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5"/>
  </p:notesMasterIdLst>
  <p:sldIdLst>
    <p:sldId id="256" r:id="rId2"/>
    <p:sldId id="287" r:id="rId3"/>
    <p:sldId id="294" r:id="rId4"/>
    <p:sldId id="261" r:id="rId5"/>
    <p:sldId id="262" r:id="rId6"/>
    <p:sldId id="295" r:id="rId7"/>
    <p:sldId id="265" r:id="rId8"/>
    <p:sldId id="296" r:id="rId9"/>
    <p:sldId id="297" r:id="rId10"/>
    <p:sldId id="264" r:id="rId11"/>
    <p:sldId id="276" r:id="rId12"/>
    <p:sldId id="274" r:id="rId13"/>
    <p:sldId id="282" r:id="rId14"/>
    <p:sldId id="298" r:id="rId15"/>
    <p:sldId id="299" r:id="rId16"/>
    <p:sldId id="300" r:id="rId17"/>
    <p:sldId id="277" r:id="rId18"/>
    <p:sldId id="301" r:id="rId19"/>
    <p:sldId id="302" r:id="rId20"/>
    <p:sldId id="275" r:id="rId21"/>
    <p:sldId id="303" r:id="rId22"/>
    <p:sldId id="403" r:id="rId23"/>
    <p:sldId id="281" r:id="rId24"/>
  </p:sldIdLst>
  <p:sldSz cx="9144000" cy="5143500" type="screen16x9"/>
  <p:notesSz cx="17348200" cy="9753600"/>
  <p:embeddedFontLst>
    <p:embeddedFont>
      <p:font typeface="Roboto Condensed Light" panose="020B060402020202020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Simplified Arabic" panose="02020603050405020304" pitchFamily="18" charset="-78"/>
      <p:regular r:id="rId32"/>
      <p:bold r:id="rId33"/>
    </p:embeddedFont>
    <p:embeddedFont>
      <p:font typeface="Galada" panose="020B0604020202020204" charset="0"/>
      <p:regular r:id="rId34"/>
    </p:embeddedFont>
    <p:embeddedFont>
      <p:font typeface="Joti One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2">
          <p15:clr>
            <a:srgbClr val="9AA0A6"/>
          </p15:clr>
        </p15:guide>
        <p15:guide id="2" pos="5201">
          <p15:clr>
            <a:srgbClr val="9AA0A6"/>
          </p15:clr>
        </p15:guide>
        <p15:guide id="3" orient="horz" pos="524">
          <p15:clr>
            <a:srgbClr val="9AA0A6"/>
          </p15:clr>
        </p15:guide>
        <p15:guide id="4" orient="horz" pos="22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AAC"/>
    <a:srgbClr val="F7AB31"/>
    <a:srgbClr val="20AE97"/>
    <a:srgbClr val="ABC570"/>
    <a:srgbClr val="604B6B"/>
    <a:srgbClr val="FDFDFD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34E990-6D2D-426D-B15A-812556015FE8}">
  <a:tblStyle styleId="{1C34E990-6D2D-426D-B15A-812556015FE8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85" autoAdjust="0"/>
    <p:restoredTop sz="93841" autoAdjust="0"/>
  </p:normalViewPr>
  <p:slideViewPr>
    <p:cSldViewPr snapToGrid="0">
      <p:cViewPr varScale="1">
        <p:scale>
          <a:sx n="88" d="100"/>
          <a:sy n="88" d="100"/>
        </p:scale>
        <p:origin x="480" y="78"/>
      </p:cViewPr>
      <p:guideLst>
        <p:guide pos="282"/>
        <p:guide pos="5201"/>
        <p:guide orient="horz" pos="524"/>
        <p:guide orient="horz" pos="22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2195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c68a9785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c68a97855_0_3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82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180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6" name="Google Shape;221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4908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g603c035efb_0_3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6" name="Google Shape;2086;g603c035efb_0_376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994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" name="Google Shape;2571;g4c6f126ef7_1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2" name="Google Shape;2572;g4c6f126ef7_1_18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2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5482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4c68a97855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4c68a97855_1_14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747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4c68a97855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4c68a97855_1_14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602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g4c68a97855_1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9" name="Google Shape;2269;g4c68a97855_1_30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773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0" name="Google Shape;1620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3570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711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385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4c68a97855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4c68a97855_1_27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210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4c6f126ef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4c6f126ef7_0_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652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0" name="Google Shape;1620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1577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" name="Google Shape;2540;g4c6f126ef7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1" name="Google Shape;2541;g4c6f126ef7_1_16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72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207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201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349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4c68a9785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4c68a97855_1_21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0155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58b56fcf4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58b56fcf48_0_7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358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58b56fcf4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58b56fcf48_0_7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75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06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solidFill>
          <a:srgbClr val="F3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795700" y="3506275"/>
            <a:ext cx="11817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1200" i="0"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34375" y="3878825"/>
            <a:ext cx="23043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4">
  <p:cSld name="CUSTOM_8_1_1_1_1">
    <p:bg>
      <p:bgPr>
        <a:solidFill>
          <a:srgbClr val="F3F3F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 flipH="1">
            <a:off x="5391321" y="12"/>
            <a:ext cx="3752674" cy="5254574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7"/>
          <p:cNvSpPr/>
          <p:nvPr/>
        </p:nvSpPr>
        <p:spPr>
          <a:xfrm rot="-5400000">
            <a:off x="-2179168" y="2179757"/>
            <a:ext cx="5161298" cy="802939"/>
          </a:xfrm>
          <a:custGeom>
            <a:avLst/>
            <a:gdLst/>
            <a:ahLst/>
            <a:cxnLst/>
            <a:rect l="l" t="t" r="r" b="b"/>
            <a:pathLst>
              <a:path w="285628" h="45856" extrusionOk="0">
                <a:moveTo>
                  <a:pt x="1" y="0"/>
                </a:moveTo>
                <a:cubicBezTo>
                  <a:pt x="1" y="0"/>
                  <a:pt x="18451" y="35278"/>
                  <a:pt x="56183" y="35278"/>
                </a:cubicBezTo>
                <a:cubicBezTo>
                  <a:pt x="93924" y="35278"/>
                  <a:pt x="134330" y="23739"/>
                  <a:pt x="165201" y="23739"/>
                </a:cubicBezTo>
                <a:cubicBezTo>
                  <a:pt x="196063" y="23739"/>
                  <a:pt x="202212" y="45855"/>
                  <a:pt x="226460" y="45855"/>
                </a:cubicBezTo>
                <a:cubicBezTo>
                  <a:pt x="258072" y="45855"/>
                  <a:pt x="285628" y="0"/>
                  <a:pt x="2856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CUSTOM_6_1_1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subTitle" idx="1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title" hasCustomPrompt="1"/>
          </p:nvPr>
        </p:nvSpPr>
        <p:spPr>
          <a:xfrm>
            <a:off x="647700" y="1787250"/>
            <a:ext cx="78486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TEXT ">
  <p:cSld name="CUSTOM_5_1_1_1">
    <p:bg>
      <p:bgPr>
        <a:solidFill>
          <a:srgbClr val="F3F3F3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subTitle" idx="1"/>
          </p:nvPr>
        </p:nvSpPr>
        <p:spPr>
          <a:xfrm>
            <a:off x="2065900" y="1638000"/>
            <a:ext cx="34893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ubTitle" idx="2"/>
          </p:nvPr>
        </p:nvSpPr>
        <p:spPr>
          <a:xfrm>
            <a:off x="2065900" y="2833794"/>
            <a:ext cx="34893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ubTitle" idx="3"/>
          </p:nvPr>
        </p:nvSpPr>
        <p:spPr>
          <a:xfrm>
            <a:off x="2065900" y="4045475"/>
            <a:ext cx="34893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title" hasCustomPrompt="1"/>
          </p:nvPr>
        </p:nvSpPr>
        <p:spPr>
          <a:xfrm>
            <a:off x="2065900" y="940200"/>
            <a:ext cx="34893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86" name="Google Shape;86;p19"/>
          <p:cNvSpPr txBox="1">
            <a:spLocks noGrp="1"/>
          </p:cNvSpPr>
          <p:nvPr>
            <p:ph type="title" idx="4" hasCustomPrompt="1"/>
          </p:nvPr>
        </p:nvSpPr>
        <p:spPr>
          <a:xfrm>
            <a:off x="2065900" y="2151873"/>
            <a:ext cx="34893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87" name="Google Shape;87;p19"/>
          <p:cNvSpPr txBox="1">
            <a:spLocks noGrp="1"/>
          </p:cNvSpPr>
          <p:nvPr>
            <p:ph type="title" idx="5" hasCustomPrompt="1"/>
          </p:nvPr>
        </p:nvSpPr>
        <p:spPr>
          <a:xfrm>
            <a:off x="2065900" y="3347674"/>
            <a:ext cx="34893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88" name="Google Shape;88;p19"/>
          <p:cNvSpPr/>
          <p:nvPr/>
        </p:nvSpPr>
        <p:spPr>
          <a:xfrm rot="5400000" flipH="1">
            <a:off x="6161882" y="2179757"/>
            <a:ext cx="5161298" cy="802939"/>
          </a:xfrm>
          <a:custGeom>
            <a:avLst/>
            <a:gdLst/>
            <a:ahLst/>
            <a:cxnLst/>
            <a:rect l="l" t="t" r="r" b="b"/>
            <a:pathLst>
              <a:path w="285628" h="45856" extrusionOk="0">
                <a:moveTo>
                  <a:pt x="1" y="0"/>
                </a:moveTo>
                <a:cubicBezTo>
                  <a:pt x="1" y="0"/>
                  <a:pt x="18451" y="35278"/>
                  <a:pt x="56183" y="35278"/>
                </a:cubicBezTo>
                <a:cubicBezTo>
                  <a:pt x="93924" y="35278"/>
                  <a:pt x="134330" y="23739"/>
                  <a:pt x="165201" y="23739"/>
                </a:cubicBezTo>
                <a:cubicBezTo>
                  <a:pt x="196063" y="23739"/>
                  <a:pt x="202212" y="45855"/>
                  <a:pt x="226460" y="45855"/>
                </a:cubicBezTo>
                <a:cubicBezTo>
                  <a:pt x="258072" y="45855"/>
                  <a:pt x="285628" y="0"/>
                  <a:pt x="2856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9"/>
          <p:cNvSpPr/>
          <p:nvPr/>
        </p:nvSpPr>
        <p:spPr>
          <a:xfrm rot="-5400000" flipH="1">
            <a:off x="-2002983" y="2003553"/>
            <a:ext cx="5161298" cy="1155342"/>
          </a:xfrm>
          <a:custGeom>
            <a:avLst/>
            <a:gdLst/>
            <a:ahLst/>
            <a:cxnLst/>
            <a:rect l="l" t="t" r="r" b="b"/>
            <a:pathLst>
              <a:path w="285628" h="45856" extrusionOk="0">
                <a:moveTo>
                  <a:pt x="1" y="0"/>
                </a:moveTo>
                <a:cubicBezTo>
                  <a:pt x="1" y="0"/>
                  <a:pt x="18451" y="35278"/>
                  <a:pt x="56183" y="35278"/>
                </a:cubicBezTo>
                <a:cubicBezTo>
                  <a:pt x="93924" y="35278"/>
                  <a:pt x="134330" y="23739"/>
                  <a:pt x="165201" y="23739"/>
                </a:cubicBezTo>
                <a:cubicBezTo>
                  <a:pt x="196063" y="23739"/>
                  <a:pt x="202212" y="45855"/>
                  <a:pt x="226460" y="45855"/>
                </a:cubicBezTo>
                <a:cubicBezTo>
                  <a:pt x="258072" y="45855"/>
                  <a:pt x="285628" y="0"/>
                  <a:pt x="2856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Two Content_1_1"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967226" y="1748523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200" i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ubTitle" idx="1"/>
          </p:nvPr>
        </p:nvSpPr>
        <p:spPr>
          <a:xfrm>
            <a:off x="938850" y="2196957"/>
            <a:ext cx="18999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title" idx="2"/>
          </p:nvPr>
        </p:nvSpPr>
        <p:spPr>
          <a:xfrm>
            <a:off x="6335376" y="1748523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200" i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3"/>
          </p:nvPr>
        </p:nvSpPr>
        <p:spPr>
          <a:xfrm>
            <a:off x="6336250" y="2196957"/>
            <a:ext cx="18414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title" idx="4"/>
          </p:nvPr>
        </p:nvSpPr>
        <p:spPr>
          <a:xfrm>
            <a:off x="3651738" y="35776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200" i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ubTitle" idx="5"/>
          </p:nvPr>
        </p:nvSpPr>
        <p:spPr>
          <a:xfrm>
            <a:off x="3651738" y="4026132"/>
            <a:ext cx="18414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title" idx="6"/>
          </p:nvPr>
        </p:nvSpPr>
        <p:spPr>
          <a:xfrm>
            <a:off x="3651738" y="1748523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200" i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7"/>
          </p:nvPr>
        </p:nvSpPr>
        <p:spPr>
          <a:xfrm>
            <a:off x="3651738" y="2196957"/>
            <a:ext cx="18414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 idx="8"/>
          </p:nvPr>
        </p:nvSpPr>
        <p:spPr>
          <a:xfrm>
            <a:off x="966788" y="35776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200" i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9"/>
          </p:nvPr>
        </p:nvSpPr>
        <p:spPr>
          <a:xfrm>
            <a:off x="967663" y="4026132"/>
            <a:ext cx="18414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title" idx="13"/>
          </p:nvPr>
        </p:nvSpPr>
        <p:spPr>
          <a:xfrm>
            <a:off x="6336663" y="35776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200" i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ubTitle" idx="14"/>
          </p:nvPr>
        </p:nvSpPr>
        <p:spPr>
          <a:xfrm>
            <a:off x="6337538" y="4026132"/>
            <a:ext cx="18414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 idx="15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 i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CUSTOM_11_1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1578076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1578075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/>
          <p:nvPr/>
        </p:nvSpPr>
        <p:spPr>
          <a:xfrm flipH="1">
            <a:off x="5391321" y="12"/>
            <a:ext cx="3752674" cy="5254574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2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3">
    <p:bg>
      <p:bgPr>
        <a:solidFill>
          <a:srgbClr val="F3F3F3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CUSTOM_6_1_2_1">
    <p:bg>
      <p:bgPr>
        <a:solidFill>
          <a:srgbClr val="F3F3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961725" y="1799000"/>
            <a:ext cx="43197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4097626" y="4089726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/>
          <p:nvPr/>
        </p:nvSpPr>
        <p:spPr>
          <a:xfrm rot="5400000" flipH="1">
            <a:off x="-990735" y="914290"/>
            <a:ext cx="5219939" cy="3238482"/>
          </a:xfrm>
          <a:custGeom>
            <a:avLst/>
            <a:gdLst/>
            <a:ahLst/>
            <a:cxnLst/>
            <a:rect l="l" t="t" r="r" b="b"/>
            <a:pathLst>
              <a:path w="32988" h="22208" extrusionOk="0">
                <a:moveTo>
                  <a:pt x="13225" y="0"/>
                </a:moveTo>
                <a:cubicBezTo>
                  <a:pt x="9134" y="0"/>
                  <a:pt x="4619" y="1489"/>
                  <a:pt x="1" y="5059"/>
                </a:cubicBezTo>
                <a:lnTo>
                  <a:pt x="1" y="7896"/>
                </a:lnTo>
                <a:lnTo>
                  <a:pt x="1" y="22207"/>
                </a:lnTo>
                <a:lnTo>
                  <a:pt x="32582" y="22207"/>
                </a:lnTo>
                <a:cubicBezTo>
                  <a:pt x="32988" y="15972"/>
                  <a:pt x="30244" y="9331"/>
                  <a:pt x="25567" y="5059"/>
                </a:cubicBezTo>
                <a:cubicBezTo>
                  <a:pt x="23509" y="3095"/>
                  <a:pt x="21171" y="1661"/>
                  <a:pt x="18552" y="881"/>
                </a:cubicBezTo>
                <a:cubicBezTo>
                  <a:pt x="16886" y="313"/>
                  <a:pt x="15100" y="0"/>
                  <a:pt x="13225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Slide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36927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3247800" cy="14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8"/>
          <p:cNvSpPr/>
          <p:nvPr/>
        </p:nvSpPr>
        <p:spPr>
          <a:xfrm rot="10800000" flipH="1">
            <a:off x="4801425" y="1420"/>
            <a:ext cx="4342589" cy="5143530"/>
          </a:xfrm>
          <a:custGeom>
            <a:avLst/>
            <a:gdLst/>
            <a:ahLst/>
            <a:cxnLst/>
            <a:rect l="l" t="t" r="r" b="b"/>
            <a:pathLst>
              <a:path w="43526" h="34421" extrusionOk="0">
                <a:moveTo>
                  <a:pt x="7950" y="0"/>
                </a:moveTo>
                <a:cubicBezTo>
                  <a:pt x="7950" y="0"/>
                  <a:pt x="0" y="16899"/>
                  <a:pt x="21700" y="24569"/>
                </a:cubicBezTo>
                <a:cubicBezTo>
                  <a:pt x="28061" y="26751"/>
                  <a:pt x="32737" y="30274"/>
                  <a:pt x="35606" y="34421"/>
                </a:cubicBezTo>
                <a:lnTo>
                  <a:pt x="43525" y="34421"/>
                </a:lnTo>
                <a:lnTo>
                  <a:pt x="43525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">
    <p:bg>
      <p:bgPr>
        <a:solidFill>
          <a:srgbClr val="F3F3F3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251626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1"/>
          </p:nvPr>
        </p:nvSpPr>
        <p:spPr>
          <a:xfrm>
            <a:off x="1252500" y="3340500"/>
            <a:ext cx="18414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title" idx="2"/>
          </p:nvPr>
        </p:nvSpPr>
        <p:spPr>
          <a:xfrm>
            <a:off x="3651769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ubTitle" idx="3"/>
          </p:nvPr>
        </p:nvSpPr>
        <p:spPr>
          <a:xfrm>
            <a:off x="3651769" y="3340500"/>
            <a:ext cx="18414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 idx="4"/>
          </p:nvPr>
        </p:nvSpPr>
        <p:spPr>
          <a:xfrm>
            <a:off x="6052401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ubTitle" idx="5"/>
          </p:nvPr>
        </p:nvSpPr>
        <p:spPr>
          <a:xfrm>
            <a:off x="6052401" y="3340500"/>
            <a:ext cx="18414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title" idx="6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3">
  <p:cSld name="CUSTOM_12_1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 flipH="1">
            <a:off x="3987664" y="2299175"/>
            <a:ext cx="43131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ubTitle" idx="1"/>
          </p:nvPr>
        </p:nvSpPr>
        <p:spPr>
          <a:xfrm flipH="1">
            <a:off x="5500271" y="2998550"/>
            <a:ext cx="2800500" cy="6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0" y="-20013"/>
            <a:ext cx="3752674" cy="5254574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 rot="5400000" flipH="1">
            <a:off x="6161882" y="2179757"/>
            <a:ext cx="5161298" cy="802939"/>
          </a:xfrm>
          <a:custGeom>
            <a:avLst/>
            <a:gdLst/>
            <a:ahLst/>
            <a:cxnLst/>
            <a:rect l="l" t="t" r="r" b="b"/>
            <a:pathLst>
              <a:path w="285628" h="45856" extrusionOk="0">
                <a:moveTo>
                  <a:pt x="1" y="0"/>
                </a:moveTo>
                <a:cubicBezTo>
                  <a:pt x="1" y="0"/>
                  <a:pt x="18451" y="35278"/>
                  <a:pt x="56183" y="35278"/>
                </a:cubicBezTo>
                <a:cubicBezTo>
                  <a:pt x="93924" y="35278"/>
                  <a:pt x="134330" y="23739"/>
                  <a:pt x="165201" y="23739"/>
                </a:cubicBezTo>
                <a:cubicBezTo>
                  <a:pt x="196063" y="23739"/>
                  <a:pt x="202212" y="45855"/>
                  <a:pt x="226460" y="45855"/>
                </a:cubicBezTo>
                <a:cubicBezTo>
                  <a:pt x="258072" y="45855"/>
                  <a:pt x="285628" y="0"/>
                  <a:pt x="285628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6">
    <p:bg>
      <p:bgPr>
        <a:solidFill>
          <a:srgbClr val="F3F3F3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891225" y="1495150"/>
            <a:ext cx="35376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solidFill>
          <a:srgbClr val="F3F3F3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8_1">
    <p:bg>
      <p:bgPr>
        <a:solidFill>
          <a:srgbClr val="F3F3F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 rot="5400000" flipH="1">
            <a:off x="6161882" y="2179757"/>
            <a:ext cx="5161298" cy="802939"/>
          </a:xfrm>
          <a:custGeom>
            <a:avLst/>
            <a:gdLst/>
            <a:ahLst/>
            <a:cxnLst/>
            <a:rect l="l" t="t" r="r" b="b"/>
            <a:pathLst>
              <a:path w="285628" h="45856" extrusionOk="0">
                <a:moveTo>
                  <a:pt x="1" y="0"/>
                </a:moveTo>
                <a:cubicBezTo>
                  <a:pt x="1" y="0"/>
                  <a:pt x="18451" y="35278"/>
                  <a:pt x="56183" y="35278"/>
                </a:cubicBezTo>
                <a:cubicBezTo>
                  <a:pt x="93924" y="35278"/>
                  <a:pt x="134330" y="23739"/>
                  <a:pt x="165201" y="23739"/>
                </a:cubicBezTo>
                <a:cubicBezTo>
                  <a:pt x="196063" y="23739"/>
                  <a:pt x="202212" y="45855"/>
                  <a:pt x="226460" y="45855"/>
                </a:cubicBezTo>
                <a:cubicBezTo>
                  <a:pt x="258072" y="45855"/>
                  <a:pt x="285628" y="0"/>
                  <a:pt x="2856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330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3" r:id="rId10"/>
    <p:sldLayoutId id="2147483664" r:id="rId11"/>
    <p:sldLayoutId id="2147483665" r:id="rId12"/>
    <p:sldLayoutId id="2147483666" r:id="rId13"/>
    <p:sldLayoutId id="2147483668" r:id="rId14"/>
    <p:sldLayoutId id="2147483671" r:id="rId15"/>
    <p:sldLayoutId id="2147483672" r:id="rId16"/>
    <p:sldLayoutId id="214748367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docs.google.com/spreadsheets/d/14_FEXP9lsd-0nBQJiiBzPhhbTSxcIWpeK7BdeCL99wg/copy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docs.google.com/spreadsheets/d/14_FEXP9lsd-0nBQJiiBzPhhbTSxcIWpeK7BdeCL99wg/copy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1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30"/>
          <p:cNvGrpSpPr/>
          <p:nvPr/>
        </p:nvGrpSpPr>
        <p:grpSpPr>
          <a:xfrm>
            <a:off x="143107" y="1584106"/>
            <a:ext cx="577809" cy="937231"/>
            <a:chOff x="143107" y="1584106"/>
            <a:chExt cx="577809" cy="937231"/>
          </a:xfrm>
        </p:grpSpPr>
        <p:sp>
          <p:nvSpPr>
            <p:cNvPr id="163" name="Google Shape;163;p30"/>
            <p:cNvSpPr/>
            <p:nvPr/>
          </p:nvSpPr>
          <p:spPr>
            <a:xfrm rot="-994034" flipH="1">
              <a:off x="233005" y="1790382"/>
              <a:ext cx="398012" cy="68850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0"/>
            <p:cNvSpPr/>
            <p:nvPr/>
          </p:nvSpPr>
          <p:spPr>
            <a:xfrm>
              <a:off x="420313" y="1789725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0"/>
            <p:cNvSpPr/>
            <p:nvPr/>
          </p:nvSpPr>
          <p:spPr>
            <a:xfrm>
              <a:off x="244909" y="1584106"/>
              <a:ext cx="35400" cy="3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0"/>
            <p:cNvSpPr/>
            <p:nvPr/>
          </p:nvSpPr>
          <p:spPr>
            <a:xfrm>
              <a:off x="333066" y="2376822"/>
              <a:ext cx="35400" cy="354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5795700" y="3506275"/>
            <a:ext cx="1181700" cy="28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3F3F3"/>
                </a:solidFill>
              </a:rPr>
              <a:t>World’s teacher day</a:t>
            </a:r>
            <a:endParaRPr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8" name="Google Shape;168;p30"/>
          <p:cNvSpPr txBox="1">
            <a:spLocks noGrp="1"/>
          </p:cNvSpPr>
          <p:nvPr>
            <p:ph type="subTitle" idx="1"/>
          </p:nvPr>
        </p:nvSpPr>
        <p:spPr>
          <a:xfrm>
            <a:off x="54847" y="2369795"/>
            <a:ext cx="4300592" cy="17731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400" dirty="0">
                <a:solidFill>
                  <a:schemeClr val="accent4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Galada"/>
              </a:rPr>
              <a:t>الصف الأول الثانوي</a:t>
            </a:r>
          </a:p>
        </p:txBody>
      </p:sp>
      <p:sp>
        <p:nvSpPr>
          <p:cNvPr id="169" name="Google Shape;169;p30"/>
          <p:cNvSpPr txBox="1">
            <a:spLocks noGrp="1"/>
          </p:cNvSpPr>
          <p:nvPr>
            <p:ph type="subTitle" idx="1"/>
          </p:nvPr>
        </p:nvSpPr>
        <p:spPr>
          <a:xfrm>
            <a:off x="328327" y="862195"/>
            <a:ext cx="4403859" cy="86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54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Galada"/>
              </a:rPr>
              <a:t>مادة الجغرافيا</a:t>
            </a:r>
            <a:endParaRPr sz="54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Galada"/>
            </a:endParaRPr>
          </a:p>
        </p:txBody>
      </p:sp>
      <p:sp>
        <p:nvSpPr>
          <p:cNvPr id="170" name="Google Shape;170;p30"/>
          <p:cNvSpPr/>
          <p:nvPr/>
        </p:nvSpPr>
        <p:spPr>
          <a:xfrm>
            <a:off x="2507252" y="460808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30"/>
          <p:cNvGrpSpPr/>
          <p:nvPr/>
        </p:nvGrpSpPr>
        <p:grpSpPr>
          <a:xfrm>
            <a:off x="3757424" y="1177725"/>
            <a:ext cx="5258215" cy="3965780"/>
            <a:chOff x="3757424" y="1177725"/>
            <a:chExt cx="5258215" cy="3965780"/>
          </a:xfrm>
        </p:grpSpPr>
        <p:grpSp>
          <p:nvGrpSpPr>
            <p:cNvPr id="172" name="Google Shape;172;p30"/>
            <p:cNvGrpSpPr/>
            <p:nvPr/>
          </p:nvGrpSpPr>
          <p:grpSpPr>
            <a:xfrm>
              <a:off x="7138596" y="1579007"/>
              <a:ext cx="1094496" cy="1422467"/>
              <a:chOff x="7138596" y="1579007"/>
              <a:chExt cx="1094496" cy="1422467"/>
            </a:xfrm>
          </p:grpSpPr>
          <p:sp>
            <p:nvSpPr>
              <p:cNvPr id="173" name="Google Shape;173;p30"/>
              <p:cNvSpPr/>
              <p:nvPr/>
            </p:nvSpPr>
            <p:spPr>
              <a:xfrm>
                <a:off x="7285069" y="2466741"/>
                <a:ext cx="735985" cy="298104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2764" extrusionOk="0">
                    <a:moveTo>
                      <a:pt x="0" y="0"/>
                    </a:moveTo>
                    <a:lnTo>
                      <a:pt x="51" y="489"/>
                    </a:lnTo>
                    <a:lnTo>
                      <a:pt x="6823" y="2763"/>
                    </a:lnTo>
                    <a:lnTo>
                      <a:pt x="6813" y="20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0"/>
              <p:cNvSpPr/>
              <p:nvPr/>
            </p:nvSpPr>
            <p:spPr>
              <a:xfrm>
                <a:off x="7290461" y="2519481"/>
                <a:ext cx="731995" cy="353433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3277" extrusionOk="0">
                    <a:moveTo>
                      <a:pt x="1" y="0"/>
                    </a:moveTo>
                    <a:lnTo>
                      <a:pt x="58" y="540"/>
                    </a:lnTo>
                    <a:lnTo>
                      <a:pt x="6786" y="3277"/>
                    </a:lnTo>
                    <a:lnTo>
                      <a:pt x="6773" y="2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0"/>
              <p:cNvSpPr/>
              <p:nvPr/>
            </p:nvSpPr>
            <p:spPr>
              <a:xfrm>
                <a:off x="7296717" y="2577721"/>
                <a:ext cx="726818" cy="364326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378" extrusionOk="0">
                    <a:moveTo>
                      <a:pt x="0" y="0"/>
                    </a:moveTo>
                    <a:lnTo>
                      <a:pt x="20" y="199"/>
                    </a:lnTo>
                    <a:lnTo>
                      <a:pt x="6739" y="3377"/>
                    </a:lnTo>
                    <a:lnTo>
                      <a:pt x="6739" y="3377"/>
                    </a:lnTo>
                    <a:lnTo>
                      <a:pt x="6728" y="27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0"/>
              <p:cNvSpPr/>
              <p:nvPr/>
            </p:nvSpPr>
            <p:spPr>
              <a:xfrm>
                <a:off x="7298874" y="2599076"/>
                <a:ext cx="725416" cy="402398"/>
              </a:xfrm>
              <a:custGeom>
                <a:avLst/>
                <a:gdLst/>
                <a:ahLst/>
                <a:cxnLst/>
                <a:rect l="l" t="t" r="r" b="b"/>
                <a:pathLst>
                  <a:path w="6726" h="3731" extrusionOk="0">
                    <a:moveTo>
                      <a:pt x="0" y="1"/>
                    </a:moveTo>
                    <a:lnTo>
                      <a:pt x="38" y="362"/>
                    </a:lnTo>
                    <a:lnTo>
                      <a:pt x="6725" y="3730"/>
                    </a:lnTo>
                    <a:lnTo>
                      <a:pt x="6719" y="31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0"/>
              <p:cNvSpPr/>
              <p:nvPr/>
            </p:nvSpPr>
            <p:spPr>
              <a:xfrm>
                <a:off x="7271479" y="2266459"/>
                <a:ext cx="748388" cy="41760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872" extrusionOk="0">
                    <a:moveTo>
                      <a:pt x="902" y="1"/>
                    </a:moveTo>
                    <a:lnTo>
                      <a:pt x="1" y="652"/>
                    </a:lnTo>
                    <a:lnTo>
                      <a:pt x="126" y="1857"/>
                    </a:lnTo>
                    <a:lnTo>
                      <a:pt x="6939" y="3871"/>
                    </a:lnTo>
                    <a:lnTo>
                      <a:pt x="6919" y="242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0"/>
              <p:cNvSpPr/>
              <p:nvPr/>
            </p:nvSpPr>
            <p:spPr>
              <a:xfrm>
                <a:off x="7377283" y="2082894"/>
                <a:ext cx="542175" cy="430439"/>
              </a:xfrm>
              <a:custGeom>
                <a:avLst/>
                <a:gdLst/>
                <a:ahLst/>
                <a:cxnLst/>
                <a:rect l="l" t="t" r="r" b="b"/>
                <a:pathLst>
                  <a:path w="5027" h="3991" extrusionOk="0">
                    <a:moveTo>
                      <a:pt x="2409" y="0"/>
                    </a:moveTo>
                    <a:cubicBezTo>
                      <a:pt x="799" y="0"/>
                      <a:pt x="1" y="1205"/>
                      <a:pt x="130" y="2331"/>
                    </a:cubicBezTo>
                    <a:cubicBezTo>
                      <a:pt x="243" y="3310"/>
                      <a:pt x="972" y="3991"/>
                      <a:pt x="2076" y="3991"/>
                    </a:cubicBezTo>
                    <a:cubicBezTo>
                      <a:pt x="2360" y="3991"/>
                      <a:pt x="2669" y="3946"/>
                      <a:pt x="2999" y="3849"/>
                    </a:cubicBezTo>
                    <a:cubicBezTo>
                      <a:pt x="4612" y="3374"/>
                      <a:pt x="5027" y="2290"/>
                      <a:pt x="4871" y="1740"/>
                    </a:cubicBezTo>
                    <a:cubicBezTo>
                      <a:pt x="4871" y="1740"/>
                      <a:pt x="4810" y="292"/>
                      <a:pt x="2884" y="33"/>
                    </a:cubicBezTo>
                    <a:cubicBezTo>
                      <a:pt x="2718" y="11"/>
                      <a:pt x="2560" y="0"/>
                      <a:pt x="2409" y="0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0"/>
              <p:cNvSpPr/>
              <p:nvPr/>
            </p:nvSpPr>
            <p:spPr>
              <a:xfrm>
                <a:off x="7940812" y="1714236"/>
                <a:ext cx="292280" cy="827229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7670" extrusionOk="0">
                    <a:moveTo>
                      <a:pt x="1861" y="1"/>
                    </a:moveTo>
                    <a:cubicBezTo>
                      <a:pt x="1846" y="1"/>
                      <a:pt x="1827" y="14"/>
                      <a:pt x="1803" y="44"/>
                    </a:cubicBezTo>
                    <a:cubicBezTo>
                      <a:pt x="1519" y="402"/>
                      <a:pt x="1448" y="1411"/>
                      <a:pt x="1448" y="1411"/>
                    </a:cubicBezTo>
                    <a:cubicBezTo>
                      <a:pt x="1448" y="1411"/>
                      <a:pt x="1375" y="410"/>
                      <a:pt x="1229" y="410"/>
                    </a:cubicBezTo>
                    <a:cubicBezTo>
                      <a:pt x="1209" y="410"/>
                      <a:pt x="1187" y="429"/>
                      <a:pt x="1165" y="472"/>
                    </a:cubicBezTo>
                    <a:cubicBezTo>
                      <a:pt x="976" y="827"/>
                      <a:pt x="1266" y="1633"/>
                      <a:pt x="1266" y="1633"/>
                    </a:cubicBezTo>
                    <a:lnTo>
                      <a:pt x="1" y="7181"/>
                    </a:lnTo>
                    <a:lnTo>
                      <a:pt x="713" y="7670"/>
                    </a:lnTo>
                    <a:lnTo>
                      <a:pt x="1756" y="2059"/>
                    </a:lnTo>
                    <a:cubicBezTo>
                      <a:pt x="1756" y="2059"/>
                      <a:pt x="2710" y="922"/>
                      <a:pt x="2495" y="922"/>
                    </a:cubicBezTo>
                    <a:cubicBezTo>
                      <a:pt x="2478" y="922"/>
                      <a:pt x="2453" y="929"/>
                      <a:pt x="2420" y="945"/>
                    </a:cubicBezTo>
                    <a:cubicBezTo>
                      <a:pt x="1971" y="1157"/>
                      <a:pt x="1708" y="1633"/>
                      <a:pt x="1708" y="1633"/>
                    </a:cubicBezTo>
                    <a:cubicBezTo>
                      <a:pt x="1708" y="1633"/>
                      <a:pt x="2028" y="1"/>
                      <a:pt x="1861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0"/>
              <p:cNvSpPr/>
              <p:nvPr/>
            </p:nvSpPr>
            <p:spPr>
              <a:xfrm>
                <a:off x="7174088" y="1579007"/>
                <a:ext cx="209557" cy="75788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027" extrusionOk="0">
                    <a:moveTo>
                      <a:pt x="408" y="1"/>
                    </a:moveTo>
                    <a:cubicBezTo>
                      <a:pt x="393" y="1"/>
                      <a:pt x="387" y="30"/>
                      <a:pt x="391" y="99"/>
                    </a:cubicBezTo>
                    <a:cubicBezTo>
                      <a:pt x="429" y="605"/>
                      <a:pt x="655" y="1266"/>
                      <a:pt x="655" y="1266"/>
                    </a:cubicBezTo>
                    <a:cubicBezTo>
                      <a:pt x="655" y="1266"/>
                      <a:pt x="165" y="176"/>
                      <a:pt x="33" y="176"/>
                    </a:cubicBezTo>
                    <a:cubicBezTo>
                      <a:pt x="12" y="176"/>
                      <a:pt x="0" y="202"/>
                      <a:pt x="0" y="264"/>
                    </a:cubicBezTo>
                    <a:cubicBezTo>
                      <a:pt x="0" y="723"/>
                      <a:pt x="547" y="1600"/>
                      <a:pt x="547" y="1600"/>
                    </a:cubicBezTo>
                    <a:lnTo>
                      <a:pt x="904" y="7026"/>
                    </a:lnTo>
                    <a:lnTo>
                      <a:pt x="1704" y="6908"/>
                    </a:lnTo>
                    <a:lnTo>
                      <a:pt x="1195" y="1648"/>
                    </a:lnTo>
                    <a:cubicBezTo>
                      <a:pt x="1195" y="1648"/>
                      <a:pt x="1943" y="777"/>
                      <a:pt x="1784" y="777"/>
                    </a:cubicBezTo>
                    <a:cubicBezTo>
                      <a:pt x="1768" y="777"/>
                      <a:pt x="1742" y="787"/>
                      <a:pt x="1704" y="807"/>
                    </a:cubicBezTo>
                    <a:cubicBezTo>
                      <a:pt x="1302" y="1030"/>
                      <a:pt x="1042" y="1408"/>
                      <a:pt x="1042" y="1408"/>
                    </a:cubicBezTo>
                    <a:cubicBezTo>
                      <a:pt x="1042" y="1408"/>
                      <a:pt x="1167" y="7"/>
                      <a:pt x="943" y="7"/>
                    </a:cubicBezTo>
                    <a:cubicBezTo>
                      <a:pt x="939" y="7"/>
                      <a:pt x="935" y="7"/>
                      <a:pt x="931" y="8"/>
                    </a:cubicBezTo>
                    <a:cubicBezTo>
                      <a:pt x="689" y="58"/>
                      <a:pt x="931" y="1219"/>
                      <a:pt x="931" y="1219"/>
                    </a:cubicBezTo>
                    <a:cubicBezTo>
                      <a:pt x="931" y="1219"/>
                      <a:pt x="502" y="1"/>
                      <a:pt x="408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0"/>
              <p:cNvSpPr/>
              <p:nvPr/>
            </p:nvSpPr>
            <p:spPr>
              <a:xfrm>
                <a:off x="7497970" y="2191609"/>
                <a:ext cx="263268" cy="150023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1391" extrusionOk="0">
                    <a:moveTo>
                      <a:pt x="189" y="0"/>
                    </a:moveTo>
                    <a:cubicBezTo>
                      <a:pt x="189" y="0"/>
                      <a:pt x="0" y="1080"/>
                      <a:pt x="931" y="1346"/>
                    </a:cubicBezTo>
                    <a:cubicBezTo>
                      <a:pt x="1038" y="1377"/>
                      <a:pt x="1140" y="1390"/>
                      <a:pt x="1237" y="1390"/>
                    </a:cubicBezTo>
                    <a:cubicBezTo>
                      <a:pt x="1987" y="1390"/>
                      <a:pt x="2440" y="584"/>
                      <a:pt x="2440" y="584"/>
                    </a:cubicBezTo>
                    <a:lnTo>
                      <a:pt x="2440" y="584"/>
                    </a:lnTo>
                    <a:cubicBezTo>
                      <a:pt x="2440" y="584"/>
                      <a:pt x="1814" y="1177"/>
                      <a:pt x="1093" y="1177"/>
                    </a:cubicBezTo>
                    <a:cubicBezTo>
                      <a:pt x="1039" y="1177"/>
                      <a:pt x="986" y="1174"/>
                      <a:pt x="931" y="1167"/>
                    </a:cubicBezTo>
                    <a:cubicBezTo>
                      <a:pt x="145" y="1063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0"/>
              <p:cNvSpPr/>
              <p:nvPr/>
            </p:nvSpPr>
            <p:spPr>
              <a:xfrm>
                <a:off x="7572496" y="2089257"/>
                <a:ext cx="66437" cy="17633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635" extrusionOk="0">
                    <a:moveTo>
                      <a:pt x="1" y="1"/>
                    </a:moveTo>
                    <a:lnTo>
                      <a:pt x="271" y="1634"/>
                    </a:lnTo>
                    <a:lnTo>
                      <a:pt x="112" y="453"/>
                    </a:lnTo>
                    <a:lnTo>
                      <a:pt x="615" y="13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95B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0"/>
              <p:cNvSpPr/>
              <p:nvPr/>
            </p:nvSpPr>
            <p:spPr>
              <a:xfrm>
                <a:off x="7787338" y="2121289"/>
                <a:ext cx="230373" cy="47358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391" extrusionOk="0">
                    <a:moveTo>
                      <a:pt x="118" y="1"/>
                    </a:moveTo>
                    <a:lnTo>
                      <a:pt x="0" y="3878"/>
                    </a:lnTo>
                    <a:lnTo>
                      <a:pt x="1737" y="4390"/>
                    </a:lnTo>
                    <a:cubicBezTo>
                      <a:pt x="1737" y="4390"/>
                      <a:pt x="2136" y="2373"/>
                      <a:pt x="1357" y="1212"/>
                    </a:cubicBezTo>
                    <a:cubicBezTo>
                      <a:pt x="577" y="54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0"/>
              <p:cNvSpPr/>
              <p:nvPr/>
            </p:nvSpPr>
            <p:spPr>
              <a:xfrm>
                <a:off x="7138596" y="2099503"/>
                <a:ext cx="405849" cy="258846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2400" extrusionOk="0">
                    <a:moveTo>
                      <a:pt x="3763" y="0"/>
                    </a:moveTo>
                    <a:cubicBezTo>
                      <a:pt x="3763" y="0"/>
                      <a:pt x="2409" y="142"/>
                      <a:pt x="1205" y="854"/>
                    </a:cubicBezTo>
                    <a:cubicBezTo>
                      <a:pt x="0" y="1563"/>
                      <a:pt x="0" y="1762"/>
                      <a:pt x="0" y="1762"/>
                    </a:cubicBezTo>
                    <a:lnTo>
                      <a:pt x="2393" y="2399"/>
                    </a:lnTo>
                    <a:cubicBezTo>
                      <a:pt x="2393" y="2399"/>
                      <a:pt x="1978" y="685"/>
                      <a:pt x="3763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" name="Google Shape;185;p30"/>
            <p:cNvGrpSpPr/>
            <p:nvPr/>
          </p:nvGrpSpPr>
          <p:grpSpPr>
            <a:xfrm>
              <a:off x="4335273" y="1991238"/>
              <a:ext cx="795196" cy="1374688"/>
              <a:chOff x="2690045" y="913035"/>
              <a:chExt cx="795196" cy="1374688"/>
            </a:xfrm>
          </p:grpSpPr>
          <p:sp>
            <p:nvSpPr>
              <p:cNvPr id="186" name="Google Shape;186;p30"/>
              <p:cNvSpPr/>
              <p:nvPr/>
            </p:nvSpPr>
            <p:spPr>
              <a:xfrm>
                <a:off x="2792397" y="937517"/>
                <a:ext cx="692844" cy="53279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940" extrusionOk="0">
                    <a:moveTo>
                      <a:pt x="3867" y="0"/>
                    </a:moveTo>
                    <a:cubicBezTo>
                      <a:pt x="3051" y="0"/>
                      <a:pt x="2195" y="316"/>
                      <a:pt x="1727" y="647"/>
                    </a:cubicBezTo>
                    <a:cubicBezTo>
                      <a:pt x="819" y="1286"/>
                      <a:pt x="947" y="2176"/>
                      <a:pt x="981" y="2615"/>
                    </a:cubicBezTo>
                    <a:cubicBezTo>
                      <a:pt x="981" y="2615"/>
                      <a:pt x="904" y="2217"/>
                      <a:pt x="666" y="2217"/>
                    </a:cubicBezTo>
                    <a:cubicBezTo>
                      <a:pt x="597" y="2217"/>
                      <a:pt x="513" y="2251"/>
                      <a:pt x="414" y="2338"/>
                    </a:cubicBezTo>
                    <a:cubicBezTo>
                      <a:pt x="0" y="2707"/>
                      <a:pt x="197" y="3852"/>
                      <a:pt x="629" y="3852"/>
                    </a:cubicBezTo>
                    <a:cubicBezTo>
                      <a:pt x="652" y="3852"/>
                      <a:pt x="674" y="3849"/>
                      <a:pt x="698" y="3843"/>
                    </a:cubicBezTo>
                    <a:cubicBezTo>
                      <a:pt x="698" y="3843"/>
                      <a:pt x="1046" y="4939"/>
                      <a:pt x="2942" y="4939"/>
                    </a:cubicBezTo>
                    <a:cubicBezTo>
                      <a:pt x="3108" y="4939"/>
                      <a:pt x="3285" y="4931"/>
                      <a:pt x="3474" y="4913"/>
                    </a:cubicBezTo>
                    <a:cubicBezTo>
                      <a:pt x="5837" y="4687"/>
                      <a:pt x="6424" y="2703"/>
                      <a:pt x="5702" y="1063"/>
                    </a:cubicBezTo>
                    <a:cubicBezTo>
                      <a:pt x="5354" y="274"/>
                      <a:pt x="4627" y="0"/>
                      <a:pt x="3867" y="0"/>
                    </a:cubicBezTo>
                    <a:close/>
                  </a:path>
                </a:pathLst>
              </a:custGeom>
              <a:solidFill>
                <a:srgbClr val="EAAB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0"/>
              <p:cNvSpPr/>
              <p:nvPr/>
            </p:nvSpPr>
            <p:spPr>
              <a:xfrm>
                <a:off x="3096109" y="982923"/>
                <a:ext cx="51122" cy="176231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634" extrusionOk="0">
                    <a:moveTo>
                      <a:pt x="473" y="0"/>
                    </a:moveTo>
                    <a:lnTo>
                      <a:pt x="1" y="1452"/>
                    </a:lnTo>
                    <a:lnTo>
                      <a:pt x="473" y="1634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0"/>
              <p:cNvSpPr/>
              <p:nvPr/>
            </p:nvSpPr>
            <p:spPr>
              <a:xfrm>
                <a:off x="2950509" y="1042566"/>
                <a:ext cx="104293" cy="82399"/>
              </a:xfrm>
              <a:custGeom>
                <a:avLst/>
                <a:gdLst/>
                <a:ahLst/>
                <a:cxnLst/>
                <a:rect l="l" t="t" r="r" b="b"/>
                <a:pathLst>
                  <a:path w="967" h="764" extrusionOk="0">
                    <a:moveTo>
                      <a:pt x="602" y="1"/>
                    </a:moveTo>
                    <a:lnTo>
                      <a:pt x="602" y="1"/>
                    </a:lnTo>
                    <a:cubicBezTo>
                      <a:pt x="602" y="1"/>
                      <a:pt x="760" y="524"/>
                      <a:pt x="507" y="645"/>
                    </a:cubicBezTo>
                    <a:cubicBezTo>
                      <a:pt x="474" y="661"/>
                      <a:pt x="442" y="668"/>
                      <a:pt x="410" y="668"/>
                    </a:cubicBezTo>
                    <a:cubicBezTo>
                      <a:pt x="201" y="668"/>
                      <a:pt x="33" y="361"/>
                      <a:pt x="1" y="335"/>
                    </a:cubicBezTo>
                    <a:lnTo>
                      <a:pt x="1" y="335"/>
                    </a:lnTo>
                    <a:cubicBezTo>
                      <a:pt x="1" y="335"/>
                      <a:pt x="125" y="763"/>
                      <a:pt x="478" y="763"/>
                    </a:cubicBezTo>
                    <a:cubicBezTo>
                      <a:pt x="502" y="763"/>
                      <a:pt x="528" y="761"/>
                      <a:pt x="554" y="757"/>
                    </a:cubicBezTo>
                    <a:cubicBezTo>
                      <a:pt x="966" y="693"/>
                      <a:pt x="602" y="1"/>
                      <a:pt x="602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0"/>
              <p:cNvSpPr/>
              <p:nvPr/>
            </p:nvSpPr>
            <p:spPr>
              <a:xfrm>
                <a:off x="3031290" y="1003307"/>
                <a:ext cx="73663" cy="6374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91" extrusionOk="0">
                    <a:moveTo>
                      <a:pt x="602" y="0"/>
                    </a:moveTo>
                    <a:cubicBezTo>
                      <a:pt x="602" y="1"/>
                      <a:pt x="635" y="328"/>
                      <a:pt x="450" y="497"/>
                    </a:cubicBezTo>
                    <a:cubicBezTo>
                      <a:pt x="425" y="519"/>
                      <a:pt x="398" y="529"/>
                      <a:pt x="371" y="529"/>
                    </a:cubicBezTo>
                    <a:cubicBezTo>
                      <a:pt x="198" y="529"/>
                      <a:pt x="1" y="132"/>
                      <a:pt x="1" y="132"/>
                    </a:cubicBezTo>
                    <a:lnTo>
                      <a:pt x="1" y="132"/>
                    </a:lnTo>
                    <a:cubicBezTo>
                      <a:pt x="52" y="385"/>
                      <a:pt x="197" y="590"/>
                      <a:pt x="406" y="590"/>
                    </a:cubicBezTo>
                    <a:cubicBezTo>
                      <a:pt x="420" y="590"/>
                      <a:pt x="435" y="589"/>
                      <a:pt x="450" y="587"/>
                    </a:cubicBezTo>
                    <a:cubicBezTo>
                      <a:pt x="683" y="561"/>
                      <a:pt x="602" y="1"/>
                      <a:pt x="602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0"/>
              <p:cNvSpPr/>
              <p:nvPr/>
            </p:nvSpPr>
            <p:spPr>
              <a:xfrm>
                <a:off x="2874796" y="1070931"/>
                <a:ext cx="57701" cy="148621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378" extrusionOk="0">
                    <a:moveTo>
                      <a:pt x="413" y="1"/>
                    </a:moveTo>
                    <a:lnTo>
                      <a:pt x="413" y="1"/>
                    </a:lnTo>
                    <a:cubicBezTo>
                      <a:pt x="8" y="359"/>
                      <a:pt x="1" y="1003"/>
                      <a:pt x="1" y="1003"/>
                    </a:cubicBezTo>
                    <a:lnTo>
                      <a:pt x="217" y="1378"/>
                    </a:lnTo>
                    <a:cubicBezTo>
                      <a:pt x="534" y="865"/>
                      <a:pt x="413" y="1"/>
                      <a:pt x="413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0"/>
              <p:cNvSpPr/>
              <p:nvPr/>
            </p:nvSpPr>
            <p:spPr>
              <a:xfrm>
                <a:off x="2787112" y="1177058"/>
                <a:ext cx="142365" cy="180329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672" extrusionOk="0">
                    <a:moveTo>
                      <a:pt x="769" y="0"/>
                    </a:moveTo>
                    <a:cubicBezTo>
                      <a:pt x="315" y="0"/>
                      <a:pt x="0" y="806"/>
                      <a:pt x="372" y="1390"/>
                    </a:cubicBezTo>
                    <a:cubicBezTo>
                      <a:pt x="507" y="1601"/>
                      <a:pt x="658" y="1671"/>
                      <a:pt x="798" y="1671"/>
                    </a:cubicBezTo>
                    <a:cubicBezTo>
                      <a:pt x="1079" y="1671"/>
                      <a:pt x="1320" y="1390"/>
                      <a:pt x="1320" y="1390"/>
                    </a:cubicBezTo>
                    <a:lnTo>
                      <a:pt x="1013" y="333"/>
                    </a:lnTo>
                    <a:lnTo>
                      <a:pt x="891" y="19"/>
                    </a:lnTo>
                    <a:cubicBezTo>
                      <a:pt x="850" y="6"/>
                      <a:pt x="809" y="0"/>
                      <a:pt x="769" y="0"/>
                    </a:cubicBez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0"/>
              <p:cNvSpPr/>
              <p:nvPr/>
            </p:nvSpPr>
            <p:spPr>
              <a:xfrm>
                <a:off x="2939292" y="917996"/>
                <a:ext cx="37533" cy="1246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156" extrusionOk="0">
                    <a:moveTo>
                      <a:pt x="259" y="0"/>
                    </a:moveTo>
                    <a:cubicBezTo>
                      <a:pt x="237" y="0"/>
                      <a:pt x="210" y="9"/>
                      <a:pt x="176" y="32"/>
                    </a:cubicBezTo>
                    <a:cubicBezTo>
                      <a:pt x="10" y="147"/>
                      <a:pt x="0" y="1156"/>
                      <a:pt x="0" y="1156"/>
                    </a:cubicBezTo>
                    <a:lnTo>
                      <a:pt x="348" y="137"/>
                    </a:lnTo>
                    <a:cubicBezTo>
                      <a:pt x="348" y="137"/>
                      <a:pt x="344" y="0"/>
                      <a:pt x="25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0"/>
              <p:cNvSpPr/>
              <p:nvPr/>
            </p:nvSpPr>
            <p:spPr>
              <a:xfrm>
                <a:off x="2984051" y="913035"/>
                <a:ext cx="80458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746" h="538" extrusionOk="0">
                    <a:moveTo>
                      <a:pt x="248" y="0"/>
                    </a:moveTo>
                    <a:cubicBezTo>
                      <a:pt x="237" y="0"/>
                      <a:pt x="227" y="1"/>
                      <a:pt x="216" y="4"/>
                    </a:cubicBezTo>
                    <a:cubicBezTo>
                      <a:pt x="0" y="61"/>
                      <a:pt x="216" y="227"/>
                      <a:pt x="216" y="227"/>
                    </a:cubicBezTo>
                    <a:cubicBezTo>
                      <a:pt x="217" y="227"/>
                      <a:pt x="218" y="227"/>
                      <a:pt x="218" y="227"/>
                    </a:cubicBezTo>
                    <a:cubicBezTo>
                      <a:pt x="359" y="227"/>
                      <a:pt x="746" y="538"/>
                      <a:pt x="746" y="538"/>
                    </a:cubicBezTo>
                    <a:lnTo>
                      <a:pt x="746" y="473"/>
                    </a:lnTo>
                    <a:cubicBezTo>
                      <a:pt x="746" y="473"/>
                      <a:pt x="459" y="0"/>
                      <a:pt x="248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0"/>
              <p:cNvSpPr/>
              <p:nvPr/>
            </p:nvSpPr>
            <p:spPr>
              <a:xfrm>
                <a:off x="3007347" y="1145241"/>
                <a:ext cx="228647" cy="143336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329" extrusionOk="0">
                    <a:moveTo>
                      <a:pt x="2096" y="0"/>
                    </a:moveTo>
                    <a:lnTo>
                      <a:pt x="2096" y="0"/>
                    </a:lnTo>
                    <a:cubicBezTo>
                      <a:pt x="2096" y="1"/>
                      <a:pt x="1934" y="1151"/>
                      <a:pt x="1421" y="1208"/>
                    </a:cubicBezTo>
                    <a:cubicBezTo>
                      <a:pt x="1407" y="1210"/>
                      <a:pt x="1392" y="1211"/>
                      <a:pt x="1378" y="1211"/>
                    </a:cubicBezTo>
                    <a:cubicBezTo>
                      <a:pt x="856" y="1211"/>
                      <a:pt x="0" y="294"/>
                      <a:pt x="0" y="294"/>
                    </a:cubicBezTo>
                    <a:lnTo>
                      <a:pt x="0" y="294"/>
                    </a:lnTo>
                    <a:cubicBezTo>
                      <a:pt x="119" y="594"/>
                      <a:pt x="952" y="1328"/>
                      <a:pt x="1483" y="1328"/>
                    </a:cubicBezTo>
                    <a:cubicBezTo>
                      <a:pt x="1526" y="1328"/>
                      <a:pt x="1567" y="1323"/>
                      <a:pt x="1606" y="1313"/>
                    </a:cubicBezTo>
                    <a:cubicBezTo>
                      <a:pt x="2120" y="1179"/>
                      <a:pt x="2096" y="1"/>
                      <a:pt x="2096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0"/>
              <p:cNvSpPr/>
              <p:nvPr/>
            </p:nvSpPr>
            <p:spPr>
              <a:xfrm>
                <a:off x="3007334" y="1452395"/>
                <a:ext cx="272676" cy="258849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134" extrusionOk="0">
                    <a:moveTo>
                      <a:pt x="1660" y="0"/>
                    </a:moveTo>
                    <a:lnTo>
                      <a:pt x="1094" y="1168"/>
                    </a:lnTo>
                    <a:lnTo>
                      <a:pt x="0" y="1580"/>
                    </a:lnTo>
                    <a:cubicBezTo>
                      <a:pt x="0" y="1580"/>
                      <a:pt x="325" y="2134"/>
                      <a:pt x="1023" y="2134"/>
                    </a:cubicBezTo>
                    <a:cubicBezTo>
                      <a:pt x="1078" y="2134"/>
                      <a:pt x="1135" y="2130"/>
                      <a:pt x="1195" y="2123"/>
                    </a:cubicBezTo>
                    <a:cubicBezTo>
                      <a:pt x="2011" y="2025"/>
                      <a:pt x="2528" y="1505"/>
                      <a:pt x="2528" y="1505"/>
                    </a:cubicBezTo>
                    <a:lnTo>
                      <a:pt x="1863" y="1458"/>
                    </a:lnTo>
                    <a:lnTo>
                      <a:pt x="2204" y="0"/>
                    </a:lnTo>
                    <a:close/>
                  </a:path>
                </a:pathLst>
              </a:custGeom>
              <a:solidFill>
                <a:srgbClr val="D1A2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0"/>
              <p:cNvSpPr/>
              <p:nvPr/>
            </p:nvSpPr>
            <p:spPr>
              <a:xfrm>
                <a:off x="2690045" y="1613968"/>
                <a:ext cx="726818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6247" extrusionOk="0">
                    <a:moveTo>
                      <a:pt x="3159" y="1"/>
                    </a:moveTo>
                    <a:cubicBezTo>
                      <a:pt x="3159" y="1"/>
                      <a:pt x="2187" y="257"/>
                      <a:pt x="1714" y="989"/>
                    </a:cubicBezTo>
                    <a:cubicBezTo>
                      <a:pt x="1238" y="1722"/>
                      <a:pt x="0" y="6247"/>
                      <a:pt x="0" y="6247"/>
                    </a:cubicBezTo>
                    <a:lnTo>
                      <a:pt x="6739" y="1192"/>
                    </a:lnTo>
                    <a:lnTo>
                      <a:pt x="5470" y="7"/>
                    </a:lnTo>
                    <a:cubicBezTo>
                      <a:pt x="5470" y="7"/>
                      <a:pt x="4956" y="604"/>
                      <a:pt x="4272" y="604"/>
                    </a:cubicBezTo>
                    <a:cubicBezTo>
                      <a:pt x="3929" y="604"/>
                      <a:pt x="3543" y="453"/>
                      <a:pt x="3159" y="1"/>
                    </a:cubicBezTo>
                    <a:close/>
                  </a:path>
                </a:pathLst>
              </a:custGeom>
              <a:solidFill>
                <a:srgbClr val="88CA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30"/>
            <p:cNvGrpSpPr/>
            <p:nvPr/>
          </p:nvGrpSpPr>
          <p:grpSpPr>
            <a:xfrm>
              <a:off x="3757424" y="1177725"/>
              <a:ext cx="5258215" cy="3965780"/>
              <a:chOff x="3757424" y="1116650"/>
              <a:chExt cx="5258215" cy="3965780"/>
            </a:xfrm>
          </p:grpSpPr>
          <p:sp>
            <p:nvSpPr>
              <p:cNvPr id="198" name="Google Shape;198;p30"/>
              <p:cNvSpPr/>
              <p:nvPr/>
            </p:nvSpPr>
            <p:spPr>
              <a:xfrm>
                <a:off x="4513420" y="2322847"/>
                <a:ext cx="3684540" cy="2758475"/>
              </a:xfrm>
              <a:custGeom>
                <a:avLst/>
                <a:gdLst/>
                <a:ahLst/>
                <a:cxnLst/>
                <a:rect l="l" t="t" r="r" b="b"/>
                <a:pathLst>
                  <a:path w="41665" h="31193" extrusionOk="0">
                    <a:moveTo>
                      <a:pt x="24921" y="0"/>
                    </a:moveTo>
                    <a:cubicBezTo>
                      <a:pt x="23970" y="0"/>
                      <a:pt x="23382" y="48"/>
                      <a:pt x="23382" y="48"/>
                    </a:cubicBezTo>
                    <a:lnTo>
                      <a:pt x="15782" y="48"/>
                    </a:lnTo>
                    <a:cubicBezTo>
                      <a:pt x="15782" y="48"/>
                      <a:pt x="7137" y="1246"/>
                      <a:pt x="3567" y="6405"/>
                    </a:cubicBezTo>
                    <a:cubicBezTo>
                      <a:pt x="1" y="11568"/>
                      <a:pt x="638" y="31193"/>
                      <a:pt x="638" y="31193"/>
                    </a:cubicBezTo>
                    <a:lnTo>
                      <a:pt x="41664" y="31193"/>
                    </a:lnTo>
                    <a:cubicBezTo>
                      <a:pt x="41664" y="31193"/>
                      <a:pt x="41283" y="7542"/>
                      <a:pt x="36761" y="3439"/>
                    </a:cubicBezTo>
                    <a:cubicBezTo>
                      <a:pt x="33402" y="393"/>
                      <a:pt x="27659" y="0"/>
                      <a:pt x="24921" y="0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0"/>
              <p:cNvSpPr/>
              <p:nvPr/>
            </p:nvSpPr>
            <p:spPr>
              <a:xfrm>
                <a:off x="7558271" y="4397613"/>
                <a:ext cx="77732" cy="289263"/>
              </a:xfrm>
              <a:custGeom>
                <a:avLst/>
                <a:gdLst/>
                <a:ahLst/>
                <a:cxnLst/>
                <a:rect l="l" t="t" r="r" b="b"/>
                <a:pathLst>
                  <a:path w="879" h="3271" extrusionOk="0">
                    <a:moveTo>
                      <a:pt x="247" y="0"/>
                    </a:moveTo>
                    <a:cubicBezTo>
                      <a:pt x="247" y="0"/>
                      <a:pt x="0" y="3132"/>
                      <a:pt x="0" y="3172"/>
                    </a:cubicBezTo>
                    <a:lnTo>
                      <a:pt x="581" y="3270"/>
                    </a:lnTo>
                    <a:lnTo>
                      <a:pt x="878" y="34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0"/>
              <p:cNvSpPr/>
              <p:nvPr/>
            </p:nvSpPr>
            <p:spPr>
              <a:xfrm>
                <a:off x="7549694" y="4427768"/>
                <a:ext cx="59692" cy="140519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589" extrusionOk="0">
                    <a:moveTo>
                      <a:pt x="393" y="1"/>
                    </a:moveTo>
                    <a:cubicBezTo>
                      <a:pt x="269" y="1"/>
                      <a:pt x="148" y="2"/>
                      <a:pt x="138" y="3"/>
                    </a:cubicBezTo>
                    <a:lnTo>
                      <a:pt x="94" y="3"/>
                    </a:lnTo>
                    <a:lnTo>
                      <a:pt x="0" y="1586"/>
                    </a:lnTo>
                    <a:lnTo>
                      <a:pt x="94" y="1589"/>
                    </a:lnTo>
                    <a:lnTo>
                      <a:pt x="185" y="98"/>
                    </a:lnTo>
                    <a:cubicBezTo>
                      <a:pt x="261" y="96"/>
                      <a:pt x="373" y="96"/>
                      <a:pt x="470" y="96"/>
                    </a:cubicBezTo>
                    <a:cubicBezTo>
                      <a:pt x="567" y="96"/>
                      <a:pt x="650" y="96"/>
                      <a:pt x="668" y="98"/>
                    </a:cubicBezTo>
                    <a:lnTo>
                      <a:pt x="675" y="3"/>
                    </a:lnTo>
                    <a:cubicBezTo>
                      <a:pt x="648" y="2"/>
                      <a:pt x="518" y="1"/>
                      <a:pt x="393" y="1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0"/>
              <p:cNvSpPr/>
              <p:nvPr/>
            </p:nvSpPr>
            <p:spPr>
              <a:xfrm>
                <a:off x="7653777" y="4400619"/>
                <a:ext cx="61284" cy="286256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237" extrusionOk="0">
                    <a:moveTo>
                      <a:pt x="122" y="0"/>
                    </a:moveTo>
                    <a:lnTo>
                      <a:pt x="1" y="3138"/>
                    </a:lnTo>
                    <a:lnTo>
                      <a:pt x="601" y="3236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0"/>
              <p:cNvSpPr/>
              <p:nvPr/>
            </p:nvSpPr>
            <p:spPr>
              <a:xfrm>
                <a:off x="7684197" y="4433074"/>
                <a:ext cx="51114" cy="146356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655" extrusionOk="0">
                    <a:moveTo>
                      <a:pt x="1" y="1"/>
                    </a:moveTo>
                    <a:lnTo>
                      <a:pt x="1" y="95"/>
                    </a:lnTo>
                    <a:lnTo>
                      <a:pt x="476" y="95"/>
                    </a:lnTo>
                    <a:lnTo>
                      <a:pt x="406" y="1650"/>
                    </a:lnTo>
                    <a:lnTo>
                      <a:pt x="500" y="165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0"/>
              <p:cNvSpPr/>
              <p:nvPr/>
            </p:nvSpPr>
            <p:spPr>
              <a:xfrm>
                <a:off x="3757424" y="2496437"/>
                <a:ext cx="1583561" cy="2202411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24905" extrusionOk="0">
                    <a:moveTo>
                      <a:pt x="17907" y="1"/>
                    </a:moveTo>
                    <a:lnTo>
                      <a:pt x="17907" y="1"/>
                    </a:lnTo>
                    <a:cubicBezTo>
                      <a:pt x="911" y="7946"/>
                      <a:pt x="0" y="24904"/>
                      <a:pt x="4576" y="24904"/>
                    </a:cubicBezTo>
                    <a:cubicBezTo>
                      <a:pt x="4833" y="24904"/>
                      <a:pt x="5108" y="24850"/>
                      <a:pt x="5398" y="24738"/>
                    </a:cubicBezTo>
                    <a:cubicBezTo>
                      <a:pt x="10844" y="22636"/>
                      <a:pt x="13689" y="15500"/>
                      <a:pt x="13689" y="15500"/>
                    </a:cubicBezTo>
                    <a:lnTo>
                      <a:pt x="12690" y="10850"/>
                    </a:lnTo>
                    <a:cubicBezTo>
                      <a:pt x="12690" y="10850"/>
                      <a:pt x="10668" y="11390"/>
                      <a:pt x="10223" y="11538"/>
                    </a:cubicBezTo>
                    <a:cubicBezTo>
                      <a:pt x="10215" y="11541"/>
                      <a:pt x="10207" y="11542"/>
                      <a:pt x="10199" y="11542"/>
                    </a:cubicBezTo>
                    <a:cubicBezTo>
                      <a:pt x="9968" y="11542"/>
                      <a:pt x="9809" y="10360"/>
                      <a:pt x="10939" y="6855"/>
                    </a:cubicBezTo>
                    <a:cubicBezTo>
                      <a:pt x="12275" y="2705"/>
                      <a:pt x="17905" y="2"/>
                      <a:pt x="17907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0"/>
              <p:cNvSpPr/>
              <p:nvPr/>
            </p:nvSpPr>
            <p:spPr>
              <a:xfrm>
                <a:off x="5627649" y="2316062"/>
                <a:ext cx="1425797" cy="1228946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13897" extrusionOk="0">
                    <a:moveTo>
                      <a:pt x="12314" y="1"/>
                    </a:moveTo>
                    <a:cubicBezTo>
                      <a:pt x="11368" y="1"/>
                      <a:pt x="10782" y="48"/>
                      <a:pt x="10782" y="48"/>
                    </a:cubicBezTo>
                    <a:lnTo>
                      <a:pt x="3182" y="48"/>
                    </a:lnTo>
                    <a:cubicBezTo>
                      <a:pt x="3182" y="48"/>
                      <a:pt x="1843" y="233"/>
                      <a:pt x="0" y="773"/>
                    </a:cubicBezTo>
                    <a:cubicBezTo>
                      <a:pt x="328" y="2554"/>
                      <a:pt x="2204" y="9070"/>
                      <a:pt x="8531" y="13896"/>
                    </a:cubicBezTo>
                    <a:cubicBezTo>
                      <a:pt x="8531" y="13896"/>
                      <a:pt x="14135" y="9125"/>
                      <a:pt x="16123" y="250"/>
                    </a:cubicBezTo>
                    <a:cubicBezTo>
                      <a:pt x="14635" y="50"/>
                      <a:pt x="13285" y="1"/>
                      <a:pt x="12314" y="1"/>
                    </a:cubicBezTo>
                    <a:close/>
                  </a:path>
                </a:pathLst>
              </a:custGeom>
              <a:solidFill>
                <a:srgbClr val="F8F0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0"/>
              <p:cNvSpPr/>
              <p:nvPr/>
            </p:nvSpPr>
            <p:spPr>
              <a:xfrm>
                <a:off x="6167784" y="2671088"/>
                <a:ext cx="341084" cy="242924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747" extrusionOk="0">
                    <a:moveTo>
                      <a:pt x="1829" y="0"/>
                    </a:moveTo>
                    <a:lnTo>
                      <a:pt x="0" y="1343"/>
                    </a:lnTo>
                    <a:lnTo>
                      <a:pt x="1829" y="2746"/>
                    </a:lnTo>
                    <a:lnTo>
                      <a:pt x="3857" y="1343"/>
                    </a:lnTo>
                    <a:lnTo>
                      <a:pt x="1829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0"/>
              <p:cNvSpPr/>
              <p:nvPr/>
            </p:nvSpPr>
            <p:spPr>
              <a:xfrm>
                <a:off x="6257542" y="2913919"/>
                <a:ext cx="182702" cy="418197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4729" extrusionOk="0">
                    <a:moveTo>
                      <a:pt x="814" y="0"/>
                    </a:moveTo>
                    <a:lnTo>
                      <a:pt x="1" y="3517"/>
                    </a:lnTo>
                    <a:lnTo>
                      <a:pt x="1013" y="4728"/>
                    </a:lnTo>
                    <a:lnTo>
                      <a:pt x="2066" y="3389"/>
                    </a:lnTo>
                    <a:lnTo>
                      <a:pt x="814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0"/>
              <p:cNvSpPr/>
              <p:nvPr/>
            </p:nvSpPr>
            <p:spPr>
              <a:xfrm>
                <a:off x="5706971" y="2357070"/>
                <a:ext cx="622565" cy="486821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5505" extrusionOk="0">
                    <a:moveTo>
                      <a:pt x="2282" y="1"/>
                    </a:moveTo>
                    <a:lnTo>
                      <a:pt x="2282" y="1"/>
                    </a:lnTo>
                    <a:cubicBezTo>
                      <a:pt x="1" y="2407"/>
                      <a:pt x="4631" y="5505"/>
                      <a:pt x="4631" y="5505"/>
                    </a:cubicBezTo>
                    <a:lnTo>
                      <a:pt x="7040" y="3551"/>
                    </a:lnTo>
                    <a:lnTo>
                      <a:pt x="2282" y="1"/>
                    </a:ln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0"/>
              <p:cNvSpPr/>
              <p:nvPr/>
            </p:nvSpPr>
            <p:spPr>
              <a:xfrm>
                <a:off x="6329436" y="2349907"/>
                <a:ext cx="582328" cy="493984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5586" extrusionOk="0">
                    <a:moveTo>
                      <a:pt x="4300" y="1"/>
                    </a:moveTo>
                    <a:lnTo>
                      <a:pt x="1" y="3632"/>
                    </a:lnTo>
                    <a:lnTo>
                      <a:pt x="2407" y="5586"/>
                    </a:lnTo>
                    <a:cubicBezTo>
                      <a:pt x="2407" y="5586"/>
                      <a:pt x="6584" y="2407"/>
                      <a:pt x="4300" y="1"/>
                    </a:cubicBez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0"/>
              <p:cNvSpPr/>
              <p:nvPr/>
            </p:nvSpPr>
            <p:spPr>
              <a:xfrm>
                <a:off x="5572114" y="2338146"/>
                <a:ext cx="1531209" cy="1287577"/>
              </a:xfrm>
              <a:custGeom>
                <a:avLst/>
                <a:gdLst/>
                <a:ahLst/>
                <a:cxnLst/>
                <a:rect l="l" t="t" r="r" b="b"/>
                <a:pathLst>
                  <a:path w="17315" h="14560" extrusionOk="0">
                    <a:moveTo>
                      <a:pt x="17165" y="0"/>
                    </a:moveTo>
                    <a:cubicBezTo>
                      <a:pt x="17101" y="0"/>
                      <a:pt x="17047" y="48"/>
                      <a:pt x="17034" y="114"/>
                    </a:cubicBezTo>
                    <a:cubicBezTo>
                      <a:pt x="16265" y="5236"/>
                      <a:pt x="14146" y="8824"/>
                      <a:pt x="12503" y="10932"/>
                    </a:cubicBezTo>
                    <a:cubicBezTo>
                      <a:pt x="10927" y="12946"/>
                      <a:pt x="9479" y="14030"/>
                      <a:pt x="9152" y="14262"/>
                    </a:cubicBezTo>
                    <a:cubicBezTo>
                      <a:pt x="5140" y="11881"/>
                      <a:pt x="2947" y="8347"/>
                      <a:pt x="1806" y="5796"/>
                    </a:cubicBezTo>
                    <a:cubicBezTo>
                      <a:pt x="564" y="3006"/>
                      <a:pt x="281" y="755"/>
                      <a:pt x="278" y="732"/>
                    </a:cubicBezTo>
                    <a:cubicBezTo>
                      <a:pt x="271" y="663"/>
                      <a:pt x="211" y="612"/>
                      <a:pt x="146" y="612"/>
                    </a:cubicBezTo>
                    <a:cubicBezTo>
                      <a:pt x="140" y="612"/>
                      <a:pt x="134" y="613"/>
                      <a:pt x="129" y="613"/>
                    </a:cubicBezTo>
                    <a:cubicBezTo>
                      <a:pt x="55" y="624"/>
                      <a:pt x="1" y="691"/>
                      <a:pt x="11" y="766"/>
                    </a:cubicBezTo>
                    <a:cubicBezTo>
                      <a:pt x="11" y="786"/>
                      <a:pt x="298" y="3074"/>
                      <a:pt x="1557" y="5898"/>
                    </a:cubicBezTo>
                    <a:cubicBezTo>
                      <a:pt x="2717" y="8503"/>
                      <a:pt x="4964" y="12120"/>
                      <a:pt x="9088" y="14539"/>
                    </a:cubicBezTo>
                    <a:cubicBezTo>
                      <a:pt x="9112" y="14553"/>
                      <a:pt x="9135" y="14560"/>
                      <a:pt x="9159" y="14560"/>
                    </a:cubicBezTo>
                    <a:cubicBezTo>
                      <a:pt x="9183" y="14560"/>
                      <a:pt x="9210" y="14553"/>
                      <a:pt x="9233" y="14536"/>
                    </a:cubicBezTo>
                    <a:cubicBezTo>
                      <a:pt x="9250" y="14526"/>
                      <a:pt x="10900" y="13423"/>
                      <a:pt x="12709" y="11107"/>
                    </a:cubicBezTo>
                    <a:cubicBezTo>
                      <a:pt x="14372" y="8975"/>
                      <a:pt x="16525" y="5341"/>
                      <a:pt x="17305" y="154"/>
                    </a:cubicBezTo>
                    <a:cubicBezTo>
                      <a:pt x="17314" y="80"/>
                      <a:pt x="17264" y="12"/>
                      <a:pt x="17190" y="3"/>
                    </a:cubicBezTo>
                    <a:cubicBezTo>
                      <a:pt x="17182" y="1"/>
                      <a:pt x="17173" y="0"/>
                      <a:pt x="1716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0"/>
              <p:cNvSpPr/>
              <p:nvPr/>
            </p:nvSpPr>
            <p:spPr>
              <a:xfrm>
                <a:off x="4968750" y="2984929"/>
                <a:ext cx="2757060" cy="1363541"/>
              </a:xfrm>
              <a:custGeom>
                <a:avLst/>
                <a:gdLst/>
                <a:ahLst/>
                <a:cxnLst/>
                <a:rect l="l" t="t" r="r" b="b"/>
                <a:pathLst>
                  <a:path w="31177" h="15419" extrusionOk="0">
                    <a:moveTo>
                      <a:pt x="166" y="1"/>
                    </a:moveTo>
                    <a:cubicBezTo>
                      <a:pt x="75" y="1"/>
                      <a:pt x="1" y="75"/>
                      <a:pt x="1" y="166"/>
                    </a:cubicBezTo>
                    <a:lnTo>
                      <a:pt x="1" y="15253"/>
                    </a:lnTo>
                    <a:cubicBezTo>
                      <a:pt x="1" y="15344"/>
                      <a:pt x="75" y="15419"/>
                      <a:pt x="166" y="15419"/>
                    </a:cubicBezTo>
                    <a:lnTo>
                      <a:pt x="31011" y="15419"/>
                    </a:lnTo>
                    <a:cubicBezTo>
                      <a:pt x="31102" y="15419"/>
                      <a:pt x="31177" y="15344"/>
                      <a:pt x="31177" y="15253"/>
                    </a:cubicBezTo>
                    <a:lnTo>
                      <a:pt x="31177" y="166"/>
                    </a:lnTo>
                    <a:cubicBezTo>
                      <a:pt x="31177" y="75"/>
                      <a:pt x="31102" y="1"/>
                      <a:pt x="31011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0"/>
              <p:cNvSpPr/>
              <p:nvPr/>
            </p:nvSpPr>
            <p:spPr>
              <a:xfrm>
                <a:off x="5042767" y="3060715"/>
                <a:ext cx="2609112" cy="1211967"/>
              </a:xfrm>
              <a:custGeom>
                <a:avLst/>
                <a:gdLst/>
                <a:ahLst/>
                <a:cxnLst/>
                <a:rect l="l" t="t" r="r" b="b"/>
                <a:pathLst>
                  <a:path w="29504" h="13705" extrusionOk="0">
                    <a:moveTo>
                      <a:pt x="153" y="1"/>
                    </a:moveTo>
                    <a:cubicBezTo>
                      <a:pt x="68" y="1"/>
                      <a:pt x="0" y="69"/>
                      <a:pt x="0" y="153"/>
                    </a:cubicBezTo>
                    <a:lnTo>
                      <a:pt x="0" y="13553"/>
                    </a:lnTo>
                    <a:cubicBezTo>
                      <a:pt x="0" y="13637"/>
                      <a:pt x="68" y="13704"/>
                      <a:pt x="153" y="13704"/>
                    </a:cubicBezTo>
                    <a:lnTo>
                      <a:pt x="29351" y="13704"/>
                    </a:lnTo>
                    <a:cubicBezTo>
                      <a:pt x="29435" y="13704"/>
                      <a:pt x="29503" y="13637"/>
                      <a:pt x="29503" y="13553"/>
                    </a:cubicBezTo>
                    <a:lnTo>
                      <a:pt x="29503" y="153"/>
                    </a:lnTo>
                    <a:cubicBezTo>
                      <a:pt x="29503" y="69"/>
                      <a:pt x="29435" y="1"/>
                      <a:pt x="29351" y="1"/>
                    </a:cubicBezTo>
                    <a:close/>
                  </a:path>
                </a:pathLst>
              </a:custGeom>
              <a:solidFill>
                <a:srgbClr val="2A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0"/>
              <p:cNvSpPr/>
              <p:nvPr/>
            </p:nvSpPr>
            <p:spPr>
              <a:xfrm>
                <a:off x="5032421" y="3060715"/>
                <a:ext cx="2627418" cy="751499"/>
              </a:xfrm>
              <a:custGeom>
                <a:avLst/>
                <a:gdLst/>
                <a:ahLst/>
                <a:cxnLst/>
                <a:rect l="l" t="t" r="r" b="b"/>
                <a:pathLst>
                  <a:path w="29711" h="8498" extrusionOk="0">
                    <a:moveTo>
                      <a:pt x="1195" y="1"/>
                    </a:moveTo>
                    <a:cubicBezTo>
                      <a:pt x="603" y="1"/>
                      <a:pt x="117" y="487"/>
                      <a:pt x="117" y="1078"/>
                    </a:cubicBezTo>
                    <a:lnTo>
                      <a:pt x="117" y="8362"/>
                    </a:lnTo>
                    <a:cubicBezTo>
                      <a:pt x="258" y="8433"/>
                      <a:pt x="433" y="8497"/>
                      <a:pt x="603" y="8497"/>
                    </a:cubicBezTo>
                    <a:cubicBezTo>
                      <a:pt x="935" y="8497"/>
                      <a:pt x="1253" y="8254"/>
                      <a:pt x="1282" y="7347"/>
                    </a:cubicBezTo>
                    <a:cubicBezTo>
                      <a:pt x="1343" y="5390"/>
                      <a:pt x="550" y="2187"/>
                      <a:pt x="550" y="2187"/>
                    </a:cubicBezTo>
                    <a:cubicBezTo>
                      <a:pt x="550" y="2187"/>
                      <a:pt x="0" y="446"/>
                      <a:pt x="2028" y="446"/>
                    </a:cubicBezTo>
                    <a:lnTo>
                      <a:pt x="27636" y="446"/>
                    </a:lnTo>
                    <a:cubicBezTo>
                      <a:pt x="27636" y="446"/>
                      <a:pt x="27642" y="446"/>
                      <a:pt x="27652" y="446"/>
                    </a:cubicBezTo>
                    <a:cubicBezTo>
                      <a:pt x="27825" y="446"/>
                      <a:pt x="29289" y="493"/>
                      <a:pt x="29491" y="2097"/>
                    </a:cubicBezTo>
                    <a:cubicBezTo>
                      <a:pt x="29711" y="3800"/>
                      <a:pt x="29239" y="6247"/>
                      <a:pt x="29239" y="6247"/>
                    </a:cubicBezTo>
                    <a:cubicBezTo>
                      <a:pt x="29239" y="6247"/>
                      <a:pt x="28854" y="7320"/>
                      <a:pt x="29620" y="7664"/>
                    </a:cubicBezTo>
                    <a:lnTo>
                      <a:pt x="29620" y="1078"/>
                    </a:lnTo>
                    <a:cubicBezTo>
                      <a:pt x="29620" y="487"/>
                      <a:pt x="29134" y="1"/>
                      <a:pt x="28543" y="1"/>
                    </a:cubicBezTo>
                    <a:close/>
                  </a:path>
                </a:pathLst>
              </a:custGeom>
              <a:solidFill>
                <a:srgbClr val="2022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0"/>
              <p:cNvSpPr/>
              <p:nvPr/>
            </p:nvSpPr>
            <p:spPr>
              <a:xfrm>
                <a:off x="5523831" y="3521616"/>
                <a:ext cx="13795" cy="12204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38" extrusionOk="0">
                    <a:moveTo>
                      <a:pt x="104" y="0"/>
                    </a:moveTo>
                    <a:cubicBezTo>
                      <a:pt x="93" y="0"/>
                      <a:pt x="81" y="4"/>
                      <a:pt x="71" y="12"/>
                    </a:cubicBezTo>
                    <a:lnTo>
                      <a:pt x="24" y="53"/>
                    </a:lnTo>
                    <a:cubicBezTo>
                      <a:pt x="3" y="70"/>
                      <a:pt x="0" y="100"/>
                      <a:pt x="17" y="121"/>
                    </a:cubicBezTo>
                    <a:cubicBezTo>
                      <a:pt x="27" y="130"/>
                      <a:pt x="41" y="138"/>
                      <a:pt x="54" y="138"/>
                    </a:cubicBezTo>
                    <a:cubicBezTo>
                      <a:pt x="64" y="138"/>
                      <a:pt x="75" y="134"/>
                      <a:pt x="84" y="127"/>
                    </a:cubicBezTo>
                    <a:lnTo>
                      <a:pt x="132" y="83"/>
                    </a:lnTo>
                    <a:cubicBezTo>
                      <a:pt x="152" y="66"/>
                      <a:pt x="156" y="36"/>
                      <a:pt x="139" y="16"/>
                    </a:cubicBezTo>
                    <a:cubicBezTo>
                      <a:pt x="130" y="5"/>
                      <a:pt x="117" y="0"/>
                      <a:pt x="104" y="0"/>
                    </a:cubicBezTo>
                    <a:close/>
                  </a:path>
                </a:pathLst>
              </a:custGeom>
              <a:solidFill>
                <a:srgbClr val="BA4A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4" name="Google Shape;214;p30"/>
              <p:cNvGrpSpPr/>
              <p:nvPr/>
            </p:nvGrpSpPr>
            <p:grpSpPr>
              <a:xfrm>
                <a:off x="5274367" y="3272153"/>
                <a:ext cx="305976" cy="363102"/>
                <a:chOff x="5274367" y="3272153"/>
                <a:chExt cx="305976" cy="363102"/>
              </a:xfrm>
            </p:grpSpPr>
            <p:sp>
              <p:nvSpPr>
                <p:cNvPr id="215" name="Google Shape;215;p30"/>
                <p:cNvSpPr/>
                <p:nvPr/>
              </p:nvSpPr>
              <p:spPr>
                <a:xfrm>
                  <a:off x="5274367" y="3356428"/>
                  <a:ext cx="305976" cy="278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" h="3153" extrusionOk="0">
                      <a:moveTo>
                        <a:pt x="2362" y="97"/>
                      </a:moveTo>
                      <a:cubicBezTo>
                        <a:pt x="2374" y="97"/>
                        <a:pt x="2387" y="98"/>
                        <a:pt x="2399" y="98"/>
                      </a:cubicBezTo>
                      <a:cubicBezTo>
                        <a:pt x="2720" y="112"/>
                        <a:pt x="3030" y="305"/>
                        <a:pt x="3189" y="584"/>
                      </a:cubicBezTo>
                      <a:cubicBezTo>
                        <a:pt x="3321" y="818"/>
                        <a:pt x="3361" y="1118"/>
                        <a:pt x="3324" y="1523"/>
                      </a:cubicBezTo>
                      <a:cubicBezTo>
                        <a:pt x="3287" y="1894"/>
                        <a:pt x="3206" y="2168"/>
                        <a:pt x="3064" y="2383"/>
                      </a:cubicBezTo>
                      <a:cubicBezTo>
                        <a:pt x="2892" y="2654"/>
                        <a:pt x="2619" y="2825"/>
                        <a:pt x="2349" y="2832"/>
                      </a:cubicBezTo>
                      <a:lnTo>
                        <a:pt x="2265" y="2832"/>
                      </a:lnTo>
                      <a:cubicBezTo>
                        <a:pt x="2245" y="2831"/>
                        <a:pt x="2226" y="2830"/>
                        <a:pt x="2206" y="2830"/>
                      </a:cubicBezTo>
                      <a:cubicBezTo>
                        <a:pt x="2170" y="2830"/>
                        <a:pt x="2134" y="2832"/>
                        <a:pt x="2099" y="2839"/>
                      </a:cubicBezTo>
                      <a:cubicBezTo>
                        <a:pt x="2002" y="2852"/>
                        <a:pt x="1917" y="2900"/>
                        <a:pt x="1836" y="2943"/>
                      </a:cubicBezTo>
                      <a:cubicBezTo>
                        <a:pt x="1785" y="2970"/>
                        <a:pt x="1738" y="2998"/>
                        <a:pt x="1687" y="3018"/>
                      </a:cubicBezTo>
                      <a:cubicBezTo>
                        <a:pt x="1619" y="3044"/>
                        <a:pt x="1544" y="3057"/>
                        <a:pt x="1467" y="3057"/>
                      </a:cubicBezTo>
                      <a:cubicBezTo>
                        <a:pt x="1278" y="3057"/>
                        <a:pt x="1074" y="2981"/>
                        <a:pt x="904" y="2842"/>
                      </a:cubicBezTo>
                      <a:cubicBezTo>
                        <a:pt x="682" y="2657"/>
                        <a:pt x="530" y="2394"/>
                        <a:pt x="392" y="2140"/>
                      </a:cubicBezTo>
                      <a:cubicBezTo>
                        <a:pt x="256" y="1891"/>
                        <a:pt x="135" y="1648"/>
                        <a:pt x="119" y="1381"/>
                      </a:cubicBezTo>
                      <a:cubicBezTo>
                        <a:pt x="98" y="1061"/>
                        <a:pt x="250" y="730"/>
                        <a:pt x="507" y="534"/>
                      </a:cubicBezTo>
                      <a:cubicBezTo>
                        <a:pt x="739" y="358"/>
                        <a:pt x="972" y="355"/>
                        <a:pt x="1242" y="352"/>
                      </a:cubicBezTo>
                      <a:cubicBezTo>
                        <a:pt x="1313" y="349"/>
                        <a:pt x="1387" y="349"/>
                        <a:pt x="1465" y="345"/>
                      </a:cubicBezTo>
                      <a:cubicBezTo>
                        <a:pt x="1627" y="335"/>
                        <a:pt x="1772" y="274"/>
                        <a:pt x="1910" y="217"/>
                      </a:cubicBezTo>
                      <a:cubicBezTo>
                        <a:pt x="2061" y="154"/>
                        <a:pt x="2203" y="97"/>
                        <a:pt x="2362" y="97"/>
                      </a:cubicBezTo>
                      <a:close/>
                      <a:moveTo>
                        <a:pt x="2367" y="0"/>
                      </a:moveTo>
                      <a:cubicBezTo>
                        <a:pt x="2185" y="0"/>
                        <a:pt x="2027" y="67"/>
                        <a:pt x="1873" y="129"/>
                      </a:cubicBezTo>
                      <a:cubicBezTo>
                        <a:pt x="1734" y="187"/>
                        <a:pt x="1603" y="240"/>
                        <a:pt x="1458" y="247"/>
                      </a:cubicBezTo>
                      <a:cubicBezTo>
                        <a:pt x="1384" y="254"/>
                        <a:pt x="1313" y="254"/>
                        <a:pt x="1242" y="254"/>
                      </a:cubicBezTo>
                      <a:cubicBezTo>
                        <a:pt x="965" y="260"/>
                        <a:pt x="706" y="264"/>
                        <a:pt x="449" y="460"/>
                      </a:cubicBezTo>
                      <a:cubicBezTo>
                        <a:pt x="166" y="673"/>
                        <a:pt x="0" y="1037"/>
                        <a:pt x="24" y="1388"/>
                      </a:cubicBezTo>
                      <a:cubicBezTo>
                        <a:pt x="41" y="1671"/>
                        <a:pt x="172" y="1938"/>
                        <a:pt x="307" y="2184"/>
                      </a:cubicBezTo>
                      <a:cubicBezTo>
                        <a:pt x="449" y="2447"/>
                        <a:pt x="608" y="2721"/>
                        <a:pt x="844" y="2913"/>
                      </a:cubicBezTo>
                      <a:cubicBezTo>
                        <a:pt x="999" y="3041"/>
                        <a:pt x="1225" y="3152"/>
                        <a:pt x="1461" y="3152"/>
                      </a:cubicBezTo>
                      <a:cubicBezTo>
                        <a:pt x="1549" y="3152"/>
                        <a:pt x="1637" y="3139"/>
                        <a:pt x="1721" y="3105"/>
                      </a:cubicBezTo>
                      <a:cubicBezTo>
                        <a:pt x="1779" y="3085"/>
                        <a:pt x="1829" y="3054"/>
                        <a:pt x="1883" y="3028"/>
                      </a:cubicBezTo>
                      <a:cubicBezTo>
                        <a:pt x="1961" y="2984"/>
                        <a:pt x="2032" y="2947"/>
                        <a:pt x="2113" y="2930"/>
                      </a:cubicBezTo>
                      <a:cubicBezTo>
                        <a:pt x="2140" y="2926"/>
                        <a:pt x="2169" y="2924"/>
                        <a:pt x="2198" y="2924"/>
                      </a:cubicBezTo>
                      <a:cubicBezTo>
                        <a:pt x="2219" y="2924"/>
                        <a:pt x="2240" y="2925"/>
                        <a:pt x="2261" y="2926"/>
                      </a:cubicBezTo>
                      <a:lnTo>
                        <a:pt x="2352" y="2926"/>
                      </a:lnTo>
                      <a:cubicBezTo>
                        <a:pt x="2653" y="2920"/>
                        <a:pt x="2956" y="2730"/>
                        <a:pt x="3145" y="2434"/>
                      </a:cubicBezTo>
                      <a:cubicBezTo>
                        <a:pt x="3293" y="2204"/>
                        <a:pt x="3378" y="1917"/>
                        <a:pt x="3419" y="1533"/>
                      </a:cubicBezTo>
                      <a:cubicBezTo>
                        <a:pt x="3459" y="1108"/>
                        <a:pt x="3412" y="791"/>
                        <a:pt x="3270" y="537"/>
                      </a:cubicBezTo>
                      <a:cubicBezTo>
                        <a:pt x="3098" y="230"/>
                        <a:pt x="2757" y="22"/>
                        <a:pt x="2407" y="1"/>
                      </a:cubicBezTo>
                      <a:cubicBezTo>
                        <a:pt x="2393" y="1"/>
                        <a:pt x="2380" y="0"/>
                        <a:pt x="236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30"/>
                <p:cNvSpPr/>
                <p:nvPr/>
              </p:nvSpPr>
              <p:spPr>
                <a:xfrm>
                  <a:off x="5387117" y="3272153"/>
                  <a:ext cx="52087" cy="1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1474" extrusionOk="0">
                      <a:moveTo>
                        <a:pt x="536" y="1"/>
                      </a:moveTo>
                      <a:cubicBezTo>
                        <a:pt x="522" y="1"/>
                        <a:pt x="507" y="7"/>
                        <a:pt x="497" y="19"/>
                      </a:cubicBezTo>
                      <a:cubicBezTo>
                        <a:pt x="1" y="637"/>
                        <a:pt x="261" y="1409"/>
                        <a:pt x="271" y="1443"/>
                      </a:cubicBezTo>
                      <a:cubicBezTo>
                        <a:pt x="277" y="1464"/>
                        <a:pt x="297" y="1473"/>
                        <a:pt x="314" y="1473"/>
                      </a:cubicBezTo>
                      <a:lnTo>
                        <a:pt x="331" y="1473"/>
                      </a:lnTo>
                      <a:cubicBezTo>
                        <a:pt x="355" y="1464"/>
                        <a:pt x="369" y="1436"/>
                        <a:pt x="362" y="1413"/>
                      </a:cubicBezTo>
                      <a:cubicBezTo>
                        <a:pt x="358" y="1403"/>
                        <a:pt x="109" y="654"/>
                        <a:pt x="571" y="76"/>
                      </a:cubicBezTo>
                      <a:cubicBezTo>
                        <a:pt x="588" y="56"/>
                        <a:pt x="585" y="26"/>
                        <a:pt x="565" y="9"/>
                      </a:cubicBezTo>
                      <a:cubicBezTo>
                        <a:pt x="556" y="4"/>
                        <a:pt x="547" y="1"/>
                        <a:pt x="53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30"/>
                <p:cNvSpPr/>
                <p:nvPr/>
              </p:nvSpPr>
              <p:spPr>
                <a:xfrm>
                  <a:off x="5404449" y="3281792"/>
                  <a:ext cx="143614" cy="67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" h="765" extrusionOk="0">
                      <a:moveTo>
                        <a:pt x="1252" y="91"/>
                      </a:moveTo>
                      <a:cubicBezTo>
                        <a:pt x="1343" y="91"/>
                        <a:pt x="1420" y="98"/>
                        <a:pt x="1475" y="106"/>
                      </a:cubicBezTo>
                      <a:cubicBezTo>
                        <a:pt x="934" y="618"/>
                        <a:pt x="377" y="670"/>
                        <a:pt x="154" y="670"/>
                      </a:cubicBezTo>
                      <a:cubicBezTo>
                        <a:pt x="146" y="670"/>
                        <a:pt x="139" y="670"/>
                        <a:pt x="132" y="670"/>
                      </a:cubicBezTo>
                      <a:cubicBezTo>
                        <a:pt x="457" y="181"/>
                        <a:pt x="938" y="91"/>
                        <a:pt x="1252" y="91"/>
                      </a:cubicBezTo>
                      <a:close/>
                      <a:moveTo>
                        <a:pt x="1263" y="0"/>
                      </a:moveTo>
                      <a:cubicBezTo>
                        <a:pt x="912" y="0"/>
                        <a:pt x="355" y="104"/>
                        <a:pt x="11" y="687"/>
                      </a:cubicBezTo>
                      <a:cubicBezTo>
                        <a:pt x="0" y="700"/>
                        <a:pt x="0" y="717"/>
                        <a:pt x="7" y="730"/>
                      </a:cubicBezTo>
                      <a:cubicBezTo>
                        <a:pt x="14" y="744"/>
                        <a:pt x="28" y="754"/>
                        <a:pt x="45" y="757"/>
                      </a:cubicBezTo>
                      <a:cubicBezTo>
                        <a:pt x="51" y="757"/>
                        <a:pt x="98" y="764"/>
                        <a:pt x="179" y="764"/>
                      </a:cubicBezTo>
                      <a:cubicBezTo>
                        <a:pt x="439" y="764"/>
                        <a:pt x="1037" y="693"/>
                        <a:pt x="1610" y="109"/>
                      </a:cubicBezTo>
                      <a:cubicBezTo>
                        <a:pt x="1620" y="99"/>
                        <a:pt x="1624" y="79"/>
                        <a:pt x="1620" y="62"/>
                      </a:cubicBezTo>
                      <a:cubicBezTo>
                        <a:pt x="1617" y="48"/>
                        <a:pt x="1604" y="35"/>
                        <a:pt x="1587" y="31"/>
                      </a:cubicBezTo>
                      <a:cubicBezTo>
                        <a:pt x="1583" y="30"/>
                        <a:pt x="1453" y="0"/>
                        <a:pt x="126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30"/>
                <p:cNvSpPr/>
                <p:nvPr/>
              </p:nvSpPr>
              <p:spPr>
                <a:xfrm>
                  <a:off x="5301516" y="3398167"/>
                  <a:ext cx="44570" cy="5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656" extrusionOk="0">
                      <a:moveTo>
                        <a:pt x="448" y="0"/>
                      </a:moveTo>
                      <a:cubicBezTo>
                        <a:pt x="438" y="0"/>
                        <a:pt x="428" y="3"/>
                        <a:pt x="419" y="8"/>
                      </a:cubicBezTo>
                      <a:cubicBezTo>
                        <a:pt x="223" y="153"/>
                        <a:pt x="78" y="359"/>
                        <a:pt x="7" y="592"/>
                      </a:cubicBezTo>
                      <a:cubicBezTo>
                        <a:pt x="0" y="619"/>
                        <a:pt x="14" y="646"/>
                        <a:pt x="38" y="653"/>
                      </a:cubicBezTo>
                      <a:cubicBezTo>
                        <a:pt x="44" y="656"/>
                        <a:pt x="47" y="656"/>
                        <a:pt x="51" y="656"/>
                      </a:cubicBezTo>
                      <a:cubicBezTo>
                        <a:pt x="75" y="656"/>
                        <a:pt x="91" y="643"/>
                        <a:pt x="98" y="623"/>
                      </a:cubicBezTo>
                      <a:cubicBezTo>
                        <a:pt x="162" y="410"/>
                        <a:pt x="298" y="218"/>
                        <a:pt x="476" y="86"/>
                      </a:cubicBezTo>
                      <a:cubicBezTo>
                        <a:pt x="496" y="69"/>
                        <a:pt x="503" y="42"/>
                        <a:pt x="486" y="18"/>
                      </a:cubicBezTo>
                      <a:cubicBezTo>
                        <a:pt x="476" y="6"/>
                        <a:pt x="462" y="0"/>
                        <a:pt x="44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30"/>
                <p:cNvSpPr/>
                <p:nvPr/>
              </p:nvSpPr>
              <p:spPr>
                <a:xfrm>
                  <a:off x="5312570" y="3432832"/>
                  <a:ext cx="28122" cy="2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339" extrusionOk="0">
                      <a:moveTo>
                        <a:pt x="263" y="1"/>
                      </a:moveTo>
                      <a:cubicBezTo>
                        <a:pt x="254" y="1"/>
                        <a:pt x="245" y="3"/>
                        <a:pt x="237" y="8"/>
                      </a:cubicBezTo>
                      <a:cubicBezTo>
                        <a:pt x="135" y="65"/>
                        <a:pt x="54" y="159"/>
                        <a:pt x="11" y="271"/>
                      </a:cubicBezTo>
                      <a:cubicBezTo>
                        <a:pt x="0" y="298"/>
                        <a:pt x="14" y="325"/>
                        <a:pt x="37" y="335"/>
                      </a:cubicBezTo>
                      <a:cubicBezTo>
                        <a:pt x="44" y="335"/>
                        <a:pt x="51" y="338"/>
                        <a:pt x="54" y="338"/>
                      </a:cubicBezTo>
                      <a:cubicBezTo>
                        <a:pt x="75" y="338"/>
                        <a:pt x="92" y="325"/>
                        <a:pt x="98" y="304"/>
                      </a:cubicBezTo>
                      <a:cubicBezTo>
                        <a:pt x="135" y="217"/>
                        <a:pt x="203" y="136"/>
                        <a:pt x="284" y="89"/>
                      </a:cubicBezTo>
                      <a:cubicBezTo>
                        <a:pt x="307" y="75"/>
                        <a:pt x="318" y="48"/>
                        <a:pt x="304" y="24"/>
                      </a:cubicBezTo>
                      <a:cubicBezTo>
                        <a:pt x="295" y="9"/>
                        <a:pt x="279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30"/>
                <p:cNvSpPr/>
                <p:nvPr/>
              </p:nvSpPr>
              <p:spPr>
                <a:xfrm>
                  <a:off x="5490316" y="3558404"/>
                  <a:ext cx="40414" cy="24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275" extrusionOk="0">
                      <a:moveTo>
                        <a:pt x="406" y="1"/>
                      </a:moveTo>
                      <a:cubicBezTo>
                        <a:pt x="393" y="1"/>
                        <a:pt x="380" y="6"/>
                        <a:pt x="369" y="15"/>
                      </a:cubicBezTo>
                      <a:cubicBezTo>
                        <a:pt x="281" y="102"/>
                        <a:pt x="167" y="160"/>
                        <a:pt x="46" y="180"/>
                      </a:cubicBezTo>
                      <a:cubicBezTo>
                        <a:pt x="18" y="183"/>
                        <a:pt x="1" y="208"/>
                        <a:pt x="5" y="234"/>
                      </a:cubicBezTo>
                      <a:cubicBezTo>
                        <a:pt x="8" y="258"/>
                        <a:pt x="29" y="275"/>
                        <a:pt x="52" y="275"/>
                      </a:cubicBezTo>
                      <a:lnTo>
                        <a:pt x="58" y="275"/>
                      </a:lnTo>
                      <a:cubicBezTo>
                        <a:pt x="200" y="251"/>
                        <a:pt x="335" y="183"/>
                        <a:pt x="437" y="82"/>
                      </a:cubicBezTo>
                      <a:cubicBezTo>
                        <a:pt x="457" y="66"/>
                        <a:pt x="457" y="35"/>
                        <a:pt x="437" y="15"/>
                      </a:cubicBezTo>
                      <a:cubicBezTo>
                        <a:pt x="429" y="5"/>
                        <a:pt x="417" y="1"/>
                        <a:pt x="40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30"/>
                <p:cNvSpPr/>
                <p:nvPr/>
              </p:nvSpPr>
              <p:spPr>
                <a:xfrm>
                  <a:off x="5510389" y="3538684"/>
                  <a:ext cx="19809" cy="13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" h="157" extrusionOk="0">
                      <a:moveTo>
                        <a:pt x="170" y="0"/>
                      </a:moveTo>
                      <a:cubicBezTo>
                        <a:pt x="160" y="0"/>
                        <a:pt x="151" y="3"/>
                        <a:pt x="142" y="9"/>
                      </a:cubicBezTo>
                      <a:cubicBezTo>
                        <a:pt x="108" y="32"/>
                        <a:pt x="74" y="52"/>
                        <a:pt x="37" y="66"/>
                      </a:cubicBezTo>
                      <a:cubicBezTo>
                        <a:pt x="14" y="73"/>
                        <a:pt x="1" y="103"/>
                        <a:pt x="7" y="127"/>
                      </a:cubicBezTo>
                      <a:cubicBezTo>
                        <a:pt x="14" y="147"/>
                        <a:pt x="34" y="157"/>
                        <a:pt x="54" y="157"/>
                      </a:cubicBezTo>
                      <a:lnTo>
                        <a:pt x="68" y="157"/>
                      </a:lnTo>
                      <a:cubicBezTo>
                        <a:pt x="115" y="140"/>
                        <a:pt x="159" y="116"/>
                        <a:pt x="199" y="86"/>
                      </a:cubicBezTo>
                      <a:cubicBezTo>
                        <a:pt x="219" y="69"/>
                        <a:pt x="223" y="42"/>
                        <a:pt x="206" y="18"/>
                      </a:cubicBezTo>
                      <a:cubicBezTo>
                        <a:pt x="198" y="6"/>
                        <a:pt x="184" y="0"/>
                        <a:pt x="17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" name="Google Shape;222;p30"/>
              <p:cNvGrpSpPr/>
              <p:nvPr/>
            </p:nvGrpSpPr>
            <p:grpSpPr>
              <a:xfrm>
                <a:off x="7117532" y="3242086"/>
                <a:ext cx="332771" cy="264501"/>
                <a:chOff x="7117532" y="3242086"/>
                <a:chExt cx="332771" cy="264501"/>
              </a:xfrm>
            </p:grpSpPr>
            <p:sp>
              <p:nvSpPr>
                <p:cNvPr id="223" name="Google Shape;223;p30"/>
                <p:cNvSpPr/>
                <p:nvPr/>
              </p:nvSpPr>
              <p:spPr>
                <a:xfrm>
                  <a:off x="7117532" y="3242086"/>
                  <a:ext cx="332771" cy="247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3" h="2796" extrusionOk="0">
                      <a:moveTo>
                        <a:pt x="1055" y="95"/>
                      </a:moveTo>
                      <a:cubicBezTo>
                        <a:pt x="1372" y="95"/>
                        <a:pt x="1733" y="191"/>
                        <a:pt x="2062" y="511"/>
                      </a:cubicBezTo>
                      <a:cubicBezTo>
                        <a:pt x="2071" y="520"/>
                        <a:pt x="2083" y="526"/>
                        <a:pt x="2095" y="526"/>
                      </a:cubicBezTo>
                      <a:cubicBezTo>
                        <a:pt x="2101" y="526"/>
                        <a:pt x="2107" y="524"/>
                        <a:pt x="2113" y="521"/>
                      </a:cubicBezTo>
                      <a:cubicBezTo>
                        <a:pt x="2120" y="519"/>
                        <a:pt x="2557" y="328"/>
                        <a:pt x="3021" y="328"/>
                      </a:cubicBezTo>
                      <a:cubicBezTo>
                        <a:pt x="3243" y="328"/>
                        <a:pt x="3472" y="372"/>
                        <a:pt x="3662" y="501"/>
                      </a:cubicBezTo>
                      <a:lnTo>
                        <a:pt x="3412" y="2671"/>
                      </a:lnTo>
                      <a:cubicBezTo>
                        <a:pt x="3277" y="2603"/>
                        <a:pt x="2947" y="2461"/>
                        <a:pt x="2531" y="2461"/>
                      </a:cubicBezTo>
                      <a:cubicBezTo>
                        <a:pt x="2312" y="2461"/>
                        <a:pt x="2073" y="2502"/>
                        <a:pt x="1823" y="2614"/>
                      </a:cubicBezTo>
                      <a:cubicBezTo>
                        <a:pt x="1700" y="2533"/>
                        <a:pt x="1125" y="2182"/>
                        <a:pt x="470" y="2182"/>
                      </a:cubicBezTo>
                      <a:cubicBezTo>
                        <a:pt x="349" y="2182"/>
                        <a:pt x="226" y="2194"/>
                        <a:pt x="102" y="2222"/>
                      </a:cubicBezTo>
                      <a:lnTo>
                        <a:pt x="226" y="302"/>
                      </a:lnTo>
                      <a:cubicBezTo>
                        <a:pt x="312" y="257"/>
                        <a:pt x="646" y="95"/>
                        <a:pt x="1055" y="95"/>
                      </a:cubicBezTo>
                      <a:close/>
                      <a:moveTo>
                        <a:pt x="1057" y="0"/>
                      </a:moveTo>
                      <a:cubicBezTo>
                        <a:pt x="555" y="0"/>
                        <a:pt x="162" y="229"/>
                        <a:pt x="156" y="231"/>
                      </a:cubicBezTo>
                      <a:cubicBezTo>
                        <a:pt x="142" y="241"/>
                        <a:pt x="132" y="254"/>
                        <a:pt x="132" y="271"/>
                      </a:cubicBezTo>
                      <a:lnTo>
                        <a:pt x="0" y="2282"/>
                      </a:lnTo>
                      <a:cubicBezTo>
                        <a:pt x="0" y="2296"/>
                        <a:pt x="8" y="2313"/>
                        <a:pt x="17" y="2323"/>
                      </a:cubicBezTo>
                      <a:cubicBezTo>
                        <a:pt x="28" y="2331"/>
                        <a:pt x="40" y="2335"/>
                        <a:pt x="51" y="2335"/>
                      </a:cubicBezTo>
                      <a:cubicBezTo>
                        <a:pt x="55" y="2335"/>
                        <a:pt x="58" y="2334"/>
                        <a:pt x="61" y="2333"/>
                      </a:cubicBezTo>
                      <a:cubicBezTo>
                        <a:pt x="198" y="2295"/>
                        <a:pt x="336" y="2280"/>
                        <a:pt x="471" y="2280"/>
                      </a:cubicBezTo>
                      <a:cubicBezTo>
                        <a:pt x="1167" y="2280"/>
                        <a:pt x="1784" y="2702"/>
                        <a:pt x="1793" y="2707"/>
                      </a:cubicBezTo>
                      <a:cubicBezTo>
                        <a:pt x="1800" y="2713"/>
                        <a:pt x="1808" y="2716"/>
                        <a:pt x="1818" y="2716"/>
                      </a:cubicBezTo>
                      <a:cubicBezTo>
                        <a:pt x="1825" y="2716"/>
                        <a:pt x="1832" y="2714"/>
                        <a:pt x="1840" y="2712"/>
                      </a:cubicBezTo>
                      <a:cubicBezTo>
                        <a:pt x="2078" y="2600"/>
                        <a:pt x="2314" y="2560"/>
                        <a:pt x="2528" y="2560"/>
                      </a:cubicBezTo>
                      <a:cubicBezTo>
                        <a:pt x="3038" y="2560"/>
                        <a:pt x="3424" y="2784"/>
                        <a:pt x="3429" y="2788"/>
                      </a:cubicBezTo>
                      <a:cubicBezTo>
                        <a:pt x="3436" y="2792"/>
                        <a:pt x="3446" y="2796"/>
                        <a:pt x="3453" y="2796"/>
                      </a:cubicBezTo>
                      <a:cubicBezTo>
                        <a:pt x="3459" y="2796"/>
                        <a:pt x="3466" y="2792"/>
                        <a:pt x="3473" y="2788"/>
                      </a:cubicBezTo>
                      <a:cubicBezTo>
                        <a:pt x="3490" y="2782"/>
                        <a:pt x="3500" y="2768"/>
                        <a:pt x="3500" y="2752"/>
                      </a:cubicBezTo>
                      <a:lnTo>
                        <a:pt x="3760" y="484"/>
                      </a:lnTo>
                      <a:cubicBezTo>
                        <a:pt x="3763" y="467"/>
                        <a:pt x="3756" y="450"/>
                        <a:pt x="3743" y="440"/>
                      </a:cubicBezTo>
                      <a:cubicBezTo>
                        <a:pt x="3527" y="284"/>
                        <a:pt x="3268" y="231"/>
                        <a:pt x="3019" y="231"/>
                      </a:cubicBezTo>
                      <a:cubicBezTo>
                        <a:pt x="2604" y="231"/>
                        <a:pt x="2216" y="377"/>
                        <a:pt x="2106" y="424"/>
                      </a:cubicBezTo>
                      <a:cubicBezTo>
                        <a:pt x="1763" y="99"/>
                        <a:pt x="1387" y="0"/>
                        <a:pt x="105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30"/>
                <p:cNvSpPr/>
                <p:nvPr/>
              </p:nvSpPr>
              <p:spPr>
                <a:xfrm>
                  <a:off x="7273966" y="3280023"/>
                  <a:ext cx="140608" cy="226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2562" extrusionOk="0">
                      <a:moveTo>
                        <a:pt x="326" y="1"/>
                      </a:moveTo>
                      <a:cubicBezTo>
                        <a:pt x="304" y="1"/>
                        <a:pt x="283" y="20"/>
                        <a:pt x="280" y="45"/>
                      </a:cubicBezTo>
                      <a:lnTo>
                        <a:pt x="3" y="2231"/>
                      </a:lnTo>
                      <a:cubicBezTo>
                        <a:pt x="0" y="2245"/>
                        <a:pt x="7" y="2258"/>
                        <a:pt x="13" y="2272"/>
                      </a:cubicBezTo>
                      <a:cubicBezTo>
                        <a:pt x="24" y="2283"/>
                        <a:pt x="37" y="2286"/>
                        <a:pt x="50" y="2286"/>
                      </a:cubicBezTo>
                      <a:cubicBezTo>
                        <a:pt x="391" y="2289"/>
                        <a:pt x="1316" y="2336"/>
                        <a:pt x="1502" y="2546"/>
                      </a:cubicBezTo>
                      <a:cubicBezTo>
                        <a:pt x="1511" y="2555"/>
                        <a:pt x="1525" y="2562"/>
                        <a:pt x="1539" y="2562"/>
                      </a:cubicBezTo>
                      <a:cubicBezTo>
                        <a:pt x="1542" y="2562"/>
                        <a:pt x="1549" y="2562"/>
                        <a:pt x="1555" y="2559"/>
                      </a:cubicBezTo>
                      <a:cubicBezTo>
                        <a:pt x="1572" y="2552"/>
                        <a:pt x="1586" y="2535"/>
                        <a:pt x="1586" y="2515"/>
                      </a:cubicBezTo>
                      <a:lnTo>
                        <a:pt x="1589" y="2248"/>
                      </a:lnTo>
                      <a:cubicBezTo>
                        <a:pt x="1589" y="2222"/>
                        <a:pt x="1569" y="2202"/>
                        <a:pt x="1542" y="2202"/>
                      </a:cubicBezTo>
                      <a:cubicBezTo>
                        <a:pt x="1515" y="2202"/>
                        <a:pt x="1494" y="2222"/>
                        <a:pt x="1494" y="2248"/>
                      </a:cubicBezTo>
                      <a:lnTo>
                        <a:pt x="1491" y="2417"/>
                      </a:lnTo>
                      <a:cubicBezTo>
                        <a:pt x="1170" y="2222"/>
                        <a:pt x="344" y="2194"/>
                        <a:pt x="105" y="2191"/>
                      </a:cubicBezTo>
                      <a:lnTo>
                        <a:pt x="374" y="55"/>
                      </a:lnTo>
                      <a:cubicBezTo>
                        <a:pt x="378" y="28"/>
                        <a:pt x="357" y="4"/>
                        <a:pt x="331" y="1"/>
                      </a:cubicBezTo>
                      <a:cubicBezTo>
                        <a:pt x="329" y="1"/>
                        <a:pt x="327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30"/>
                <p:cNvSpPr/>
                <p:nvPr/>
              </p:nvSpPr>
              <p:spPr>
                <a:xfrm>
                  <a:off x="7128232" y="3439906"/>
                  <a:ext cx="155022" cy="42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" h="478" extrusionOk="0">
                      <a:moveTo>
                        <a:pt x="53" y="0"/>
                      </a:moveTo>
                      <a:cubicBezTo>
                        <a:pt x="49" y="0"/>
                        <a:pt x="45" y="1"/>
                        <a:pt x="41" y="2"/>
                      </a:cubicBezTo>
                      <a:cubicBezTo>
                        <a:pt x="18" y="9"/>
                        <a:pt x="1" y="36"/>
                        <a:pt x="11" y="62"/>
                      </a:cubicBezTo>
                      <a:lnTo>
                        <a:pt x="82" y="319"/>
                      </a:lnTo>
                      <a:cubicBezTo>
                        <a:pt x="88" y="340"/>
                        <a:pt x="106" y="354"/>
                        <a:pt x="126" y="354"/>
                      </a:cubicBezTo>
                      <a:cubicBezTo>
                        <a:pt x="128" y="354"/>
                        <a:pt x="131" y="353"/>
                        <a:pt x="133" y="353"/>
                      </a:cubicBezTo>
                      <a:cubicBezTo>
                        <a:pt x="138" y="353"/>
                        <a:pt x="383" y="320"/>
                        <a:pt x="700" y="320"/>
                      </a:cubicBezTo>
                      <a:cubicBezTo>
                        <a:pt x="1008" y="320"/>
                        <a:pt x="1386" y="351"/>
                        <a:pt x="1678" y="475"/>
                      </a:cubicBezTo>
                      <a:cubicBezTo>
                        <a:pt x="1685" y="478"/>
                        <a:pt x="1692" y="478"/>
                        <a:pt x="1698" y="478"/>
                      </a:cubicBezTo>
                      <a:cubicBezTo>
                        <a:pt x="1715" y="478"/>
                        <a:pt x="1736" y="467"/>
                        <a:pt x="1742" y="450"/>
                      </a:cubicBezTo>
                      <a:cubicBezTo>
                        <a:pt x="1753" y="423"/>
                        <a:pt x="1742" y="397"/>
                        <a:pt x="1715" y="386"/>
                      </a:cubicBezTo>
                      <a:cubicBezTo>
                        <a:pt x="1407" y="257"/>
                        <a:pt x="1021" y="224"/>
                        <a:pt x="705" y="224"/>
                      </a:cubicBezTo>
                      <a:cubicBezTo>
                        <a:pt x="454" y="224"/>
                        <a:pt x="248" y="245"/>
                        <a:pt x="163" y="255"/>
                      </a:cubicBezTo>
                      <a:lnTo>
                        <a:pt x="102" y="36"/>
                      </a:lnTo>
                      <a:cubicBezTo>
                        <a:pt x="97" y="16"/>
                        <a:pt x="76" y="0"/>
                        <a:pt x="5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30"/>
                <p:cNvSpPr/>
                <p:nvPr/>
              </p:nvSpPr>
              <p:spPr>
                <a:xfrm>
                  <a:off x="7329059" y="3301335"/>
                  <a:ext cx="74195" cy="19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216" extrusionOk="0">
                      <a:moveTo>
                        <a:pt x="519" y="1"/>
                      </a:moveTo>
                      <a:cubicBezTo>
                        <a:pt x="350" y="1"/>
                        <a:pt x="181" y="43"/>
                        <a:pt x="31" y="128"/>
                      </a:cubicBezTo>
                      <a:cubicBezTo>
                        <a:pt x="8" y="142"/>
                        <a:pt x="1" y="168"/>
                        <a:pt x="14" y="192"/>
                      </a:cubicBezTo>
                      <a:cubicBezTo>
                        <a:pt x="21" y="209"/>
                        <a:pt x="38" y="215"/>
                        <a:pt x="55" y="215"/>
                      </a:cubicBezTo>
                      <a:cubicBezTo>
                        <a:pt x="61" y="215"/>
                        <a:pt x="72" y="215"/>
                        <a:pt x="78" y="212"/>
                      </a:cubicBezTo>
                      <a:cubicBezTo>
                        <a:pt x="212" y="135"/>
                        <a:pt x="368" y="97"/>
                        <a:pt x="524" y="97"/>
                      </a:cubicBezTo>
                      <a:cubicBezTo>
                        <a:pt x="608" y="97"/>
                        <a:pt x="693" y="109"/>
                        <a:pt x="774" y="131"/>
                      </a:cubicBezTo>
                      <a:cubicBezTo>
                        <a:pt x="779" y="133"/>
                        <a:pt x="784" y="134"/>
                        <a:pt x="789" y="134"/>
                      </a:cubicBezTo>
                      <a:cubicBezTo>
                        <a:pt x="808" y="134"/>
                        <a:pt x="826" y="120"/>
                        <a:pt x="831" y="101"/>
                      </a:cubicBezTo>
                      <a:cubicBezTo>
                        <a:pt x="838" y="74"/>
                        <a:pt x="824" y="47"/>
                        <a:pt x="798" y="40"/>
                      </a:cubicBezTo>
                      <a:cubicBezTo>
                        <a:pt x="707" y="14"/>
                        <a:pt x="613" y="1"/>
                        <a:pt x="51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30"/>
                <p:cNvSpPr/>
                <p:nvPr/>
              </p:nvSpPr>
              <p:spPr>
                <a:xfrm>
                  <a:off x="7334807" y="3344578"/>
                  <a:ext cx="50760" cy="8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99" extrusionOk="0">
                      <a:moveTo>
                        <a:pt x="47" y="0"/>
                      </a:moveTo>
                      <a:cubicBezTo>
                        <a:pt x="24" y="0"/>
                        <a:pt x="1" y="24"/>
                        <a:pt x="1" y="47"/>
                      </a:cubicBezTo>
                      <a:cubicBezTo>
                        <a:pt x="1" y="75"/>
                        <a:pt x="24" y="98"/>
                        <a:pt x="47" y="98"/>
                      </a:cubicBezTo>
                      <a:lnTo>
                        <a:pt x="527" y="98"/>
                      </a:lnTo>
                      <a:cubicBezTo>
                        <a:pt x="554" y="98"/>
                        <a:pt x="574" y="75"/>
                        <a:pt x="574" y="47"/>
                      </a:cubicBezTo>
                      <a:cubicBezTo>
                        <a:pt x="574" y="24"/>
                        <a:pt x="554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30"/>
                <p:cNvSpPr/>
                <p:nvPr/>
              </p:nvSpPr>
              <p:spPr>
                <a:xfrm>
                  <a:off x="7338698" y="3381277"/>
                  <a:ext cx="44216" cy="10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122" extrusionOk="0">
                      <a:moveTo>
                        <a:pt x="282" y="1"/>
                      </a:moveTo>
                      <a:cubicBezTo>
                        <a:pt x="200" y="1"/>
                        <a:pt x="119" y="9"/>
                        <a:pt x="41" y="27"/>
                      </a:cubicBezTo>
                      <a:cubicBezTo>
                        <a:pt x="17" y="34"/>
                        <a:pt x="0" y="57"/>
                        <a:pt x="7" y="85"/>
                      </a:cubicBezTo>
                      <a:cubicBezTo>
                        <a:pt x="10" y="108"/>
                        <a:pt x="30" y="121"/>
                        <a:pt x="50" y="121"/>
                      </a:cubicBezTo>
                      <a:lnTo>
                        <a:pt x="64" y="121"/>
                      </a:lnTo>
                      <a:cubicBezTo>
                        <a:pt x="137" y="105"/>
                        <a:pt x="214" y="96"/>
                        <a:pt x="290" y="96"/>
                      </a:cubicBezTo>
                      <a:cubicBezTo>
                        <a:pt x="340" y="96"/>
                        <a:pt x="390" y="100"/>
                        <a:pt x="438" y="108"/>
                      </a:cubicBezTo>
                      <a:cubicBezTo>
                        <a:pt x="441" y="108"/>
                        <a:pt x="443" y="109"/>
                        <a:pt x="445" y="109"/>
                      </a:cubicBezTo>
                      <a:cubicBezTo>
                        <a:pt x="470" y="109"/>
                        <a:pt x="490" y="92"/>
                        <a:pt x="496" y="68"/>
                      </a:cubicBezTo>
                      <a:cubicBezTo>
                        <a:pt x="499" y="40"/>
                        <a:pt x="479" y="17"/>
                        <a:pt x="455" y="13"/>
                      </a:cubicBezTo>
                      <a:cubicBezTo>
                        <a:pt x="398" y="5"/>
                        <a:pt x="340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30"/>
                <p:cNvSpPr/>
                <p:nvPr/>
              </p:nvSpPr>
              <p:spPr>
                <a:xfrm>
                  <a:off x="7321896" y="3410193"/>
                  <a:ext cx="62168" cy="20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234" extrusionOk="0">
                      <a:moveTo>
                        <a:pt x="54" y="0"/>
                      </a:moveTo>
                      <a:cubicBezTo>
                        <a:pt x="30" y="0"/>
                        <a:pt x="8" y="16"/>
                        <a:pt x="5" y="41"/>
                      </a:cubicBezTo>
                      <a:cubicBezTo>
                        <a:pt x="1" y="65"/>
                        <a:pt x="18" y="91"/>
                        <a:pt x="41" y="95"/>
                      </a:cubicBezTo>
                      <a:cubicBezTo>
                        <a:pt x="240" y="135"/>
                        <a:pt x="440" y="179"/>
                        <a:pt x="639" y="233"/>
                      </a:cubicBezTo>
                      <a:lnTo>
                        <a:pt x="649" y="233"/>
                      </a:lnTo>
                      <a:cubicBezTo>
                        <a:pt x="669" y="233"/>
                        <a:pt x="689" y="219"/>
                        <a:pt x="696" y="199"/>
                      </a:cubicBezTo>
                      <a:cubicBezTo>
                        <a:pt x="703" y="172"/>
                        <a:pt x="689" y="149"/>
                        <a:pt x="662" y="142"/>
                      </a:cubicBezTo>
                      <a:cubicBezTo>
                        <a:pt x="463" y="88"/>
                        <a:pt x="261" y="41"/>
                        <a:pt x="61" y="1"/>
                      </a:cubicBezTo>
                      <a:cubicBezTo>
                        <a:pt x="59" y="0"/>
                        <a:pt x="56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30"/>
                <p:cNvSpPr/>
                <p:nvPr/>
              </p:nvSpPr>
              <p:spPr>
                <a:xfrm>
                  <a:off x="7181998" y="3269058"/>
                  <a:ext cx="82684" cy="29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331" extrusionOk="0">
                      <a:moveTo>
                        <a:pt x="246" y="0"/>
                      </a:moveTo>
                      <a:cubicBezTo>
                        <a:pt x="183" y="0"/>
                        <a:pt x="98" y="0"/>
                        <a:pt x="28" y="47"/>
                      </a:cubicBezTo>
                      <a:cubicBezTo>
                        <a:pt x="8" y="61"/>
                        <a:pt x="0" y="91"/>
                        <a:pt x="14" y="115"/>
                      </a:cubicBezTo>
                      <a:cubicBezTo>
                        <a:pt x="25" y="128"/>
                        <a:pt x="40" y="135"/>
                        <a:pt x="56" y="135"/>
                      </a:cubicBezTo>
                      <a:cubicBezTo>
                        <a:pt x="64" y="135"/>
                        <a:pt x="73" y="133"/>
                        <a:pt x="81" y="128"/>
                      </a:cubicBezTo>
                      <a:cubicBezTo>
                        <a:pt x="119" y="105"/>
                        <a:pt x="168" y="97"/>
                        <a:pt x="211" y="97"/>
                      </a:cubicBezTo>
                      <a:cubicBezTo>
                        <a:pt x="222" y="97"/>
                        <a:pt x="233" y="98"/>
                        <a:pt x="243" y="98"/>
                      </a:cubicBezTo>
                      <a:cubicBezTo>
                        <a:pt x="463" y="105"/>
                        <a:pt x="679" y="186"/>
                        <a:pt x="851" y="321"/>
                      </a:cubicBezTo>
                      <a:cubicBezTo>
                        <a:pt x="861" y="328"/>
                        <a:pt x="871" y="331"/>
                        <a:pt x="881" y="331"/>
                      </a:cubicBezTo>
                      <a:cubicBezTo>
                        <a:pt x="894" y="331"/>
                        <a:pt x="908" y="324"/>
                        <a:pt x="919" y="311"/>
                      </a:cubicBezTo>
                      <a:cubicBezTo>
                        <a:pt x="935" y="290"/>
                        <a:pt x="932" y="260"/>
                        <a:pt x="908" y="247"/>
                      </a:cubicBezTo>
                      <a:cubicBezTo>
                        <a:pt x="723" y="98"/>
                        <a:pt x="486" y="10"/>
                        <a:pt x="24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30"/>
                <p:cNvSpPr/>
                <p:nvPr/>
              </p:nvSpPr>
              <p:spPr>
                <a:xfrm>
                  <a:off x="7191902" y="3308586"/>
                  <a:ext cx="58808" cy="1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185" extrusionOk="0">
                      <a:moveTo>
                        <a:pt x="50" y="1"/>
                      </a:moveTo>
                      <a:cubicBezTo>
                        <a:pt x="28" y="1"/>
                        <a:pt x="9" y="19"/>
                        <a:pt x="7" y="39"/>
                      </a:cubicBezTo>
                      <a:cubicBezTo>
                        <a:pt x="0" y="66"/>
                        <a:pt x="20" y="90"/>
                        <a:pt x="44" y="97"/>
                      </a:cubicBezTo>
                      <a:lnTo>
                        <a:pt x="607" y="184"/>
                      </a:lnTo>
                      <a:lnTo>
                        <a:pt x="614" y="184"/>
                      </a:lnTo>
                      <a:cubicBezTo>
                        <a:pt x="637" y="184"/>
                        <a:pt x="658" y="167"/>
                        <a:pt x="661" y="144"/>
                      </a:cubicBezTo>
                      <a:cubicBezTo>
                        <a:pt x="665" y="117"/>
                        <a:pt x="648" y="93"/>
                        <a:pt x="620" y="90"/>
                      </a:cubicBezTo>
                      <a:lnTo>
                        <a:pt x="61" y="2"/>
                      </a:lnTo>
                      <a:cubicBezTo>
                        <a:pt x="57" y="1"/>
                        <a:pt x="54" y="1"/>
                        <a:pt x="50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30"/>
                <p:cNvSpPr/>
                <p:nvPr/>
              </p:nvSpPr>
              <p:spPr>
                <a:xfrm>
                  <a:off x="7195174" y="3345727"/>
                  <a:ext cx="41829" cy="12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146" extrusionOk="0">
                      <a:moveTo>
                        <a:pt x="50" y="0"/>
                      </a:moveTo>
                      <a:cubicBezTo>
                        <a:pt x="28" y="0"/>
                        <a:pt x="6" y="16"/>
                        <a:pt x="4" y="41"/>
                      </a:cubicBezTo>
                      <a:cubicBezTo>
                        <a:pt x="0" y="68"/>
                        <a:pt x="17" y="92"/>
                        <a:pt x="44" y="95"/>
                      </a:cubicBezTo>
                      <a:lnTo>
                        <a:pt x="415" y="146"/>
                      </a:lnTo>
                      <a:lnTo>
                        <a:pt x="421" y="146"/>
                      </a:lnTo>
                      <a:cubicBezTo>
                        <a:pt x="446" y="146"/>
                        <a:pt x="466" y="129"/>
                        <a:pt x="469" y="105"/>
                      </a:cubicBezTo>
                      <a:cubicBezTo>
                        <a:pt x="472" y="78"/>
                        <a:pt x="452" y="54"/>
                        <a:pt x="429" y="51"/>
                      </a:cubicBezTo>
                      <a:lnTo>
                        <a:pt x="57" y="1"/>
                      </a:lnTo>
                      <a:cubicBezTo>
                        <a:pt x="55" y="0"/>
                        <a:pt x="52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30"/>
                <p:cNvSpPr/>
                <p:nvPr/>
              </p:nvSpPr>
              <p:spPr>
                <a:xfrm>
                  <a:off x="7198358" y="3378535"/>
                  <a:ext cx="38645" cy="12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143" extrusionOk="0">
                      <a:moveTo>
                        <a:pt x="52" y="0"/>
                      </a:moveTo>
                      <a:cubicBezTo>
                        <a:pt x="28" y="0"/>
                        <a:pt x="8" y="17"/>
                        <a:pt x="5" y="41"/>
                      </a:cubicBezTo>
                      <a:cubicBezTo>
                        <a:pt x="1" y="68"/>
                        <a:pt x="18" y="91"/>
                        <a:pt x="45" y="95"/>
                      </a:cubicBezTo>
                      <a:lnTo>
                        <a:pt x="379" y="142"/>
                      </a:lnTo>
                      <a:lnTo>
                        <a:pt x="385" y="142"/>
                      </a:lnTo>
                      <a:cubicBezTo>
                        <a:pt x="410" y="142"/>
                        <a:pt x="430" y="125"/>
                        <a:pt x="433" y="102"/>
                      </a:cubicBezTo>
                      <a:cubicBezTo>
                        <a:pt x="436" y="75"/>
                        <a:pt x="419" y="51"/>
                        <a:pt x="393" y="48"/>
                      </a:cubicBezTo>
                      <a:lnTo>
                        <a:pt x="58" y="1"/>
                      </a:lnTo>
                      <a:cubicBezTo>
                        <a:pt x="56" y="0"/>
                        <a:pt x="54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30"/>
                <p:cNvSpPr/>
                <p:nvPr/>
              </p:nvSpPr>
              <p:spPr>
                <a:xfrm>
                  <a:off x="7167053" y="3397902"/>
                  <a:ext cx="74372" cy="18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" h="211" extrusionOk="0">
                      <a:moveTo>
                        <a:pt x="99" y="0"/>
                      </a:moveTo>
                      <a:cubicBezTo>
                        <a:pt x="45" y="0"/>
                        <a:pt x="7" y="26"/>
                        <a:pt x="4" y="68"/>
                      </a:cubicBezTo>
                      <a:cubicBezTo>
                        <a:pt x="1" y="95"/>
                        <a:pt x="18" y="119"/>
                        <a:pt x="45" y="123"/>
                      </a:cubicBezTo>
                      <a:cubicBezTo>
                        <a:pt x="47" y="123"/>
                        <a:pt x="49" y="123"/>
                        <a:pt x="52" y="123"/>
                      </a:cubicBezTo>
                      <a:cubicBezTo>
                        <a:pt x="70" y="123"/>
                        <a:pt x="86" y="113"/>
                        <a:pt x="96" y="95"/>
                      </a:cubicBezTo>
                      <a:lnTo>
                        <a:pt x="109" y="95"/>
                      </a:lnTo>
                      <a:cubicBezTo>
                        <a:pt x="331" y="115"/>
                        <a:pt x="557" y="156"/>
                        <a:pt x="777" y="210"/>
                      </a:cubicBezTo>
                      <a:lnTo>
                        <a:pt x="787" y="210"/>
                      </a:lnTo>
                      <a:cubicBezTo>
                        <a:pt x="807" y="210"/>
                        <a:pt x="828" y="196"/>
                        <a:pt x="834" y="176"/>
                      </a:cubicBezTo>
                      <a:cubicBezTo>
                        <a:pt x="841" y="149"/>
                        <a:pt x="824" y="126"/>
                        <a:pt x="797" y="119"/>
                      </a:cubicBezTo>
                      <a:cubicBezTo>
                        <a:pt x="574" y="62"/>
                        <a:pt x="345" y="21"/>
                        <a:pt x="119" y="1"/>
                      </a:cubicBezTo>
                      <a:cubicBezTo>
                        <a:pt x="112" y="0"/>
                        <a:pt x="106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5" name="Google Shape;235;p30"/>
              <p:cNvSpPr/>
              <p:nvPr/>
            </p:nvSpPr>
            <p:spPr>
              <a:xfrm>
                <a:off x="4879524" y="3232182"/>
                <a:ext cx="429517" cy="634945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0" extrusionOk="0">
                    <a:moveTo>
                      <a:pt x="1690" y="1"/>
                    </a:moveTo>
                    <a:cubicBezTo>
                      <a:pt x="1292" y="1"/>
                      <a:pt x="1140" y="165"/>
                      <a:pt x="1000" y="455"/>
                    </a:cubicBezTo>
                    <a:cubicBezTo>
                      <a:pt x="750" y="974"/>
                      <a:pt x="1" y="2530"/>
                      <a:pt x="1" y="2530"/>
                    </a:cubicBezTo>
                    <a:lnTo>
                      <a:pt x="1000" y="7180"/>
                    </a:lnTo>
                    <a:lnTo>
                      <a:pt x="1762" y="6103"/>
                    </a:lnTo>
                    <a:cubicBezTo>
                      <a:pt x="1762" y="6103"/>
                      <a:pt x="2058" y="6243"/>
                      <a:pt x="2378" y="6243"/>
                    </a:cubicBezTo>
                    <a:cubicBezTo>
                      <a:pt x="2662" y="6243"/>
                      <a:pt x="2965" y="6133"/>
                      <a:pt x="3095" y="5715"/>
                    </a:cubicBezTo>
                    <a:cubicBezTo>
                      <a:pt x="3372" y="4828"/>
                      <a:pt x="4857" y="826"/>
                      <a:pt x="3196" y="323"/>
                    </a:cubicBezTo>
                    <a:cubicBezTo>
                      <a:pt x="2467" y="102"/>
                      <a:pt x="2003" y="1"/>
                      <a:pt x="1690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0"/>
              <p:cNvSpPr/>
              <p:nvPr/>
            </p:nvSpPr>
            <p:spPr>
              <a:xfrm>
                <a:off x="4279520" y="3447511"/>
                <a:ext cx="697113" cy="648829"/>
              </a:xfrm>
              <a:custGeom>
                <a:avLst/>
                <a:gdLst/>
                <a:ahLst/>
                <a:cxnLst/>
                <a:rect l="l" t="t" r="r" b="b"/>
                <a:pathLst>
                  <a:path w="7883" h="7337" extrusionOk="0">
                    <a:moveTo>
                      <a:pt x="6792" y="1"/>
                    </a:moveTo>
                    <a:cubicBezTo>
                      <a:pt x="6784" y="1"/>
                      <a:pt x="6777" y="2"/>
                      <a:pt x="6769" y="4"/>
                    </a:cubicBezTo>
                    <a:cubicBezTo>
                      <a:pt x="6759" y="4"/>
                      <a:pt x="5895" y="182"/>
                      <a:pt x="4741" y="546"/>
                    </a:cubicBezTo>
                    <a:cubicBezTo>
                      <a:pt x="3355" y="982"/>
                      <a:pt x="1414" y="1728"/>
                      <a:pt x="47" y="2804"/>
                    </a:cubicBezTo>
                    <a:cubicBezTo>
                      <a:pt x="7" y="2838"/>
                      <a:pt x="0" y="2895"/>
                      <a:pt x="31" y="2935"/>
                    </a:cubicBezTo>
                    <a:cubicBezTo>
                      <a:pt x="50" y="2961"/>
                      <a:pt x="78" y="2974"/>
                      <a:pt x="106" y="2974"/>
                    </a:cubicBezTo>
                    <a:cubicBezTo>
                      <a:pt x="127" y="2974"/>
                      <a:pt x="148" y="2967"/>
                      <a:pt x="165" y="2952"/>
                    </a:cubicBezTo>
                    <a:cubicBezTo>
                      <a:pt x="1509" y="1896"/>
                      <a:pt x="3425" y="1158"/>
                      <a:pt x="4798" y="725"/>
                    </a:cubicBezTo>
                    <a:cubicBezTo>
                      <a:pt x="5727" y="435"/>
                      <a:pt x="6462" y="263"/>
                      <a:pt x="6715" y="210"/>
                    </a:cubicBezTo>
                    <a:lnTo>
                      <a:pt x="7684" y="4734"/>
                    </a:lnTo>
                    <a:lnTo>
                      <a:pt x="6550" y="6975"/>
                    </a:lnTo>
                    <a:lnTo>
                      <a:pt x="4967" y="803"/>
                    </a:lnTo>
                    <a:cubicBezTo>
                      <a:pt x="4956" y="761"/>
                      <a:pt x="4918" y="733"/>
                      <a:pt x="4877" y="733"/>
                    </a:cubicBezTo>
                    <a:cubicBezTo>
                      <a:pt x="4869" y="733"/>
                      <a:pt x="4861" y="734"/>
                      <a:pt x="4853" y="736"/>
                    </a:cubicBezTo>
                    <a:cubicBezTo>
                      <a:pt x="4802" y="749"/>
                      <a:pt x="4772" y="800"/>
                      <a:pt x="4785" y="850"/>
                    </a:cubicBezTo>
                    <a:lnTo>
                      <a:pt x="6429" y="7265"/>
                    </a:lnTo>
                    <a:cubicBezTo>
                      <a:pt x="6438" y="7305"/>
                      <a:pt x="6472" y="7333"/>
                      <a:pt x="6513" y="7336"/>
                    </a:cubicBezTo>
                    <a:lnTo>
                      <a:pt x="6523" y="7336"/>
                    </a:lnTo>
                    <a:cubicBezTo>
                      <a:pt x="6557" y="7336"/>
                      <a:pt x="6591" y="7319"/>
                      <a:pt x="6607" y="7285"/>
                    </a:cubicBezTo>
                    <a:lnTo>
                      <a:pt x="7869" y="4788"/>
                    </a:lnTo>
                    <a:cubicBezTo>
                      <a:pt x="7879" y="4768"/>
                      <a:pt x="7882" y="4748"/>
                      <a:pt x="7876" y="4724"/>
                    </a:cubicBezTo>
                    <a:lnTo>
                      <a:pt x="6881" y="74"/>
                    </a:lnTo>
                    <a:cubicBezTo>
                      <a:pt x="6869" y="32"/>
                      <a:pt x="6833" y="1"/>
                      <a:pt x="679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0"/>
              <p:cNvSpPr/>
              <p:nvPr/>
            </p:nvSpPr>
            <p:spPr>
              <a:xfrm>
                <a:off x="4723797" y="3484299"/>
                <a:ext cx="152900" cy="6208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702" extrusionOk="0">
                    <a:moveTo>
                      <a:pt x="1621" y="1"/>
                    </a:moveTo>
                    <a:cubicBezTo>
                      <a:pt x="1610" y="1"/>
                      <a:pt x="1600" y="2"/>
                      <a:pt x="1590" y="6"/>
                    </a:cubicBezTo>
                    <a:lnTo>
                      <a:pt x="75" y="515"/>
                    </a:lnTo>
                    <a:cubicBezTo>
                      <a:pt x="28" y="532"/>
                      <a:pt x="0" y="586"/>
                      <a:pt x="17" y="637"/>
                    </a:cubicBezTo>
                    <a:cubicBezTo>
                      <a:pt x="31" y="677"/>
                      <a:pt x="68" y="701"/>
                      <a:pt x="105" y="701"/>
                    </a:cubicBezTo>
                    <a:cubicBezTo>
                      <a:pt x="115" y="701"/>
                      <a:pt x="125" y="701"/>
                      <a:pt x="136" y="697"/>
                    </a:cubicBezTo>
                    <a:lnTo>
                      <a:pt x="1651" y="188"/>
                    </a:lnTo>
                    <a:cubicBezTo>
                      <a:pt x="1701" y="171"/>
                      <a:pt x="1729" y="117"/>
                      <a:pt x="1712" y="66"/>
                    </a:cubicBezTo>
                    <a:cubicBezTo>
                      <a:pt x="1698" y="26"/>
                      <a:pt x="1661" y="1"/>
                      <a:pt x="162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0"/>
              <p:cNvSpPr/>
              <p:nvPr/>
            </p:nvSpPr>
            <p:spPr>
              <a:xfrm>
                <a:off x="4734497" y="3516045"/>
                <a:ext cx="142199" cy="65528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741" extrusionOk="0">
                    <a:moveTo>
                      <a:pt x="1501" y="1"/>
                    </a:moveTo>
                    <a:cubicBezTo>
                      <a:pt x="1489" y="1"/>
                      <a:pt x="1477" y="3"/>
                      <a:pt x="1466" y="8"/>
                    </a:cubicBezTo>
                    <a:lnTo>
                      <a:pt x="75" y="558"/>
                    </a:lnTo>
                    <a:cubicBezTo>
                      <a:pt x="24" y="578"/>
                      <a:pt x="1" y="632"/>
                      <a:pt x="21" y="683"/>
                    </a:cubicBezTo>
                    <a:cubicBezTo>
                      <a:pt x="35" y="720"/>
                      <a:pt x="72" y="740"/>
                      <a:pt x="109" y="740"/>
                    </a:cubicBezTo>
                    <a:cubicBezTo>
                      <a:pt x="122" y="740"/>
                      <a:pt x="133" y="740"/>
                      <a:pt x="143" y="734"/>
                    </a:cubicBezTo>
                    <a:lnTo>
                      <a:pt x="1533" y="184"/>
                    </a:lnTo>
                    <a:cubicBezTo>
                      <a:pt x="1583" y="167"/>
                      <a:pt x="1608" y="109"/>
                      <a:pt x="1587" y="62"/>
                    </a:cubicBezTo>
                    <a:cubicBezTo>
                      <a:pt x="1572" y="24"/>
                      <a:pt x="1537" y="1"/>
                      <a:pt x="150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0"/>
              <p:cNvSpPr/>
              <p:nvPr/>
            </p:nvSpPr>
            <p:spPr>
              <a:xfrm>
                <a:off x="4748292" y="3564859"/>
                <a:ext cx="138839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65" extrusionOk="0">
                    <a:moveTo>
                      <a:pt x="1466" y="1"/>
                    </a:moveTo>
                    <a:cubicBezTo>
                      <a:pt x="1460" y="1"/>
                      <a:pt x="1454" y="1"/>
                      <a:pt x="1448" y="3"/>
                    </a:cubicBezTo>
                    <a:cubicBezTo>
                      <a:pt x="1235" y="43"/>
                      <a:pt x="159" y="252"/>
                      <a:pt x="75" y="280"/>
                    </a:cubicBezTo>
                    <a:cubicBezTo>
                      <a:pt x="24" y="297"/>
                      <a:pt x="0" y="350"/>
                      <a:pt x="14" y="398"/>
                    </a:cubicBezTo>
                    <a:cubicBezTo>
                      <a:pt x="27" y="438"/>
                      <a:pt x="64" y="465"/>
                      <a:pt x="105" y="465"/>
                    </a:cubicBezTo>
                    <a:cubicBezTo>
                      <a:pt x="115" y="465"/>
                      <a:pt x="125" y="462"/>
                      <a:pt x="136" y="458"/>
                    </a:cubicBezTo>
                    <a:cubicBezTo>
                      <a:pt x="200" y="441"/>
                      <a:pt x="996" y="283"/>
                      <a:pt x="1485" y="188"/>
                    </a:cubicBezTo>
                    <a:cubicBezTo>
                      <a:pt x="1536" y="178"/>
                      <a:pt x="1569" y="127"/>
                      <a:pt x="1559" y="77"/>
                    </a:cubicBezTo>
                    <a:cubicBezTo>
                      <a:pt x="1550" y="32"/>
                      <a:pt x="1512" y="1"/>
                      <a:pt x="146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0"/>
              <p:cNvSpPr/>
              <p:nvPr/>
            </p:nvSpPr>
            <p:spPr>
              <a:xfrm>
                <a:off x="4764121" y="3596517"/>
                <a:ext cx="131941" cy="55801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631" extrusionOk="0">
                    <a:moveTo>
                      <a:pt x="1387" y="0"/>
                    </a:moveTo>
                    <a:cubicBezTo>
                      <a:pt x="1376" y="0"/>
                      <a:pt x="1365" y="2"/>
                      <a:pt x="1354" y="6"/>
                    </a:cubicBezTo>
                    <a:cubicBezTo>
                      <a:pt x="871" y="174"/>
                      <a:pt x="132" y="428"/>
                      <a:pt x="81" y="445"/>
                    </a:cubicBezTo>
                    <a:cubicBezTo>
                      <a:pt x="30" y="454"/>
                      <a:pt x="0" y="509"/>
                      <a:pt x="13" y="559"/>
                    </a:cubicBezTo>
                    <a:cubicBezTo>
                      <a:pt x="24" y="599"/>
                      <a:pt x="61" y="630"/>
                      <a:pt x="105" y="630"/>
                    </a:cubicBezTo>
                    <a:cubicBezTo>
                      <a:pt x="111" y="630"/>
                      <a:pt x="119" y="630"/>
                      <a:pt x="128" y="627"/>
                    </a:cubicBezTo>
                    <a:cubicBezTo>
                      <a:pt x="183" y="613"/>
                      <a:pt x="1212" y="255"/>
                      <a:pt x="1418" y="185"/>
                    </a:cubicBezTo>
                    <a:cubicBezTo>
                      <a:pt x="1465" y="168"/>
                      <a:pt x="1491" y="113"/>
                      <a:pt x="1475" y="63"/>
                    </a:cubicBezTo>
                    <a:cubicBezTo>
                      <a:pt x="1462" y="23"/>
                      <a:pt x="1426" y="0"/>
                      <a:pt x="138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0"/>
              <p:cNvSpPr/>
              <p:nvPr/>
            </p:nvSpPr>
            <p:spPr>
              <a:xfrm>
                <a:off x="4774822" y="3635427"/>
                <a:ext cx="128758" cy="6314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714" extrusionOk="0">
                    <a:moveTo>
                      <a:pt x="1346" y="1"/>
                    </a:moveTo>
                    <a:cubicBezTo>
                      <a:pt x="1334" y="1"/>
                      <a:pt x="1321" y="3"/>
                      <a:pt x="1310" y="8"/>
                    </a:cubicBezTo>
                    <a:lnTo>
                      <a:pt x="71" y="531"/>
                    </a:lnTo>
                    <a:cubicBezTo>
                      <a:pt x="21" y="551"/>
                      <a:pt x="1" y="605"/>
                      <a:pt x="21" y="656"/>
                    </a:cubicBezTo>
                    <a:cubicBezTo>
                      <a:pt x="34" y="689"/>
                      <a:pt x="71" y="713"/>
                      <a:pt x="109" y="713"/>
                    </a:cubicBezTo>
                    <a:cubicBezTo>
                      <a:pt x="119" y="713"/>
                      <a:pt x="132" y="709"/>
                      <a:pt x="146" y="706"/>
                    </a:cubicBezTo>
                    <a:lnTo>
                      <a:pt x="1384" y="183"/>
                    </a:lnTo>
                    <a:cubicBezTo>
                      <a:pt x="1431" y="163"/>
                      <a:pt x="1455" y="106"/>
                      <a:pt x="1435" y="58"/>
                    </a:cubicBezTo>
                    <a:cubicBezTo>
                      <a:pt x="1420" y="23"/>
                      <a:pt x="1383" y="1"/>
                      <a:pt x="13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0"/>
              <p:cNvSpPr/>
              <p:nvPr/>
            </p:nvSpPr>
            <p:spPr>
              <a:xfrm>
                <a:off x="4790651" y="3675486"/>
                <a:ext cx="128669" cy="7048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7" extrusionOk="0">
                    <a:moveTo>
                      <a:pt x="1345" y="0"/>
                    </a:moveTo>
                    <a:cubicBezTo>
                      <a:pt x="1331" y="0"/>
                      <a:pt x="1316" y="3"/>
                      <a:pt x="1303" y="10"/>
                    </a:cubicBezTo>
                    <a:lnTo>
                      <a:pt x="65" y="617"/>
                    </a:lnTo>
                    <a:cubicBezTo>
                      <a:pt x="17" y="638"/>
                      <a:pt x="1" y="695"/>
                      <a:pt x="21" y="742"/>
                    </a:cubicBezTo>
                    <a:cubicBezTo>
                      <a:pt x="37" y="776"/>
                      <a:pt x="71" y="796"/>
                      <a:pt x="109" y="796"/>
                    </a:cubicBezTo>
                    <a:cubicBezTo>
                      <a:pt x="122" y="796"/>
                      <a:pt x="135" y="793"/>
                      <a:pt x="149" y="787"/>
                    </a:cubicBezTo>
                    <a:lnTo>
                      <a:pt x="1387" y="183"/>
                    </a:lnTo>
                    <a:cubicBezTo>
                      <a:pt x="1434" y="159"/>
                      <a:pt x="1454" y="102"/>
                      <a:pt x="1431" y="54"/>
                    </a:cubicBezTo>
                    <a:cubicBezTo>
                      <a:pt x="1414" y="20"/>
                      <a:pt x="1380" y="0"/>
                      <a:pt x="134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0"/>
              <p:cNvSpPr/>
              <p:nvPr/>
            </p:nvSpPr>
            <p:spPr>
              <a:xfrm>
                <a:off x="4796045" y="3729075"/>
                <a:ext cx="123275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687" extrusionOk="0">
                    <a:moveTo>
                      <a:pt x="1285" y="1"/>
                    </a:moveTo>
                    <a:cubicBezTo>
                      <a:pt x="1272" y="1"/>
                      <a:pt x="1260" y="3"/>
                      <a:pt x="1249" y="8"/>
                    </a:cubicBezTo>
                    <a:lnTo>
                      <a:pt x="71" y="505"/>
                    </a:lnTo>
                    <a:cubicBezTo>
                      <a:pt x="24" y="525"/>
                      <a:pt x="1" y="578"/>
                      <a:pt x="21" y="629"/>
                    </a:cubicBezTo>
                    <a:cubicBezTo>
                      <a:pt x="37" y="663"/>
                      <a:pt x="71" y="687"/>
                      <a:pt x="108" y="687"/>
                    </a:cubicBezTo>
                    <a:cubicBezTo>
                      <a:pt x="122" y="687"/>
                      <a:pt x="132" y="683"/>
                      <a:pt x="146" y="680"/>
                    </a:cubicBezTo>
                    <a:lnTo>
                      <a:pt x="1323" y="184"/>
                    </a:lnTo>
                    <a:cubicBezTo>
                      <a:pt x="1370" y="164"/>
                      <a:pt x="1393" y="106"/>
                      <a:pt x="1373" y="59"/>
                    </a:cubicBezTo>
                    <a:cubicBezTo>
                      <a:pt x="1358" y="23"/>
                      <a:pt x="1322" y="1"/>
                      <a:pt x="128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0"/>
              <p:cNvSpPr/>
              <p:nvPr/>
            </p:nvSpPr>
            <p:spPr>
              <a:xfrm>
                <a:off x="4808602" y="3763563"/>
                <a:ext cx="122921" cy="74902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847" extrusionOk="0">
                    <a:moveTo>
                      <a:pt x="1282" y="0"/>
                    </a:moveTo>
                    <a:cubicBezTo>
                      <a:pt x="1266" y="0"/>
                      <a:pt x="1250" y="4"/>
                      <a:pt x="1235" y="13"/>
                    </a:cubicBezTo>
                    <a:cubicBezTo>
                      <a:pt x="826" y="249"/>
                      <a:pt x="155" y="631"/>
                      <a:pt x="77" y="661"/>
                    </a:cubicBezTo>
                    <a:cubicBezTo>
                      <a:pt x="30" y="674"/>
                      <a:pt x="0" y="722"/>
                      <a:pt x="10" y="772"/>
                    </a:cubicBezTo>
                    <a:cubicBezTo>
                      <a:pt x="21" y="816"/>
                      <a:pt x="61" y="847"/>
                      <a:pt x="105" y="847"/>
                    </a:cubicBezTo>
                    <a:cubicBezTo>
                      <a:pt x="111" y="847"/>
                      <a:pt x="118" y="847"/>
                      <a:pt x="125" y="843"/>
                    </a:cubicBezTo>
                    <a:cubicBezTo>
                      <a:pt x="175" y="833"/>
                      <a:pt x="580" y="607"/>
                      <a:pt x="1329" y="179"/>
                    </a:cubicBezTo>
                    <a:cubicBezTo>
                      <a:pt x="1373" y="151"/>
                      <a:pt x="1390" y="94"/>
                      <a:pt x="1363" y="47"/>
                    </a:cubicBezTo>
                    <a:cubicBezTo>
                      <a:pt x="1345" y="17"/>
                      <a:pt x="1314" y="0"/>
                      <a:pt x="128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0"/>
              <p:cNvSpPr/>
              <p:nvPr/>
            </p:nvSpPr>
            <p:spPr>
              <a:xfrm>
                <a:off x="4820452" y="3808221"/>
                <a:ext cx="121860" cy="8012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6" extrusionOk="0">
                    <a:moveTo>
                      <a:pt x="1272" y="0"/>
                    </a:moveTo>
                    <a:cubicBezTo>
                      <a:pt x="1255" y="0"/>
                      <a:pt x="1238" y="5"/>
                      <a:pt x="1223" y="15"/>
                    </a:cubicBezTo>
                    <a:lnTo>
                      <a:pt x="58" y="730"/>
                    </a:lnTo>
                    <a:cubicBezTo>
                      <a:pt x="14" y="756"/>
                      <a:pt x="1" y="817"/>
                      <a:pt x="28" y="861"/>
                    </a:cubicBezTo>
                    <a:cubicBezTo>
                      <a:pt x="44" y="888"/>
                      <a:pt x="75" y="905"/>
                      <a:pt x="109" y="905"/>
                    </a:cubicBezTo>
                    <a:cubicBezTo>
                      <a:pt x="125" y="905"/>
                      <a:pt x="142" y="901"/>
                      <a:pt x="156" y="892"/>
                    </a:cubicBezTo>
                    <a:lnTo>
                      <a:pt x="1320" y="177"/>
                    </a:lnTo>
                    <a:cubicBezTo>
                      <a:pt x="1364" y="149"/>
                      <a:pt x="1377" y="88"/>
                      <a:pt x="1351" y="45"/>
                    </a:cubicBezTo>
                    <a:cubicBezTo>
                      <a:pt x="1333" y="16"/>
                      <a:pt x="1303" y="0"/>
                      <a:pt x="127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0"/>
              <p:cNvSpPr/>
              <p:nvPr/>
            </p:nvSpPr>
            <p:spPr>
              <a:xfrm>
                <a:off x="4829383" y="3845981"/>
                <a:ext cx="118942" cy="92147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042" extrusionOk="0">
                    <a:moveTo>
                      <a:pt x="1240" y="0"/>
                    </a:moveTo>
                    <a:cubicBezTo>
                      <a:pt x="1220" y="0"/>
                      <a:pt x="1199" y="6"/>
                      <a:pt x="1182" y="19"/>
                    </a:cubicBezTo>
                    <a:lnTo>
                      <a:pt x="52" y="873"/>
                    </a:lnTo>
                    <a:cubicBezTo>
                      <a:pt x="11" y="904"/>
                      <a:pt x="1" y="964"/>
                      <a:pt x="35" y="1005"/>
                    </a:cubicBezTo>
                    <a:cubicBezTo>
                      <a:pt x="52" y="1032"/>
                      <a:pt x="82" y="1041"/>
                      <a:pt x="109" y="1041"/>
                    </a:cubicBezTo>
                    <a:cubicBezTo>
                      <a:pt x="130" y="1041"/>
                      <a:pt x="150" y="1038"/>
                      <a:pt x="166" y="1025"/>
                    </a:cubicBezTo>
                    <a:lnTo>
                      <a:pt x="1297" y="171"/>
                    </a:lnTo>
                    <a:cubicBezTo>
                      <a:pt x="1337" y="137"/>
                      <a:pt x="1344" y="80"/>
                      <a:pt x="1314" y="36"/>
                    </a:cubicBezTo>
                    <a:cubicBezTo>
                      <a:pt x="1296" y="13"/>
                      <a:pt x="1268" y="0"/>
                      <a:pt x="124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0"/>
              <p:cNvSpPr/>
              <p:nvPr/>
            </p:nvSpPr>
            <p:spPr>
              <a:xfrm>
                <a:off x="4857770" y="3883652"/>
                <a:ext cx="84541" cy="1070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210" extrusionOk="0">
                    <a:moveTo>
                      <a:pt x="849" y="1"/>
                    </a:moveTo>
                    <a:cubicBezTo>
                      <a:pt x="818" y="1"/>
                      <a:pt x="789" y="14"/>
                      <a:pt x="770" y="39"/>
                    </a:cubicBezTo>
                    <a:cubicBezTo>
                      <a:pt x="510" y="406"/>
                      <a:pt x="78" y="1000"/>
                      <a:pt x="38" y="1048"/>
                    </a:cubicBezTo>
                    <a:cubicBezTo>
                      <a:pt x="1" y="1085"/>
                      <a:pt x="1" y="1146"/>
                      <a:pt x="38" y="1182"/>
                    </a:cubicBezTo>
                    <a:cubicBezTo>
                      <a:pt x="58" y="1199"/>
                      <a:pt x="82" y="1210"/>
                      <a:pt x="105" y="1210"/>
                    </a:cubicBezTo>
                    <a:cubicBezTo>
                      <a:pt x="129" y="1210"/>
                      <a:pt x="153" y="1199"/>
                      <a:pt x="173" y="1182"/>
                    </a:cubicBezTo>
                    <a:cubicBezTo>
                      <a:pt x="214" y="1138"/>
                      <a:pt x="712" y="447"/>
                      <a:pt x="925" y="150"/>
                    </a:cubicBezTo>
                    <a:cubicBezTo>
                      <a:pt x="955" y="109"/>
                      <a:pt x="946" y="48"/>
                      <a:pt x="905" y="18"/>
                    </a:cubicBezTo>
                    <a:cubicBezTo>
                      <a:pt x="888" y="6"/>
                      <a:pt x="868" y="1"/>
                      <a:pt x="84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0"/>
              <p:cNvSpPr/>
              <p:nvPr/>
            </p:nvSpPr>
            <p:spPr>
              <a:xfrm>
                <a:off x="5089635" y="3392861"/>
                <a:ext cx="141580" cy="67209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760" extrusionOk="0">
                    <a:moveTo>
                      <a:pt x="48" y="1"/>
                    </a:moveTo>
                    <a:cubicBezTo>
                      <a:pt x="21" y="1"/>
                      <a:pt x="1" y="21"/>
                      <a:pt x="1" y="48"/>
                    </a:cubicBezTo>
                    <a:cubicBezTo>
                      <a:pt x="1" y="75"/>
                      <a:pt x="21" y="95"/>
                      <a:pt x="48" y="95"/>
                    </a:cubicBezTo>
                    <a:cubicBezTo>
                      <a:pt x="1094" y="95"/>
                      <a:pt x="1502" y="733"/>
                      <a:pt x="1506" y="739"/>
                    </a:cubicBezTo>
                    <a:cubicBezTo>
                      <a:pt x="1515" y="753"/>
                      <a:pt x="1529" y="760"/>
                      <a:pt x="1546" y="760"/>
                    </a:cubicBezTo>
                    <a:cubicBezTo>
                      <a:pt x="1556" y="760"/>
                      <a:pt x="1563" y="760"/>
                      <a:pt x="1573" y="753"/>
                    </a:cubicBezTo>
                    <a:cubicBezTo>
                      <a:pt x="1593" y="739"/>
                      <a:pt x="1600" y="709"/>
                      <a:pt x="1587" y="689"/>
                    </a:cubicBezTo>
                    <a:cubicBezTo>
                      <a:pt x="1570" y="658"/>
                      <a:pt x="1148" y="1"/>
                      <a:pt x="4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0"/>
              <p:cNvSpPr/>
              <p:nvPr/>
            </p:nvSpPr>
            <p:spPr>
              <a:xfrm>
                <a:off x="5075310" y="3487924"/>
                <a:ext cx="141227" cy="54209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3" extrusionOk="0">
                    <a:moveTo>
                      <a:pt x="184" y="0"/>
                    </a:moveTo>
                    <a:cubicBezTo>
                      <a:pt x="137" y="0"/>
                      <a:pt x="90" y="3"/>
                      <a:pt x="45" y="8"/>
                    </a:cubicBezTo>
                    <a:cubicBezTo>
                      <a:pt x="21" y="12"/>
                      <a:pt x="1" y="36"/>
                      <a:pt x="4" y="63"/>
                    </a:cubicBezTo>
                    <a:cubicBezTo>
                      <a:pt x="7" y="87"/>
                      <a:pt x="27" y="104"/>
                      <a:pt x="51" y="104"/>
                    </a:cubicBezTo>
                    <a:cubicBezTo>
                      <a:pt x="53" y="104"/>
                      <a:pt x="55" y="103"/>
                      <a:pt x="58" y="103"/>
                    </a:cubicBezTo>
                    <a:cubicBezTo>
                      <a:pt x="99" y="98"/>
                      <a:pt x="142" y="95"/>
                      <a:pt x="184" y="95"/>
                    </a:cubicBezTo>
                    <a:cubicBezTo>
                      <a:pt x="796" y="95"/>
                      <a:pt x="1506" y="600"/>
                      <a:pt x="1515" y="603"/>
                    </a:cubicBezTo>
                    <a:cubicBezTo>
                      <a:pt x="1523" y="609"/>
                      <a:pt x="1532" y="613"/>
                      <a:pt x="1543" y="613"/>
                    </a:cubicBezTo>
                    <a:cubicBezTo>
                      <a:pt x="1556" y="613"/>
                      <a:pt x="1573" y="606"/>
                      <a:pt x="1580" y="592"/>
                    </a:cubicBezTo>
                    <a:cubicBezTo>
                      <a:pt x="1596" y="572"/>
                      <a:pt x="1590" y="542"/>
                      <a:pt x="1570" y="525"/>
                    </a:cubicBezTo>
                    <a:cubicBezTo>
                      <a:pt x="1538" y="503"/>
                      <a:pt x="826" y="0"/>
                      <a:pt x="18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0"/>
              <p:cNvSpPr/>
              <p:nvPr/>
            </p:nvSpPr>
            <p:spPr>
              <a:xfrm>
                <a:off x="5058861" y="3600231"/>
                <a:ext cx="129377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41" extrusionOk="0">
                    <a:moveTo>
                      <a:pt x="146" y="1"/>
                    </a:moveTo>
                    <a:cubicBezTo>
                      <a:pt x="113" y="1"/>
                      <a:pt x="79" y="2"/>
                      <a:pt x="45" y="4"/>
                    </a:cubicBezTo>
                    <a:cubicBezTo>
                      <a:pt x="18" y="7"/>
                      <a:pt x="1" y="28"/>
                      <a:pt x="1" y="54"/>
                    </a:cubicBezTo>
                    <a:cubicBezTo>
                      <a:pt x="4" y="80"/>
                      <a:pt x="22" y="99"/>
                      <a:pt x="46" y="99"/>
                    </a:cubicBezTo>
                    <a:cubicBezTo>
                      <a:pt x="48" y="99"/>
                      <a:pt x="50" y="99"/>
                      <a:pt x="52" y="99"/>
                    </a:cubicBezTo>
                    <a:cubicBezTo>
                      <a:pt x="82" y="97"/>
                      <a:pt x="113" y="96"/>
                      <a:pt x="143" y="96"/>
                    </a:cubicBezTo>
                    <a:cubicBezTo>
                      <a:pt x="790" y="96"/>
                      <a:pt x="1371" y="528"/>
                      <a:pt x="1377" y="531"/>
                    </a:cubicBezTo>
                    <a:cubicBezTo>
                      <a:pt x="1388" y="537"/>
                      <a:pt x="1398" y="540"/>
                      <a:pt x="1408" y="540"/>
                    </a:cubicBezTo>
                    <a:cubicBezTo>
                      <a:pt x="1422" y="540"/>
                      <a:pt x="1435" y="534"/>
                      <a:pt x="1445" y="520"/>
                    </a:cubicBezTo>
                    <a:cubicBezTo>
                      <a:pt x="1462" y="500"/>
                      <a:pt x="1455" y="470"/>
                      <a:pt x="1435" y="453"/>
                    </a:cubicBezTo>
                    <a:cubicBezTo>
                      <a:pt x="1409" y="434"/>
                      <a:pt x="826" y="1"/>
                      <a:pt x="1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0"/>
              <p:cNvSpPr/>
              <p:nvPr/>
            </p:nvSpPr>
            <p:spPr>
              <a:xfrm>
                <a:off x="4632183" y="2960169"/>
                <a:ext cx="177661" cy="56322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6369" extrusionOk="0">
                    <a:moveTo>
                      <a:pt x="1898" y="1"/>
                    </a:moveTo>
                    <a:cubicBezTo>
                      <a:pt x="1867" y="1"/>
                      <a:pt x="1837" y="16"/>
                      <a:pt x="1820" y="44"/>
                    </a:cubicBezTo>
                    <a:cubicBezTo>
                      <a:pt x="254" y="2586"/>
                      <a:pt x="7" y="6233"/>
                      <a:pt x="4" y="6270"/>
                    </a:cubicBezTo>
                    <a:cubicBezTo>
                      <a:pt x="1" y="6321"/>
                      <a:pt x="41" y="6365"/>
                      <a:pt x="92" y="6368"/>
                    </a:cubicBezTo>
                    <a:lnTo>
                      <a:pt x="99" y="6368"/>
                    </a:lnTo>
                    <a:cubicBezTo>
                      <a:pt x="149" y="6368"/>
                      <a:pt x="189" y="6331"/>
                      <a:pt x="193" y="6280"/>
                    </a:cubicBezTo>
                    <a:cubicBezTo>
                      <a:pt x="197" y="6244"/>
                      <a:pt x="440" y="2646"/>
                      <a:pt x="1981" y="146"/>
                    </a:cubicBezTo>
                    <a:cubicBezTo>
                      <a:pt x="2008" y="102"/>
                      <a:pt x="1995" y="41"/>
                      <a:pt x="1947" y="14"/>
                    </a:cubicBezTo>
                    <a:cubicBezTo>
                      <a:pt x="1932" y="5"/>
                      <a:pt x="1915" y="1"/>
                      <a:pt x="189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0"/>
              <p:cNvSpPr/>
              <p:nvPr/>
            </p:nvSpPr>
            <p:spPr>
              <a:xfrm>
                <a:off x="4152091" y="4079527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7964" y="1"/>
                    </a:moveTo>
                    <a:cubicBezTo>
                      <a:pt x="7931" y="1"/>
                      <a:pt x="7898" y="18"/>
                      <a:pt x="7883" y="47"/>
                    </a:cubicBezTo>
                    <a:cubicBezTo>
                      <a:pt x="7842" y="111"/>
                      <a:pt x="4084" y="6374"/>
                      <a:pt x="88" y="6908"/>
                    </a:cubicBezTo>
                    <a:cubicBezTo>
                      <a:pt x="38" y="6914"/>
                      <a:pt x="0" y="6961"/>
                      <a:pt x="7" y="7015"/>
                    </a:cubicBezTo>
                    <a:cubicBezTo>
                      <a:pt x="14" y="7062"/>
                      <a:pt x="55" y="7096"/>
                      <a:pt x="102" y="7096"/>
                    </a:cubicBezTo>
                    <a:lnTo>
                      <a:pt x="115" y="7096"/>
                    </a:lnTo>
                    <a:cubicBezTo>
                      <a:pt x="4201" y="6550"/>
                      <a:pt x="7890" y="405"/>
                      <a:pt x="8045" y="145"/>
                    </a:cubicBezTo>
                    <a:cubicBezTo>
                      <a:pt x="8072" y="98"/>
                      <a:pt x="8055" y="40"/>
                      <a:pt x="8011" y="13"/>
                    </a:cubicBezTo>
                    <a:cubicBezTo>
                      <a:pt x="7997" y="5"/>
                      <a:pt x="7981" y="1"/>
                      <a:pt x="796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0"/>
              <p:cNvSpPr/>
              <p:nvPr/>
            </p:nvSpPr>
            <p:spPr>
              <a:xfrm>
                <a:off x="7511668" y="2466282"/>
                <a:ext cx="1503972" cy="2161821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24446" extrusionOk="0">
                    <a:moveTo>
                      <a:pt x="1" y="1"/>
                    </a:moveTo>
                    <a:lnTo>
                      <a:pt x="4212" y="10391"/>
                    </a:lnTo>
                    <a:lnTo>
                      <a:pt x="3213" y="15041"/>
                    </a:lnTo>
                    <a:cubicBezTo>
                      <a:pt x="3213" y="15041"/>
                      <a:pt x="6058" y="22174"/>
                      <a:pt x="11505" y="24276"/>
                    </a:cubicBezTo>
                    <a:cubicBezTo>
                      <a:pt x="11802" y="24391"/>
                      <a:pt x="12086" y="24446"/>
                      <a:pt x="12354" y="24446"/>
                    </a:cubicBezTo>
                    <a:cubicBezTo>
                      <a:pt x="17007" y="24446"/>
                      <a:pt x="16974" y="7936"/>
                      <a:pt x="1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0"/>
              <p:cNvSpPr/>
              <p:nvPr/>
            </p:nvSpPr>
            <p:spPr>
              <a:xfrm>
                <a:off x="7454719" y="3161261"/>
                <a:ext cx="429517" cy="635122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2" extrusionOk="0">
                    <a:moveTo>
                      <a:pt x="3169" y="1"/>
                    </a:moveTo>
                    <a:cubicBezTo>
                      <a:pt x="2857" y="1"/>
                      <a:pt x="2392" y="103"/>
                      <a:pt x="1661" y="325"/>
                    </a:cubicBezTo>
                    <a:cubicBezTo>
                      <a:pt x="1" y="827"/>
                      <a:pt x="1485" y="4827"/>
                      <a:pt x="1762" y="5714"/>
                    </a:cubicBezTo>
                    <a:cubicBezTo>
                      <a:pt x="1893" y="6134"/>
                      <a:pt x="2196" y="6245"/>
                      <a:pt x="2480" y="6245"/>
                    </a:cubicBezTo>
                    <a:cubicBezTo>
                      <a:pt x="2799" y="6245"/>
                      <a:pt x="3095" y="6105"/>
                      <a:pt x="3095" y="6105"/>
                    </a:cubicBezTo>
                    <a:lnTo>
                      <a:pt x="3857" y="7182"/>
                    </a:lnTo>
                    <a:lnTo>
                      <a:pt x="4856" y="2532"/>
                    </a:lnTo>
                    <a:cubicBezTo>
                      <a:pt x="4856" y="2532"/>
                      <a:pt x="4107" y="973"/>
                      <a:pt x="3857" y="457"/>
                    </a:cubicBezTo>
                    <a:cubicBezTo>
                      <a:pt x="3718" y="166"/>
                      <a:pt x="3567" y="1"/>
                      <a:pt x="3169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0"/>
              <p:cNvSpPr/>
              <p:nvPr/>
            </p:nvSpPr>
            <p:spPr>
              <a:xfrm>
                <a:off x="7787130" y="3376590"/>
                <a:ext cx="697202" cy="649006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7339" extrusionOk="0">
                    <a:moveTo>
                      <a:pt x="1096" y="1"/>
                    </a:moveTo>
                    <a:cubicBezTo>
                      <a:pt x="1052" y="1"/>
                      <a:pt x="1012" y="32"/>
                      <a:pt x="1003" y="77"/>
                    </a:cubicBezTo>
                    <a:lnTo>
                      <a:pt x="8" y="4726"/>
                    </a:lnTo>
                    <a:cubicBezTo>
                      <a:pt x="0" y="4747"/>
                      <a:pt x="4" y="4770"/>
                      <a:pt x="14" y="4790"/>
                    </a:cubicBezTo>
                    <a:lnTo>
                      <a:pt x="1276" y="7288"/>
                    </a:lnTo>
                    <a:cubicBezTo>
                      <a:pt x="1293" y="7318"/>
                      <a:pt x="1327" y="7338"/>
                      <a:pt x="1360" y="7338"/>
                    </a:cubicBezTo>
                    <a:lnTo>
                      <a:pt x="1371" y="7338"/>
                    </a:lnTo>
                    <a:cubicBezTo>
                      <a:pt x="1411" y="7335"/>
                      <a:pt x="1441" y="7305"/>
                      <a:pt x="1452" y="7268"/>
                    </a:cubicBezTo>
                    <a:lnTo>
                      <a:pt x="3098" y="853"/>
                    </a:lnTo>
                    <a:cubicBezTo>
                      <a:pt x="3112" y="802"/>
                      <a:pt x="3081" y="748"/>
                      <a:pt x="3031" y="738"/>
                    </a:cubicBezTo>
                    <a:cubicBezTo>
                      <a:pt x="3023" y="736"/>
                      <a:pt x="3015" y="735"/>
                      <a:pt x="3007" y="735"/>
                    </a:cubicBezTo>
                    <a:cubicBezTo>
                      <a:pt x="2965" y="735"/>
                      <a:pt x="2928" y="763"/>
                      <a:pt x="2916" y="806"/>
                    </a:cubicBezTo>
                    <a:lnTo>
                      <a:pt x="1333" y="6977"/>
                    </a:lnTo>
                    <a:lnTo>
                      <a:pt x="200" y="4734"/>
                    </a:lnTo>
                    <a:lnTo>
                      <a:pt x="1168" y="208"/>
                    </a:lnTo>
                    <a:cubicBezTo>
                      <a:pt x="1418" y="262"/>
                      <a:pt x="2157" y="434"/>
                      <a:pt x="3085" y="728"/>
                    </a:cubicBezTo>
                    <a:cubicBezTo>
                      <a:pt x="4455" y="1160"/>
                      <a:pt x="6372" y="1895"/>
                      <a:pt x="7717" y="2955"/>
                    </a:cubicBezTo>
                    <a:cubicBezTo>
                      <a:pt x="7734" y="2968"/>
                      <a:pt x="7755" y="2974"/>
                      <a:pt x="7775" y="2974"/>
                    </a:cubicBezTo>
                    <a:cubicBezTo>
                      <a:pt x="7803" y="2974"/>
                      <a:pt x="7832" y="2962"/>
                      <a:pt x="7849" y="2938"/>
                    </a:cubicBezTo>
                    <a:cubicBezTo>
                      <a:pt x="7883" y="2898"/>
                      <a:pt x="7876" y="2837"/>
                      <a:pt x="7836" y="2806"/>
                    </a:cubicBezTo>
                    <a:cubicBezTo>
                      <a:pt x="6466" y="1730"/>
                      <a:pt x="4529" y="984"/>
                      <a:pt x="3142" y="546"/>
                    </a:cubicBezTo>
                    <a:cubicBezTo>
                      <a:pt x="1988" y="185"/>
                      <a:pt x="1125" y="6"/>
                      <a:pt x="1114" y="2"/>
                    </a:cubicBezTo>
                    <a:cubicBezTo>
                      <a:pt x="1108" y="1"/>
                      <a:pt x="1102" y="1"/>
                      <a:pt x="109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0"/>
              <p:cNvSpPr/>
              <p:nvPr/>
            </p:nvSpPr>
            <p:spPr>
              <a:xfrm>
                <a:off x="7887146" y="3413642"/>
                <a:ext cx="152811" cy="61991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01" extrusionOk="0">
                    <a:moveTo>
                      <a:pt x="107" y="0"/>
                    </a:moveTo>
                    <a:cubicBezTo>
                      <a:pt x="67" y="0"/>
                      <a:pt x="31" y="26"/>
                      <a:pt x="17" y="66"/>
                    </a:cubicBezTo>
                    <a:cubicBezTo>
                      <a:pt x="0" y="113"/>
                      <a:pt x="27" y="167"/>
                      <a:pt x="78" y="184"/>
                    </a:cubicBezTo>
                    <a:lnTo>
                      <a:pt x="1593" y="694"/>
                    </a:lnTo>
                    <a:cubicBezTo>
                      <a:pt x="1603" y="697"/>
                      <a:pt x="1613" y="700"/>
                      <a:pt x="1620" y="700"/>
                    </a:cubicBezTo>
                    <a:cubicBezTo>
                      <a:pt x="1660" y="700"/>
                      <a:pt x="1697" y="674"/>
                      <a:pt x="1711" y="633"/>
                    </a:cubicBezTo>
                    <a:cubicBezTo>
                      <a:pt x="1727" y="585"/>
                      <a:pt x="1701" y="532"/>
                      <a:pt x="1650" y="515"/>
                    </a:cubicBezTo>
                    <a:lnTo>
                      <a:pt x="139" y="5"/>
                    </a:ln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0"/>
              <p:cNvSpPr/>
              <p:nvPr/>
            </p:nvSpPr>
            <p:spPr>
              <a:xfrm>
                <a:off x="7887146" y="3445212"/>
                <a:ext cx="142023" cy="65617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742" extrusionOk="0">
                    <a:moveTo>
                      <a:pt x="111" y="0"/>
                    </a:moveTo>
                    <a:cubicBezTo>
                      <a:pt x="72" y="0"/>
                      <a:pt x="34" y="23"/>
                      <a:pt x="20" y="60"/>
                    </a:cubicBezTo>
                    <a:cubicBezTo>
                      <a:pt x="0" y="111"/>
                      <a:pt x="24" y="164"/>
                      <a:pt x="71" y="185"/>
                    </a:cubicBezTo>
                    <a:lnTo>
                      <a:pt x="1461" y="734"/>
                    </a:lnTo>
                    <a:cubicBezTo>
                      <a:pt x="1475" y="738"/>
                      <a:pt x="1484" y="742"/>
                      <a:pt x="1498" y="742"/>
                    </a:cubicBezTo>
                    <a:cubicBezTo>
                      <a:pt x="1535" y="742"/>
                      <a:pt x="1573" y="718"/>
                      <a:pt x="1586" y="681"/>
                    </a:cubicBezTo>
                    <a:cubicBezTo>
                      <a:pt x="1606" y="633"/>
                      <a:pt x="1582" y="576"/>
                      <a:pt x="1532" y="559"/>
                    </a:cubicBezTo>
                    <a:lnTo>
                      <a:pt x="142" y="6"/>
                    </a:lnTo>
                    <a:cubicBezTo>
                      <a:pt x="132" y="2"/>
                      <a:pt x="121" y="0"/>
                      <a:pt x="11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0"/>
              <p:cNvSpPr/>
              <p:nvPr/>
            </p:nvSpPr>
            <p:spPr>
              <a:xfrm>
                <a:off x="7876622" y="3493849"/>
                <a:ext cx="138927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465" extrusionOk="0">
                    <a:moveTo>
                      <a:pt x="102" y="1"/>
                    </a:moveTo>
                    <a:cubicBezTo>
                      <a:pt x="58" y="1"/>
                      <a:pt x="20" y="32"/>
                      <a:pt x="11" y="77"/>
                    </a:cubicBezTo>
                    <a:cubicBezTo>
                      <a:pt x="1" y="131"/>
                      <a:pt x="35" y="178"/>
                      <a:pt x="85" y="188"/>
                    </a:cubicBezTo>
                    <a:cubicBezTo>
                      <a:pt x="575" y="282"/>
                      <a:pt x="1371" y="441"/>
                      <a:pt x="1435" y="461"/>
                    </a:cubicBezTo>
                    <a:cubicBezTo>
                      <a:pt x="1446" y="465"/>
                      <a:pt x="1455" y="465"/>
                      <a:pt x="1466" y="465"/>
                    </a:cubicBezTo>
                    <a:cubicBezTo>
                      <a:pt x="1506" y="465"/>
                      <a:pt x="1543" y="441"/>
                      <a:pt x="1556" y="401"/>
                    </a:cubicBezTo>
                    <a:cubicBezTo>
                      <a:pt x="1570" y="350"/>
                      <a:pt x="1543" y="299"/>
                      <a:pt x="1496" y="282"/>
                    </a:cubicBezTo>
                    <a:cubicBezTo>
                      <a:pt x="1412" y="252"/>
                      <a:pt x="335" y="43"/>
                      <a:pt x="119" y="2"/>
                    </a:cubicBezTo>
                    <a:cubicBezTo>
                      <a:pt x="113" y="1"/>
                      <a:pt x="107" y="1"/>
                      <a:pt x="10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0"/>
              <p:cNvSpPr/>
              <p:nvPr/>
            </p:nvSpPr>
            <p:spPr>
              <a:xfrm>
                <a:off x="7867691" y="3525507"/>
                <a:ext cx="132030" cy="55712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30" extrusionOk="0">
                    <a:moveTo>
                      <a:pt x="109" y="0"/>
                    </a:moveTo>
                    <a:cubicBezTo>
                      <a:pt x="69" y="0"/>
                      <a:pt x="31" y="26"/>
                      <a:pt x="18" y="66"/>
                    </a:cubicBezTo>
                    <a:cubicBezTo>
                      <a:pt x="1" y="114"/>
                      <a:pt x="28" y="167"/>
                      <a:pt x="75" y="184"/>
                    </a:cubicBezTo>
                    <a:cubicBezTo>
                      <a:pt x="281" y="259"/>
                      <a:pt x="1307" y="613"/>
                      <a:pt x="1364" y="630"/>
                    </a:cubicBezTo>
                    <a:lnTo>
                      <a:pt x="1388" y="630"/>
                    </a:lnTo>
                    <a:cubicBezTo>
                      <a:pt x="1428" y="630"/>
                      <a:pt x="1469" y="603"/>
                      <a:pt x="1479" y="559"/>
                    </a:cubicBezTo>
                    <a:cubicBezTo>
                      <a:pt x="1492" y="512"/>
                      <a:pt x="1462" y="458"/>
                      <a:pt x="1411" y="444"/>
                    </a:cubicBezTo>
                    <a:cubicBezTo>
                      <a:pt x="1360" y="431"/>
                      <a:pt x="622" y="175"/>
                      <a:pt x="139" y="5"/>
                    </a:cubicBezTo>
                    <a:cubicBezTo>
                      <a:pt x="129" y="2"/>
                      <a:pt x="119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0"/>
              <p:cNvSpPr/>
              <p:nvPr/>
            </p:nvSpPr>
            <p:spPr>
              <a:xfrm>
                <a:off x="7860263" y="3564417"/>
                <a:ext cx="128669" cy="63052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13" extrusionOk="0">
                    <a:moveTo>
                      <a:pt x="110" y="0"/>
                    </a:moveTo>
                    <a:cubicBezTo>
                      <a:pt x="72" y="0"/>
                      <a:pt x="36" y="22"/>
                      <a:pt x="21" y="59"/>
                    </a:cubicBezTo>
                    <a:cubicBezTo>
                      <a:pt x="0" y="109"/>
                      <a:pt x="24" y="163"/>
                      <a:pt x="72" y="183"/>
                    </a:cubicBezTo>
                    <a:lnTo>
                      <a:pt x="1310" y="706"/>
                    </a:lnTo>
                    <a:cubicBezTo>
                      <a:pt x="1323" y="713"/>
                      <a:pt x="1337" y="713"/>
                      <a:pt x="1347" y="713"/>
                    </a:cubicBezTo>
                    <a:cubicBezTo>
                      <a:pt x="1384" y="713"/>
                      <a:pt x="1421" y="693"/>
                      <a:pt x="1435" y="655"/>
                    </a:cubicBezTo>
                    <a:cubicBezTo>
                      <a:pt x="1455" y="608"/>
                      <a:pt x="1431" y="551"/>
                      <a:pt x="1384" y="531"/>
                    </a:cubicBezTo>
                    <a:lnTo>
                      <a:pt x="145" y="8"/>
                    </a:lnTo>
                    <a:cubicBezTo>
                      <a:pt x="134" y="3"/>
                      <a:pt x="122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0"/>
              <p:cNvSpPr/>
              <p:nvPr/>
            </p:nvSpPr>
            <p:spPr>
              <a:xfrm>
                <a:off x="7844434" y="3604741"/>
                <a:ext cx="128669" cy="7021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4" extrusionOk="0">
                    <a:moveTo>
                      <a:pt x="109" y="1"/>
                    </a:moveTo>
                    <a:cubicBezTo>
                      <a:pt x="75" y="1"/>
                      <a:pt x="41" y="21"/>
                      <a:pt x="24" y="54"/>
                    </a:cubicBezTo>
                    <a:cubicBezTo>
                      <a:pt x="0" y="101"/>
                      <a:pt x="21" y="156"/>
                      <a:pt x="68" y="179"/>
                    </a:cubicBezTo>
                    <a:lnTo>
                      <a:pt x="1307" y="787"/>
                    </a:lnTo>
                    <a:cubicBezTo>
                      <a:pt x="1320" y="793"/>
                      <a:pt x="1333" y="793"/>
                      <a:pt x="1347" y="793"/>
                    </a:cubicBezTo>
                    <a:cubicBezTo>
                      <a:pt x="1384" y="793"/>
                      <a:pt x="1418" y="777"/>
                      <a:pt x="1431" y="743"/>
                    </a:cubicBezTo>
                    <a:cubicBezTo>
                      <a:pt x="1455" y="696"/>
                      <a:pt x="1435" y="638"/>
                      <a:pt x="1391" y="615"/>
                    </a:cubicBezTo>
                    <a:lnTo>
                      <a:pt x="149" y="11"/>
                    </a:lnTo>
                    <a:cubicBezTo>
                      <a:pt x="137" y="4"/>
                      <a:pt x="123" y="1"/>
                      <a:pt x="10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0"/>
              <p:cNvSpPr/>
              <p:nvPr/>
            </p:nvSpPr>
            <p:spPr>
              <a:xfrm>
                <a:off x="7844434" y="3658065"/>
                <a:ext cx="123363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87" extrusionOk="0">
                    <a:moveTo>
                      <a:pt x="110" y="1"/>
                    </a:moveTo>
                    <a:cubicBezTo>
                      <a:pt x="73" y="1"/>
                      <a:pt x="36" y="23"/>
                      <a:pt x="21" y="59"/>
                    </a:cubicBezTo>
                    <a:cubicBezTo>
                      <a:pt x="0" y="109"/>
                      <a:pt x="24" y="163"/>
                      <a:pt x="72" y="184"/>
                    </a:cubicBezTo>
                    <a:lnTo>
                      <a:pt x="1249" y="680"/>
                    </a:lnTo>
                    <a:cubicBezTo>
                      <a:pt x="1259" y="686"/>
                      <a:pt x="1273" y="686"/>
                      <a:pt x="1286" y="686"/>
                    </a:cubicBezTo>
                    <a:cubicBezTo>
                      <a:pt x="1324" y="686"/>
                      <a:pt x="1357" y="666"/>
                      <a:pt x="1374" y="629"/>
                    </a:cubicBezTo>
                    <a:cubicBezTo>
                      <a:pt x="1394" y="582"/>
                      <a:pt x="1371" y="525"/>
                      <a:pt x="1324" y="504"/>
                    </a:cubicBezTo>
                    <a:lnTo>
                      <a:pt x="145" y="8"/>
                    </a:lnTo>
                    <a:cubicBezTo>
                      <a:pt x="134" y="3"/>
                      <a:pt x="122" y="1"/>
                      <a:pt x="11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0"/>
              <p:cNvSpPr/>
              <p:nvPr/>
            </p:nvSpPr>
            <p:spPr>
              <a:xfrm>
                <a:off x="7832142" y="3692642"/>
                <a:ext cx="123363" cy="74814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846" extrusionOk="0">
                    <a:moveTo>
                      <a:pt x="111" y="1"/>
                    </a:moveTo>
                    <a:cubicBezTo>
                      <a:pt x="79" y="1"/>
                      <a:pt x="46" y="17"/>
                      <a:pt x="28" y="49"/>
                    </a:cubicBezTo>
                    <a:cubicBezTo>
                      <a:pt x="1" y="93"/>
                      <a:pt x="18" y="151"/>
                      <a:pt x="62" y="177"/>
                    </a:cubicBezTo>
                    <a:cubicBezTo>
                      <a:pt x="811" y="609"/>
                      <a:pt x="1216" y="832"/>
                      <a:pt x="1267" y="845"/>
                    </a:cubicBezTo>
                    <a:lnTo>
                      <a:pt x="1287" y="845"/>
                    </a:lnTo>
                    <a:cubicBezTo>
                      <a:pt x="1331" y="845"/>
                      <a:pt x="1374" y="819"/>
                      <a:pt x="1385" y="775"/>
                    </a:cubicBezTo>
                    <a:cubicBezTo>
                      <a:pt x="1395" y="724"/>
                      <a:pt x="1365" y="674"/>
                      <a:pt x="1314" y="663"/>
                    </a:cubicBezTo>
                    <a:cubicBezTo>
                      <a:pt x="1243" y="636"/>
                      <a:pt x="568" y="249"/>
                      <a:pt x="156" y="12"/>
                    </a:cubicBezTo>
                    <a:cubicBezTo>
                      <a:pt x="142" y="4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0"/>
              <p:cNvSpPr/>
              <p:nvPr/>
            </p:nvSpPr>
            <p:spPr>
              <a:xfrm>
                <a:off x="7821442" y="3737388"/>
                <a:ext cx="121860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7" extrusionOk="0">
                    <a:moveTo>
                      <a:pt x="107" y="0"/>
                    </a:moveTo>
                    <a:cubicBezTo>
                      <a:pt x="76" y="0"/>
                      <a:pt x="45" y="17"/>
                      <a:pt x="28" y="46"/>
                    </a:cubicBezTo>
                    <a:cubicBezTo>
                      <a:pt x="0" y="90"/>
                      <a:pt x="14" y="147"/>
                      <a:pt x="58" y="174"/>
                    </a:cubicBezTo>
                    <a:lnTo>
                      <a:pt x="1222" y="889"/>
                    </a:lnTo>
                    <a:cubicBezTo>
                      <a:pt x="1235" y="900"/>
                      <a:pt x="1252" y="906"/>
                      <a:pt x="1269" y="906"/>
                    </a:cubicBezTo>
                    <a:cubicBezTo>
                      <a:pt x="1303" y="906"/>
                      <a:pt x="1333" y="889"/>
                      <a:pt x="1350" y="859"/>
                    </a:cubicBezTo>
                    <a:cubicBezTo>
                      <a:pt x="1377" y="816"/>
                      <a:pt x="1364" y="758"/>
                      <a:pt x="1320" y="731"/>
                    </a:cubicBezTo>
                    <a:lnTo>
                      <a:pt x="156" y="15"/>
                    </a:lnTo>
                    <a:cubicBezTo>
                      <a:pt x="141" y="5"/>
                      <a:pt x="124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0"/>
              <p:cNvSpPr/>
              <p:nvPr/>
            </p:nvSpPr>
            <p:spPr>
              <a:xfrm>
                <a:off x="7815163" y="3775148"/>
                <a:ext cx="118853" cy="9223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043" extrusionOk="0">
                    <a:moveTo>
                      <a:pt x="110" y="0"/>
                    </a:moveTo>
                    <a:cubicBezTo>
                      <a:pt x="81" y="0"/>
                      <a:pt x="53" y="13"/>
                      <a:pt x="35" y="37"/>
                    </a:cubicBezTo>
                    <a:cubicBezTo>
                      <a:pt x="1" y="78"/>
                      <a:pt x="11" y="138"/>
                      <a:pt x="51" y="169"/>
                    </a:cubicBezTo>
                    <a:lnTo>
                      <a:pt x="1182" y="1023"/>
                    </a:lnTo>
                    <a:cubicBezTo>
                      <a:pt x="1199" y="1036"/>
                      <a:pt x="1219" y="1043"/>
                      <a:pt x="1239" y="1043"/>
                    </a:cubicBezTo>
                    <a:cubicBezTo>
                      <a:pt x="1266" y="1043"/>
                      <a:pt x="1297" y="1029"/>
                      <a:pt x="1314" y="1006"/>
                    </a:cubicBezTo>
                    <a:cubicBezTo>
                      <a:pt x="1344" y="962"/>
                      <a:pt x="1337" y="904"/>
                      <a:pt x="1297" y="870"/>
                    </a:cubicBezTo>
                    <a:lnTo>
                      <a:pt x="166" y="20"/>
                    </a:lnTo>
                    <a:cubicBezTo>
                      <a:pt x="150" y="6"/>
                      <a:pt x="129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0"/>
              <p:cNvSpPr/>
              <p:nvPr/>
            </p:nvSpPr>
            <p:spPr>
              <a:xfrm>
                <a:off x="7821442" y="3812731"/>
                <a:ext cx="84188" cy="10691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09" extrusionOk="0">
                    <a:moveTo>
                      <a:pt x="108" y="0"/>
                    </a:moveTo>
                    <a:cubicBezTo>
                      <a:pt x="89" y="0"/>
                      <a:pt x="69" y="7"/>
                      <a:pt x="51" y="20"/>
                    </a:cubicBezTo>
                    <a:cubicBezTo>
                      <a:pt x="11" y="51"/>
                      <a:pt x="0" y="109"/>
                      <a:pt x="31" y="152"/>
                    </a:cubicBezTo>
                    <a:cubicBezTo>
                      <a:pt x="243" y="445"/>
                      <a:pt x="740" y="1138"/>
                      <a:pt x="784" y="1182"/>
                    </a:cubicBezTo>
                    <a:cubicBezTo>
                      <a:pt x="801" y="1199"/>
                      <a:pt x="824" y="1208"/>
                      <a:pt x="847" y="1208"/>
                    </a:cubicBezTo>
                    <a:cubicBezTo>
                      <a:pt x="871" y="1208"/>
                      <a:pt x="895" y="1199"/>
                      <a:pt x="916" y="1182"/>
                    </a:cubicBezTo>
                    <a:cubicBezTo>
                      <a:pt x="952" y="1148"/>
                      <a:pt x="952" y="1087"/>
                      <a:pt x="919" y="1050"/>
                    </a:cubicBezTo>
                    <a:cubicBezTo>
                      <a:pt x="878" y="1006"/>
                      <a:pt x="446" y="405"/>
                      <a:pt x="183" y="40"/>
                    </a:cubicBezTo>
                    <a:cubicBezTo>
                      <a:pt x="165" y="14"/>
                      <a:pt x="137" y="0"/>
                      <a:pt x="108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0"/>
              <p:cNvSpPr/>
              <p:nvPr/>
            </p:nvSpPr>
            <p:spPr>
              <a:xfrm>
                <a:off x="7532626" y="3321851"/>
                <a:ext cx="141492" cy="67562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764" extrusionOk="0">
                    <a:moveTo>
                      <a:pt x="1553" y="0"/>
                    </a:moveTo>
                    <a:cubicBezTo>
                      <a:pt x="452" y="0"/>
                      <a:pt x="31" y="662"/>
                      <a:pt x="14" y="689"/>
                    </a:cubicBezTo>
                    <a:cubicBezTo>
                      <a:pt x="0" y="712"/>
                      <a:pt x="7" y="743"/>
                      <a:pt x="27" y="757"/>
                    </a:cubicBezTo>
                    <a:cubicBezTo>
                      <a:pt x="38" y="760"/>
                      <a:pt x="44" y="763"/>
                      <a:pt x="55" y="763"/>
                    </a:cubicBezTo>
                    <a:cubicBezTo>
                      <a:pt x="68" y="763"/>
                      <a:pt x="85" y="753"/>
                      <a:pt x="95" y="740"/>
                    </a:cubicBezTo>
                    <a:cubicBezTo>
                      <a:pt x="98" y="732"/>
                      <a:pt x="506" y="98"/>
                      <a:pt x="1553" y="98"/>
                    </a:cubicBezTo>
                    <a:cubicBezTo>
                      <a:pt x="1579" y="98"/>
                      <a:pt x="1600" y="75"/>
                      <a:pt x="1600" y="51"/>
                    </a:cubicBezTo>
                    <a:cubicBezTo>
                      <a:pt x="1600" y="24"/>
                      <a:pt x="1579" y="0"/>
                      <a:pt x="15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0"/>
              <p:cNvSpPr/>
              <p:nvPr/>
            </p:nvSpPr>
            <p:spPr>
              <a:xfrm>
                <a:off x="7547218" y="3417180"/>
                <a:ext cx="141227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4" extrusionOk="0">
                    <a:moveTo>
                      <a:pt x="1412" y="1"/>
                    </a:moveTo>
                    <a:cubicBezTo>
                      <a:pt x="774" y="1"/>
                      <a:pt x="59" y="503"/>
                      <a:pt x="28" y="525"/>
                    </a:cubicBezTo>
                    <a:cubicBezTo>
                      <a:pt x="4" y="542"/>
                      <a:pt x="1" y="570"/>
                      <a:pt x="14" y="593"/>
                    </a:cubicBezTo>
                    <a:cubicBezTo>
                      <a:pt x="24" y="606"/>
                      <a:pt x="41" y="613"/>
                      <a:pt x="55" y="613"/>
                    </a:cubicBezTo>
                    <a:cubicBezTo>
                      <a:pt x="64" y="613"/>
                      <a:pt x="75" y="610"/>
                      <a:pt x="81" y="603"/>
                    </a:cubicBezTo>
                    <a:cubicBezTo>
                      <a:pt x="91" y="597"/>
                      <a:pt x="799" y="96"/>
                      <a:pt x="1411" y="96"/>
                    </a:cubicBezTo>
                    <a:cubicBezTo>
                      <a:pt x="1454" y="96"/>
                      <a:pt x="1497" y="99"/>
                      <a:pt x="1539" y="104"/>
                    </a:cubicBezTo>
                    <a:cubicBezTo>
                      <a:pt x="1541" y="104"/>
                      <a:pt x="1543" y="104"/>
                      <a:pt x="1544" y="104"/>
                    </a:cubicBezTo>
                    <a:cubicBezTo>
                      <a:pt x="1566" y="104"/>
                      <a:pt x="1590" y="85"/>
                      <a:pt x="1593" y="59"/>
                    </a:cubicBezTo>
                    <a:cubicBezTo>
                      <a:pt x="1597" y="36"/>
                      <a:pt x="1576" y="9"/>
                      <a:pt x="1550" y="9"/>
                    </a:cubicBezTo>
                    <a:cubicBezTo>
                      <a:pt x="1504" y="3"/>
                      <a:pt x="1458" y="1"/>
                      <a:pt x="141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0"/>
              <p:cNvSpPr/>
              <p:nvPr/>
            </p:nvSpPr>
            <p:spPr>
              <a:xfrm>
                <a:off x="7575604" y="3529487"/>
                <a:ext cx="129288" cy="47577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538" extrusionOk="0">
                    <a:moveTo>
                      <a:pt x="1316" y="1"/>
                    </a:moveTo>
                    <a:cubicBezTo>
                      <a:pt x="636" y="1"/>
                      <a:pt x="53" y="434"/>
                      <a:pt x="27" y="454"/>
                    </a:cubicBezTo>
                    <a:cubicBezTo>
                      <a:pt x="3" y="470"/>
                      <a:pt x="0" y="501"/>
                      <a:pt x="17" y="521"/>
                    </a:cubicBezTo>
                    <a:cubicBezTo>
                      <a:pt x="27" y="535"/>
                      <a:pt x="41" y="538"/>
                      <a:pt x="54" y="538"/>
                    </a:cubicBezTo>
                    <a:cubicBezTo>
                      <a:pt x="64" y="538"/>
                      <a:pt x="75" y="538"/>
                      <a:pt x="84" y="531"/>
                    </a:cubicBezTo>
                    <a:cubicBezTo>
                      <a:pt x="91" y="524"/>
                      <a:pt x="671" y="96"/>
                      <a:pt x="1320" y="96"/>
                    </a:cubicBezTo>
                    <a:cubicBezTo>
                      <a:pt x="1350" y="96"/>
                      <a:pt x="1380" y="97"/>
                      <a:pt x="1411" y="99"/>
                    </a:cubicBezTo>
                    <a:cubicBezTo>
                      <a:pt x="1413" y="99"/>
                      <a:pt x="1414" y="99"/>
                      <a:pt x="1416" y="99"/>
                    </a:cubicBezTo>
                    <a:cubicBezTo>
                      <a:pt x="1438" y="99"/>
                      <a:pt x="1458" y="80"/>
                      <a:pt x="1461" y="55"/>
                    </a:cubicBezTo>
                    <a:cubicBezTo>
                      <a:pt x="1461" y="28"/>
                      <a:pt x="1441" y="4"/>
                      <a:pt x="1417" y="4"/>
                    </a:cubicBezTo>
                    <a:cubicBezTo>
                      <a:pt x="1384" y="2"/>
                      <a:pt x="1350" y="1"/>
                      <a:pt x="131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0"/>
              <p:cNvSpPr/>
              <p:nvPr/>
            </p:nvSpPr>
            <p:spPr>
              <a:xfrm>
                <a:off x="7953911" y="2889336"/>
                <a:ext cx="177749" cy="56331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6370" extrusionOk="0">
                    <a:moveTo>
                      <a:pt x="109" y="0"/>
                    </a:moveTo>
                    <a:cubicBezTo>
                      <a:pt x="92" y="0"/>
                      <a:pt x="75" y="5"/>
                      <a:pt x="58" y="15"/>
                    </a:cubicBezTo>
                    <a:cubicBezTo>
                      <a:pt x="14" y="43"/>
                      <a:pt x="1" y="100"/>
                      <a:pt x="28" y="144"/>
                    </a:cubicBezTo>
                    <a:cubicBezTo>
                      <a:pt x="1570" y="2644"/>
                      <a:pt x="1813" y="6245"/>
                      <a:pt x="1816" y="6282"/>
                    </a:cubicBezTo>
                    <a:cubicBezTo>
                      <a:pt x="1820" y="6329"/>
                      <a:pt x="1860" y="6369"/>
                      <a:pt x="1911" y="6369"/>
                    </a:cubicBezTo>
                    <a:lnTo>
                      <a:pt x="1918" y="6369"/>
                    </a:lnTo>
                    <a:cubicBezTo>
                      <a:pt x="1969" y="6366"/>
                      <a:pt x="2009" y="6322"/>
                      <a:pt x="2005" y="6268"/>
                    </a:cubicBezTo>
                    <a:cubicBezTo>
                      <a:pt x="2002" y="6231"/>
                      <a:pt x="1756" y="2586"/>
                      <a:pt x="190" y="46"/>
                    </a:cubicBezTo>
                    <a:cubicBezTo>
                      <a:pt x="172" y="17"/>
                      <a:pt x="141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0"/>
              <p:cNvSpPr/>
              <p:nvPr/>
            </p:nvSpPr>
            <p:spPr>
              <a:xfrm>
                <a:off x="7897846" y="4008782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110" y="0"/>
                    </a:moveTo>
                    <a:cubicBezTo>
                      <a:pt x="93" y="0"/>
                      <a:pt x="76" y="5"/>
                      <a:pt x="61" y="14"/>
                    </a:cubicBezTo>
                    <a:cubicBezTo>
                      <a:pt x="14" y="41"/>
                      <a:pt x="0" y="98"/>
                      <a:pt x="27" y="142"/>
                    </a:cubicBezTo>
                    <a:cubicBezTo>
                      <a:pt x="183" y="405"/>
                      <a:pt x="3871" y="6550"/>
                      <a:pt x="7957" y="7093"/>
                    </a:cubicBezTo>
                    <a:cubicBezTo>
                      <a:pt x="7960" y="7096"/>
                      <a:pt x="7964" y="7096"/>
                      <a:pt x="7971" y="7096"/>
                    </a:cubicBezTo>
                    <a:cubicBezTo>
                      <a:pt x="8018" y="7096"/>
                      <a:pt x="8058" y="7060"/>
                      <a:pt x="8065" y="7012"/>
                    </a:cubicBezTo>
                    <a:cubicBezTo>
                      <a:pt x="8072" y="6962"/>
                      <a:pt x="8035" y="6914"/>
                      <a:pt x="7981" y="6908"/>
                    </a:cubicBezTo>
                    <a:cubicBezTo>
                      <a:pt x="3986" y="6371"/>
                      <a:pt x="226" y="108"/>
                      <a:pt x="189" y="47"/>
                    </a:cubicBezTo>
                    <a:cubicBezTo>
                      <a:pt x="172" y="17"/>
                      <a:pt x="141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0"/>
              <p:cNvSpPr/>
              <p:nvPr/>
            </p:nvSpPr>
            <p:spPr>
              <a:xfrm>
                <a:off x="7382471" y="4650260"/>
                <a:ext cx="822334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4887" extrusionOk="0">
                    <a:moveTo>
                      <a:pt x="457" y="1"/>
                    </a:moveTo>
                    <a:lnTo>
                      <a:pt x="457" y="1"/>
                    </a:lnTo>
                    <a:cubicBezTo>
                      <a:pt x="457" y="1"/>
                      <a:pt x="1" y="4587"/>
                      <a:pt x="4674" y="4874"/>
                    </a:cubicBezTo>
                    <a:cubicBezTo>
                      <a:pt x="4815" y="4882"/>
                      <a:pt x="4951" y="4887"/>
                      <a:pt x="5082" y="4887"/>
                    </a:cubicBezTo>
                    <a:cubicBezTo>
                      <a:pt x="9299" y="4887"/>
                      <a:pt x="8515" y="548"/>
                      <a:pt x="8515" y="548"/>
                    </a:cubicBezTo>
                    <a:lnTo>
                      <a:pt x="4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0"/>
              <p:cNvSpPr/>
              <p:nvPr/>
            </p:nvSpPr>
            <p:spPr>
              <a:xfrm>
                <a:off x="7373009" y="4705794"/>
                <a:ext cx="802437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66" extrusionOk="0">
                    <a:moveTo>
                      <a:pt x="101" y="0"/>
                    </a:moveTo>
                    <a:cubicBezTo>
                      <a:pt x="51" y="0"/>
                      <a:pt x="10" y="37"/>
                      <a:pt x="7" y="89"/>
                    </a:cubicBezTo>
                    <a:cubicBezTo>
                      <a:pt x="0" y="139"/>
                      <a:pt x="41" y="186"/>
                      <a:pt x="91" y="190"/>
                    </a:cubicBezTo>
                    <a:lnTo>
                      <a:pt x="8966" y="966"/>
                    </a:lnTo>
                    <a:lnTo>
                      <a:pt x="8976" y="966"/>
                    </a:lnTo>
                    <a:cubicBezTo>
                      <a:pt x="9023" y="966"/>
                      <a:pt x="9064" y="929"/>
                      <a:pt x="9067" y="878"/>
                    </a:cubicBezTo>
                    <a:cubicBezTo>
                      <a:pt x="9074" y="827"/>
                      <a:pt x="9033" y="780"/>
                      <a:pt x="8983" y="777"/>
                    </a:cubicBezTo>
                    <a:lnTo>
                      <a:pt x="108" y="1"/>
                    </a:lnTo>
                    <a:cubicBezTo>
                      <a:pt x="106" y="0"/>
                      <a:pt x="104" y="0"/>
                      <a:pt x="1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0"/>
              <p:cNvSpPr/>
              <p:nvPr/>
            </p:nvSpPr>
            <p:spPr>
              <a:xfrm>
                <a:off x="4568247" y="4650260"/>
                <a:ext cx="822599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302" h="4887" extrusionOk="0">
                    <a:moveTo>
                      <a:pt x="8842" y="1"/>
                    </a:moveTo>
                    <a:lnTo>
                      <a:pt x="788" y="548"/>
                    </a:lnTo>
                    <a:cubicBezTo>
                      <a:pt x="788" y="548"/>
                      <a:pt x="1" y="4887"/>
                      <a:pt x="4220" y="4887"/>
                    </a:cubicBezTo>
                    <a:cubicBezTo>
                      <a:pt x="4351" y="4887"/>
                      <a:pt x="4487" y="4882"/>
                      <a:pt x="4628" y="4874"/>
                    </a:cubicBezTo>
                    <a:cubicBezTo>
                      <a:pt x="9301" y="4587"/>
                      <a:pt x="8842" y="1"/>
                      <a:pt x="88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4597871" y="4705794"/>
                <a:ext cx="802171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966" extrusionOk="0">
                    <a:moveTo>
                      <a:pt x="8973" y="0"/>
                    </a:moveTo>
                    <a:cubicBezTo>
                      <a:pt x="8971" y="0"/>
                      <a:pt x="8969" y="0"/>
                      <a:pt x="8966" y="1"/>
                    </a:cubicBezTo>
                    <a:lnTo>
                      <a:pt x="91" y="777"/>
                    </a:lnTo>
                    <a:cubicBezTo>
                      <a:pt x="38" y="780"/>
                      <a:pt x="1" y="827"/>
                      <a:pt x="4" y="878"/>
                    </a:cubicBezTo>
                    <a:cubicBezTo>
                      <a:pt x="7" y="929"/>
                      <a:pt x="51" y="966"/>
                      <a:pt x="99" y="966"/>
                    </a:cubicBezTo>
                    <a:lnTo>
                      <a:pt x="108" y="966"/>
                    </a:lnTo>
                    <a:lnTo>
                      <a:pt x="8979" y="190"/>
                    </a:lnTo>
                    <a:cubicBezTo>
                      <a:pt x="9034" y="186"/>
                      <a:pt x="9071" y="139"/>
                      <a:pt x="9068" y="89"/>
                    </a:cubicBezTo>
                    <a:cubicBezTo>
                      <a:pt x="9065" y="37"/>
                      <a:pt x="9020" y="0"/>
                      <a:pt x="897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>
                <a:off x="5581399" y="1614693"/>
                <a:ext cx="184205" cy="255039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2884" extrusionOk="0">
                    <a:moveTo>
                      <a:pt x="1145" y="1"/>
                    </a:moveTo>
                    <a:cubicBezTo>
                      <a:pt x="974" y="1"/>
                      <a:pt x="800" y="46"/>
                      <a:pt x="651" y="132"/>
                    </a:cubicBezTo>
                    <a:cubicBezTo>
                      <a:pt x="338" y="318"/>
                      <a:pt x="139" y="659"/>
                      <a:pt x="68" y="1017"/>
                    </a:cubicBezTo>
                    <a:cubicBezTo>
                      <a:pt x="0" y="1370"/>
                      <a:pt x="55" y="1742"/>
                      <a:pt x="159" y="2090"/>
                    </a:cubicBezTo>
                    <a:cubicBezTo>
                      <a:pt x="234" y="2326"/>
                      <a:pt x="338" y="2565"/>
                      <a:pt x="530" y="2720"/>
                    </a:cubicBezTo>
                    <a:cubicBezTo>
                      <a:pt x="670" y="2832"/>
                      <a:pt x="845" y="2884"/>
                      <a:pt x="1022" y="2884"/>
                    </a:cubicBezTo>
                    <a:cubicBezTo>
                      <a:pt x="1273" y="2884"/>
                      <a:pt x="1529" y="2782"/>
                      <a:pt x="1704" y="2602"/>
                    </a:cubicBezTo>
                    <a:cubicBezTo>
                      <a:pt x="2042" y="2258"/>
                      <a:pt x="2032" y="1786"/>
                      <a:pt x="2059" y="1341"/>
                    </a:cubicBezTo>
                    <a:cubicBezTo>
                      <a:pt x="2082" y="939"/>
                      <a:pt x="2008" y="443"/>
                      <a:pt x="1674" y="176"/>
                    </a:cubicBezTo>
                    <a:cubicBezTo>
                      <a:pt x="1525" y="57"/>
                      <a:pt x="1336" y="1"/>
                      <a:pt x="1145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0"/>
              <p:cNvSpPr/>
              <p:nvPr/>
            </p:nvSpPr>
            <p:spPr>
              <a:xfrm>
                <a:off x="5641709" y="1643079"/>
                <a:ext cx="73222" cy="197028"/>
              </a:xfrm>
              <a:custGeom>
                <a:avLst/>
                <a:gdLst/>
                <a:ahLst/>
                <a:cxnLst/>
                <a:rect l="l" t="t" r="r" b="b"/>
                <a:pathLst>
                  <a:path w="828" h="2228" extrusionOk="0">
                    <a:moveTo>
                      <a:pt x="57" y="0"/>
                    </a:moveTo>
                    <a:cubicBezTo>
                      <a:pt x="37" y="0"/>
                      <a:pt x="18" y="13"/>
                      <a:pt x="10" y="31"/>
                    </a:cubicBezTo>
                    <a:cubicBezTo>
                      <a:pt x="0" y="54"/>
                      <a:pt x="14" y="82"/>
                      <a:pt x="37" y="91"/>
                    </a:cubicBezTo>
                    <a:cubicBezTo>
                      <a:pt x="476" y="277"/>
                      <a:pt x="672" y="777"/>
                      <a:pt x="706" y="1178"/>
                    </a:cubicBezTo>
                    <a:cubicBezTo>
                      <a:pt x="739" y="1543"/>
                      <a:pt x="672" y="1890"/>
                      <a:pt x="510" y="2157"/>
                    </a:cubicBezTo>
                    <a:cubicBezTo>
                      <a:pt x="496" y="2177"/>
                      <a:pt x="503" y="2208"/>
                      <a:pt x="527" y="2221"/>
                    </a:cubicBezTo>
                    <a:cubicBezTo>
                      <a:pt x="533" y="2224"/>
                      <a:pt x="544" y="2228"/>
                      <a:pt x="550" y="2228"/>
                    </a:cubicBezTo>
                    <a:cubicBezTo>
                      <a:pt x="567" y="2228"/>
                      <a:pt x="584" y="2221"/>
                      <a:pt x="591" y="2204"/>
                    </a:cubicBezTo>
                    <a:cubicBezTo>
                      <a:pt x="810" y="1843"/>
                      <a:pt x="827" y="1441"/>
                      <a:pt x="804" y="1171"/>
                    </a:cubicBezTo>
                    <a:cubicBezTo>
                      <a:pt x="763" y="739"/>
                      <a:pt x="550" y="206"/>
                      <a:pt x="75" y="4"/>
                    </a:cubicBezTo>
                    <a:cubicBezTo>
                      <a:pt x="69" y="2"/>
                      <a:pt x="63" y="0"/>
                      <a:pt x="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0"/>
              <p:cNvSpPr/>
              <p:nvPr/>
            </p:nvSpPr>
            <p:spPr>
              <a:xfrm>
                <a:off x="5658688" y="1690832"/>
                <a:ext cx="49080" cy="121241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371" extrusionOk="0">
                    <a:moveTo>
                      <a:pt x="401" y="0"/>
                    </a:moveTo>
                    <a:cubicBezTo>
                      <a:pt x="389" y="0"/>
                      <a:pt x="378" y="5"/>
                      <a:pt x="369" y="14"/>
                    </a:cubicBezTo>
                    <a:cubicBezTo>
                      <a:pt x="355" y="28"/>
                      <a:pt x="0" y="352"/>
                      <a:pt x="31" y="749"/>
                    </a:cubicBezTo>
                    <a:cubicBezTo>
                      <a:pt x="51" y="982"/>
                      <a:pt x="199" y="1188"/>
                      <a:pt x="473" y="1364"/>
                    </a:cubicBezTo>
                    <a:cubicBezTo>
                      <a:pt x="480" y="1370"/>
                      <a:pt x="490" y="1370"/>
                      <a:pt x="500" y="1370"/>
                    </a:cubicBezTo>
                    <a:cubicBezTo>
                      <a:pt x="514" y="1370"/>
                      <a:pt x="531" y="1364"/>
                      <a:pt x="537" y="1350"/>
                    </a:cubicBezTo>
                    <a:cubicBezTo>
                      <a:pt x="554" y="1327"/>
                      <a:pt x="547" y="1299"/>
                      <a:pt x="523" y="1283"/>
                    </a:cubicBezTo>
                    <a:cubicBezTo>
                      <a:pt x="277" y="1127"/>
                      <a:pt x="146" y="942"/>
                      <a:pt x="129" y="739"/>
                    </a:cubicBezTo>
                    <a:cubicBezTo>
                      <a:pt x="98" y="388"/>
                      <a:pt x="429" y="88"/>
                      <a:pt x="433" y="84"/>
                    </a:cubicBezTo>
                    <a:cubicBezTo>
                      <a:pt x="453" y="68"/>
                      <a:pt x="456" y="37"/>
                      <a:pt x="436" y="17"/>
                    </a:cubicBezTo>
                    <a:cubicBezTo>
                      <a:pt x="427" y="6"/>
                      <a:pt x="414" y="0"/>
                      <a:pt x="4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0"/>
              <p:cNvSpPr/>
              <p:nvPr/>
            </p:nvSpPr>
            <p:spPr>
              <a:xfrm>
                <a:off x="6867538" y="1724082"/>
                <a:ext cx="204456" cy="25389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871" extrusionOk="0">
                    <a:moveTo>
                      <a:pt x="1276" y="1"/>
                    </a:moveTo>
                    <a:cubicBezTo>
                      <a:pt x="1183" y="1"/>
                      <a:pt x="1090" y="16"/>
                      <a:pt x="1002" y="49"/>
                    </a:cubicBezTo>
                    <a:cubicBezTo>
                      <a:pt x="600" y="202"/>
                      <a:pt x="378" y="644"/>
                      <a:pt x="273" y="1035"/>
                    </a:cubicBezTo>
                    <a:cubicBezTo>
                      <a:pt x="158" y="1466"/>
                      <a:pt x="0" y="1912"/>
                      <a:pt x="212" y="2344"/>
                    </a:cubicBezTo>
                    <a:cubicBezTo>
                      <a:pt x="363" y="2653"/>
                      <a:pt x="700" y="2871"/>
                      <a:pt x="1036" y="2871"/>
                    </a:cubicBezTo>
                    <a:cubicBezTo>
                      <a:pt x="1121" y="2871"/>
                      <a:pt x="1207" y="2856"/>
                      <a:pt x="1289" y="2826"/>
                    </a:cubicBezTo>
                    <a:cubicBezTo>
                      <a:pt x="1522" y="2739"/>
                      <a:pt x="1697" y="2543"/>
                      <a:pt x="1839" y="2344"/>
                    </a:cubicBezTo>
                    <a:cubicBezTo>
                      <a:pt x="2048" y="2047"/>
                      <a:pt x="2217" y="1709"/>
                      <a:pt x="2264" y="1352"/>
                    </a:cubicBezTo>
                    <a:cubicBezTo>
                      <a:pt x="2312" y="991"/>
                      <a:pt x="2227" y="603"/>
                      <a:pt x="1988" y="329"/>
                    </a:cubicBezTo>
                    <a:cubicBezTo>
                      <a:pt x="1810" y="127"/>
                      <a:pt x="1542" y="1"/>
                      <a:pt x="1276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0"/>
              <p:cNvSpPr/>
              <p:nvPr/>
            </p:nvSpPr>
            <p:spPr>
              <a:xfrm>
                <a:off x="6919977" y="1750965"/>
                <a:ext cx="88698" cy="19083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2158" extrusionOk="0">
                    <a:moveTo>
                      <a:pt x="949" y="0"/>
                    </a:moveTo>
                    <a:cubicBezTo>
                      <a:pt x="944" y="0"/>
                      <a:pt x="940" y="1"/>
                      <a:pt x="935" y="2"/>
                    </a:cubicBezTo>
                    <a:cubicBezTo>
                      <a:pt x="440" y="150"/>
                      <a:pt x="169" y="656"/>
                      <a:pt x="85" y="1081"/>
                    </a:cubicBezTo>
                    <a:cubicBezTo>
                      <a:pt x="28" y="1348"/>
                      <a:pt x="1" y="1746"/>
                      <a:pt x="180" y="2131"/>
                    </a:cubicBezTo>
                    <a:cubicBezTo>
                      <a:pt x="186" y="2148"/>
                      <a:pt x="203" y="2158"/>
                      <a:pt x="224" y="2158"/>
                    </a:cubicBezTo>
                    <a:cubicBezTo>
                      <a:pt x="230" y="2158"/>
                      <a:pt x="237" y="2158"/>
                      <a:pt x="244" y="2155"/>
                    </a:cubicBezTo>
                    <a:cubicBezTo>
                      <a:pt x="267" y="2145"/>
                      <a:pt x="278" y="2114"/>
                      <a:pt x="267" y="2091"/>
                    </a:cubicBezTo>
                    <a:cubicBezTo>
                      <a:pt x="136" y="1810"/>
                      <a:pt x="105" y="1456"/>
                      <a:pt x="177" y="1099"/>
                    </a:cubicBezTo>
                    <a:cubicBezTo>
                      <a:pt x="258" y="704"/>
                      <a:pt x="507" y="228"/>
                      <a:pt x="962" y="93"/>
                    </a:cubicBezTo>
                    <a:cubicBezTo>
                      <a:pt x="990" y="86"/>
                      <a:pt x="1003" y="59"/>
                      <a:pt x="996" y="36"/>
                    </a:cubicBezTo>
                    <a:cubicBezTo>
                      <a:pt x="988" y="13"/>
                      <a:pt x="970" y="0"/>
                      <a:pt x="94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0"/>
              <p:cNvSpPr/>
              <p:nvPr/>
            </p:nvSpPr>
            <p:spPr>
              <a:xfrm>
                <a:off x="6925637" y="1793058"/>
                <a:ext cx="58365" cy="119826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355" extrusionOk="0">
                    <a:moveTo>
                      <a:pt x="289" y="1"/>
                    </a:moveTo>
                    <a:cubicBezTo>
                      <a:pt x="278" y="1"/>
                      <a:pt x="268" y="4"/>
                      <a:pt x="261" y="12"/>
                    </a:cubicBezTo>
                    <a:cubicBezTo>
                      <a:pt x="241" y="32"/>
                      <a:pt x="237" y="62"/>
                      <a:pt x="258" y="79"/>
                    </a:cubicBezTo>
                    <a:cubicBezTo>
                      <a:pt x="258" y="82"/>
                      <a:pt x="554" y="420"/>
                      <a:pt x="487" y="767"/>
                    </a:cubicBezTo>
                    <a:cubicBezTo>
                      <a:pt x="450" y="967"/>
                      <a:pt x="295" y="1132"/>
                      <a:pt x="35" y="1264"/>
                    </a:cubicBezTo>
                    <a:cubicBezTo>
                      <a:pt x="11" y="1274"/>
                      <a:pt x="1" y="1304"/>
                      <a:pt x="11" y="1328"/>
                    </a:cubicBezTo>
                    <a:cubicBezTo>
                      <a:pt x="21" y="1345"/>
                      <a:pt x="38" y="1355"/>
                      <a:pt x="55" y="1355"/>
                    </a:cubicBezTo>
                    <a:cubicBezTo>
                      <a:pt x="62" y="1355"/>
                      <a:pt x="68" y="1351"/>
                      <a:pt x="75" y="1348"/>
                    </a:cubicBezTo>
                    <a:cubicBezTo>
                      <a:pt x="365" y="1206"/>
                      <a:pt x="538" y="1014"/>
                      <a:pt x="582" y="784"/>
                    </a:cubicBezTo>
                    <a:cubicBezTo>
                      <a:pt x="659" y="393"/>
                      <a:pt x="342" y="32"/>
                      <a:pt x="328" y="18"/>
                    </a:cubicBezTo>
                    <a:cubicBezTo>
                      <a:pt x="317" y="7"/>
                      <a:pt x="302" y="1"/>
                      <a:pt x="28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0"/>
              <p:cNvSpPr/>
              <p:nvPr/>
            </p:nvSpPr>
            <p:spPr>
              <a:xfrm>
                <a:off x="5900370" y="1982919"/>
                <a:ext cx="831796" cy="688535"/>
              </a:xfrm>
              <a:custGeom>
                <a:avLst/>
                <a:gdLst/>
                <a:ahLst/>
                <a:cxnLst/>
                <a:rect l="l" t="t" r="r" b="b"/>
                <a:pathLst>
                  <a:path w="9406" h="7786" extrusionOk="0">
                    <a:moveTo>
                      <a:pt x="3026" y="0"/>
                    </a:moveTo>
                    <a:cubicBezTo>
                      <a:pt x="1837" y="0"/>
                      <a:pt x="807" y="107"/>
                      <a:pt x="315" y="416"/>
                    </a:cubicBezTo>
                    <a:cubicBezTo>
                      <a:pt x="315" y="416"/>
                      <a:pt x="0" y="3864"/>
                      <a:pt x="126" y="4867"/>
                    </a:cubicBezTo>
                    <a:cubicBezTo>
                      <a:pt x="248" y="5846"/>
                      <a:pt x="3528" y="7785"/>
                      <a:pt x="4770" y="7785"/>
                    </a:cubicBezTo>
                    <a:cubicBezTo>
                      <a:pt x="4799" y="7785"/>
                      <a:pt x="4826" y="7784"/>
                      <a:pt x="4853" y="7782"/>
                    </a:cubicBezTo>
                    <a:cubicBezTo>
                      <a:pt x="6021" y="7687"/>
                      <a:pt x="8966" y="6371"/>
                      <a:pt x="9186" y="3895"/>
                    </a:cubicBezTo>
                    <a:cubicBezTo>
                      <a:pt x="9405" y="1418"/>
                      <a:pt x="9186" y="541"/>
                      <a:pt x="9186" y="541"/>
                    </a:cubicBezTo>
                    <a:cubicBezTo>
                      <a:pt x="9186" y="541"/>
                      <a:pt x="5702" y="0"/>
                      <a:pt x="3026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0"/>
              <p:cNvSpPr/>
              <p:nvPr/>
            </p:nvSpPr>
            <p:spPr>
              <a:xfrm>
                <a:off x="6280888" y="2395007"/>
                <a:ext cx="77290" cy="140077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584" extrusionOk="0">
                    <a:moveTo>
                      <a:pt x="476" y="1"/>
                    </a:moveTo>
                    <a:cubicBezTo>
                      <a:pt x="473" y="1"/>
                      <a:pt x="471" y="1"/>
                      <a:pt x="469" y="1"/>
                    </a:cubicBezTo>
                    <a:cubicBezTo>
                      <a:pt x="442" y="1"/>
                      <a:pt x="422" y="25"/>
                      <a:pt x="425" y="51"/>
                    </a:cubicBezTo>
                    <a:cubicBezTo>
                      <a:pt x="432" y="217"/>
                      <a:pt x="422" y="386"/>
                      <a:pt x="388" y="548"/>
                    </a:cubicBezTo>
                    <a:cubicBezTo>
                      <a:pt x="385" y="568"/>
                      <a:pt x="391" y="584"/>
                      <a:pt x="408" y="598"/>
                    </a:cubicBezTo>
                    <a:cubicBezTo>
                      <a:pt x="415" y="603"/>
                      <a:pt x="424" y="606"/>
                      <a:pt x="432" y="606"/>
                    </a:cubicBezTo>
                    <a:cubicBezTo>
                      <a:pt x="441" y="606"/>
                      <a:pt x="451" y="603"/>
                      <a:pt x="459" y="598"/>
                    </a:cubicBezTo>
                    <a:cubicBezTo>
                      <a:pt x="481" y="585"/>
                      <a:pt x="505" y="579"/>
                      <a:pt x="531" y="579"/>
                    </a:cubicBezTo>
                    <a:cubicBezTo>
                      <a:pt x="602" y="579"/>
                      <a:pt x="679" y="627"/>
                      <a:pt x="718" y="689"/>
                    </a:cubicBezTo>
                    <a:cubicBezTo>
                      <a:pt x="779" y="791"/>
                      <a:pt x="779" y="922"/>
                      <a:pt x="769" y="1023"/>
                    </a:cubicBezTo>
                    <a:cubicBezTo>
                      <a:pt x="763" y="1104"/>
                      <a:pt x="749" y="1209"/>
                      <a:pt x="705" y="1300"/>
                    </a:cubicBezTo>
                    <a:cubicBezTo>
                      <a:pt x="665" y="1388"/>
                      <a:pt x="597" y="1452"/>
                      <a:pt x="520" y="1475"/>
                    </a:cubicBezTo>
                    <a:cubicBezTo>
                      <a:pt x="494" y="1483"/>
                      <a:pt x="468" y="1487"/>
                      <a:pt x="443" y="1487"/>
                    </a:cubicBezTo>
                    <a:cubicBezTo>
                      <a:pt x="289" y="1487"/>
                      <a:pt x="149" y="1354"/>
                      <a:pt x="87" y="1290"/>
                    </a:cubicBezTo>
                    <a:cubicBezTo>
                      <a:pt x="79" y="1279"/>
                      <a:pt x="66" y="1274"/>
                      <a:pt x="54" y="1274"/>
                    </a:cubicBezTo>
                    <a:cubicBezTo>
                      <a:pt x="42" y="1274"/>
                      <a:pt x="30" y="1278"/>
                      <a:pt x="20" y="1286"/>
                    </a:cubicBezTo>
                    <a:cubicBezTo>
                      <a:pt x="0" y="1303"/>
                      <a:pt x="0" y="1333"/>
                      <a:pt x="17" y="1354"/>
                    </a:cubicBezTo>
                    <a:cubicBezTo>
                      <a:pt x="156" y="1503"/>
                      <a:pt x="307" y="1584"/>
                      <a:pt x="445" y="1584"/>
                    </a:cubicBezTo>
                    <a:cubicBezTo>
                      <a:pt x="483" y="1584"/>
                      <a:pt x="516" y="1576"/>
                      <a:pt x="547" y="1567"/>
                    </a:cubicBezTo>
                    <a:cubicBezTo>
                      <a:pt x="648" y="1536"/>
                      <a:pt x="739" y="1455"/>
                      <a:pt x="793" y="1344"/>
                    </a:cubicBezTo>
                    <a:cubicBezTo>
                      <a:pt x="844" y="1239"/>
                      <a:pt x="857" y="1121"/>
                      <a:pt x="864" y="1034"/>
                    </a:cubicBezTo>
                    <a:cubicBezTo>
                      <a:pt x="874" y="915"/>
                      <a:pt x="874" y="763"/>
                      <a:pt x="799" y="638"/>
                    </a:cubicBezTo>
                    <a:cubicBezTo>
                      <a:pt x="742" y="550"/>
                      <a:pt x="638" y="484"/>
                      <a:pt x="531" y="484"/>
                    </a:cubicBezTo>
                    <a:cubicBezTo>
                      <a:pt x="520" y="484"/>
                      <a:pt x="508" y="485"/>
                      <a:pt x="496" y="487"/>
                    </a:cubicBezTo>
                    <a:cubicBezTo>
                      <a:pt x="520" y="341"/>
                      <a:pt x="526" y="193"/>
                      <a:pt x="520" y="45"/>
                    </a:cubicBezTo>
                    <a:cubicBezTo>
                      <a:pt x="516" y="20"/>
                      <a:pt x="499" y="1"/>
                      <a:pt x="47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0"/>
              <p:cNvSpPr/>
              <p:nvPr/>
            </p:nvSpPr>
            <p:spPr>
              <a:xfrm>
                <a:off x="5718909" y="1313055"/>
                <a:ext cx="1219130" cy="977975"/>
              </a:xfrm>
              <a:custGeom>
                <a:avLst/>
                <a:gdLst/>
                <a:ahLst/>
                <a:cxnLst/>
                <a:rect l="l" t="t" r="r" b="b"/>
                <a:pathLst>
                  <a:path w="13786" h="11059" extrusionOk="0">
                    <a:moveTo>
                      <a:pt x="5818" y="0"/>
                    </a:moveTo>
                    <a:cubicBezTo>
                      <a:pt x="4819" y="0"/>
                      <a:pt x="3820" y="68"/>
                      <a:pt x="2832" y="206"/>
                    </a:cubicBezTo>
                    <a:cubicBezTo>
                      <a:pt x="2083" y="307"/>
                      <a:pt x="1169" y="433"/>
                      <a:pt x="747" y="1148"/>
                    </a:cubicBezTo>
                    <a:cubicBezTo>
                      <a:pt x="359" y="1802"/>
                      <a:pt x="362" y="2828"/>
                      <a:pt x="271" y="3554"/>
                    </a:cubicBezTo>
                    <a:cubicBezTo>
                      <a:pt x="82" y="5015"/>
                      <a:pt x="1" y="6486"/>
                      <a:pt x="35" y="7957"/>
                    </a:cubicBezTo>
                    <a:cubicBezTo>
                      <a:pt x="45" y="8393"/>
                      <a:pt x="68" y="8851"/>
                      <a:pt x="305" y="9219"/>
                    </a:cubicBezTo>
                    <a:cubicBezTo>
                      <a:pt x="578" y="9651"/>
                      <a:pt x="1085" y="9871"/>
                      <a:pt x="1566" y="10045"/>
                    </a:cubicBezTo>
                    <a:cubicBezTo>
                      <a:pt x="3436" y="10720"/>
                      <a:pt x="5424" y="11059"/>
                      <a:pt x="7412" y="11059"/>
                    </a:cubicBezTo>
                    <a:cubicBezTo>
                      <a:pt x="9037" y="11059"/>
                      <a:pt x="10663" y="10832"/>
                      <a:pt x="12223" y="10377"/>
                    </a:cubicBezTo>
                    <a:cubicBezTo>
                      <a:pt x="12382" y="10329"/>
                      <a:pt x="12550" y="10275"/>
                      <a:pt x="12665" y="10154"/>
                    </a:cubicBezTo>
                    <a:cubicBezTo>
                      <a:pt x="12783" y="10033"/>
                      <a:pt x="12834" y="9863"/>
                      <a:pt x="12874" y="9698"/>
                    </a:cubicBezTo>
                    <a:cubicBezTo>
                      <a:pt x="13482" y="7349"/>
                      <a:pt x="13785" y="4920"/>
                      <a:pt x="13779" y="2494"/>
                    </a:cubicBezTo>
                    <a:cubicBezTo>
                      <a:pt x="13779" y="2325"/>
                      <a:pt x="13775" y="2149"/>
                      <a:pt x="13701" y="1998"/>
                    </a:cubicBezTo>
                    <a:cubicBezTo>
                      <a:pt x="13627" y="1853"/>
                      <a:pt x="13499" y="1749"/>
                      <a:pt x="13370" y="1654"/>
                    </a:cubicBezTo>
                    <a:cubicBezTo>
                      <a:pt x="12473" y="999"/>
                      <a:pt x="11376" y="682"/>
                      <a:pt x="10289" y="456"/>
                    </a:cubicBezTo>
                    <a:cubicBezTo>
                      <a:pt x="8822" y="154"/>
                      <a:pt x="7320" y="0"/>
                      <a:pt x="5818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0"/>
              <p:cNvSpPr/>
              <p:nvPr/>
            </p:nvSpPr>
            <p:spPr>
              <a:xfrm>
                <a:off x="5641709" y="1116650"/>
                <a:ext cx="1575867" cy="637864"/>
              </a:xfrm>
              <a:custGeom>
                <a:avLst/>
                <a:gdLst/>
                <a:ahLst/>
                <a:cxnLst/>
                <a:rect l="l" t="t" r="r" b="b"/>
                <a:pathLst>
                  <a:path w="17820" h="7213" extrusionOk="0">
                    <a:moveTo>
                      <a:pt x="4441" y="0"/>
                    </a:moveTo>
                    <a:cubicBezTo>
                      <a:pt x="3078" y="0"/>
                      <a:pt x="1868" y="388"/>
                      <a:pt x="1380" y="1587"/>
                    </a:cubicBezTo>
                    <a:cubicBezTo>
                      <a:pt x="0" y="4978"/>
                      <a:pt x="1144" y="5775"/>
                      <a:pt x="1144" y="5775"/>
                    </a:cubicBezTo>
                    <a:cubicBezTo>
                      <a:pt x="1144" y="5775"/>
                      <a:pt x="5254" y="5744"/>
                      <a:pt x="8315" y="2637"/>
                    </a:cubicBezTo>
                    <a:cubicBezTo>
                      <a:pt x="8315" y="2637"/>
                      <a:pt x="9924" y="4664"/>
                      <a:pt x="11084" y="4664"/>
                    </a:cubicBezTo>
                    <a:cubicBezTo>
                      <a:pt x="11379" y="4664"/>
                      <a:pt x="11644" y="4533"/>
                      <a:pt x="11847" y="4205"/>
                    </a:cubicBezTo>
                    <a:cubicBezTo>
                      <a:pt x="11847" y="4205"/>
                      <a:pt x="12188" y="4777"/>
                      <a:pt x="12641" y="4777"/>
                    </a:cubicBezTo>
                    <a:cubicBezTo>
                      <a:pt x="12867" y="4777"/>
                      <a:pt x="13122" y="4634"/>
                      <a:pt x="13376" y="4205"/>
                    </a:cubicBezTo>
                    <a:lnTo>
                      <a:pt x="13376" y="4205"/>
                    </a:lnTo>
                    <a:cubicBezTo>
                      <a:pt x="13376" y="4206"/>
                      <a:pt x="12988" y="6926"/>
                      <a:pt x="14551" y="7212"/>
                    </a:cubicBezTo>
                    <a:cubicBezTo>
                      <a:pt x="14551" y="7212"/>
                      <a:pt x="17820" y="1492"/>
                      <a:pt x="9938" y="1300"/>
                    </a:cubicBezTo>
                    <a:cubicBezTo>
                      <a:pt x="9938" y="1300"/>
                      <a:pt x="6935" y="0"/>
                      <a:pt x="4441" y="0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0"/>
              <p:cNvSpPr/>
              <p:nvPr/>
            </p:nvSpPr>
            <p:spPr>
              <a:xfrm>
                <a:off x="5689727" y="1602135"/>
                <a:ext cx="1246545" cy="775907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8774" extrusionOk="0">
                    <a:moveTo>
                      <a:pt x="586" y="1"/>
                    </a:moveTo>
                    <a:cubicBezTo>
                      <a:pt x="550" y="1"/>
                      <a:pt x="426" y="795"/>
                      <a:pt x="423" y="848"/>
                    </a:cubicBezTo>
                    <a:cubicBezTo>
                      <a:pt x="354" y="1483"/>
                      <a:pt x="311" y="2117"/>
                      <a:pt x="267" y="2752"/>
                    </a:cubicBezTo>
                    <a:cubicBezTo>
                      <a:pt x="233" y="3288"/>
                      <a:pt x="200" y="3828"/>
                      <a:pt x="169" y="4367"/>
                    </a:cubicBezTo>
                    <a:cubicBezTo>
                      <a:pt x="129" y="5133"/>
                      <a:pt x="1" y="5903"/>
                      <a:pt x="186" y="6662"/>
                    </a:cubicBezTo>
                    <a:cubicBezTo>
                      <a:pt x="203" y="6733"/>
                      <a:pt x="223" y="6804"/>
                      <a:pt x="247" y="6871"/>
                    </a:cubicBezTo>
                    <a:cubicBezTo>
                      <a:pt x="294" y="7016"/>
                      <a:pt x="354" y="7158"/>
                      <a:pt x="446" y="7279"/>
                    </a:cubicBezTo>
                    <a:cubicBezTo>
                      <a:pt x="645" y="7539"/>
                      <a:pt x="969" y="7667"/>
                      <a:pt x="1283" y="7756"/>
                    </a:cubicBezTo>
                    <a:cubicBezTo>
                      <a:pt x="1468" y="7807"/>
                      <a:pt x="1661" y="7852"/>
                      <a:pt x="1854" y="7852"/>
                    </a:cubicBezTo>
                    <a:cubicBezTo>
                      <a:pt x="1878" y="7852"/>
                      <a:pt x="1903" y="7851"/>
                      <a:pt x="1927" y="7850"/>
                    </a:cubicBezTo>
                    <a:cubicBezTo>
                      <a:pt x="1996" y="7847"/>
                      <a:pt x="2117" y="7801"/>
                      <a:pt x="2200" y="7801"/>
                    </a:cubicBezTo>
                    <a:cubicBezTo>
                      <a:pt x="2218" y="7801"/>
                      <a:pt x="2234" y="7804"/>
                      <a:pt x="2248" y="7809"/>
                    </a:cubicBezTo>
                    <a:cubicBezTo>
                      <a:pt x="2292" y="7833"/>
                      <a:pt x="2356" y="7965"/>
                      <a:pt x="2396" y="8008"/>
                    </a:cubicBezTo>
                    <a:cubicBezTo>
                      <a:pt x="2599" y="8221"/>
                      <a:pt x="2872" y="8335"/>
                      <a:pt x="3159" y="8376"/>
                    </a:cubicBezTo>
                    <a:cubicBezTo>
                      <a:pt x="3259" y="8390"/>
                      <a:pt x="3362" y="8398"/>
                      <a:pt x="3466" y="8398"/>
                    </a:cubicBezTo>
                    <a:cubicBezTo>
                      <a:pt x="3728" y="8398"/>
                      <a:pt x="3997" y="8353"/>
                      <a:pt x="4238" y="8268"/>
                    </a:cubicBezTo>
                    <a:cubicBezTo>
                      <a:pt x="4592" y="8650"/>
                      <a:pt x="5022" y="8773"/>
                      <a:pt x="5430" y="8773"/>
                    </a:cubicBezTo>
                    <a:cubicBezTo>
                      <a:pt x="6159" y="8773"/>
                      <a:pt x="6813" y="8380"/>
                      <a:pt x="6813" y="8380"/>
                    </a:cubicBezTo>
                    <a:cubicBezTo>
                      <a:pt x="7092" y="8660"/>
                      <a:pt x="7426" y="8759"/>
                      <a:pt x="7757" y="8759"/>
                    </a:cubicBezTo>
                    <a:cubicBezTo>
                      <a:pt x="8548" y="8759"/>
                      <a:pt x="9327" y="8198"/>
                      <a:pt x="9327" y="8198"/>
                    </a:cubicBezTo>
                    <a:cubicBezTo>
                      <a:pt x="9670" y="8409"/>
                      <a:pt x="10007" y="8488"/>
                      <a:pt x="10319" y="8488"/>
                    </a:cubicBezTo>
                    <a:cubicBezTo>
                      <a:pt x="11248" y="8488"/>
                      <a:pt x="11959" y="7789"/>
                      <a:pt x="11959" y="7789"/>
                    </a:cubicBezTo>
                    <a:cubicBezTo>
                      <a:pt x="12102" y="7818"/>
                      <a:pt x="12233" y="7831"/>
                      <a:pt x="12354" y="7831"/>
                    </a:cubicBezTo>
                    <a:cubicBezTo>
                      <a:pt x="13875" y="7831"/>
                      <a:pt x="13695" y="5687"/>
                      <a:pt x="13889" y="5127"/>
                    </a:cubicBezTo>
                    <a:cubicBezTo>
                      <a:pt x="14095" y="4523"/>
                      <a:pt x="13889" y="1209"/>
                      <a:pt x="13889" y="1209"/>
                    </a:cubicBezTo>
                    <a:cubicBezTo>
                      <a:pt x="13889" y="1209"/>
                      <a:pt x="12615" y="3028"/>
                      <a:pt x="7426" y="3028"/>
                    </a:cubicBezTo>
                    <a:cubicBezTo>
                      <a:pt x="7401" y="3028"/>
                      <a:pt x="7377" y="3028"/>
                      <a:pt x="7353" y="3028"/>
                    </a:cubicBezTo>
                    <a:cubicBezTo>
                      <a:pt x="2106" y="3007"/>
                      <a:pt x="776" y="143"/>
                      <a:pt x="776" y="143"/>
                    </a:cubicBezTo>
                    <a:lnTo>
                      <a:pt x="588" y="1"/>
                    </a:lnTo>
                    <a:cubicBezTo>
                      <a:pt x="587" y="1"/>
                      <a:pt x="587" y="1"/>
                      <a:pt x="586" y="1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>
                <a:off x="6101550" y="1872027"/>
                <a:ext cx="186593" cy="90997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029" extrusionOk="0">
                    <a:moveTo>
                      <a:pt x="54" y="1"/>
                    </a:moveTo>
                    <a:cubicBezTo>
                      <a:pt x="47" y="1"/>
                      <a:pt x="40" y="3"/>
                      <a:pt x="33" y="6"/>
                    </a:cubicBezTo>
                    <a:cubicBezTo>
                      <a:pt x="10" y="16"/>
                      <a:pt x="0" y="44"/>
                      <a:pt x="10" y="67"/>
                    </a:cubicBezTo>
                    <a:cubicBezTo>
                      <a:pt x="13" y="77"/>
                      <a:pt x="463" y="1028"/>
                      <a:pt x="1711" y="1028"/>
                    </a:cubicBezTo>
                    <a:cubicBezTo>
                      <a:pt x="1822" y="1028"/>
                      <a:pt x="1941" y="1022"/>
                      <a:pt x="2065" y="1005"/>
                    </a:cubicBezTo>
                    <a:cubicBezTo>
                      <a:pt x="2092" y="1002"/>
                      <a:pt x="2109" y="978"/>
                      <a:pt x="2106" y="951"/>
                    </a:cubicBezTo>
                    <a:cubicBezTo>
                      <a:pt x="2103" y="929"/>
                      <a:pt x="2082" y="910"/>
                      <a:pt x="2057" y="910"/>
                    </a:cubicBezTo>
                    <a:cubicBezTo>
                      <a:pt x="2055" y="910"/>
                      <a:pt x="2053" y="910"/>
                      <a:pt x="2052" y="910"/>
                    </a:cubicBezTo>
                    <a:cubicBezTo>
                      <a:pt x="1928" y="927"/>
                      <a:pt x="1811" y="934"/>
                      <a:pt x="1701" y="934"/>
                    </a:cubicBezTo>
                    <a:cubicBezTo>
                      <a:pt x="525" y="934"/>
                      <a:pt x="117" y="70"/>
                      <a:pt x="98" y="30"/>
                    </a:cubicBezTo>
                    <a:cubicBezTo>
                      <a:pt x="91" y="13"/>
                      <a:pt x="73" y="1"/>
                      <a:pt x="5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0"/>
              <p:cNvSpPr/>
              <p:nvPr/>
            </p:nvSpPr>
            <p:spPr>
              <a:xfrm>
                <a:off x="6521950" y="1702505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1" y="0"/>
                      <a:pt x="14" y="7"/>
                      <a:pt x="14" y="17"/>
                    </a:cubicBezTo>
                    <a:cubicBezTo>
                      <a:pt x="1" y="203"/>
                      <a:pt x="14" y="391"/>
                      <a:pt x="68" y="573"/>
                    </a:cubicBezTo>
                    <a:cubicBezTo>
                      <a:pt x="95" y="665"/>
                      <a:pt x="135" y="756"/>
                      <a:pt x="206" y="833"/>
                    </a:cubicBezTo>
                    <a:cubicBezTo>
                      <a:pt x="272" y="909"/>
                      <a:pt x="374" y="955"/>
                      <a:pt x="479" y="955"/>
                    </a:cubicBezTo>
                    <a:cubicBezTo>
                      <a:pt x="483" y="955"/>
                      <a:pt x="486" y="955"/>
                      <a:pt x="490" y="955"/>
                    </a:cubicBezTo>
                    <a:cubicBezTo>
                      <a:pt x="598" y="952"/>
                      <a:pt x="696" y="888"/>
                      <a:pt x="760" y="813"/>
                    </a:cubicBezTo>
                    <a:cubicBezTo>
                      <a:pt x="824" y="735"/>
                      <a:pt x="871" y="651"/>
                      <a:pt x="905" y="564"/>
                    </a:cubicBezTo>
                    <a:cubicBezTo>
                      <a:pt x="976" y="388"/>
                      <a:pt x="1013" y="203"/>
                      <a:pt x="1029" y="17"/>
                    </a:cubicBezTo>
                    <a:cubicBezTo>
                      <a:pt x="1029" y="10"/>
                      <a:pt x="1026" y="7"/>
                      <a:pt x="1020" y="3"/>
                    </a:cubicBezTo>
                    <a:cubicBezTo>
                      <a:pt x="1013" y="3"/>
                      <a:pt x="1006" y="7"/>
                      <a:pt x="1003" y="13"/>
                    </a:cubicBezTo>
                    <a:cubicBezTo>
                      <a:pt x="959" y="192"/>
                      <a:pt x="908" y="368"/>
                      <a:pt x="831" y="530"/>
                    </a:cubicBezTo>
                    <a:cubicBezTo>
                      <a:pt x="794" y="611"/>
                      <a:pt x="746" y="688"/>
                      <a:pt x="689" y="749"/>
                    </a:cubicBezTo>
                    <a:cubicBezTo>
                      <a:pt x="632" y="813"/>
                      <a:pt x="560" y="854"/>
                      <a:pt x="487" y="857"/>
                    </a:cubicBezTo>
                    <a:cubicBezTo>
                      <a:pt x="409" y="857"/>
                      <a:pt x="331" y="827"/>
                      <a:pt x="277" y="766"/>
                    </a:cubicBezTo>
                    <a:cubicBezTo>
                      <a:pt x="219" y="709"/>
                      <a:pt x="179" y="628"/>
                      <a:pt x="149" y="547"/>
                    </a:cubicBezTo>
                    <a:cubicBezTo>
                      <a:pt x="88" y="382"/>
                      <a:pt x="62" y="195"/>
                      <a:pt x="45" y="17"/>
                    </a:cubicBezTo>
                    <a:cubicBezTo>
                      <a:pt x="45" y="7"/>
                      <a:pt x="37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0"/>
              <p:cNvSpPr/>
              <p:nvPr/>
            </p:nvSpPr>
            <p:spPr>
              <a:xfrm>
                <a:off x="6075816" y="1675003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5" y="0"/>
                      <a:pt x="14" y="7"/>
                      <a:pt x="14" y="14"/>
                    </a:cubicBezTo>
                    <a:cubicBezTo>
                      <a:pt x="0" y="203"/>
                      <a:pt x="17" y="389"/>
                      <a:pt x="72" y="574"/>
                    </a:cubicBezTo>
                    <a:cubicBezTo>
                      <a:pt x="98" y="665"/>
                      <a:pt x="139" y="757"/>
                      <a:pt x="207" y="834"/>
                    </a:cubicBezTo>
                    <a:cubicBezTo>
                      <a:pt x="277" y="911"/>
                      <a:pt x="382" y="956"/>
                      <a:pt x="490" y="956"/>
                    </a:cubicBezTo>
                    <a:cubicBezTo>
                      <a:pt x="601" y="952"/>
                      <a:pt x="696" y="888"/>
                      <a:pt x="760" y="814"/>
                    </a:cubicBezTo>
                    <a:cubicBezTo>
                      <a:pt x="824" y="736"/>
                      <a:pt x="871" y="652"/>
                      <a:pt x="905" y="564"/>
                    </a:cubicBezTo>
                    <a:cubicBezTo>
                      <a:pt x="976" y="385"/>
                      <a:pt x="1017" y="203"/>
                      <a:pt x="1030" y="17"/>
                    </a:cubicBezTo>
                    <a:cubicBezTo>
                      <a:pt x="1030" y="11"/>
                      <a:pt x="1027" y="4"/>
                      <a:pt x="1020" y="4"/>
                    </a:cubicBezTo>
                    <a:cubicBezTo>
                      <a:pt x="1019" y="3"/>
                      <a:pt x="1017" y="3"/>
                      <a:pt x="1016" y="3"/>
                    </a:cubicBezTo>
                    <a:cubicBezTo>
                      <a:pt x="1010" y="3"/>
                      <a:pt x="1006" y="9"/>
                      <a:pt x="1003" y="14"/>
                    </a:cubicBezTo>
                    <a:cubicBezTo>
                      <a:pt x="963" y="193"/>
                      <a:pt x="908" y="369"/>
                      <a:pt x="835" y="531"/>
                    </a:cubicBezTo>
                    <a:cubicBezTo>
                      <a:pt x="794" y="612"/>
                      <a:pt x="750" y="688"/>
                      <a:pt x="693" y="749"/>
                    </a:cubicBezTo>
                    <a:cubicBezTo>
                      <a:pt x="635" y="810"/>
                      <a:pt x="564" y="854"/>
                      <a:pt x="486" y="858"/>
                    </a:cubicBezTo>
                    <a:cubicBezTo>
                      <a:pt x="409" y="858"/>
                      <a:pt x="335" y="827"/>
                      <a:pt x="277" y="766"/>
                    </a:cubicBezTo>
                    <a:cubicBezTo>
                      <a:pt x="220" y="709"/>
                      <a:pt x="183" y="628"/>
                      <a:pt x="153" y="547"/>
                    </a:cubicBezTo>
                    <a:cubicBezTo>
                      <a:pt x="92" y="378"/>
                      <a:pt x="61" y="196"/>
                      <a:pt x="48" y="17"/>
                    </a:cubicBezTo>
                    <a:lnTo>
                      <a:pt x="48" y="14"/>
                    </a:lnTo>
                    <a:cubicBezTo>
                      <a:pt x="45" y="7"/>
                      <a:pt x="41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>
                <a:off x="5715637" y="2178705"/>
                <a:ext cx="1165363" cy="185089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093" extrusionOk="0">
                    <a:moveTo>
                      <a:pt x="11471" y="54"/>
                    </a:moveTo>
                    <a:cubicBezTo>
                      <a:pt x="11535" y="61"/>
                      <a:pt x="11578" y="135"/>
                      <a:pt x="11599" y="180"/>
                    </a:cubicBezTo>
                    <a:cubicBezTo>
                      <a:pt x="11700" y="412"/>
                      <a:pt x="11680" y="699"/>
                      <a:pt x="11555" y="952"/>
                    </a:cubicBezTo>
                    <a:cubicBezTo>
                      <a:pt x="11410" y="868"/>
                      <a:pt x="11298" y="753"/>
                      <a:pt x="11248" y="621"/>
                    </a:cubicBezTo>
                    <a:cubicBezTo>
                      <a:pt x="11167" y="426"/>
                      <a:pt x="11220" y="196"/>
                      <a:pt x="11373" y="88"/>
                    </a:cubicBezTo>
                    <a:cubicBezTo>
                      <a:pt x="11407" y="65"/>
                      <a:pt x="11437" y="54"/>
                      <a:pt x="11463" y="54"/>
                    </a:cubicBezTo>
                    <a:close/>
                    <a:moveTo>
                      <a:pt x="2357" y="196"/>
                    </a:moveTo>
                    <a:cubicBezTo>
                      <a:pt x="2387" y="196"/>
                      <a:pt x="2413" y="206"/>
                      <a:pt x="2438" y="227"/>
                    </a:cubicBezTo>
                    <a:cubicBezTo>
                      <a:pt x="2511" y="287"/>
                      <a:pt x="2552" y="426"/>
                      <a:pt x="2532" y="533"/>
                    </a:cubicBezTo>
                    <a:cubicBezTo>
                      <a:pt x="2494" y="750"/>
                      <a:pt x="2346" y="949"/>
                      <a:pt x="2144" y="1074"/>
                    </a:cubicBezTo>
                    <a:cubicBezTo>
                      <a:pt x="2076" y="834"/>
                      <a:pt x="2089" y="567"/>
                      <a:pt x="2195" y="342"/>
                    </a:cubicBezTo>
                    <a:cubicBezTo>
                      <a:pt x="2218" y="294"/>
                      <a:pt x="2255" y="227"/>
                      <a:pt x="2316" y="203"/>
                    </a:cubicBezTo>
                    <a:cubicBezTo>
                      <a:pt x="2329" y="200"/>
                      <a:pt x="2343" y="196"/>
                      <a:pt x="2357" y="196"/>
                    </a:cubicBezTo>
                    <a:close/>
                    <a:moveTo>
                      <a:pt x="6065" y="594"/>
                    </a:moveTo>
                    <a:cubicBezTo>
                      <a:pt x="6092" y="594"/>
                      <a:pt x="6112" y="605"/>
                      <a:pt x="6129" y="625"/>
                    </a:cubicBezTo>
                    <a:cubicBezTo>
                      <a:pt x="6143" y="641"/>
                      <a:pt x="6146" y="661"/>
                      <a:pt x="6152" y="682"/>
                    </a:cubicBezTo>
                    <a:cubicBezTo>
                      <a:pt x="6213" y="901"/>
                      <a:pt x="6183" y="1147"/>
                      <a:pt x="6078" y="1364"/>
                    </a:cubicBezTo>
                    <a:cubicBezTo>
                      <a:pt x="5903" y="1172"/>
                      <a:pt x="5791" y="918"/>
                      <a:pt x="5900" y="706"/>
                    </a:cubicBezTo>
                    <a:cubicBezTo>
                      <a:pt x="5930" y="648"/>
                      <a:pt x="5997" y="601"/>
                      <a:pt x="6054" y="594"/>
                    </a:cubicBezTo>
                    <a:close/>
                    <a:moveTo>
                      <a:pt x="9139" y="469"/>
                    </a:moveTo>
                    <a:cubicBezTo>
                      <a:pt x="9192" y="469"/>
                      <a:pt x="9243" y="483"/>
                      <a:pt x="9281" y="520"/>
                    </a:cubicBezTo>
                    <a:cubicBezTo>
                      <a:pt x="9392" y="621"/>
                      <a:pt x="9334" y="820"/>
                      <a:pt x="9247" y="959"/>
                    </a:cubicBezTo>
                    <a:cubicBezTo>
                      <a:pt x="9139" y="1131"/>
                      <a:pt x="9004" y="1289"/>
                      <a:pt x="8848" y="1421"/>
                    </a:cubicBezTo>
                    <a:cubicBezTo>
                      <a:pt x="8811" y="1374"/>
                      <a:pt x="8781" y="1320"/>
                      <a:pt x="8758" y="1266"/>
                    </a:cubicBezTo>
                    <a:cubicBezTo>
                      <a:pt x="8646" y="996"/>
                      <a:pt x="8734" y="665"/>
                      <a:pt x="8953" y="524"/>
                    </a:cubicBezTo>
                    <a:cubicBezTo>
                      <a:pt x="9007" y="490"/>
                      <a:pt x="9074" y="469"/>
                      <a:pt x="9139" y="469"/>
                    </a:cubicBezTo>
                    <a:close/>
                    <a:moveTo>
                      <a:pt x="4060" y="537"/>
                    </a:moveTo>
                    <a:cubicBezTo>
                      <a:pt x="4098" y="537"/>
                      <a:pt x="4134" y="547"/>
                      <a:pt x="4158" y="574"/>
                    </a:cubicBezTo>
                    <a:cubicBezTo>
                      <a:pt x="4199" y="614"/>
                      <a:pt x="4205" y="675"/>
                      <a:pt x="4209" y="729"/>
                    </a:cubicBezTo>
                    <a:cubicBezTo>
                      <a:pt x="4226" y="1057"/>
                      <a:pt x="4073" y="1387"/>
                      <a:pt x="3824" y="1600"/>
                    </a:cubicBezTo>
                    <a:cubicBezTo>
                      <a:pt x="3818" y="1597"/>
                      <a:pt x="3814" y="1589"/>
                      <a:pt x="3810" y="1583"/>
                    </a:cubicBezTo>
                    <a:cubicBezTo>
                      <a:pt x="3608" y="1309"/>
                      <a:pt x="3588" y="851"/>
                      <a:pt x="3875" y="611"/>
                    </a:cubicBezTo>
                    <a:cubicBezTo>
                      <a:pt x="3928" y="564"/>
                      <a:pt x="4000" y="537"/>
                      <a:pt x="4060" y="537"/>
                    </a:cubicBezTo>
                    <a:close/>
                    <a:moveTo>
                      <a:pt x="11464" y="0"/>
                    </a:moveTo>
                    <a:cubicBezTo>
                      <a:pt x="11425" y="0"/>
                      <a:pt x="11385" y="14"/>
                      <a:pt x="11342" y="44"/>
                    </a:cubicBezTo>
                    <a:cubicBezTo>
                      <a:pt x="11170" y="169"/>
                      <a:pt x="11109" y="426"/>
                      <a:pt x="11197" y="641"/>
                    </a:cubicBezTo>
                    <a:cubicBezTo>
                      <a:pt x="11254" y="787"/>
                      <a:pt x="11369" y="912"/>
                      <a:pt x="11528" y="1002"/>
                    </a:cubicBezTo>
                    <a:cubicBezTo>
                      <a:pt x="11477" y="1094"/>
                      <a:pt x="11410" y="1181"/>
                      <a:pt x="11329" y="1262"/>
                    </a:cubicBezTo>
                    <a:cubicBezTo>
                      <a:pt x="11086" y="1502"/>
                      <a:pt x="10734" y="1664"/>
                      <a:pt x="10253" y="1759"/>
                    </a:cubicBezTo>
                    <a:cubicBezTo>
                      <a:pt x="10072" y="1794"/>
                      <a:pt x="9910" y="1812"/>
                      <a:pt x="9764" y="1812"/>
                    </a:cubicBezTo>
                    <a:cubicBezTo>
                      <a:pt x="9632" y="1812"/>
                      <a:pt x="9513" y="1797"/>
                      <a:pt x="9402" y="1768"/>
                    </a:cubicBezTo>
                    <a:cubicBezTo>
                      <a:pt x="9189" y="1718"/>
                      <a:pt x="9007" y="1606"/>
                      <a:pt x="8886" y="1465"/>
                    </a:cubicBezTo>
                    <a:cubicBezTo>
                      <a:pt x="9044" y="1326"/>
                      <a:pt x="9183" y="1164"/>
                      <a:pt x="9294" y="985"/>
                    </a:cubicBezTo>
                    <a:cubicBezTo>
                      <a:pt x="9395" y="823"/>
                      <a:pt x="9452" y="605"/>
                      <a:pt x="9317" y="479"/>
                    </a:cubicBezTo>
                    <a:cubicBezTo>
                      <a:pt x="9268" y="433"/>
                      <a:pt x="9206" y="414"/>
                      <a:pt x="9142" y="414"/>
                    </a:cubicBezTo>
                    <a:cubicBezTo>
                      <a:pt x="9065" y="414"/>
                      <a:pt x="8987" y="441"/>
                      <a:pt x="8926" y="479"/>
                    </a:cubicBezTo>
                    <a:cubicBezTo>
                      <a:pt x="8683" y="631"/>
                      <a:pt x="8585" y="996"/>
                      <a:pt x="8710" y="1286"/>
                    </a:cubicBezTo>
                    <a:cubicBezTo>
                      <a:pt x="8734" y="1347"/>
                      <a:pt x="8767" y="1404"/>
                      <a:pt x="8808" y="1458"/>
                    </a:cubicBezTo>
                    <a:cubicBezTo>
                      <a:pt x="8532" y="1684"/>
                      <a:pt x="8200" y="1843"/>
                      <a:pt x="7847" y="1904"/>
                    </a:cubicBezTo>
                    <a:cubicBezTo>
                      <a:pt x="7734" y="1923"/>
                      <a:pt x="7620" y="1932"/>
                      <a:pt x="7506" y="1932"/>
                    </a:cubicBezTo>
                    <a:cubicBezTo>
                      <a:pt x="7041" y="1932"/>
                      <a:pt x="6575" y="1776"/>
                      <a:pt x="6210" y="1488"/>
                    </a:cubicBezTo>
                    <a:cubicBezTo>
                      <a:pt x="6179" y="1462"/>
                      <a:pt x="6146" y="1435"/>
                      <a:pt x="6115" y="1404"/>
                    </a:cubicBezTo>
                    <a:cubicBezTo>
                      <a:pt x="6237" y="1172"/>
                      <a:pt x="6271" y="904"/>
                      <a:pt x="6203" y="669"/>
                    </a:cubicBezTo>
                    <a:cubicBezTo>
                      <a:pt x="6199" y="645"/>
                      <a:pt x="6190" y="618"/>
                      <a:pt x="6173" y="594"/>
                    </a:cubicBezTo>
                    <a:cubicBezTo>
                      <a:pt x="6148" y="560"/>
                      <a:pt x="6108" y="540"/>
                      <a:pt x="6062" y="540"/>
                    </a:cubicBezTo>
                    <a:cubicBezTo>
                      <a:pt x="6058" y="540"/>
                      <a:pt x="6055" y="540"/>
                      <a:pt x="6051" y="540"/>
                    </a:cubicBezTo>
                    <a:cubicBezTo>
                      <a:pt x="5973" y="547"/>
                      <a:pt x="5889" y="608"/>
                      <a:pt x="5852" y="682"/>
                    </a:cubicBezTo>
                    <a:cubicBezTo>
                      <a:pt x="5727" y="925"/>
                      <a:pt x="5849" y="1205"/>
                      <a:pt x="6051" y="1415"/>
                    </a:cubicBezTo>
                    <a:cubicBezTo>
                      <a:pt x="5990" y="1519"/>
                      <a:pt x="5913" y="1617"/>
                      <a:pt x="5822" y="1701"/>
                    </a:cubicBezTo>
                    <a:cubicBezTo>
                      <a:pt x="5574" y="1917"/>
                      <a:pt x="5224" y="2040"/>
                      <a:pt x="4848" y="2040"/>
                    </a:cubicBezTo>
                    <a:cubicBezTo>
                      <a:pt x="4819" y="2040"/>
                      <a:pt x="4791" y="2040"/>
                      <a:pt x="4762" y="2038"/>
                    </a:cubicBezTo>
                    <a:cubicBezTo>
                      <a:pt x="4384" y="2018"/>
                      <a:pt x="4057" y="1873"/>
                      <a:pt x="3858" y="1644"/>
                    </a:cubicBezTo>
                    <a:cubicBezTo>
                      <a:pt x="4121" y="1418"/>
                      <a:pt x="4283" y="1070"/>
                      <a:pt x="4263" y="726"/>
                    </a:cubicBezTo>
                    <a:cubicBezTo>
                      <a:pt x="4260" y="665"/>
                      <a:pt x="4249" y="588"/>
                      <a:pt x="4199" y="537"/>
                    </a:cubicBezTo>
                    <a:cubicBezTo>
                      <a:pt x="4161" y="497"/>
                      <a:pt x="4112" y="481"/>
                      <a:pt x="4061" y="481"/>
                    </a:cubicBezTo>
                    <a:cubicBezTo>
                      <a:pt x="3985" y="481"/>
                      <a:pt x="3903" y="517"/>
                      <a:pt x="3841" y="567"/>
                    </a:cubicBezTo>
                    <a:cubicBezTo>
                      <a:pt x="3531" y="831"/>
                      <a:pt x="3551" y="1320"/>
                      <a:pt x="3767" y="1617"/>
                    </a:cubicBezTo>
                    <a:cubicBezTo>
                      <a:pt x="3770" y="1623"/>
                      <a:pt x="3777" y="1627"/>
                      <a:pt x="3780" y="1633"/>
                    </a:cubicBezTo>
                    <a:cubicBezTo>
                      <a:pt x="3720" y="1681"/>
                      <a:pt x="3652" y="1721"/>
                      <a:pt x="3581" y="1751"/>
                    </a:cubicBezTo>
                    <a:cubicBezTo>
                      <a:pt x="3451" y="1809"/>
                      <a:pt x="3309" y="1837"/>
                      <a:pt x="3166" y="1837"/>
                    </a:cubicBezTo>
                    <a:cubicBezTo>
                      <a:pt x="2883" y="1837"/>
                      <a:pt x="2597" y="1727"/>
                      <a:pt x="2400" y="1525"/>
                    </a:cubicBezTo>
                    <a:cubicBezTo>
                      <a:pt x="2289" y="1415"/>
                      <a:pt x="2208" y="1276"/>
                      <a:pt x="2161" y="1127"/>
                    </a:cubicBezTo>
                    <a:cubicBezTo>
                      <a:pt x="2380" y="993"/>
                      <a:pt x="2542" y="780"/>
                      <a:pt x="2586" y="544"/>
                    </a:cubicBezTo>
                    <a:cubicBezTo>
                      <a:pt x="2609" y="415"/>
                      <a:pt x="2559" y="261"/>
                      <a:pt x="2471" y="186"/>
                    </a:cubicBezTo>
                    <a:cubicBezTo>
                      <a:pt x="2437" y="156"/>
                      <a:pt x="2397" y="142"/>
                      <a:pt x="2355" y="142"/>
                    </a:cubicBezTo>
                    <a:cubicBezTo>
                      <a:pt x="2336" y="142"/>
                      <a:pt x="2316" y="145"/>
                      <a:pt x="2296" y="152"/>
                    </a:cubicBezTo>
                    <a:cubicBezTo>
                      <a:pt x="2218" y="183"/>
                      <a:pt x="2170" y="264"/>
                      <a:pt x="2147" y="321"/>
                    </a:cubicBezTo>
                    <a:cubicBezTo>
                      <a:pt x="2033" y="560"/>
                      <a:pt x="2022" y="844"/>
                      <a:pt x="2097" y="1104"/>
                    </a:cubicBezTo>
                    <a:cubicBezTo>
                      <a:pt x="2002" y="1155"/>
                      <a:pt x="1897" y="1192"/>
                      <a:pt x="1786" y="1212"/>
                    </a:cubicBezTo>
                    <a:cubicBezTo>
                      <a:pt x="1732" y="1220"/>
                      <a:pt x="1677" y="1224"/>
                      <a:pt x="1621" y="1224"/>
                    </a:cubicBezTo>
                    <a:cubicBezTo>
                      <a:pt x="1338" y="1224"/>
                      <a:pt x="1035" y="1119"/>
                      <a:pt x="767" y="921"/>
                    </a:cubicBezTo>
                    <a:cubicBezTo>
                      <a:pt x="449" y="686"/>
                      <a:pt x="220" y="358"/>
                      <a:pt x="55" y="99"/>
                    </a:cubicBezTo>
                    <a:cubicBezTo>
                      <a:pt x="48" y="89"/>
                      <a:pt x="38" y="85"/>
                      <a:pt x="29" y="85"/>
                    </a:cubicBezTo>
                    <a:cubicBezTo>
                      <a:pt x="24" y="85"/>
                      <a:pt x="19" y="86"/>
                      <a:pt x="15" y="88"/>
                    </a:cubicBezTo>
                    <a:cubicBezTo>
                      <a:pt x="4" y="95"/>
                      <a:pt x="1" y="112"/>
                      <a:pt x="8" y="125"/>
                    </a:cubicBezTo>
                    <a:cubicBezTo>
                      <a:pt x="176" y="392"/>
                      <a:pt x="413" y="726"/>
                      <a:pt x="737" y="965"/>
                    </a:cubicBezTo>
                    <a:cubicBezTo>
                      <a:pt x="1009" y="1169"/>
                      <a:pt x="1318" y="1277"/>
                      <a:pt x="1611" y="1277"/>
                    </a:cubicBezTo>
                    <a:cubicBezTo>
                      <a:pt x="1673" y="1277"/>
                      <a:pt x="1735" y="1272"/>
                      <a:pt x="1796" y="1262"/>
                    </a:cubicBezTo>
                    <a:cubicBezTo>
                      <a:pt x="1907" y="1245"/>
                      <a:pt x="2016" y="1208"/>
                      <a:pt x="2114" y="1155"/>
                    </a:cubicBezTo>
                    <a:cubicBezTo>
                      <a:pt x="2164" y="1309"/>
                      <a:pt x="2248" y="1451"/>
                      <a:pt x="2363" y="1566"/>
                    </a:cubicBezTo>
                    <a:cubicBezTo>
                      <a:pt x="2569" y="1777"/>
                      <a:pt x="2870" y="1891"/>
                      <a:pt x="3167" y="1891"/>
                    </a:cubicBezTo>
                    <a:cubicBezTo>
                      <a:pt x="3317" y="1891"/>
                      <a:pt x="3466" y="1862"/>
                      <a:pt x="3601" y="1802"/>
                    </a:cubicBezTo>
                    <a:cubicBezTo>
                      <a:pt x="3679" y="1768"/>
                      <a:pt x="3750" y="1728"/>
                      <a:pt x="3814" y="1678"/>
                    </a:cubicBezTo>
                    <a:cubicBezTo>
                      <a:pt x="4023" y="1921"/>
                      <a:pt x="4364" y="2072"/>
                      <a:pt x="4762" y="2092"/>
                    </a:cubicBezTo>
                    <a:lnTo>
                      <a:pt x="4853" y="2092"/>
                    </a:lnTo>
                    <a:cubicBezTo>
                      <a:pt x="5241" y="2092"/>
                      <a:pt x="5602" y="1968"/>
                      <a:pt x="5855" y="1742"/>
                    </a:cubicBezTo>
                    <a:cubicBezTo>
                      <a:pt x="5950" y="1658"/>
                      <a:pt x="6028" y="1560"/>
                      <a:pt x="6088" y="1455"/>
                    </a:cubicBezTo>
                    <a:cubicBezTo>
                      <a:pt x="6118" y="1482"/>
                      <a:pt x="6146" y="1505"/>
                      <a:pt x="6176" y="1529"/>
                    </a:cubicBezTo>
                    <a:cubicBezTo>
                      <a:pt x="6549" y="1827"/>
                      <a:pt x="7028" y="1987"/>
                      <a:pt x="7504" y="1987"/>
                    </a:cubicBezTo>
                    <a:cubicBezTo>
                      <a:pt x="7622" y="1987"/>
                      <a:pt x="7740" y="1977"/>
                      <a:pt x="7856" y="1957"/>
                    </a:cubicBezTo>
                    <a:cubicBezTo>
                      <a:pt x="8217" y="1893"/>
                      <a:pt x="8558" y="1731"/>
                      <a:pt x="8842" y="1499"/>
                    </a:cubicBezTo>
                    <a:cubicBezTo>
                      <a:pt x="8973" y="1650"/>
                      <a:pt x="9166" y="1765"/>
                      <a:pt x="9388" y="1823"/>
                    </a:cubicBezTo>
                    <a:cubicBezTo>
                      <a:pt x="9511" y="1854"/>
                      <a:pt x="9635" y="1865"/>
                      <a:pt x="9755" y="1865"/>
                    </a:cubicBezTo>
                    <a:cubicBezTo>
                      <a:pt x="9946" y="1865"/>
                      <a:pt x="10125" y="1836"/>
                      <a:pt x="10262" y="1809"/>
                    </a:cubicBezTo>
                    <a:cubicBezTo>
                      <a:pt x="10755" y="1714"/>
                      <a:pt x="11116" y="1549"/>
                      <a:pt x="11369" y="1300"/>
                    </a:cubicBezTo>
                    <a:cubicBezTo>
                      <a:pt x="11450" y="1219"/>
                      <a:pt x="11521" y="1124"/>
                      <a:pt x="11575" y="1026"/>
                    </a:cubicBezTo>
                    <a:cubicBezTo>
                      <a:pt x="11602" y="1040"/>
                      <a:pt x="11633" y="1053"/>
                      <a:pt x="11659" y="1066"/>
                    </a:cubicBezTo>
                    <a:cubicBezTo>
                      <a:pt x="11789" y="1118"/>
                      <a:pt x="11928" y="1143"/>
                      <a:pt x="12067" y="1143"/>
                    </a:cubicBezTo>
                    <a:cubicBezTo>
                      <a:pt x="12517" y="1143"/>
                      <a:pt x="12975" y="888"/>
                      <a:pt x="13171" y="483"/>
                    </a:cubicBezTo>
                    <a:cubicBezTo>
                      <a:pt x="13178" y="469"/>
                      <a:pt x="13174" y="452"/>
                      <a:pt x="13161" y="446"/>
                    </a:cubicBezTo>
                    <a:cubicBezTo>
                      <a:pt x="13157" y="444"/>
                      <a:pt x="13153" y="443"/>
                      <a:pt x="13149" y="443"/>
                    </a:cubicBezTo>
                    <a:cubicBezTo>
                      <a:pt x="13139" y="443"/>
                      <a:pt x="13129" y="450"/>
                      <a:pt x="13123" y="459"/>
                    </a:cubicBezTo>
                    <a:cubicBezTo>
                      <a:pt x="12935" y="846"/>
                      <a:pt x="12497" y="1089"/>
                      <a:pt x="12068" y="1089"/>
                    </a:cubicBezTo>
                    <a:cubicBezTo>
                      <a:pt x="11935" y="1089"/>
                      <a:pt x="11803" y="1065"/>
                      <a:pt x="11680" y="1016"/>
                    </a:cubicBezTo>
                    <a:cubicBezTo>
                      <a:pt x="11653" y="1006"/>
                      <a:pt x="11625" y="993"/>
                      <a:pt x="11602" y="979"/>
                    </a:cubicBezTo>
                    <a:cubicBezTo>
                      <a:pt x="11734" y="709"/>
                      <a:pt x="11757" y="405"/>
                      <a:pt x="11645" y="155"/>
                    </a:cubicBezTo>
                    <a:cubicBezTo>
                      <a:pt x="11605" y="61"/>
                      <a:pt x="11544" y="7"/>
                      <a:pt x="11477" y="1"/>
                    </a:cubicBezTo>
                    <a:cubicBezTo>
                      <a:pt x="11473" y="0"/>
                      <a:pt x="11468" y="0"/>
                      <a:pt x="1146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5734473" y="1159450"/>
                <a:ext cx="1225940" cy="584539"/>
              </a:xfrm>
              <a:custGeom>
                <a:avLst/>
                <a:gdLst/>
                <a:ahLst/>
                <a:cxnLst/>
                <a:rect l="l" t="t" r="r" b="b"/>
                <a:pathLst>
                  <a:path w="13863" h="6610" extrusionOk="0">
                    <a:moveTo>
                      <a:pt x="4533" y="1"/>
                    </a:moveTo>
                    <a:cubicBezTo>
                      <a:pt x="3549" y="1"/>
                      <a:pt x="2714" y="234"/>
                      <a:pt x="2032" y="701"/>
                    </a:cubicBezTo>
                    <a:cubicBezTo>
                      <a:pt x="1" y="2092"/>
                      <a:pt x="82" y="5118"/>
                      <a:pt x="85" y="5149"/>
                    </a:cubicBezTo>
                    <a:cubicBezTo>
                      <a:pt x="85" y="5162"/>
                      <a:pt x="95" y="5176"/>
                      <a:pt x="112" y="5176"/>
                    </a:cubicBezTo>
                    <a:cubicBezTo>
                      <a:pt x="125" y="5176"/>
                      <a:pt x="139" y="5162"/>
                      <a:pt x="139" y="5149"/>
                    </a:cubicBezTo>
                    <a:cubicBezTo>
                      <a:pt x="135" y="5118"/>
                      <a:pt x="54" y="2119"/>
                      <a:pt x="2063" y="745"/>
                    </a:cubicBezTo>
                    <a:cubicBezTo>
                      <a:pt x="2736" y="284"/>
                      <a:pt x="3561" y="54"/>
                      <a:pt x="4532" y="54"/>
                    </a:cubicBezTo>
                    <a:cubicBezTo>
                      <a:pt x="5737" y="54"/>
                      <a:pt x="7167" y="408"/>
                      <a:pt x="8811" y="1117"/>
                    </a:cubicBezTo>
                    <a:cubicBezTo>
                      <a:pt x="8814" y="1117"/>
                      <a:pt x="8818" y="1120"/>
                      <a:pt x="8825" y="1120"/>
                    </a:cubicBezTo>
                    <a:cubicBezTo>
                      <a:pt x="8827" y="1120"/>
                      <a:pt x="8851" y="1119"/>
                      <a:pt x="8894" y="1119"/>
                    </a:cubicBezTo>
                    <a:cubicBezTo>
                      <a:pt x="9329" y="1119"/>
                      <a:pt x="11703" y="1200"/>
                      <a:pt x="12901" y="2706"/>
                    </a:cubicBezTo>
                    <a:cubicBezTo>
                      <a:pt x="13647" y="3640"/>
                      <a:pt x="13805" y="4943"/>
                      <a:pt x="13376" y="6576"/>
                    </a:cubicBezTo>
                    <a:cubicBezTo>
                      <a:pt x="13373" y="6590"/>
                      <a:pt x="13383" y="6607"/>
                      <a:pt x="13396" y="6610"/>
                    </a:cubicBezTo>
                    <a:lnTo>
                      <a:pt x="13404" y="6610"/>
                    </a:lnTo>
                    <a:cubicBezTo>
                      <a:pt x="13417" y="6610"/>
                      <a:pt x="13427" y="6604"/>
                      <a:pt x="13430" y="6590"/>
                    </a:cubicBezTo>
                    <a:cubicBezTo>
                      <a:pt x="13862" y="4939"/>
                      <a:pt x="13700" y="3620"/>
                      <a:pt x="12944" y="2672"/>
                    </a:cubicBezTo>
                    <a:cubicBezTo>
                      <a:pt x="11714" y="1130"/>
                      <a:pt x="9278" y="1062"/>
                      <a:pt x="8878" y="1062"/>
                    </a:cubicBezTo>
                    <a:cubicBezTo>
                      <a:pt x="8853" y="1062"/>
                      <a:pt x="8837" y="1062"/>
                      <a:pt x="8828" y="1063"/>
                    </a:cubicBezTo>
                    <a:cubicBezTo>
                      <a:pt x="7180" y="355"/>
                      <a:pt x="5744" y="1"/>
                      <a:pt x="4533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5755697" y="1209856"/>
                <a:ext cx="1176683" cy="543948"/>
              </a:xfrm>
              <a:custGeom>
                <a:avLst/>
                <a:gdLst/>
                <a:ahLst/>
                <a:cxnLst/>
                <a:rect l="l" t="t" r="r" b="b"/>
                <a:pathLst>
                  <a:path w="13306" h="6151" extrusionOk="0">
                    <a:moveTo>
                      <a:pt x="6057" y="0"/>
                    </a:moveTo>
                    <a:cubicBezTo>
                      <a:pt x="4240" y="0"/>
                      <a:pt x="2901" y="830"/>
                      <a:pt x="2011" y="1670"/>
                    </a:cubicBezTo>
                    <a:cubicBezTo>
                      <a:pt x="644" y="2959"/>
                      <a:pt x="13" y="4551"/>
                      <a:pt x="7" y="4568"/>
                    </a:cubicBezTo>
                    <a:cubicBezTo>
                      <a:pt x="0" y="4582"/>
                      <a:pt x="7" y="4599"/>
                      <a:pt x="21" y="4603"/>
                    </a:cubicBezTo>
                    <a:cubicBezTo>
                      <a:pt x="24" y="4604"/>
                      <a:pt x="28" y="4605"/>
                      <a:pt x="32" y="4605"/>
                    </a:cubicBezTo>
                    <a:cubicBezTo>
                      <a:pt x="42" y="4605"/>
                      <a:pt x="52" y="4599"/>
                      <a:pt x="57" y="4589"/>
                    </a:cubicBezTo>
                    <a:cubicBezTo>
                      <a:pt x="64" y="4572"/>
                      <a:pt x="689" y="2989"/>
                      <a:pt x="2049" y="1707"/>
                    </a:cubicBezTo>
                    <a:cubicBezTo>
                      <a:pt x="2931" y="875"/>
                      <a:pt x="4258" y="53"/>
                      <a:pt x="6057" y="53"/>
                    </a:cubicBezTo>
                    <a:cubicBezTo>
                      <a:pt x="6812" y="53"/>
                      <a:pt x="7649" y="198"/>
                      <a:pt x="8571" y="547"/>
                    </a:cubicBezTo>
                    <a:cubicBezTo>
                      <a:pt x="8574" y="547"/>
                      <a:pt x="8578" y="547"/>
                      <a:pt x="8581" y="550"/>
                    </a:cubicBezTo>
                    <a:cubicBezTo>
                      <a:pt x="8591" y="550"/>
                      <a:pt x="9796" y="678"/>
                      <a:pt x="10950" y="1427"/>
                    </a:cubicBezTo>
                    <a:cubicBezTo>
                      <a:pt x="12013" y="2119"/>
                      <a:pt x="13251" y="3492"/>
                      <a:pt x="13100" y="6124"/>
                    </a:cubicBezTo>
                    <a:cubicBezTo>
                      <a:pt x="13100" y="6138"/>
                      <a:pt x="13113" y="6151"/>
                      <a:pt x="13126" y="6151"/>
                    </a:cubicBezTo>
                    <a:cubicBezTo>
                      <a:pt x="13143" y="6151"/>
                      <a:pt x="13153" y="6141"/>
                      <a:pt x="13156" y="6127"/>
                    </a:cubicBezTo>
                    <a:cubicBezTo>
                      <a:pt x="13305" y="3469"/>
                      <a:pt x="12053" y="2078"/>
                      <a:pt x="10980" y="1380"/>
                    </a:cubicBezTo>
                    <a:cubicBezTo>
                      <a:pt x="9847" y="644"/>
                      <a:pt x="8662" y="502"/>
                      <a:pt x="8588" y="496"/>
                    </a:cubicBezTo>
                    <a:cubicBezTo>
                      <a:pt x="7659" y="145"/>
                      <a:pt x="6816" y="0"/>
                      <a:pt x="60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0"/>
              <p:cNvSpPr/>
              <p:nvPr/>
            </p:nvSpPr>
            <p:spPr>
              <a:xfrm>
                <a:off x="5873221" y="1250534"/>
                <a:ext cx="644054" cy="341880"/>
              </a:xfrm>
              <a:custGeom>
                <a:avLst/>
                <a:gdLst/>
                <a:ahLst/>
                <a:cxnLst/>
                <a:rect l="l" t="t" r="r" b="b"/>
                <a:pathLst>
                  <a:path w="7283" h="3866" extrusionOk="0">
                    <a:moveTo>
                      <a:pt x="6686" y="0"/>
                    </a:moveTo>
                    <a:cubicBezTo>
                      <a:pt x="3243" y="0"/>
                      <a:pt x="46" y="3780"/>
                      <a:pt x="11" y="3822"/>
                    </a:cubicBezTo>
                    <a:cubicBezTo>
                      <a:pt x="0" y="3832"/>
                      <a:pt x="4" y="3849"/>
                      <a:pt x="14" y="3859"/>
                    </a:cubicBezTo>
                    <a:cubicBezTo>
                      <a:pt x="21" y="3862"/>
                      <a:pt x="28" y="3866"/>
                      <a:pt x="31" y="3866"/>
                    </a:cubicBezTo>
                    <a:cubicBezTo>
                      <a:pt x="41" y="3866"/>
                      <a:pt x="48" y="3862"/>
                      <a:pt x="55" y="3856"/>
                    </a:cubicBezTo>
                    <a:cubicBezTo>
                      <a:pt x="87" y="3814"/>
                      <a:pt x="3271" y="52"/>
                      <a:pt x="6688" y="52"/>
                    </a:cubicBezTo>
                    <a:cubicBezTo>
                      <a:pt x="6874" y="52"/>
                      <a:pt x="7061" y="63"/>
                      <a:pt x="7249" y="87"/>
                    </a:cubicBezTo>
                    <a:cubicBezTo>
                      <a:pt x="7251" y="87"/>
                      <a:pt x="7253" y="87"/>
                      <a:pt x="7255" y="87"/>
                    </a:cubicBezTo>
                    <a:cubicBezTo>
                      <a:pt x="7269" y="87"/>
                      <a:pt x="7279" y="78"/>
                      <a:pt x="7279" y="67"/>
                    </a:cubicBezTo>
                    <a:cubicBezTo>
                      <a:pt x="7283" y="50"/>
                      <a:pt x="7272" y="36"/>
                      <a:pt x="7256" y="36"/>
                    </a:cubicBezTo>
                    <a:cubicBezTo>
                      <a:pt x="7066" y="12"/>
                      <a:pt x="6875" y="0"/>
                      <a:pt x="6686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6433873" y="1250446"/>
                <a:ext cx="214979" cy="264148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987" extrusionOk="0">
                    <a:moveTo>
                      <a:pt x="817" y="0"/>
                    </a:moveTo>
                    <a:cubicBezTo>
                      <a:pt x="806" y="0"/>
                      <a:pt x="796" y="6"/>
                      <a:pt x="790" y="17"/>
                    </a:cubicBezTo>
                    <a:cubicBezTo>
                      <a:pt x="1" y="1913"/>
                      <a:pt x="2366" y="2972"/>
                      <a:pt x="2390" y="2983"/>
                    </a:cubicBezTo>
                    <a:cubicBezTo>
                      <a:pt x="2394" y="2986"/>
                      <a:pt x="2397" y="2986"/>
                      <a:pt x="2400" y="2986"/>
                    </a:cubicBezTo>
                    <a:cubicBezTo>
                      <a:pt x="2410" y="2986"/>
                      <a:pt x="2420" y="2979"/>
                      <a:pt x="2427" y="2969"/>
                    </a:cubicBezTo>
                    <a:cubicBezTo>
                      <a:pt x="2430" y="2955"/>
                      <a:pt x="2427" y="2943"/>
                      <a:pt x="2410" y="2935"/>
                    </a:cubicBezTo>
                    <a:cubicBezTo>
                      <a:pt x="2390" y="2926"/>
                      <a:pt x="69" y="1886"/>
                      <a:pt x="841" y="37"/>
                    </a:cubicBezTo>
                    <a:cubicBezTo>
                      <a:pt x="848" y="23"/>
                      <a:pt x="841" y="7"/>
                      <a:pt x="828" y="3"/>
                    </a:cubicBezTo>
                    <a:cubicBezTo>
                      <a:pt x="824" y="1"/>
                      <a:pt x="820" y="0"/>
                      <a:pt x="81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6538664" y="1257697"/>
                <a:ext cx="243013" cy="279889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3165" extrusionOk="0">
                    <a:moveTo>
                      <a:pt x="31" y="1"/>
                    </a:moveTo>
                    <a:cubicBezTo>
                      <a:pt x="20" y="1"/>
                      <a:pt x="9" y="8"/>
                      <a:pt x="4" y="19"/>
                    </a:cubicBezTo>
                    <a:cubicBezTo>
                      <a:pt x="0" y="36"/>
                      <a:pt x="7" y="50"/>
                      <a:pt x="21" y="56"/>
                    </a:cubicBezTo>
                    <a:cubicBezTo>
                      <a:pt x="2366" y="825"/>
                      <a:pt x="2687" y="3116"/>
                      <a:pt x="2690" y="3140"/>
                    </a:cubicBezTo>
                    <a:cubicBezTo>
                      <a:pt x="2693" y="3154"/>
                      <a:pt x="2703" y="3164"/>
                      <a:pt x="2717" y="3164"/>
                    </a:cubicBezTo>
                    <a:lnTo>
                      <a:pt x="2720" y="3164"/>
                    </a:lnTo>
                    <a:cubicBezTo>
                      <a:pt x="2737" y="3160"/>
                      <a:pt x="2747" y="3147"/>
                      <a:pt x="2743" y="3133"/>
                    </a:cubicBezTo>
                    <a:cubicBezTo>
                      <a:pt x="2740" y="3110"/>
                      <a:pt x="2416" y="785"/>
                      <a:pt x="38" y="2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0"/>
              <p:cNvSpPr/>
              <p:nvPr/>
            </p:nvSpPr>
            <p:spPr>
              <a:xfrm>
                <a:off x="6399031" y="1721517"/>
                <a:ext cx="262291" cy="86929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983" extrusionOk="0">
                    <a:moveTo>
                      <a:pt x="1475" y="98"/>
                    </a:moveTo>
                    <a:cubicBezTo>
                      <a:pt x="1492" y="179"/>
                      <a:pt x="1512" y="257"/>
                      <a:pt x="1539" y="332"/>
                    </a:cubicBezTo>
                    <a:cubicBezTo>
                      <a:pt x="1569" y="413"/>
                      <a:pt x="1609" y="494"/>
                      <a:pt x="1667" y="551"/>
                    </a:cubicBezTo>
                    <a:cubicBezTo>
                      <a:pt x="1721" y="612"/>
                      <a:pt x="1799" y="642"/>
                      <a:pt x="1877" y="642"/>
                    </a:cubicBezTo>
                    <a:cubicBezTo>
                      <a:pt x="1950" y="639"/>
                      <a:pt x="2022" y="598"/>
                      <a:pt x="2079" y="534"/>
                    </a:cubicBezTo>
                    <a:cubicBezTo>
                      <a:pt x="2136" y="473"/>
                      <a:pt x="2184" y="396"/>
                      <a:pt x="2221" y="315"/>
                    </a:cubicBezTo>
                    <a:cubicBezTo>
                      <a:pt x="2251" y="254"/>
                      <a:pt x="2274" y="190"/>
                      <a:pt x="2298" y="126"/>
                    </a:cubicBezTo>
                    <a:cubicBezTo>
                      <a:pt x="2055" y="119"/>
                      <a:pt x="1768" y="109"/>
                      <a:pt x="1475" y="98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7" y="902"/>
                      <a:pt x="1323" y="976"/>
                    </a:cubicBezTo>
                    <a:cubicBezTo>
                      <a:pt x="1414" y="983"/>
                      <a:pt x="1498" y="983"/>
                      <a:pt x="1579" y="983"/>
                    </a:cubicBezTo>
                    <a:cubicBezTo>
                      <a:pt x="2679" y="983"/>
                      <a:pt x="2939" y="520"/>
                      <a:pt x="2966" y="142"/>
                    </a:cubicBezTo>
                    <a:cubicBezTo>
                      <a:pt x="2966" y="142"/>
                      <a:pt x="2720" y="139"/>
                      <a:pt x="2366" y="129"/>
                    </a:cubicBezTo>
                    <a:cubicBezTo>
                      <a:pt x="2346" y="203"/>
                      <a:pt x="2325" y="274"/>
                      <a:pt x="2295" y="349"/>
                    </a:cubicBezTo>
                    <a:cubicBezTo>
                      <a:pt x="2261" y="436"/>
                      <a:pt x="2214" y="520"/>
                      <a:pt x="2150" y="598"/>
                    </a:cubicBezTo>
                    <a:cubicBezTo>
                      <a:pt x="2086" y="673"/>
                      <a:pt x="1988" y="737"/>
                      <a:pt x="1880" y="740"/>
                    </a:cubicBezTo>
                    <a:lnTo>
                      <a:pt x="1873" y="740"/>
                    </a:lnTo>
                    <a:cubicBezTo>
                      <a:pt x="1768" y="740"/>
                      <a:pt x="1664" y="696"/>
                      <a:pt x="1596" y="618"/>
                    </a:cubicBezTo>
                    <a:cubicBezTo>
                      <a:pt x="1525" y="541"/>
                      <a:pt x="1485" y="450"/>
                      <a:pt x="1458" y="358"/>
                    </a:cubicBezTo>
                    <a:cubicBezTo>
                      <a:pt x="1435" y="271"/>
                      <a:pt x="1418" y="183"/>
                      <a:pt x="1407" y="95"/>
                    </a:cubicBezTo>
                    <a:cubicBezTo>
                      <a:pt x="837" y="72"/>
                      <a:pt x="267" y="41"/>
                      <a:pt x="0" y="1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6523365" y="1729918"/>
                <a:ext cx="84895" cy="57039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45" extrusionOk="0">
                    <a:moveTo>
                      <a:pt x="1" y="0"/>
                    </a:moveTo>
                    <a:cubicBezTo>
                      <a:pt x="12" y="88"/>
                      <a:pt x="29" y="176"/>
                      <a:pt x="52" y="263"/>
                    </a:cubicBezTo>
                    <a:cubicBezTo>
                      <a:pt x="79" y="355"/>
                      <a:pt x="119" y="446"/>
                      <a:pt x="190" y="523"/>
                    </a:cubicBezTo>
                    <a:cubicBezTo>
                      <a:pt x="258" y="601"/>
                      <a:pt x="362" y="645"/>
                      <a:pt x="467" y="645"/>
                    </a:cubicBezTo>
                    <a:lnTo>
                      <a:pt x="474" y="645"/>
                    </a:lnTo>
                    <a:cubicBezTo>
                      <a:pt x="582" y="642"/>
                      <a:pt x="680" y="578"/>
                      <a:pt x="744" y="503"/>
                    </a:cubicBezTo>
                    <a:cubicBezTo>
                      <a:pt x="808" y="425"/>
                      <a:pt x="855" y="341"/>
                      <a:pt x="889" y="254"/>
                    </a:cubicBezTo>
                    <a:cubicBezTo>
                      <a:pt x="919" y="179"/>
                      <a:pt x="940" y="108"/>
                      <a:pt x="960" y="34"/>
                    </a:cubicBezTo>
                    <a:cubicBezTo>
                      <a:pt x="940" y="34"/>
                      <a:pt x="916" y="31"/>
                      <a:pt x="892" y="31"/>
                    </a:cubicBezTo>
                    <a:cubicBezTo>
                      <a:pt x="868" y="95"/>
                      <a:pt x="845" y="159"/>
                      <a:pt x="815" y="220"/>
                    </a:cubicBezTo>
                    <a:cubicBezTo>
                      <a:pt x="778" y="301"/>
                      <a:pt x="730" y="378"/>
                      <a:pt x="673" y="439"/>
                    </a:cubicBezTo>
                    <a:cubicBezTo>
                      <a:pt x="616" y="503"/>
                      <a:pt x="544" y="544"/>
                      <a:pt x="471" y="547"/>
                    </a:cubicBezTo>
                    <a:cubicBezTo>
                      <a:pt x="393" y="547"/>
                      <a:pt x="315" y="517"/>
                      <a:pt x="261" y="456"/>
                    </a:cubicBezTo>
                    <a:cubicBezTo>
                      <a:pt x="203" y="399"/>
                      <a:pt x="163" y="318"/>
                      <a:pt x="133" y="237"/>
                    </a:cubicBezTo>
                    <a:cubicBezTo>
                      <a:pt x="106" y="162"/>
                      <a:pt x="86" y="84"/>
                      <a:pt x="69" y="3"/>
                    </a:cubicBezTo>
                    <a:cubicBezTo>
                      <a:pt x="49" y="3"/>
                      <a:pt x="25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6026030" y="1688444"/>
                <a:ext cx="264413" cy="9471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071" extrusionOk="0">
                    <a:moveTo>
                      <a:pt x="635" y="71"/>
                    </a:moveTo>
                    <a:lnTo>
                      <a:pt x="635" y="71"/>
                    </a:lnTo>
                    <a:cubicBezTo>
                      <a:pt x="652" y="183"/>
                      <a:pt x="675" y="290"/>
                      <a:pt x="716" y="395"/>
                    </a:cubicBezTo>
                    <a:cubicBezTo>
                      <a:pt x="746" y="476"/>
                      <a:pt x="783" y="557"/>
                      <a:pt x="840" y="614"/>
                    </a:cubicBezTo>
                    <a:cubicBezTo>
                      <a:pt x="898" y="675"/>
                      <a:pt x="972" y="706"/>
                      <a:pt x="1049" y="706"/>
                    </a:cubicBezTo>
                    <a:cubicBezTo>
                      <a:pt x="1127" y="702"/>
                      <a:pt x="1198" y="658"/>
                      <a:pt x="1256" y="597"/>
                    </a:cubicBezTo>
                    <a:cubicBezTo>
                      <a:pt x="1313" y="536"/>
                      <a:pt x="1357" y="460"/>
                      <a:pt x="1398" y="379"/>
                    </a:cubicBezTo>
                    <a:cubicBezTo>
                      <a:pt x="1428" y="311"/>
                      <a:pt x="1458" y="237"/>
                      <a:pt x="1482" y="166"/>
                    </a:cubicBezTo>
                    <a:cubicBezTo>
                      <a:pt x="1178" y="132"/>
                      <a:pt x="881" y="98"/>
                      <a:pt x="635" y="71"/>
                    </a:cubicBezTo>
                    <a:close/>
                    <a:moveTo>
                      <a:pt x="31" y="0"/>
                    </a:moveTo>
                    <a:lnTo>
                      <a:pt x="31" y="0"/>
                    </a:lnTo>
                    <a:cubicBezTo>
                      <a:pt x="1" y="405"/>
                      <a:pt x="227" y="945"/>
                      <a:pt x="1539" y="1060"/>
                    </a:cubicBezTo>
                    <a:cubicBezTo>
                      <a:pt x="1616" y="1067"/>
                      <a:pt x="1691" y="1070"/>
                      <a:pt x="1762" y="1070"/>
                    </a:cubicBezTo>
                    <a:cubicBezTo>
                      <a:pt x="2868" y="1070"/>
                      <a:pt x="2990" y="284"/>
                      <a:pt x="2990" y="284"/>
                    </a:cubicBezTo>
                    <a:lnTo>
                      <a:pt x="2980" y="284"/>
                    </a:lnTo>
                    <a:cubicBezTo>
                      <a:pt x="2700" y="284"/>
                      <a:pt x="2119" y="230"/>
                      <a:pt x="1546" y="172"/>
                    </a:cubicBezTo>
                    <a:cubicBezTo>
                      <a:pt x="1526" y="253"/>
                      <a:pt x="1502" y="331"/>
                      <a:pt x="1468" y="412"/>
                    </a:cubicBezTo>
                    <a:cubicBezTo>
                      <a:pt x="1434" y="500"/>
                      <a:pt x="1387" y="584"/>
                      <a:pt x="1323" y="662"/>
                    </a:cubicBezTo>
                    <a:cubicBezTo>
                      <a:pt x="1259" y="736"/>
                      <a:pt x="1164" y="800"/>
                      <a:pt x="1053" y="804"/>
                    </a:cubicBezTo>
                    <a:lnTo>
                      <a:pt x="1049" y="804"/>
                    </a:lnTo>
                    <a:cubicBezTo>
                      <a:pt x="945" y="804"/>
                      <a:pt x="837" y="756"/>
                      <a:pt x="770" y="682"/>
                    </a:cubicBezTo>
                    <a:cubicBezTo>
                      <a:pt x="702" y="605"/>
                      <a:pt x="661" y="513"/>
                      <a:pt x="635" y="422"/>
                    </a:cubicBezTo>
                    <a:cubicBezTo>
                      <a:pt x="597" y="304"/>
                      <a:pt x="580" y="183"/>
                      <a:pt x="574" y="64"/>
                    </a:cubicBezTo>
                    <a:cubicBezTo>
                      <a:pt x="250" y="27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0"/>
              <p:cNvSpPr/>
              <p:nvPr/>
            </p:nvSpPr>
            <p:spPr>
              <a:xfrm>
                <a:off x="6076701" y="1694104"/>
                <a:ext cx="86045" cy="6544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40" extrusionOk="0">
                    <a:moveTo>
                      <a:pt x="1" y="0"/>
                    </a:moveTo>
                    <a:cubicBezTo>
                      <a:pt x="7" y="119"/>
                      <a:pt x="24" y="240"/>
                      <a:pt x="62" y="358"/>
                    </a:cubicBezTo>
                    <a:cubicBezTo>
                      <a:pt x="88" y="449"/>
                      <a:pt x="129" y="541"/>
                      <a:pt x="197" y="618"/>
                    </a:cubicBezTo>
                    <a:cubicBezTo>
                      <a:pt x="264" y="692"/>
                      <a:pt x="372" y="740"/>
                      <a:pt x="476" y="740"/>
                    </a:cubicBezTo>
                    <a:lnTo>
                      <a:pt x="480" y="740"/>
                    </a:lnTo>
                    <a:cubicBezTo>
                      <a:pt x="591" y="736"/>
                      <a:pt x="686" y="672"/>
                      <a:pt x="750" y="598"/>
                    </a:cubicBezTo>
                    <a:cubicBezTo>
                      <a:pt x="814" y="520"/>
                      <a:pt x="861" y="436"/>
                      <a:pt x="895" y="348"/>
                    </a:cubicBezTo>
                    <a:cubicBezTo>
                      <a:pt x="929" y="267"/>
                      <a:pt x="953" y="189"/>
                      <a:pt x="973" y="108"/>
                    </a:cubicBezTo>
                    <a:cubicBezTo>
                      <a:pt x="953" y="105"/>
                      <a:pt x="929" y="102"/>
                      <a:pt x="909" y="102"/>
                    </a:cubicBezTo>
                    <a:cubicBezTo>
                      <a:pt x="885" y="173"/>
                      <a:pt x="855" y="247"/>
                      <a:pt x="825" y="315"/>
                    </a:cubicBezTo>
                    <a:cubicBezTo>
                      <a:pt x="784" y="396"/>
                      <a:pt x="740" y="472"/>
                      <a:pt x="683" y="533"/>
                    </a:cubicBezTo>
                    <a:cubicBezTo>
                      <a:pt x="625" y="594"/>
                      <a:pt x="554" y="638"/>
                      <a:pt x="476" y="642"/>
                    </a:cubicBezTo>
                    <a:cubicBezTo>
                      <a:pt x="399" y="642"/>
                      <a:pt x="325" y="611"/>
                      <a:pt x="267" y="550"/>
                    </a:cubicBezTo>
                    <a:cubicBezTo>
                      <a:pt x="210" y="493"/>
                      <a:pt x="173" y="412"/>
                      <a:pt x="143" y="331"/>
                    </a:cubicBezTo>
                    <a:cubicBezTo>
                      <a:pt x="102" y="226"/>
                      <a:pt x="79" y="119"/>
                      <a:pt x="62" y="7"/>
                    </a:cubicBezTo>
                    <a:cubicBezTo>
                      <a:pt x="41" y="4"/>
                      <a:pt x="21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6020282" y="1683580"/>
                <a:ext cx="651217" cy="54828"/>
              </a:xfrm>
              <a:custGeom>
                <a:avLst/>
                <a:gdLst/>
                <a:ahLst/>
                <a:cxnLst/>
                <a:rect l="l" t="t" r="r" b="b"/>
                <a:pathLst>
                  <a:path w="7364" h="620" extrusionOk="0">
                    <a:moveTo>
                      <a:pt x="50" y="1"/>
                    </a:moveTo>
                    <a:cubicBezTo>
                      <a:pt x="26" y="1"/>
                      <a:pt x="8" y="20"/>
                      <a:pt x="5" y="45"/>
                    </a:cubicBezTo>
                    <a:cubicBezTo>
                      <a:pt x="1" y="69"/>
                      <a:pt x="21" y="93"/>
                      <a:pt x="45" y="96"/>
                    </a:cubicBezTo>
                    <a:cubicBezTo>
                      <a:pt x="99" y="102"/>
                      <a:pt x="5079" y="619"/>
                      <a:pt x="7127" y="619"/>
                    </a:cubicBezTo>
                    <a:lnTo>
                      <a:pt x="7317" y="619"/>
                    </a:lnTo>
                    <a:cubicBezTo>
                      <a:pt x="7344" y="619"/>
                      <a:pt x="7364" y="596"/>
                      <a:pt x="7364" y="571"/>
                    </a:cubicBezTo>
                    <a:cubicBezTo>
                      <a:pt x="7364" y="546"/>
                      <a:pt x="7343" y="524"/>
                      <a:pt x="7319" y="524"/>
                    </a:cubicBezTo>
                    <a:cubicBezTo>
                      <a:pt x="7317" y="524"/>
                      <a:pt x="7315" y="524"/>
                      <a:pt x="7314" y="524"/>
                    </a:cubicBezTo>
                    <a:cubicBezTo>
                      <a:pt x="7256" y="525"/>
                      <a:pt x="7196" y="526"/>
                      <a:pt x="7133" y="526"/>
                    </a:cubicBezTo>
                    <a:cubicBezTo>
                      <a:pt x="5090" y="526"/>
                      <a:pt x="108" y="8"/>
                      <a:pt x="55" y="1"/>
                    </a:cubicBezTo>
                    <a:cubicBezTo>
                      <a:pt x="53" y="1"/>
                      <a:pt x="51" y="1"/>
                      <a:pt x="50" y="1"/>
                    </a:cubicBezTo>
                    <a:close/>
                  </a:path>
                </a:pathLst>
              </a:custGeom>
              <a:solidFill>
                <a:srgbClr val="CB8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6154608" y="1717096"/>
                <a:ext cx="374246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2368" extrusionOk="0">
                    <a:moveTo>
                      <a:pt x="2154" y="0"/>
                    </a:moveTo>
                    <a:cubicBezTo>
                      <a:pt x="1998" y="169"/>
                      <a:pt x="1799" y="293"/>
                      <a:pt x="1576" y="351"/>
                    </a:cubicBezTo>
                    <a:cubicBezTo>
                      <a:pt x="1290" y="432"/>
                      <a:pt x="986" y="402"/>
                      <a:pt x="689" y="432"/>
                    </a:cubicBezTo>
                    <a:cubicBezTo>
                      <a:pt x="584" y="446"/>
                      <a:pt x="581" y="452"/>
                      <a:pt x="480" y="476"/>
                    </a:cubicBezTo>
                    <a:cubicBezTo>
                      <a:pt x="193" y="544"/>
                      <a:pt x="0" y="847"/>
                      <a:pt x="11" y="1144"/>
                    </a:cubicBezTo>
                    <a:cubicBezTo>
                      <a:pt x="17" y="1438"/>
                      <a:pt x="200" y="1707"/>
                      <a:pt x="433" y="1883"/>
                    </a:cubicBezTo>
                    <a:cubicBezTo>
                      <a:pt x="668" y="2062"/>
                      <a:pt x="956" y="2156"/>
                      <a:pt x="1243" y="2224"/>
                    </a:cubicBezTo>
                    <a:cubicBezTo>
                      <a:pt x="1638" y="2319"/>
                      <a:pt x="2046" y="2367"/>
                      <a:pt x="2454" y="2367"/>
                    </a:cubicBezTo>
                    <a:cubicBezTo>
                      <a:pt x="2644" y="2367"/>
                      <a:pt x="2835" y="2357"/>
                      <a:pt x="3024" y="2335"/>
                    </a:cubicBezTo>
                    <a:cubicBezTo>
                      <a:pt x="3395" y="2295"/>
                      <a:pt x="3800" y="2193"/>
                      <a:pt x="4026" y="1893"/>
                    </a:cubicBezTo>
                    <a:cubicBezTo>
                      <a:pt x="4202" y="1660"/>
                      <a:pt x="4232" y="1330"/>
                      <a:pt x="4107" y="1067"/>
                    </a:cubicBezTo>
                    <a:cubicBezTo>
                      <a:pt x="3982" y="804"/>
                      <a:pt x="3702" y="621"/>
                      <a:pt x="3412" y="614"/>
                    </a:cubicBezTo>
                    <a:cubicBezTo>
                      <a:pt x="2933" y="601"/>
                      <a:pt x="2487" y="341"/>
                      <a:pt x="2154" y="0"/>
                    </a:cubicBezTo>
                    <a:close/>
                  </a:path>
                </a:pathLst>
              </a:custGeom>
              <a:solidFill>
                <a:srgbClr val="CE6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6150187" y="1755121"/>
                <a:ext cx="383178" cy="17571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1987" extrusionOk="0">
                    <a:moveTo>
                      <a:pt x="530" y="1"/>
                    </a:moveTo>
                    <a:cubicBezTo>
                      <a:pt x="527" y="1"/>
                      <a:pt x="523" y="1"/>
                      <a:pt x="520" y="2"/>
                    </a:cubicBezTo>
                    <a:cubicBezTo>
                      <a:pt x="223" y="70"/>
                      <a:pt x="0" y="380"/>
                      <a:pt x="14" y="714"/>
                    </a:cubicBezTo>
                    <a:cubicBezTo>
                      <a:pt x="20" y="997"/>
                      <a:pt x="186" y="1291"/>
                      <a:pt x="455" y="1490"/>
                    </a:cubicBezTo>
                    <a:cubicBezTo>
                      <a:pt x="718" y="1690"/>
                      <a:pt x="1033" y="1784"/>
                      <a:pt x="1279" y="1841"/>
                    </a:cubicBezTo>
                    <a:cubicBezTo>
                      <a:pt x="1680" y="1936"/>
                      <a:pt x="2089" y="1986"/>
                      <a:pt x="2500" y="1986"/>
                    </a:cubicBezTo>
                    <a:cubicBezTo>
                      <a:pt x="2693" y="1986"/>
                      <a:pt x="2885" y="1976"/>
                      <a:pt x="3077" y="1953"/>
                    </a:cubicBezTo>
                    <a:cubicBezTo>
                      <a:pt x="3401" y="1919"/>
                      <a:pt x="3857" y="1831"/>
                      <a:pt x="4113" y="1490"/>
                    </a:cubicBezTo>
                    <a:cubicBezTo>
                      <a:pt x="4299" y="1244"/>
                      <a:pt x="4333" y="893"/>
                      <a:pt x="4201" y="617"/>
                    </a:cubicBezTo>
                    <a:cubicBezTo>
                      <a:pt x="4066" y="336"/>
                      <a:pt x="3769" y="144"/>
                      <a:pt x="3462" y="137"/>
                    </a:cubicBezTo>
                    <a:cubicBezTo>
                      <a:pt x="3435" y="137"/>
                      <a:pt x="3415" y="157"/>
                      <a:pt x="3411" y="181"/>
                    </a:cubicBezTo>
                    <a:cubicBezTo>
                      <a:pt x="3411" y="208"/>
                      <a:pt x="3431" y="232"/>
                      <a:pt x="3459" y="232"/>
                    </a:cubicBezTo>
                    <a:cubicBezTo>
                      <a:pt x="3732" y="238"/>
                      <a:pt x="3995" y="410"/>
                      <a:pt x="4113" y="657"/>
                    </a:cubicBezTo>
                    <a:cubicBezTo>
                      <a:pt x="4232" y="903"/>
                      <a:pt x="4201" y="1213"/>
                      <a:pt x="4036" y="1433"/>
                    </a:cubicBezTo>
                    <a:cubicBezTo>
                      <a:pt x="3861" y="1669"/>
                      <a:pt x="3550" y="1804"/>
                      <a:pt x="3067" y="1858"/>
                    </a:cubicBezTo>
                    <a:cubicBezTo>
                      <a:pt x="2880" y="1878"/>
                      <a:pt x="2694" y="1888"/>
                      <a:pt x="2507" y="1888"/>
                    </a:cubicBezTo>
                    <a:cubicBezTo>
                      <a:pt x="2103" y="1888"/>
                      <a:pt x="1699" y="1841"/>
                      <a:pt x="1302" y="1746"/>
                    </a:cubicBezTo>
                    <a:cubicBezTo>
                      <a:pt x="1067" y="1693"/>
                      <a:pt x="759" y="1601"/>
                      <a:pt x="513" y="1416"/>
                    </a:cubicBezTo>
                    <a:cubicBezTo>
                      <a:pt x="267" y="1230"/>
                      <a:pt x="115" y="967"/>
                      <a:pt x="108" y="711"/>
                    </a:cubicBezTo>
                    <a:cubicBezTo>
                      <a:pt x="98" y="424"/>
                      <a:pt x="290" y="151"/>
                      <a:pt x="540" y="93"/>
                    </a:cubicBezTo>
                    <a:cubicBezTo>
                      <a:pt x="567" y="86"/>
                      <a:pt x="584" y="63"/>
                      <a:pt x="577" y="36"/>
                    </a:cubicBezTo>
                    <a:cubicBezTo>
                      <a:pt x="571" y="16"/>
                      <a:pt x="551" y="1"/>
                      <a:pt x="53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6466504" y="1527588"/>
                <a:ext cx="168641" cy="116112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3" extrusionOk="0">
                    <a:moveTo>
                      <a:pt x="353" y="0"/>
                    </a:moveTo>
                    <a:cubicBezTo>
                      <a:pt x="321" y="0"/>
                      <a:pt x="289" y="4"/>
                      <a:pt x="259" y="11"/>
                    </a:cubicBezTo>
                    <a:cubicBezTo>
                      <a:pt x="94" y="51"/>
                      <a:pt x="0" y="294"/>
                      <a:pt x="88" y="439"/>
                    </a:cubicBezTo>
                    <a:cubicBezTo>
                      <a:pt x="145" y="533"/>
                      <a:pt x="259" y="578"/>
                      <a:pt x="365" y="614"/>
                    </a:cubicBezTo>
                    <a:cubicBezTo>
                      <a:pt x="813" y="773"/>
                      <a:pt x="1282" y="925"/>
                      <a:pt x="1643" y="1239"/>
                    </a:cubicBezTo>
                    <a:cubicBezTo>
                      <a:pt x="1680" y="1274"/>
                      <a:pt x="1733" y="1312"/>
                      <a:pt x="1780" y="1312"/>
                    </a:cubicBezTo>
                    <a:cubicBezTo>
                      <a:pt x="1797" y="1312"/>
                      <a:pt x="1814" y="1308"/>
                      <a:pt x="1829" y="1296"/>
                    </a:cubicBezTo>
                    <a:cubicBezTo>
                      <a:pt x="1852" y="1279"/>
                      <a:pt x="1866" y="1252"/>
                      <a:pt x="1873" y="1222"/>
                    </a:cubicBezTo>
                    <a:cubicBezTo>
                      <a:pt x="1907" y="1087"/>
                      <a:pt x="1859" y="942"/>
                      <a:pt x="1778" y="827"/>
                    </a:cubicBezTo>
                    <a:cubicBezTo>
                      <a:pt x="1697" y="712"/>
                      <a:pt x="1583" y="628"/>
                      <a:pt x="1468" y="547"/>
                    </a:cubicBezTo>
                    <a:cubicBezTo>
                      <a:pt x="1272" y="409"/>
                      <a:pt x="1069" y="284"/>
                      <a:pt x="860" y="173"/>
                    </a:cubicBezTo>
                    <a:cubicBezTo>
                      <a:pt x="723" y="98"/>
                      <a:pt x="527" y="0"/>
                      <a:pt x="3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6111985" y="1498583"/>
                <a:ext cx="168641" cy="116200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4" extrusionOk="0">
                    <a:moveTo>
                      <a:pt x="1555" y="1"/>
                    </a:moveTo>
                    <a:cubicBezTo>
                      <a:pt x="1380" y="1"/>
                      <a:pt x="1183" y="99"/>
                      <a:pt x="1046" y="173"/>
                    </a:cubicBezTo>
                    <a:cubicBezTo>
                      <a:pt x="837" y="285"/>
                      <a:pt x="635" y="409"/>
                      <a:pt x="439" y="548"/>
                    </a:cubicBezTo>
                    <a:cubicBezTo>
                      <a:pt x="324" y="629"/>
                      <a:pt x="209" y="713"/>
                      <a:pt x="128" y="828"/>
                    </a:cubicBezTo>
                    <a:cubicBezTo>
                      <a:pt x="47" y="942"/>
                      <a:pt x="0" y="1088"/>
                      <a:pt x="34" y="1223"/>
                    </a:cubicBezTo>
                    <a:cubicBezTo>
                      <a:pt x="41" y="1253"/>
                      <a:pt x="54" y="1280"/>
                      <a:pt x="77" y="1297"/>
                    </a:cubicBezTo>
                    <a:cubicBezTo>
                      <a:pt x="92" y="1308"/>
                      <a:pt x="109" y="1313"/>
                      <a:pt x="125" y="1313"/>
                    </a:cubicBezTo>
                    <a:cubicBezTo>
                      <a:pt x="173" y="1313"/>
                      <a:pt x="226" y="1274"/>
                      <a:pt x="264" y="1240"/>
                    </a:cubicBezTo>
                    <a:cubicBezTo>
                      <a:pt x="624" y="926"/>
                      <a:pt x="1094" y="777"/>
                      <a:pt x="1542" y="615"/>
                    </a:cubicBezTo>
                    <a:cubicBezTo>
                      <a:pt x="1647" y="578"/>
                      <a:pt x="1762" y="534"/>
                      <a:pt x="1819" y="440"/>
                    </a:cubicBezTo>
                    <a:cubicBezTo>
                      <a:pt x="1907" y="294"/>
                      <a:pt x="1812" y="51"/>
                      <a:pt x="1647" y="11"/>
                    </a:cubicBezTo>
                    <a:cubicBezTo>
                      <a:pt x="1617" y="4"/>
                      <a:pt x="1586" y="1"/>
                      <a:pt x="155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5" name="Google Shape;305;p30"/>
          <p:cNvSpPr txBox="1">
            <a:spLocks noGrp="1"/>
          </p:cNvSpPr>
          <p:nvPr>
            <p:ph type="subTitle" idx="1"/>
          </p:nvPr>
        </p:nvSpPr>
        <p:spPr>
          <a:xfrm>
            <a:off x="5643127" y="3669948"/>
            <a:ext cx="1530900" cy="4246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الجغرافيا</a:t>
            </a:r>
            <a:endParaRPr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306" name="Google Shape;306;p30"/>
          <p:cNvSpPr/>
          <p:nvPr/>
        </p:nvSpPr>
        <p:spPr>
          <a:xfrm>
            <a:off x="3770942" y="2452770"/>
            <a:ext cx="5055" cy="3476"/>
          </a:xfrm>
          <a:custGeom>
            <a:avLst/>
            <a:gdLst/>
            <a:ahLst/>
            <a:cxnLst/>
            <a:rect l="l" t="t" r="r" b="b"/>
            <a:pathLst>
              <a:path w="32" h="22" extrusionOk="0">
                <a:moveTo>
                  <a:pt x="11" y="1"/>
                </a:moveTo>
                <a:cubicBezTo>
                  <a:pt x="8" y="8"/>
                  <a:pt x="5" y="15"/>
                  <a:pt x="1" y="21"/>
                </a:cubicBezTo>
                <a:lnTo>
                  <a:pt x="32" y="21"/>
                </a:lnTo>
                <a:cubicBezTo>
                  <a:pt x="25" y="15"/>
                  <a:pt x="18" y="8"/>
                  <a:pt x="11" y="1"/>
                </a:cubicBezTo>
                <a:close/>
              </a:path>
            </a:pathLst>
          </a:custGeom>
          <a:solidFill>
            <a:srgbClr val="7A0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30"/>
          <p:cNvGrpSpPr/>
          <p:nvPr/>
        </p:nvGrpSpPr>
        <p:grpSpPr>
          <a:xfrm>
            <a:off x="4544118" y="273928"/>
            <a:ext cx="912860" cy="1221908"/>
            <a:chOff x="4544118" y="273928"/>
            <a:chExt cx="912860" cy="1221908"/>
          </a:xfrm>
        </p:grpSpPr>
        <p:sp>
          <p:nvSpPr>
            <p:cNvPr id="308" name="Google Shape;308;p30"/>
            <p:cNvSpPr/>
            <p:nvPr/>
          </p:nvSpPr>
          <p:spPr>
            <a:xfrm rot="994077">
              <a:off x="4686149" y="341000"/>
              <a:ext cx="628799" cy="1087763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5342175" y="873175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4988850" y="333300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5433575" y="439825"/>
              <a:ext cx="23400" cy="234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705000" y="48891"/>
            <a:ext cx="7734000" cy="106949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أولا الهضاب</a:t>
            </a:r>
            <a:br>
              <a:rPr lang="ar-EG" sz="36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</a:b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هضبة مارمريكا في الشمال</a:t>
            </a:r>
            <a:endParaRPr sz="32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77" name="Google Shape;1077;p38"/>
          <p:cNvSpPr txBox="1">
            <a:spLocks noGrp="1"/>
          </p:cNvSpPr>
          <p:nvPr>
            <p:ph type="title"/>
          </p:nvPr>
        </p:nvSpPr>
        <p:spPr>
          <a:xfrm>
            <a:off x="1251626" y="2400839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الحدود</a:t>
            </a:r>
            <a:endParaRPr sz="20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78" name="Google Shape;1078;p38"/>
          <p:cNvSpPr txBox="1">
            <a:spLocks noGrp="1"/>
          </p:cNvSpPr>
          <p:nvPr>
            <p:ph type="subTitle" idx="1"/>
          </p:nvPr>
        </p:nvSpPr>
        <p:spPr>
          <a:xfrm>
            <a:off x="1215923" y="2938164"/>
            <a:ext cx="1882177" cy="19813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الشمال (السهل الساحلي)</a:t>
            </a:r>
          </a:p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الجنوب (منخفضي القطارة و سيوه)</a:t>
            </a:r>
            <a:endParaRPr sz="24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79" name="Google Shape;1079;p38"/>
          <p:cNvSpPr txBox="1">
            <a:spLocks noGrp="1"/>
          </p:cNvSpPr>
          <p:nvPr>
            <p:ph type="title" idx="2"/>
          </p:nvPr>
        </p:nvSpPr>
        <p:spPr>
          <a:xfrm>
            <a:off x="3651769" y="2400839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سطح الهضبة</a:t>
            </a:r>
            <a:endParaRPr sz="20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0" name="Google Shape;1080;p38"/>
          <p:cNvSpPr txBox="1">
            <a:spLocks noGrp="1"/>
          </p:cNvSpPr>
          <p:nvPr>
            <p:ph type="subTitle" idx="3"/>
          </p:nvPr>
        </p:nvSpPr>
        <p:spPr>
          <a:xfrm>
            <a:off x="3651769" y="2938164"/>
            <a:ext cx="1841400" cy="19813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صخري خالي من الرواسب الرملية.</a:t>
            </a:r>
            <a:endParaRPr sz="24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1" name="Google Shape;1081;p38"/>
          <p:cNvSpPr txBox="1">
            <a:spLocks noGrp="1"/>
          </p:cNvSpPr>
          <p:nvPr>
            <p:ph type="title" idx="4"/>
          </p:nvPr>
        </p:nvSpPr>
        <p:spPr>
          <a:xfrm>
            <a:off x="6052401" y="2400839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الموقع</a:t>
            </a:r>
            <a:endParaRPr sz="18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2" name="Google Shape;1082;p38"/>
          <p:cNvSpPr txBox="1">
            <a:spLocks noGrp="1"/>
          </p:cNvSpPr>
          <p:nvPr>
            <p:ph type="subTitle" idx="5"/>
          </p:nvPr>
        </p:nvSpPr>
        <p:spPr>
          <a:xfrm>
            <a:off x="6052401" y="2938164"/>
            <a:ext cx="1841400" cy="19813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شمال غرب الصحراء الغربية.</a:t>
            </a:r>
            <a:endParaRPr sz="24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9212037" flipH="1">
            <a:off x="-574663" y="962470"/>
            <a:ext cx="2248048" cy="1996524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38"/>
          <p:cNvGrpSpPr/>
          <p:nvPr/>
        </p:nvGrpSpPr>
        <p:grpSpPr>
          <a:xfrm>
            <a:off x="4155506" y="1429421"/>
            <a:ext cx="833942" cy="833942"/>
            <a:chOff x="1021200" y="2367856"/>
            <a:chExt cx="365700" cy="365700"/>
          </a:xfrm>
        </p:grpSpPr>
        <p:sp>
          <p:nvSpPr>
            <p:cNvPr id="1089" name="Google Shape;1089;p38"/>
            <p:cNvSpPr/>
            <p:nvPr/>
          </p:nvSpPr>
          <p:spPr>
            <a:xfrm>
              <a:off x="1021200" y="2367856"/>
              <a:ext cx="365700" cy="365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065750" y="2400050"/>
              <a:ext cx="320350" cy="242050"/>
            </a:xfrm>
            <a:custGeom>
              <a:avLst/>
              <a:gdLst/>
              <a:ahLst/>
              <a:cxnLst/>
              <a:rect l="l" t="t" r="r" b="b"/>
              <a:pathLst>
                <a:path w="12814" h="9682" extrusionOk="0">
                  <a:moveTo>
                    <a:pt x="609" y="0"/>
                  </a:moveTo>
                  <a:cubicBezTo>
                    <a:pt x="278" y="0"/>
                    <a:pt x="1" y="269"/>
                    <a:pt x="1" y="609"/>
                  </a:cubicBezTo>
                  <a:lnTo>
                    <a:pt x="1" y="9681"/>
                  </a:lnTo>
                  <a:lnTo>
                    <a:pt x="11919" y="9681"/>
                  </a:lnTo>
                  <a:cubicBezTo>
                    <a:pt x="11955" y="9619"/>
                    <a:pt x="11990" y="9547"/>
                    <a:pt x="12017" y="9484"/>
                  </a:cubicBezTo>
                  <a:cubicBezTo>
                    <a:pt x="12089" y="9341"/>
                    <a:pt x="12160" y="9198"/>
                    <a:pt x="12223" y="9055"/>
                  </a:cubicBezTo>
                  <a:cubicBezTo>
                    <a:pt x="12241" y="9001"/>
                    <a:pt x="12268" y="8948"/>
                    <a:pt x="12286" y="8894"/>
                  </a:cubicBezTo>
                  <a:cubicBezTo>
                    <a:pt x="12635" y="8026"/>
                    <a:pt x="12813" y="7096"/>
                    <a:pt x="12813" y="6156"/>
                  </a:cubicBezTo>
                  <a:cubicBezTo>
                    <a:pt x="12813" y="4125"/>
                    <a:pt x="11972" y="2175"/>
                    <a:pt x="10478" y="788"/>
                  </a:cubicBezTo>
                  <a:cubicBezTo>
                    <a:pt x="10425" y="734"/>
                    <a:pt x="10362" y="680"/>
                    <a:pt x="10308" y="627"/>
                  </a:cubicBezTo>
                  <a:cubicBezTo>
                    <a:pt x="10040" y="403"/>
                    <a:pt x="9762" y="188"/>
                    <a:pt x="9476" y="0"/>
                  </a:cubicBezTo>
                  <a:close/>
                </a:path>
              </a:pathLst>
            </a:custGeom>
            <a:solidFill>
              <a:srgbClr val="D6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081650" y="2415700"/>
              <a:ext cx="304450" cy="210725"/>
            </a:xfrm>
            <a:custGeom>
              <a:avLst/>
              <a:gdLst/>
              <a:ahLst/>
              <a:cxnLst/>
              <a:rect l="l" t="t" r="r" b="b"/>
              <a:pathLst>
                <a:path w="12178" h="8429" extrusionOk="0">
                  <a:moveTo>
                    <a:pt x="0" y="1"/>
                  </a:moveTo>
                  <a:lnTo>
                    <a:pt x="0" y="8429"/>
                  </a:lnTo>
                  <a:lnTo>
                    <a:pt x="11587" y="8429"/>
                  </a:lnTo>
                  <a:cubicBezTo>
                    <a:pt x="11605" y="8375"/>
                    <a:pt x="11632" y="8322"/>
                    <a:pt x="11650" y="8268"/>
                  </a:cubicBezTo>
                  <a:cubicBezTo>
                    <a:pt x="11999" y="7400"/>
                    <a:pt x="12177" y="6470"/>
                    <a:pt x="12177" y="5530"/>
                  </a:cubicBezTo>
                  <a:cubicBezTo>
                    <a:pt x="12177" y="3499"/>
                    <a:pt x="11336" y="1549"/>
                    <a:pt x="9842" y="162"/>
                  </a:cubicBezTo>
                  <a:cubicBezTo>
                    <a:pt x="9789" y="108"/>
                    <a:pt x="9726" y="54"/>
                    <a:pt x="9663" y="1"/>
                  </a:cubicBezTo>
                  <a:close/>
                </a:path>
              </a:pathLst>
            </a:custGeom>
            <a:solidFill>
              <a:srgbClr val="1B1E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085675" y="2419725"/>
              <a:ext cx="300425" cy="202675"/>
            </a:xfrm>
            <a:custGeom>
              <a:avLst/>
              <a:gdLst/>
              <a:ahLst/>
              <a:cxnLst/>
              <a:rect l="l" t="t" r="r" b="b"/>
              <a:pathLst>
                <a:path w="12017" h="8107" extrusionOk="0">
                  <a:moveTo>
                    <a:pt x="0" y="1"/>
                  </a:moveTo>
                  <a:lnTo>
                    <a:pt x="0" y="8107"/>
                  </a:lnTo>
                  <a:lnTo>
                    <a:pt x="11489" y="8107"/>
                  </a:lnTo>
                  <a:cubicBezTo>
                    <a:pt x="11838" y="7239"/>
                    <a:pt x="12016" y="6309"/>
                    <a:pt x="12016" y="5369"/>
                  </a:cubicBezTo>
                  <a:cubicBezTo>
                    <a:pt x="12016" y="3338"/>
                    <a:pt x="11175" y="1388"/>
                    <a:pt x="9681" y="1"/>
                  </a:cubicBezTo>
                  <a:close/>
                </a:path>
              </a:pathLst>
            </a:custGeom>
            <a:solidFill>
              <a:srgbClr val="222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052350" y="2637150"/>
              <a:ext cx="313850" cy="20600"/>
            </a:xfrm>
            <a:custGeom>
              <a:avLst/>
              <a:gdLst/>
              <a:ahLst/>
              <a:cxnLst/>
              <a:rect l="l" t="t" r="r" b="b"/>
              <a:pathLst>
                <a:path w="12554" h="824" extrusionOk="0">
                  <a:moveTo>
                    <a:pt x="0" y="0"/>
                  </a:moveTo>
                  <a:lnTo>
                    <a:pt x="0" y="824"/>
                  </a:lnTo>
                  <a:lnTo>
                    <a:pt x="12061" y="824"/>
                  </a:lnTo>
                  <a:cubicBezTo>
                    <a:pt x="12204" y="618"/>
                    <a:pt x="12329" y="412"/>
                    <a:pt x="12455" y="197"/>
                  </a:cubicBezTo>
                  <a:cubicBezTo>
                    <a:pt x="12491" y="135"/>
                    <a:pt x="12526" y="63"/>
                    <a:pt x="12553" y="0"/>
                  </a:cubicBezTo>
                  <a:close/>
                </a:path>
              </a:pathLst>
            </a:custGeom>
            <a:solidFill>
              <a:srgbClr val="9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268425" y="2601350"/>
              <a:ext cx="26850" cy="25975"/>
            </a:xfrm>
            <a:custGeom>
              <a:avLst/>
              <a:gdLst/>
              <a:ahLst/>
              <a:cxnLst/>
              <a:rect l="l" t="t" r="r" b="b"/>
              <a:pathLst>
                <a:path w="1074" h="1039" extrusionOk="0">
                  <a:moveTo>
                    <a:pt x="202" y="1"/>
                  </a:moveTo>
                  <a:cubicBezTo>
                    <a:pt x="155" y="1"/>
                    <a:pt x="108" y="19"/>
                    <a:pt x="72" y="55"/>
                  </a:cubicBezTo>
                  <a:cubicBezTo>
                    <a:pt x="0" y="126"/>
                    <a:pt x="0" y="242"/>
                    <a:pt x="72" y="314"/>
                  </a:cubicBezTo>
                  <a:lnTo>
                    <a:pt x="743" y="985"/>
                  </a:lnTo>
                  <a:cubicBezTo>
                    <a:pt x="779" y="1021"/>
                    <a:pt x="826" y="1039"/>
                    <a:pt x="873" y="1039"/>
                  </a:cubicBezTo>
                  <a:cubicBezTo>
                    <a:pt x="920" y="1039"/>
                    <a:pt x="966" y="1021"/>
                    <a:pt x="1002" y="985"/>
                  </a:cubicBezTo>
                  <a:cubicBezTo>
                    <a:pt x="1074" y="914"/>
                    <a:pt x="1074" y="797"/>
                    <a:pt x="1002" y="726"/>
                  </a:cubicBezTo>
                  <a:lnTo>
                    <a:pt x="331" y="55"/>
                  </a:lnTo>
                  <a:cubicBezTo>
                    <a:pt x="295" y="19"/>
                    <a:pt x="248" y="1"/>
                    <a:pt x="202" y="1"/>
                  </a:cubicBezTo>
                  <a:close/>
                </a:path>
              </a:pathLst>
            </a:custGeom>
            <a:solidFill>
              <a:srgbClr val="F5E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284525" y="2599175"/>
              <a:ext cx="16800" cy="31900"/>
            </a:xfrm>
            <a:custGeom>
              <a:avLst/>
              <a:gdLst/>
              <a:ahLst/>
              <a:cxnLst/>
              <a:rect l="l" t="t" r="r" b="b"/>
              <a:pathLst>
                <a:path w="672" h="1276" extrusionOk="0">
                  <a:moveTo>
                    <a:pt x="203" y="1"/>
                  </a:moveTo>
                  <a:cubicBezTo>
                    <a:pt x="187" y="1"/>
                    <a:pt x="170" y="3"/>
                    <a:pt x="153" y="7"/>
                  </a:cubicBezTo>
                  <a:cubicBezTo>
                    <a:pt x="54" y="34"/>
                    <a:pt x="0" y="133"/>
                    <a:pt x="27" y="231"/>
                  </a:cubicBezTo>
                  <a:lnTo>
                    <a:pt x="305" y="1144"/>
                  </a:lnTo>
                  <a:cubicBezTo>
                    <a:pt x="327" y="1225"/>
                    <a:pt x="398" y="1276"/>
                    <a:pt x="477" y="1276"/>
                  </a:cubicBezTo>
                  <a:cubicBezTo>
                    <a:pt x="494" y="1276"/>
                    <a:pt x="511" y="1274"/>
                    <a:pt x="528" y="1269"/>
                  </a:cubicBezTo>
                  <a:cubicBezTo>
                    <a:pt x="618" y="1242"/>
                    <a:pt x="671" y="1144"/>
                    <a:pt x="645" y="1045"/>
                  </a:cubicBezTo>
                  <a:lnTo>
                    <a:pt x="376" y="133"/>
                  </a:lnTo>
                  <a:cubicBezTo>
                    <a:pt x="354" y="51"/>
                    <a:pt x="283" y="1"/>
                    <a:pt x="203" y="1"/>
                  </a:cubicBezTo>
                  <a:close/>
                </a:path>
              </a:pathLst>
            </a:custGeom>
            <a:solidFill>
              <a:srgbClr val="F5E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302875" y="2609425"/>
              <a:ext cx="26850" cy="25950"/>
            </a:xfrm>
            <a:custGeom>
              <a:avLst/>
              <a:gdLst/>
              <a:ahLst/>
              <a:cxnLst/>
              <a:rect l="l" t="t" r="r" b="b"/>
              <a:pathLst>
                <a:path w="1074" h="1038" extrusionOk="0">
                  <a:moveTo>
                    <a:pt x="872" y="0"/>
                  </a:moveTo>
                  <a:cubicBezTo>
                    <a:pt x="825" y="0"/>
                    <a:pt x="778" y="18"/>
                    <a:pt x="743" y="54"/>
                  </a:cubicBezTo>
                  <a:lnTo>
                    <a:pt x="72" y="725"/>
                  </a:lnTo>
                  <a:cubicBezTo>
                    <a:pt x="0" y="796"/>
                    <a:pt x="0" y="913"/>
                    <a:pt x="72" y="984"/>
                  </a:cubicBezTo>
                  <a:cubicBezTo>
                    <a:pt x="107" y="1020"/>
                    <a:pt x="154" y="1038"/>
                    <a:pt x="201" y="1038"/>
                  </a:cubicBezTo>
                  <a:cubicBezTo>
                    <a:pt x="248" y="1038"/>
                    <a:pt x="295" y="1020"/>
                    <a:pt x="331" y="984"/>
                  </a:cubicBezTo>
                  <a:lnTo>
                    <a:pt x="1002" y="313"/>
                  </a:lnTo>
                  <a:cubicBezTo>
                    <a:pt x="1074" y="242"/>
                    <a:pt x="1074" y="125"/>
                    <a:pt x="1002" y="54"/>
                  </a:cubicBezTo>
                  <a:cubicBezTo>
                    <a:pt x="966" y="18"/>
                    <a:pt x="919" y="0"/>
                    <a:pt x="872" y="0"/>
                  </a:cubicBezTo>
                  <a:close/>
                </a:path>
              </a:pathLst>
            </a:custGeom>
            <a:solidFill>
              <a:srgbClr val="F5E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268875" y="2615900"/>
              <a:ext cx="70475" cy="21275"/>
            </a:xfrm>
            <a:custGeom>
              <a:avLst/>
              <a:gdLst/>
              <a:ahLst/>
              <a:cxnLst/>
              <a:rect l="l" t="t" r="r" b="b"/>
              <a:pathLst>
                <a:path w="2819" h="851" extrusionOk="0">
                  <a:moveTo>
                    <a:pt x="0" y="0"/>
                  </a:moveTo>
                  <a:lnTo>
                    <a:pt x="0" y="528"/>
                  </a:lnTo>
                  <a:cubicBezTo>
                    <a:pt x="0" y="707"/>
                    <a:pt x="143" y="850"/>
                    <a:pt x="322" y="850"/>
                  </a:cubicBezTo>
                  <a:lnTo>
                    <a:pt x="2496" y="850"/>
                  </a:lnTo>
                  <a:cubicBezTo>
                    <a:pt x="2675" y="850"/>
                    <a:pt x="2818" y="707"/>
                    <a:pt x="2818" y="528"/>
                  </a:cubicBezTo>
                  <a:lnTo>
                    <a:pt x="2818" y="0"/>
                  </a:lnTo>
                  <a:close/>
                </a:path>
              </a:pathLst>
            </a:custGeom>
            <a:solidFill>
              <a:srgbClr val="E7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268875" y="2615900"/>
              <a:ext cx="16800" cy="21275"/>
            </a:xfrm>
            <a:custGeom>
              <a:avLst/>
              <a:gdLst/>
              <a:ahLst/>
              <a:cxnLst/>
              <a:rect l="l" t="t" r="r" b="b"/>
              <a:pathLst>
                <a:path w="672" h="851" extrusionOk="0">
                  <a:moveTo>
                    <a:pt x="0" y="0"/>
                  </a:moveTo>
                  <a:lnTo>
                    <a:pt x="0" y="528"/>
                  </a:lnTo>
                  <a:cubicBezTo>
                    <a:pt x="0" y="707"/>
                    <a:pt x="143" y="850"/>
                    <a:pt x="322" y="850"/>
                  </a:cubicBezTo>
                  <a:lnTo>
                    <a:pt x="671" y="850"/>
                  </a:lnTo>
                  <a:cubicBezTo>
                    <a:pt x="492" y="850"/>
                    <a:pt x="349" y="707"/>
                    <a:pt x="349" y="528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E67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123475" y="2468050"/>
              <a:ext cx="241150" cy="18800"/>
            </a:xfrm>
            <a:custGeom>
              <a:avLst/>
              <a:gdLst/>
              <a:ahLst/>
              <a:cxnLst/>
              <a:rect l="l" t="t" r="r" b="b"/>
              <a:pathLst>
                <a:path w="9646" h="752" extrusionOk="0">
                  <a:moveTo>
                    <a:pt x="152" y="0"/>
                  </a:moveTo>
                  <a:lnTo>
                    <a:pt x="0" y="117"/>
                  </a:lnTo>
                  <a:lnTo>
                    <a:pt x="340" y="546"/>
                  </a:lnTo>
                  <a:cubicBezTo>
                    <a:pt x="420" y="651"/>
                    <a:pt x="542" y="709"/>
                    <a:pt x="669" y="709"/>
                  </a:cubicBezTo>
                  <a:cubicBezTo>
                    <a:pt x="727" y="709"/>
                    <a:pt x="785" y="697"/>
                    <a:pt x="841" y="671"/>
                  </a:cubicBezTo>
                  <a:lnTo>
                    <a:pt x="1700" y="251"/>
                  </a:lnTo>
                  <a:cubicBezTo>
                    <a:pt x="1729" y="236"/>
                    <a:pt x="1761" y="229"/>
                    <a:pt x="1792" y="229"/>
                  </a:cubicBezTo>
                  <a:cubicBezTo>
                    <a:pt x="1856" y="229"/>
                    <a:pt x="1920" y="259"/>
                    <a:pt x="1969" y="314"/>
                  </a:cubicBezTo>
                  <a:lnTo>
                    <a:pt x="2130" y="546"/>
                  </a:lnTo>
                  <a:cubicBezTo>
                    <a:pt x="2216" y="651"/>
                    <a:pt x="2340" y="709"/>
                    <a:pt x="2467" y="709"/>
                  </a:cubicBezTo>
                  <a:cubicBezTo>
                    <a:pt x="2525" y="709"/>
                    <a:pt x="2584" y="697"/>
                    <a:pt x="2640" y="671"/>
                  </a:cubicBezTo>
                  <a:lnTo>
                    <a:pt x="3490" y="251"/>
                  </a:lnTo>
                  <a:cubicBezTo>
                    <a:pt x="3519" y="239"/>
                    <a:pt x="3551" y="233"/>
                    <a:pt x="3583" y="233"/>
                  </a:cubicBezTo>
                  <a:cubicBezTo>
                    <a:pt x="3649" y="233"/>
                    <a:pt x="3716" y="259"/>
                    <a:pt x="3758" y="314"/>
                  </a:cubicBezTo>
                  <a:lnTo>
                    <a:pt x="3928" y="546"/>
                  </a:lnTo>
                  <a:cubicBezTo>
                    <a:pt x="4014" y="651"/>
                    <a:pt x="4138" y="709"/>
                    <a:pt x="4266" y="709"/>
                  </a:cubicBezTo>
                  <a:cubicBezTo>
                    <a:pt x="4324" y="709"/>
                    <a:pt x="4382" y="697"/>
                    <a:pt x="4438" y="671"/>
                  </a:cubicBezTo>
                  <a:lnTo>
                    <a:pt x="5288" y="251"/>
                  </a:lnTo>
                  <a:cubicBezTo>
                    <a:pt x="5320" y="239"/>
                    <a:pt x="5353" y="233"/>
                    <a:pt x="5385" y="233"/>
                  </a:cubicBezTo>
                  <a:cubicBezTo>
                    <a:pt x="5452" y="233"/>
                    <a:pt x="5514" y="259"/>
                    <a:pt x="5557" y="314"/>
                  </a:cubicBezTo>
                  <a:lnTo>
                    <a:pt x="5736" y="546"/>
                  </a:lnTo>
                  <a:cubicBezTo>
                    <a:pt x="5815" y="651"/>
                    <a:pt x="5938" y="709"/>
                    <a:pt x="6064" y="709"/>
                  </a:cubicBezTo>
                  <a:cubicBezTo>
                    <a:pt x="6122" y="709"/>
                    <a:pt x="6181" y="697"/>
                    <a:pt x="6237" y="671"/>
                  </a:cubicBezTo>
                  <a:lnTo>
                    <a:pt x="7096" y="251"/>
                  </a:lnTo>
                  <a:cubicBezTo>
                    <a:pt x="7125" y="239"/>
                    <a:pt x="7156" y="233"/>
                    <a:pt x="7186" y="233"/>
                  </a:cubicBezTo>
                  <a:cubicBezTo>
                    <a:pt x="7251" y="233"/>
                    <a:pt x="7316" y="259"/>
                    <a:pt x="7364" y="314"/>
                  </a:cubicBezTo>
                  <a:lnTo>
                    <a:pt x="7534" y="546"/>
                  </a:lnTo>
                  <a:cubicBezTo>
                    <a:pt x="7614" y="651"/>
                    <a:pt x="7740" y="709"/>
                    <a:pt x="7867" y="709"/>
                  </a:cubicBezTo>
                  <a:cubicBezTo>
                    <a:pt x="7924" y="709"/>
                    <a:pt x="7982" y="697"/>
                    <a:pt x="8035" y="671"/>
                  </a:cubicBezTo>
                  <a:lnTo>
                    <a:pt x="8894" y="251"/>
                  </a:lnTo>
                  <a:cubicBezTo>
                    <a:pt x="8923" y="239"/>
                    <a:pt x="8955" y="233"/>
                    <a:pt x="8987" y="233"/>
                  </a:cubicBezTo>
                  <a:cubicBezTo>
                    <a:pt x="9053" y="233"/>
                    <a:pt x="9120" y="259"/>
                    <a:pt x="9162" y="314"/>
                  </a:cubicBezTo>
                  <a:lnTo>
                    <a:pt x="9493" y="752"/>
                  </a:lnTo>
                  <a:lnTo>
                    <a:pt x="9646" y="636"/>
                  </a:lnTo>
                  <a:lnTo>
                    <a:pt x="9314" y="197"/>
                  </a:lnTo>
                  <a:cubicBezTo>
                    <a:pt x="9236" y="95"/>
                    <a:pt x="9114" y="41"/>
                    <a:pt x="8991" y="41"/>
                  </a:cubicBezTo>
                  <a:cubicBezTo>
                    <a:pt x="8930" y="41"/>
                    <a:pt x="8869" y="54"/>
                    <a:pt x="8813" y="81"/>
                  </a:cubicBezTo>
                  <a:lnTo>
                    <a:pt x="7954" y="492"/>
                  </a:lnTo>
                  <a:cubicBezTo>
                    <a:pt x="7925" y="507"/>
                    <a:pt x="7893" y="514"/>
                    <a:pt x="7861" y="514"/>
                  </a:cubicBezTo>
                  <a:cubicBezTo>
                    <a:pt x="7795" y="514"/>
                    <a:pt x="7728" y="484"/>
                    <a:pt x="7686" y="430"/>
                  </a:cubicBezTo>
                  <a:lnTo>
                    <a:pt x="7516" y="197"/>
                  </a:lnTo>
                  <a:cubicBezTo>
                    <a:pt x="7432" y="95"/>
                    <a:pt x="7312" y="41"/>
                    <a:pt x="7188" y="41"/>
                  </a:cubicBezTo>
                  <a:cubicBezTo>
                    <a:pt x="7127" y="41"/>
                    <a:pt x="7065" y="54"/>
                    <a:pt x="7006" y="81"/>
                  </a:cubicBezTo>
                  <a:lnTo>
                    <a:pt x="6156" y="492"/>
                  </a:lnTo>
                  <a:cubicBezTo>
                    <a:pt x="6124" y="507"/>
                    <a:pt x="6091" y="514"/>
                    <a:pt x="6059" y="514"/>
                  </a:cubicBezTo>
                  <a:cubicBezTo>
                    <a:pt x="5992" y="514"/>
                    <a:pt x="5930" y="484"/>
                    <a:pt x="5888" y="430"/>
                  </a:cubicBezTo>
                  <a:lnTo>
                    <a:pt x="5709" y="197"/>
                  </a:lnTo>
                  <a:cubicBezTo>
                    <a:pt x="5631" y="95"/>
                    <a:pt x="5512" y="41"/>
                    <a:pt x="5389" y="41"/>
                  </a:cubicBezTo>
                  <a:cubicBezTo>
                    <a:pt x="5328" y="41"/>
                    <a:pt x="5267" y="54"/>
                    <a:pt x="5208" y="81"/>
                  </a:cubicBezTo>
                  <a:lnTo>
                    <a:pt x="4358" y="492"/>
                  </a:lnTo>
                  <a:cubicBezTo>
                    <a:pt x="4326" y="507"/>
                    <a:pt x="4293" y="514"/>
                    <a:pt x="4260" y="514"/>
                  </a:cubicBezTo>
                  <a:cubicBezTo>
                    <a:pt x="4194" y="514"/>
                    <a:pt x="4131" y="484"/>
                    <a:pt x="4089" y="430"/>
                  </a:cubicBezTo>
                  <a:lnTo>
                    <a:pt x="3919" y="206"/>
                  </a:lnTo>
                  <a:cubicBezTo>
                    <a:pt x="3839" y="102"/>
                    <a:pt x="3713" y="44"/>
                    <a:pt x="3587" y="44"/>
                  </a:cubicBezTo>
                  <a:cubicBezTo>
                    <a:pt x="3529" y="44"/>
                    <a:pt x="3471" y="56"/>
                    <a:pt x="3418" y="81"/>
                  </a:cubicBezTo>
                  <a:lnTo>
                    <a:pt x="2559" y="501"/>
                  </a:lnTo>
                  <a:cubicBezTo>
                    <a:pt x="2530" y="513"/>
                    <a:pt x="2498" y="519"/>
                    <a:pt x="2466" y="519"/>
                  </a:cubicBezTo>
                  <a:cubicBezTo>
                    <a:pt x="2400" y="519"/>
                    <a:pt x="2333" y="493"/>
                    <a:pt x="2291" y="439"/>
                  </a:cubicBezTo>
                  <a:lnTo>
                    <a:pt x="2121" y="206"/>
                  </a:lnTo>
                  <a:cubicBezTo>
                    <a:pt x="2035" y="102"/>
                    <a:pt x="1911" y="44"/>
                    <a:pt x="1784" y="44"/>
                  </a:cubicBezTo>
                  <a:cubicBezTo>
                    <a:pt x="1726" y="44"/>
                    <a:pt x="1667" y="56"/>
                    <a:pt x="1611" y="81"/>
                  </a:cubicBezTo>
                  <a:lnTo>
                    <a:pt x="761" y="501"/>
                  </a:lnTo>
                  <a:cubicBezTo>
                    <a:pt x="729" y="513"/>
                    <a:pt x="696" y="519"/>
                    <a:pt x="664" y="519"/>
                  </a:cubicBezTo>
                  <a:cubicBezTo>
                    <a:pt x="597" y="519"/>
                    <a:pt x="535" y="493"/>
                    <a:pt x="492" y="439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F5E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123475" y="2504950"/>
              <a:ext cx="241150" cy="18600"/>
            </a:xfrm>
            <a:custGeom>
              <a:avLst/>
              <a:gdLst/>
              <a:ahLst/>
              <a:cxnLst/>
              <a:rect l="l" t="t" r="r" b="b"/>
              <a:pathLst>
                <a:path w="9646" h="744" extrusionOk="0">
                  <a:moveTo>
                    <a:pt x="152" y="1"/>
                  </a:moveTo>
                  <a:lnTo>
                    <a:pt x="0" y="108"/>
                  </a:lnTo>
                  <a:lnTo>
                    <a:pt x="331" y="546"/>
                  </a:lnTo>
                  <a:cubicBezTo>
                    <a:pt x="415" y="642"/>
                    <a:pt x="534" y="698"/>
                    <a:pt x="657" y="698"/>
                  </a:cubicBezTo>
                  <a:cubicBezTo>
                    <a:pt x="719" y="698"/>
                    <a:pt x="782" y="684"/>
                    <a:pt x="841" y="654"/>
                  </a:cubicBezTo>
                  <a:lnTo>
                    <a:pt x="1700" y="242"/>
                  </a:lnTo>
                  <a:cubicBezTo>
                    <a:pt x="1729" y="228"/>
                    <a:pt x="1761" y="221"/>
                    <a:pt x="1792" y="221"/>
                  </a:cubicBezTo>
                  <a:cubicBezTo>
                    <a:pt x="1856" y="221"/>
                    <a:pt x="1920" y="251"/>
                    <a:pt x="1969" y="305"/>
                  </a:cubicBezTo>
                  <a:lnTo>
                    <a:pt x="2139" y="546"/>
                  </a:lnTo>
                  <a:cubicBezTo>
                    <a:pt x="2216" y="642"/>
                    <a:pt x="2334" y="694"/>
                    <a:pt x="2456" y="694"/>
                  </a:cubicBezTo>
                  <a:cubicBezTo>
                    <a:pt x="2518" y="694"/>
                    <a:pt x="2580" y="681"/>
                    <a:pt x="2640" y="654"/>
                  </a:cubicBezTo>
                  <a:lnTo>
                    <a:pt x="3490" y="251"/>
                  </a:lnTo>
                  <a:cubicBezTo>
                    <a:pt x="3522" y="237"/>
                    <a:pt x="3555" y="230"/>
                    <a:pt x="3587" y="230"/>
                  </a:cubicBezTo>
                  <a:cubicBezTo>
                    <a:pt x="3653" y="230"/>
                    <a:pt x="3716" y="260"/>
                    <a:pt x="3758" y="314"/>
                  </a:cubicBezTo>
                  <a:lnTo>
                    <a:pt x="3937" y="546"/>
                  </a:lnTo>
                  <a:cubicBezTo>
                    <a:pt x="4015" y="642"/>
                    <a:pt x="4136" y="698"/>
                    <a:pt x="4259" y="698"/>
                  </a:cubicBezTo>
                  <a:cubicBezTo>
                    <a:pt x="4320" y="698"/>
                    <a:pt x="4382" y="684"/>
                    <a:pt x="4438" y="654"/>
                  </a:cubicBezTo>
                  <a:lnTo>
                    <a:pt x="5297" y="251"/>
                  </a:lnTo>
                  <a:cubicBezTo>
                    <a:pt x="5326" y="237"/>
                    <a:pt x="5357" y="230"/>
                    <a:pt x="5388" y="230"/>
                  </a:cubicBezTo>
                  <a:cubicBezTo>
                    <a:pt x="5453" y="230"/>
                    <a:pt x="5517" y="260"/>
                    <a:pt x="5566" y="314"/>
                  </a:cubicBezTo>
                  <a:lnTo>
                    <a:pt x="5736" y="546"/>
                  </a:lnTo>
                  <a:cubicBezTo>
                    <a:pt x="5819" y="642"/>
                    <a:pt x="5938" y="698"/>
                    <a:pt x="6062" y="698"/>
                  </a:cubicBezTo>
                  <a:cubicBezTo>
                    <a:pt x="6123" y="698"/>
                    <a:pt x="6186" y="684"/>
                    <a:pt x="6246" y="654"/>
                  </a:cubicBezTo>
                  <a:lnTo>
                    <a:pt x="7096" y="242"/>
                  </a:lnTo>
                  <a:cubicBezTo>
                    <a:pt x="7128" y="228"/>
                    <a:pt x="7161" y="221"/>
                    <a:pt x="7193" y="221"/>
                  </a:cubicBezTo>
                  <a:cubicBezTo>
                    <a:pt x="7259" y="221"/>
                    <a:pt x="7322" y="251"/>
                    <a:pt x="7364" y="305"/>
                  </a:cubicBezTo>
                  <a:lnTo>
                    <a:pt x="7543" y="537"/>
                  </a:lnTo>
                  <a:cubicBezTo>
                    <a:pt x="7621" y="640"/>
                    <a:pt x="7739" y="693"/>
                    <a:pt x="7863" y="693"/>
                  </a:cubicBezTo>
                  <a:cubicBezTo>
                    <a:pt x="7923" y="693"/>
                    <a:pt x="7985" y="680"/>
                    <a:pt x="8044" y="654"/>
                  </a:cubicBezTo>
                  <a:lnTo>
                    <a:pt x="8894" y="242"/>
                  </a:lnTo>
                  <a:cubicBezTo>
                    <a:pt x="8923" y="228"/>
                    <a:pt x="8955" y="221"/>
                    <a:pt x="8987" y="221"/>
                  </a:cubicBezTo>
                  <a:cubicBezTo>
                    <a:pt x="9054" y="221"/>
                    <a:pt x="9120" y="251"/>
                    <a:pt x="9162" y="305"/>
                  </a:cubicBezTo>
                  <a:lnTo>
                    <a:pt x="9493" y="743"/>
                  </a:lnTo>
                  <a:lnTo>
                    <a:pt x="9646" y="627"/>
                  </a:lnTo>
                  <a:lnTo>
                    <a:pt x="9314" y="189"/>
                  </a:lnTo>
                  <a:cubicBezTo>
                    <a:pt x="9236" y="87"/>
                    <a:pt x="9114" y="29"/>
                    <a:pt x="8991" y="29"/>
                  </a:cubicBezTo>
                  <a:cubicBezTo>
                    <a:pt x="8930" y="29"/>
                    <a:pt x="8869" y="43"/>
                    <a:pt x="8813" y="72"/>
                  </a:cubicBezTo>
                  <a:lnTo>
                    <a:pt x="7954" y="484"/>
                  </a:lnTo>
                  <a:cubicBezTo>
                    <a:pt x="7925" y="498"/>
                    <a:pt x="7893" y="505"/>
                    <a:pt x="7861" y="505"/>
                  </a:cubicBezTo>
                  <a:cubicBezTo>
                    <a:pt x="7795" y="505"/>
                    <a:pt x="7728" y="475"/>
                    <a:pt x="7686" y="421"/>
                  </a:cubicBezTo>
                  <a:lnTo>
                    <a:pt x="7516" y="189"/>
                  </a:lnTo>
                  <a:cubicBezTo>
                    <a:pt x="7432" y="87"/>
                    <a:pt x="7312" y="29"/>
                    <a:pt x="7188" y="29"/>
                  </a:cubicBezTo>
                  <a:cubicBezTo>
                    <a:pt x="7127" y="29"/>
                    <a:pt x="7065" y="43"/>
                    <a:pt x="7006" y="72"/>
                  </a:cubicBezTo>
                  <a:lnTo>
                    <a:pt x="6156" y="484"/>
                  </a:lnTo>
                  <a:cubicBezTo>
                    <a:pt x="6124" y="498"/>
                    <a:pt x="6091" y="505"/>
                    <a:pt x="6059" y="505"/>
                  </a:cubicBezTo>
                  <a:cubicBezTo>
                    <a:pt x="5992" y="505"/>
                    <a:pt x="5930" y="475"/>
                    <a:pt x="5888" y="421"/>
                  </a:cubicBezTo>
                  <a:lnTo>
                    <a:pt x="5709" y="189"/>
                  </a:lnTo>
                  <a:cubicBezTo>
                    <a:pt x="5631" y="87"/>
                    <a:pt x="5513" y="29"/>
                    <a:pt x="5389" y="29"/>
                  </a:cubicBezTo>
                  <a:cubicBezTo>
                    <a:pt x="5328" y="29"/>
                    <a:pt x="5267" y="43"/>
                    <a:pt x="5208" y="72"/>
                  </a:cubicBezTo>
                  <a:lnTo>
                    <a:pt x="4358" y="484"/>
                  </a:lnTo>
                  <a:cubicBezTo>
                    <a:pt x="4326" y="498"/>
                    <a:pt x="4293" y="505"/>
                    <a:pt x="4260" y="505"/>
                  </a:cubicBezTo>
                  <a:cubicBezTo>
                    <a:pt x="4194" y="505"/>
                    <a:pt x="4131" y="475"/>
                    <a:pt x="4089" y="421"/>
                  </a:cubicBezTo>
                  <a:lnTo>
                    <a:pt x="3910" y="197"/>
                  </a:lnTo>
                  <a:cubicBezTo>
                    <a:pt x="3832" y="96"/>
                    <a:pt x="3714" y="38"/>
                    <a:pt x="3591" y="38"/>
                  </a:cubicBezTo>
                  <a:cubicBezTo>
                    <a:pt x="3530" y="38"/>
                    <a:pt x="3468" y="52"/>
                    <a:pt x="3409" y="81"/>
                  </a:cubicBezTo>
                  <a:lnTo>
                    <a:pt x="2559" y="493"/>
                  </a:lnTo>
                  <a:cubicBezTo>
                    <a:pt x="2527" y="507"/>
                    <a:pt x="2494" y="514"/>
                    <a:pt x="2462" y="514"/>
                  </a:cubicBezTo>
                  <a:cubicBezTo>
                    <a:pt x="2396" y="514"/>
                    <a:pt x="2333" y="484"/>
                    <a:pt x="2291" y="430"/>
                  </a:cubicBezTo>
                  <a:lnTo>
                    <a:pt x="2112" y="197"/>
                  </a:lnTo>
                  <a:cubicBezTo>
                    <a:pt x="2034" y="96"/>
                    <a:pt x="1912" y="38"/>
                    <a:pt x="1788" y="38"/>
                  </a:cubicBezTo>
                  <a:cubicBezTo>
                    <a:pt x="1728" y="38"/>
                    <a:pt x="1667" y="52"/>
                    <a:pt x="1611" y="81"/>
                  </a:cubicBezTo>
                  <a:lnTo>
                    <a:pt x="752" y="493"/>
                  </a:lnTo>
                  <a:cubicBezTo>
                    <a:pt x="723" y="507"/>
                    <a:pt x="692" y="514"/>
                    <a:pt x="661" y="514"/>
                  </a:cubicBezTo>
                  <a:cubicBezTo>
                    <a:pt x="596" y="514"/>
                    <a:pt x="532" y="484"/>
                    <a:pt x="483" y="430"/>
                  </a:cubicBezTo>
                  <a:lnTo>
                    <a:pt x="152" y="1"/>
                  </a:lnTo>
                  <a:close/>
                </a:path>
              </a:pathLst>
            </a:custGeom>
            <a:solidFill>
              <a:srgbClr val="F5E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123475" y="2541425"/>
              <a:ext cx="241375" cy="18575"/>
            </a:xfrm>
            <a:custGeom>
              <a:avLst/>
              <a:gdLst/>
              <a:ahLst/>
              <a:cxnLst/>
              <a:rect l="l" t="t" r="r" b="b"/>
              <a:pathLst>
                <a:path w="9655" h="743" extrusionOk="0">
                  <a:moveTo>
                    <a:pt x="152" y="0"/>
                  </a:moveTo>
                  <a:lnTo>
                    <a:pt x="0" y="107"/>
                  </a:lnTo>
                  <a:lnTo>
                    <a:pt x="340" y="546"/>
                  </a:lnTo>
                  <a:cubicBezTo>
                    <a:pt x="418" y="648"/>
                    <a:pt x="537" y="706"/>
                    <a:pt x="660" y="706"/>
                  </a:cubicBezTo>
                  <a:cubicBezTo>
                    <a:pt x="721" y="706"/>
                    <a:pt x="782" y="692"/>
                    <a:pt x="841" y="662"/>
                  </a:cubicBezTo>
                  <a:lnTo>
                    <a:pt x="1700" y="251"/>
                  </a:lnTo>
                  <a:cubicBezTo>
                    <a:pt x="1729" y="236"/>
                    <a:pt x="1761" y="229"/>
                    <a:pt x="1792" y="229"/>
                  </a:cubicBezTo>
                  <a:cubicBezTo>
                    <a:pt x="1856" y="229"/>
                    <a:pt x="1920" y="259"/>
                    <a:pt x="1969" y="313"/>
                  </a:cubicBezTo>
                  <a:lnTo>
                    <a:pt x="2130" y="546"/>
                  </a:lnTo>
                  <a:cubicBezTo>
                    <a:pt x="2214" y="648"/>
                    <a:pt x="2334" y="706"/>
                    <a:pt x="2458" y="706"/>
                  </a:cubicBezTo>
                  <a:cubicBezTo>
                    <a:pt x="2519" y="706"/>
                    <a:pt x="2581" y="692"/>
                    <a:pt x="2640" y="662"/>
                  </a:cubicBezTo>
                  <a:lnTo>
                    <a:pt x="3490" y="251"/>
                  </a:lnTo>
                  <a:cubicBezTo>
                    <a:pt x="3522" y="236"/>
                    <a:pt x="3555" y="229"/>
                    <a:pt x="3587" y="229"/>
                  </a:cubicBezTo>
                  <a:cubicBezTo>
                    <a:pt x="3653" y="229"/>
                    <a:pt x="3716" y="259"/>
                    <a:pt x="3758" y="313"/>
                  </a:cubicBezTo>
                  <a:lnTo>
                    <a:pt x="3937" y="546"/>
                  </a:lnTo>
                  <a:cubicBezTo>
                    <a:pt x="4015" y="648"/>
                    <a:pt x="4137" y="706"/>
                    <a:pt x="4261" y="706"/>
                  </a:cubicBezTo>
                  <a:cubicBezTo>
                    <a:pt x="4321" y="706"/>
                    <a:pt x="4382" y="692"/>
                    <a:pt x="4438" y="662"/>
                  </a:cubicBezTo>
                  <a:lnTo>
                    <a:pt x="5297" y="251"/>
                  </a:lnTo>
                  <a:cubicBezTo>
                    <a:pt x="5326" y="236"/>
                    <a:pt x="5357" y="229"/>
                    <a:pt x="5388" y="229"/>
                  </a:cubicBezTo>
                  <a:cubicBezTo>
                    <a:pt x="5453" y="229"/>
                    <a:pt x="5517" y="259"/>
                    <a:pt x="5566" y="313"/>
                  </a:cubicBezTo>
                  <a:lnTo>
                    <a:pt x="5736" y="546"/>
                  </a:lnTo>
                  <a:cubicBezTo>
                    <a:pt x="5820" y="648"/>
                    <a:pt x="5940" y="706"/>
                    <a:pt x="6064" y="706"/>
                  </a:cubicBezTo>
                  <a:cubicBezTo>
                    <a:pt x="6125" y="706"/>
                    <a:pt x="6187" y="692"/>
                    <a:pt x="6246" y="662"/>
                  </a:cubicBezTo>
                  <a:lnTo>
                    <a:pt x="7096" y="251"/>
                  </a:lnTo>
                  <a:cubicBezTo>
                    <a:pt x="7128" y="236"/>
                    <a:pt x="7161" y="229"/>
                    <a:pt x="7193" y="229"/>
                  </a:cubicBezTo>
                  <a:cubicBezTo>
                    <a:pt x="7259" y="229"/>
                    <a:pt x="7322" y="259"/>
                    <a:pt x="7364" y="313"/>
                  </a:cubicBezTo>
                  <a:lnTo>
                    <a:pt x="7534" y="546"/>
                  </a:lnTo>
                  <a:cubicBezTo>
                    <a:pt x="7612" y="648"/>
                    <a:pt x="7734" y="706"/>
                    <a:pt x="7858" y="706"/>
                  </a:cubicBezTo>
                  <a:cubicBezTo>
                    <a:pt x="7918" y="706"/>
                    <a:pt x="7979" y="692"/>
                    <a:pt x="8035" y="662"/>
                  </a:cubicBezTo>
                  <a:lnTo>
                    <a:pt x="8894" y="251"/>
                  </a:lnTo>
                  <a:cubicBezTo>
                    <a:pt x="8923" y="236"/>
                    <a:pt x="8955" y="229"/>
                    <a:pt x="8987" y="229"/>
                  </a:cubicBezTo>
                  <a:cubicBezTo>
                    <a:pt x="9054" y="229"/>
                    <a:pt x="9120" y="259"/>
                    <a:pt x="9162" y="313"/>
                  </a:cubicBezTo>
                  <a:lnTo>
                    <a:pt x="9493" y="743"/>
                  </a:lnTo>
                  <a:lnTo>
                    <a:pt x="9654" y="626"/>
                  </a:lnTo>
                  <a:lnTo>
                    <a:pt x="9314" y="197"/>
                  </a:lnTo>
                  <a:cubicBezTo>
                    <a:pt x="9236" y="88"/>
                    <a:pt x="9117" y="33"/>
                    <a:pt x="8993" y="33"/>
                  </a:cubicBezTo>
                  <a:cubicBezTo>
                    <a:pt x="8933" y="33"/>
                    <a:pt x="8872" y="45"/>
                    <a:pt x="8813" y="72"/>
                  </a:cubicBezTo>
                  <a:lnTo>
                    <a:pt x="7963" y="492"/>
                  </a:lnTo>
                  <a:cubicBezTo>
                    <a:pt x="7934" y="503"/>
                    <a:pt x="7904" y="508"/>
                    <a:pt x="7874" y="508"/>
                  </a:cubicBezTo>
                  <a:cubicBezTo>
                    <a:pt x="7805" y="508"/>
                    <a:pt x="7739" y="480"/>
                    <a:pt x="7695" y="430"/>
                  </a:cubicBezTo>
                  <a:lnTo>
                    <a:pt x="7516" y="197"/>
                  </a:lnTo>
                  <a:cubicBezTo>
                    <a:pt x="7438" y="88"/>
                    <a:pt x="7314" y="33"/>
                    <a:pt x="7190" y="33"/>
                  </a:cubicBezTo>
                  <a:cubicBezTo>
                    <a:pt x="7130" y="33"/>
                    <a:pt x="7070" y="45"/>
                    <a:pt x="7015" y="72"/>
                  </a:cubicBezTo>
                  <a:lnTo>
                    <a:pt x="6156" y="492"/>
                  </a:lnTo>
                  <a:cubicBezTo>
                    <a:pt x="6129" y="503"/>
                    <a:pt x="6101" y="508"/>
                    <a:pt x="6073" y="508"/>
                  </a:cubicBezTo>
                  <a:cubicBezTo>
                    <a:pt x="6006" y="508"/>
                    <a:pt x="5938" y="480"/>
                    <a:pt x="5888" y="430"/>
                  </a:cubicBezTo>
                  <a:lnTo>
                    <a:pt x="5718" y="206"/>
                  </a:lnTo>
                  <a:cubicBezTo>
                    <a:pt x="5639" y="97"/>
                    <a:pt x="5516" y="37"/>
                    <a:pt x="5389" y="37"/>
                  </a:cubicBezTo>
                  <a:cubicBezTo>
                    <a:pt x="5328" y="37"/>
                    <a:pt x="5266" y="51"/>
                    <a:pt x="5208" y="81"/>
                  </a:cubicBezTo>
                  <a:lnTo>
                    <a:pt x="4358" y="492"/>
                  </a:lnTo>
                  <a:cubicBezTo>
                    <a:pt x="4328" y="503"/>
                    <a:pt x="4298" y="508"/>
                    <a:pt x="4269" y="508"/>
                  </a:cubicBezTo>
                  <a:cubicBezTo>
                    <a:pt x="4199" y="508"/>
                    <a:pt x="4133" y="480"/>
                    <a:pt x="4089" y="430"/>
                  </a:cubicBezTo>
                  <a:lnTo>
                    <a:pt x="3910" y="206"/>
                  </a:lnTo>
                  <a:cubicBezTo>
                    <a:pt x="3830" y="95"/>
                    <a:pt x="3707" y="35"/>
                    <a:pt x="3580" y="35"/>
                  </a:cubicBezTo>
                  <a:cubicBezTo>
                    <a:pt x="3523" y="35"/>
                    <a:pt x="3465" y="47"/>
                    <a:pt x="3409" y="72"/>
                  </a:cubicBezTo>
                  <a:lnTo>
                    <a:pt x="2559" y="492"/>
                  </a:lnTo>
                  <a:cubicBezTo>
                    <a:pt x="2530" y="503"/>
                    <a:pt x="2500" y="508"/>
                    <a:pt x="2470" y="508"/>
                  </a:cubicBezTo>
                  <a:cubicBezTo>
                    <a:pt x="2401" y="508"/>
                    <a:pt x="2335" y="480"/>
                    <a:pt x="2291" y="430"/>
                  </a:cubicBezTo>
                  <a:lnTo>
                    <a:pt x="2112" y="206"/>
                  </a:lnTo>
                  <a:cubicBezTo>
                    <a:pt x="2032" y="101"/>
                    <a:pt x="1910" y="43"/>
                    <a:pt x="1783" y="43"/>
                  </a:cubicBezTo>
                  <a:cubicBezTo>
                    <a:pt x="1726" y="43"/>
                    <a:pt x="1667" y="55"/>
                    <a:pt x="1611" y="81"/>
                  </a:cubicBezTo>
                  <a:lnTo>
                    <a:pt x="761" y="501"/>
                  </a:lnTo>
                  <a:cubicBezTo>
                    <a:pt x="732" y="512"/>
                    <a:pt x="703" y="517"/>
                    <a:pt x="674" y="517"/>
                  </a:cubicBezTo>
                  <a:cubicBezTo>
                    <a:pt x="604" y="517"/>
                    <a:pt x="537" y="487"/>
                    <a:pt x="492" y="43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F5E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" name="Google Shape;1102;p38"/>
          <p:cNvGrpSpPr/>
          <p:nvPr/>
        </p:nvGrpSpPr>
        <p:grpSpPr>
          <a:xfrm>
            <a:off x="6558823" y="1427563"/>
            <a:ext cx="837648" cy="837648"/>
            <a:chOff x="5334050" y="2368838"/>
            <a:chExt cx="367325" cy="367325"/>
          </a:xfrm>
        </p:grpSpPr>
        <p:sp>
          <p:nvSpPr>
            <p:cNvPr id="1103" name="Google Shape;1103;p38"/>
            <p:cNvSpPr/>
            <p:nvPr/>
          </p:nvSpPr>
          <p:spPr>
            <a:xfrm>
              <a:off x="5334050" y="2368838"/>
              <a:ext cx="367325" cy="367325"/>
            </a:xfrm>
            <a:custGeom>
              <a:avLst/>
              <a:gdLst/>
              <a:ahLst/>
              <a:cxnLst/>
              <a:rect l="l" t="t" r="r" b="b"/>
              <a:pathLst>
                <a:path w="14693" h="14693" extrusionOk="0">
                  <a:moveTo>
                    <a:pt x="7346" y="1"/>
                  </a:moveTo>
                  <a:cubicBezTo>
                    <a:pt x="3293" y="1"/>
                    <a:pt x="1" y="3285"/>
                    <a:pt x="1" y="7347"/>
                  </a:cubicBezTo>
                  <a:cubicBezTo>
                    <a:pt x="1" y="11400"/>
                    <a:pt x="3293" y="14692"/>
                    <a:pt x="7346" y="14692"/>
                  </a:cubicBezTo>
                  <a:cubicBezTo>
                    <a:pt x="11408" y="14692"/>
                    <a:pt x="14692" y="11400"/>
                    <a:pt x="14692" y="7347"/>
                  </a:cubicBezTo>
                  <a:cubicBezTo>
                    <a:pt x="14692" y="3285"/>
                    <a:pt x="11408" y="1"/>
                    <a:pt x="7346" y="1"/>
                  </a:cubicBezTo>
                  <a:close/>
                </a:path>
              </a:pathLst>
            </a:custGeom>
            <a:solidFill>
              <a:srgbClr val="F5E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4" name="Google Shape;1104;p38"/>
            <p:cNvGrpSpPr/>
            <p:nvPr/>
          </p:nvGrpSpPr>
          <p:grpSpPr>
            <a:xfrm>
              <a:off x="5395575" y="2368950"/>
              <a:ext cx="238925" cy="366875"/>
              <a:chOff x="5395575" y="2368950"/>
              <a:chExt cx="238925" cy="366875"/>
            </a:xfrm>
          </p:grpSpPr>
          <p:sp>
            <p:nvSpPr>
              <p:cNvPr id="1105" name="Google Shape;1105;p38"/>
              <p:cNvSpPr/>
              <p:nvPr/>
            </p:nvSpPr>
            <p:spPr>
              <a:xfrm>
                <a:off x="5395800" y="2609850"/>
                <a:ext cx="238700" cy="125975"/>
              </a:xfrm>
              <a:custGeom>
                <a:avLst/>
                <a:gdLst/>
                <a:ahLst/>
                <a:cxnLst/>
                <a:rect l="l" t="t" r="r" b="b"/>
                <a:pathLst>
                  <a:path w="9548" h="5039" extrusionOk="0">
                    <a:moveTo>
                      <a:pt x="1" y="1"/>
                    </a:moveTo>
                    <a:lnTo>
                      <a:pt x="1" y="46"/>
                    </a:lnTo>
                    <a:lnTo>
                      <a:pt x="305" y="3517"/>
                    </a:lnTo>
                    <a:lnTo>
                      <a:pt x="430" y="3616"/>
                    </a:lnTo>
                    <a:cubicBezTo>
                      <a:pt x="940" y="3991"/>
                      <a:pt x="1495" y="4296"/>
                      <a:pt x="2077" y="4528"/>
                    </a:cubicBezTo>
                    <a:lnTo>
                      <a:pt x="2148" y="4555"/>
                    </a:lnTo>
                    <a:cubicBezTo>
                      <a:pt x="2873" y="4832"/>
                      <a:pt x="3642" y="4993"/>
                      <a:pt x="4421" y="5029"/>
                    </a:cubicBezTo>
                    <a:cubicBezTo>
                      <a:pt x="4537" y="5038"/>
                      <a:pt x="4662" y="5038"/>
                      <a:pt x="4779" y="5038"/>
                    </a:cubicBezTo>
                    <a:lnTo>
                      <a:pt x="5226" y="5038"/>
                    </a:lnTo>
                    <a:lnTo>
                      <a:pt x="5360" y="5029"/>
                    </a:lnTo>
                    <a:cubicBezTo>
                      <a:pt x="6711" y="4922"/>
                      <a:pt x="8009" y="4439"/>
                      <a:pt x="9100" y="3642"/>
                    </a:cubicBezTo>
                    <a:lnTo>
                      <a:pt x="9225" y="3544"/>
                    </a:lnTo>
                    <a:lnTo>
                      <a:pt x="9548" y="64"/>
                    </a:lnTo>
                    <a:lnTo>
                      <a:pt x="9548" y="1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7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8"/>
              <p:cNvSpPr/>
              <p:nvPr/>
            </p:nvSpPr>
            <p:spPr>
              <a:xfrm>
                <a:off x="5395800" y="2610075"/>
                <a:ext cx="51700" cy="11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4529" extrusionOk="0">
                    <a:moveTo>
                      <a:pt x="1" y="1"/>
                    </a:moveTo>
                    <a:lnTo>
                      <a:pt x="1" y="46"/>
                    </a:lnTo>
                    <a:lnTo>
                      <a:pt x="305" y="3526"/>
                    </a:lnTo>
                    <a:lnTo>
                      <a:pt x="430" y="3616"/>
                    </a:lnTo>
                    <a:cubicBezTo>
                      <a:pt x="931" y="3991"/>
                      <a:pt x="1486" y="4304"/>
                      <a:pt x="2068" y="4528"/>
                    </a:cubicBezTo>
                    <a:lnTo>
                      <a:pt x="1916" y="896"/>
                    </a:lnTo>
                    <a:lnTo>
                      <a:pt x="1871" y="1"/>
                    </a:lnTo>
                    <a:close/>
                  </a:path>
                </a:pathLst>
              </a:custGeom>
              <a:solidFill>
                <a:srgbClr val="F3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8"/>
              <p:cNvSpPr/>
              <p:nvPr/>
            </p:nvSpPr>
            <p:spPr>
              <a:xfrm>
                <a:off x="5395575" y="2581900"/>
                <a:ext cx="23892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2256" extrusionOk="0">
                    <a:moveTo>
                      <a:pt x="4779" y="1"/>
                    </a:moveTo>
                    <a:cubicBezTo>
                      <a:pt x="2139" y="1"/>
                      <a:pt x="1" y="510"/>
                      <a:pt x="1" y="1128"/>
                    </a:cubicBezTo>
                    <a:cubicBezTo>
                      <a:pt x="1" y="1754"/>
                      <a:pt x="2139" y="2255"/>
                      <a:pt x="4779" y="2255"/>
                    </a:cubicBezTo>
                    <a:cubicBezTo>
                      <a:pt x="7418" y="2255"/>
                      <a:pt x="9557" y="1754"/>
                      <a:pt x="9557" y="1128"/>
                    </a:cubicBezTo>
                    <a:cubicBezTo>
                      <a:pt x="9557" y="510"/>
                      <a:pt x="7418" y="1"/>
                      <a:pt x="4779" y="1"/>
                    </a:cubicBezTo>
                    <a:close/>
                  </a:path>
                </a:pathLst>
              </a:custGeom>
              <a:solidFill>
                <a:srgbClr val="EFA9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8"/>
              <p:cNvSpPr/>
              <p:nvPr/>
            </p:nvSpPr>
            <p:spPr>
              <a:xfrm>
                <a:off x="5575425" y="2368950"/>
                <a:ext cx="21950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558" extrusionOk="0">
                    <a:moveTo>
                      <a:pt x="1" y="1"/>
                    </a:moveTo>
                    <a:lnTo>
                      <a:pt x="1" y="1558"/>
                    </a:lnTo>
                    <a:lnTo>
                      <a:pt x="877" y="1558"/>
                    </a:lnTo>
                    <a:lnTo>
                      <a:pt x="877" y="1"/>
                    </a:lnTo>
                    <a:close/>
                  </a:path>
                </a:pathLst>
              </a:custGeom>
              <a:solidFill>
                <a:srgbClr val="A397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8"/>
              <p:cNvSpPr/>
              <p:nvPr/>
            </p:nvSpPr>
            <p:spPr>
              <a:xfrm>
                <a:off x="5575425" y="2368950"/>
                <a:ext cx="85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1558" extrusionOk="0">
                    <a:moveTo>
                      <a:pt x="1" y="1"/>
                    </a:moveTo>
                    <a:lnTo>
                      <a:pt x="1" y="1558"/>
                    </a:lnTo>
                    <a:lnTo>
                      <a:pt x="341" y="1558"/>
                    </a:lnTo>
                    <a:lnTo>
                      <a:pt x="341" y="1"/>
                    </a:lnTo>
                    <a:close/>
                  </a:path>
                </a:pathLst>
              </a:custGeom>
              <a:solidFill>
                <a:srgbClr val="7E6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8"/>
              <p:cNvSpPr/>
              <p:nvPr/>
            </p:nvSpPr>
            <p:spPr>
              <a:xfrm>
                <a:off x="5596000" y="2398250"/>
                <a:ext cx="28875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5638" extrusionOk="0">
                    <a:moveTo>
                      <a:pt x="197" y="1"/>
                    </a:moveTo>
                    <a:cubicBezTo>
                      <a:pt x="1" y="19"/>
                      <a:pt x="1" y="314"/>
                      <a:pt x="197" y="332"/>
                    </a:cubicBezTo>
                    <a:cubicBezTo>
                      <a:pt x="537" y="332"/>
                      <a:pt x="806" y="627"/>
                      <a:pt x="770" y="958"/>
                    </a:cubicBezTo>
                    <a:lnTo>
                      <a:pt x="555" y="3088"/>
                    </a:lnTo>
                    <a:cubicBezTo>
                      <a:pt x="466" y="3902"/>
                      <a:pt x="529" y="4725"/>
                      <a:pt x="725" y="5521"/>
                    </a:cubicBezTo>
                    <a:cubicBezTo>
                      <a:pt x="743" y="5593"/>
                      <a:pt x="806" y="5638"/>
                      <a:pt x="886" y="5638"/>
                    </a:cubicBezTo>
                    <a:lnTo>
                      <a:pt x="922" y="5638"/>
                    </a:lnTo>
                    <a:cubicBezTo>
                      <a:pt x="1012" y="5620"/>
                      <a:pt x="1065" y="5530"/>
                      <a:pt x="1047" y="5441"/>
                    </a:cubicBezTo>
                    <a:cubicBezTo>
                      <a:pt x="851" y="4680"/>
                      <a:pt x="797" y="3893"/>
                      <a:pt x="877" y="3123"/>
                    </a:cubicBezTo>
                    <a:lnTo>
                      <a:pt x="1092" y="994"/>
                    </a:lnTo>
                    <a:cubicBezTo>
                      <a:pt x="1155" y="466"/>
                      <a:pt x="734" y="1"/>
                      <a:pt x="197" y="1"/>
                    </a:cubicBezTo>
                    <a:close/>
                  </a:path>
                </a:pathLst>
              </a:custGeom>
              <a:solidFill>
                <a:srgbClr val="A397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8"/>
              <p:cNvSpPr/>
              <p:nvPr/>
            </p:nvSpPr>
            <p:spPr>
              <a:xfrm>
                <a:off x="5567600" y="2395800"/>
                <a:ext cx="37600" cy="23957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9583" extrusionOk="0">
                    <a:moveTo>
                      <a:pt x="0" y="0"/>
                    </a:moveTo>
                    <a:lnTo>
                      <a:pt x="0" y="9583"/>
                    </a:lnTo>
                    <a:cubicBezTo>
                      <a:pt x="152" y="9565"/>
                      <a:pt x="305" y="9547"/>
                      <a:pt x="448" y="9520"/>
                    </a:cubicBezTo>
                    <a:cubicBezTo>
                      <a:pt x="671" y="9493"/>
                      <a:pt x="877" y="9458"/>
                      <a:pt x="1074" y="9413"/>
                    </a:cubicBezTo>
                    <a:cubicBezTo>
                      <a:pt x="1226" y="9377"/>
                      <a:pt x="1369" y="9350"/>
                      <a:pt x="1503" y="9314"/>
                    </a:cubicBezTo>
                    <a:lnTo>
                      <a:pt x="1503" y="0"/>
                    </a:ln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8"/>
              <p:cNvSpPr/>
              <p:nvPr/>
            </p:nvSpPr>
            <p:spPr>
              <a:xfrm>
                <a:off x="5567600" y="2395800"/>
                <a:ext cx="11200" cy="2395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9583" extrusionOk="0">
                    <a:moveTo>
                      <a:pt x="0" y="0"/>
                    </a:moveTo>
                    <a:lnTo>
                      <a:pt x="0" y="9583"/>
                    </a:lnTo>
                    <a:cubicBezTo>
                      <a:pt x="152" y="9565"/>
                      <a:pt x="305" y="9547"/>
                      <a:pt x="448" y="9520"/>
                    </a:cubicBezTo>
                    <a:lnTo>
                      <a:pt x="448" y="0"/>
                    </a:lnTo>
                    <a:close/>
                  </a:path>
                </a:pathLst>
              </a:custGeom>
              <a:solidFill>
                <a:srgbClr val="BE7D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8"/>
              <p:cNvSpPr/>
              <p:nvPr/>
            </p:nvSpPr>
            <p:spPr>
              <a:xfrm>
                <a:off x="5567600" y="2622825"/>
                <a:ext cx="37600" cy="8300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332" extrusionOk="0">
                    <a:moveTo>
                      <a:pt x="0" y="1"/>
                    </a:moveTo>
                    <a:lnTo>
                      <a:pt x="0" y="332"/>
                    </a:lnTo>
                    <a:lnTo>
                      <a:pt x="1074" y="332"/>
                    </a:lnTo>
                    <a:cubicBezTo>
                      <a:pt x="1226" y="296"/>
                      <a:pt x="1369" y="260"/>
                      <a:pt x="1503" y="225"/>
                    </a:cubicBezTo>
                    <a:lnTo>
                      <a:pt x="1503" y="1"/>
                    </a:lnTo>
                    <a:close/>
                  </a:path>
                </a:pathLst>
              </a:custGeom>
              <a:solidFill>
                <a:srgbClr val="A397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8"/>
              <p:cNvSpPr/>
              <p:nvPr/>
            </p:nvSpPr>
            <p:spPr>
              <a:xfrm>
                <a:off x="5473550" y="2416925"/>
                <a:ext cx="8625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1572" extrusionOk="0">
                    <a:moveTo>
                      <a:pt x="171" y="1"/>
                    </a:moveTo>
                    <a:cubicBezTo>
                      <a:pt x="85" y="1"/>
                      <a:pt x="0" y="59"/>
                      <a:pt x="13" y="175"/>
                    </a:cubicBezTo>
                    <a:lnTo>
                      <a:pt x="13" y="1401"/>
                    </a:lnTo>
                    <a:cubicBezTo>
                      <a:pt x="13" y="1500"/>
                      <a:pt x="85" y="1571"/>
                      <a:pt x="174" y="1571"/>
                    </a:cubicBezTo>
                    <a:cubicBezTo>
                      <a:pt x="264" y="1571"/>
                      <a:pt x="336" y="1500"/>
                      <a:pt x="336" y="1401"/>
                    </a:cubicBezTo>
                    <a:lnTo>
                      <a:pt x="336" y="175"/>
                    </a:lnTo>
                    <a:cubicBezTo>
                      <a:pt x="344" y="59"/>
                      <a:pt x="257" y="1"/>
                      <a:pt x="171" y="1"/>
                    </a:cubicBezTo>
                    <a:close/>
                  </a:path>
                </a:pathLst>
              </a:custGeom>
              <a:solidFill>
                <a:srgbClr val="7578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8"/>
              <p:cNvSpPr/>
              <p:nvPr/>
            </p:nvSpPr>
            <p:spPr>
              <a:xfrm>
                <a:off x="5459100" y="2427775"/>
                <a:ext cx="37625" cy="21007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8403" extrusionOk="0">
                    <a:moveTo>
                      <a:pt x="752" y="1"/>
                    </a:moveTo>
                    <a:cubicBezTo>
                      <a:pt x="699" y="55"/>
                      <a:pt x="645" y="99"/>
                      <a:pt x="591" y="162"/>
                    </a:cubicBezTo>
                    <a:cubicBezTo>
                      <a:pt x="216" y="565"/>
                      <a:pt x="1" y="1092"/>
                      <a:pt x="1" y="1647"/>
                    </a:cubicBezTo>
                    <a:lnTo>
                      <a:pt x="1" y="8286"/>
                    </a:lnTo>
                    <a:cubicBezTo>
                      <a:pt x="144" y="8304"/>
                      <a:pt x="296" y="8322"/>
                      <a:pt x="448" y="8340"/>
                    </a:cubicBezTo>
                    <a:cubicBezTo>
                      <a:pt x="779" y="8367"/>
                      <a:pt x="1137" y="8393"/>
                      <a:pt x="1504" y="8402"/>
                    </a:cubicBezTo>
                    <a:lnTo>
                      <a:pt x="1504" y="1647"/>
                    </a:lnTo>
                    <a:cubicBezTo>
                      <a:pt x="1504" y="1092"/>
                      <a:pt x="1289" y="565"/>
                      <a:pt x="914" y="162"/>
                    </a:cubicBezTo>
                    <a:lnTo>
                      <a:pt x="869" y="117"/>
                    </a:lnTo>
                    <a:lnTo>
                      <a:pt x="860" y="108"/>
                    </a:lnTo>
                    <a:lnTo>
                      <a:pt x="824" y="72"/>
                    </a:lnTo>
                    <a:lnTo>
                      <a:pt x="806" y="46"/>
                    </a:lnTo>
                    <a:lnTo>
                      <a:pt x="752" y="1"/>
                    </a:lnTo>
                    <a:close/>
                  </a:path>
                </a:pathLst>
              </a:custGeom>
              <a:solidFill>
                <a:srgbClr val="D671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8"/>
              <p:cNvSpPr/>
              <p:nvPr/>
            </p:nvSpPr>
            <p:spPr>
              <a:xfrm>
                <a:off x="5459100" y="2427775"/>
                <a:ext cx="24425" cy="20850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340" extrusionOk="0">
                    <a:moveTo>
                      <a:pt x="752" y="1"/>
                    </a:moveTo>
                    <a:cubicBezTo>
                      <a:pt x="699" y="55"/>
                      <a:pt x="645" y="99"/>
                      <a:pt x="591" y="162"/>
                    </a:cubicBezTo>
                    <a:cubicBezTo>
                      <a:pt x="216" y="565"/>
                      <a:pt x="1" y="1092"/>
                      <a:pt x="1" y="1647"/>
                    </a:cubicBezTo>
                    <a:lnTo>
                      <a:pt x="1" y="8286"/>
                    </a:lnTo>
                    <a:cubicBezTo>
                      <a:pt x="144" y="8304"/>
                      <a:pt x="296" y="8322"/>
                      <a:pt x="448" y="8340"/>
                    </a:cubicBezTo>
                    <a:lnTo>
                      <a:pt x="448" y="1647"/>
                    </a:lnTo>
                    <a:cubicBezTo>
                      <a:pt x="448" y="1155"/>
                      <a:pt x="609" y="690"/>
                      <a:pt x="914" y="305"/>
                    </a:cubicBezTo>
                    <a:cubicBezTo>
                      <a:pt x="931" y="278"/>
                      <a:pt x="958" y="251"/>
                      <a:pt x="976" y="225"/>
                    </a:cubicBezTo>
                    <a:cubicBezTo>
                      <a:pt x="958" y="207"/>
                      <a:pt x="931" y="180"/>
                      <a:pt x="914" y="162"/>
                    </a:cubicBezTo>
                    <a:lnTo>
                      <a:pt x="869" y="117"/>
                    </a:lnTo>
                    <a:lnTo>
                      <a:pt x="869" y="108"/>
                    </a:lnTo>
                    <a:lnTo>
                      <a:pt x="833" y="72"/>
                    </a:lnTo>
                    <a:lnTo>
                      <a:pt x="806" y="46"/>
                    </a:lnTo>
                    <a:lnTo>
                      <a:pt x="752" y="1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8"/>
              <p:cNvSpPr/>
              <p:nvPr/>
            </p:nvSpPr>
            <p:spPr>
              <a:xfrm>
                <a:off x="5459100" y="2507650"/>
                <a:ext cx="37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323" extrusionOk="0">
                    <a:moveTo>
                      <a:pt x="1" y="0"/>
                    </a:moveTo>
                    <a:lnTo>
                      <a:pt x="1" y="322"/>
                    </a:lnTo>
                    <a:lnTo>
                      <a:pt x="1495" y="322"/>
                    </a:lnTo>
                    <a:lnTo>
                      <a:pt x="1495" y="0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8"/>
              <p:cNvSpPr/>
              <p:nvPr/>
            </p:nvSpPr>
            <p:spPr>
              <a:xfrm>
                <a:off x="5459100" y="2520825"/>
                <a:ext cx="37400" cy="8300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332" extrusionOk="0">
                    <a:moveTo>
                      <a:pt x="1" y="1"/>
                    </a:moveTo>
                    <a:lnTo>
                      <a:pt x="1" y="332"/>
                    </a:lnTo>
                    <a:lnTo>
                      <a:pt x="1495" y="332"/>
                    </a:lnTo>
                    <a:lnTo>
                      <a:pt x="1495" y="1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8"/>
              <p:cNvSpPr/>
              <p:nvPr/>
            </p:nvSpPr>
            <p:spPr>
              <a:xfrm>
                <a:off x="5459100" y="2534025"/>
                <a:ext cx="37400" cy="8300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332" extrusionOk="0">
                    <a:moveTo>
                      <a:pt x="1" y="1"/>
                    </a:moveTo>
                    <a:lnTo>
                      <a:pt x="1" y="332"/>
                    </a:lnTo>
                    <a:lnTo>
                      <a:pt x="1495" y="332"/>
                    </a:lnTo>
                    <a:lnTo>
                      <a:pt x="1495" y="1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8"/>
              <p:cNvSpPr/>
              <p:nvPr/>
            </p:nvSpPr>
            <p:spPr>
              <a:xfrm>
                <a:off x="5459100" y="2547450"/>
                <a:ext cx="37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323" extrusionOk="0">
                    <a:moveTo>
                      <a:pt x="1" y="1"/>
                    </a:moveTo>
                    <a:lnTo>
                      <a:pt x="1" y="323"/>
                    </a:lnTo>
                    <a:lnTo>
                      <a:pt x="1495" y="323"/>
                    </a:lnTo>
                    <a:lnTo>
                      <a:pt x="1495" y="1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8"/>
              <p:cNvSpPr/>
              <p:nvPr/>
            </p:nvSpPr>
            <p:spPr>
              <a:xfrm>
                <a:off x="5459100" y="2560650"/>
                <a:ext cx="37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323" extrusionOk="0">
                    <a:moveTo>
                      <a:pt x="1" y="1"/>
                    </a:moveTo>
                    <a:lnTo>
                      <a:pt x="1" y="323"/>
                    </a:lnTo>
                    <a:lnTo>
                      <a:pt x="1495" y="323"/>
                    </a:lnTo>
                    <a:lnTo>
                      <a:pt x="1495" y="1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8"/>
              <p:cNvSpPr/>
              <p:nvPr/>
            </p:nvSpPr>
            <p:spPr>
              <a:xfrm>
                <a:off x="5540750" y="2443450"/>
                <a:ext cx="10550" cy="1941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7767" extrusionOk="0">
                    <a:moveTo>
                      <a:pt x="1" y="0"/>
                    </a:moveTo>
                    <a:lnTo>
                      <a:pt x="1" y="7766"/>
                    </a:lnTo>
                    <a:cubicBezTo>
                      <a:pt x="144" y="7757"/>
                      <a:pt x="278" y="7748"/>
                      <a:pt x="421" y="7740"/>
                    </a:cubicBez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DC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8"/>
              <p:cNvSpPr/>
              <p:nvPr/>
            </p:nvSpPr>
            <p:spPr>
              <a:xfrm>
                <a:off x="5513900" y="2431150"/>
                <a:ext cx="37400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493" extrusionOk="0">
                    <a:moveTo>
                      <a:pt x="1" y="0"/>
                    </a:moveTo>
                    <a:lnTo>
                      <a:pt x="1" y="492"/>
                    </a:lnTo>
                    <a:lnTo>
                      <a:pt x="1495" y="492"/>
                    </a:lnTo>
                    <a:lnTo>
                      <a:pt x="1495" y="0"/>
                    </a:lnTo>
                    <a:close/>
                  </a:path>
                </a:pathLst>
              </a:custGeom>
              <a:solidFill>
                <a:srgbClr val="F3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8"/>
              <p:cNvSpPr/>
              <p:nvPr/>
            </p:nvSpPr>
            <p:spPr>
              <a:xfrm>
                <a:off x="5513900" y="2419050"/>
                <a:ext cx="3740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485" extrusionOk="0">
                    <a:moveTo>
                      <a:pt x="1" y="1"/>
                    </a:moveTo>
                    <a:lnTo>
                      <a:pt x="1" y="484"/>
                    </a:lnTo>
                    <a:lnTo>
                      <a:pt x="1495" y="484"/>
                    </a:lnTo>
                    <a:lnTo>
                      <a:pt x="1495" y="1"/>
                    </a:lnTo>
                    <a:close/>
                  </a:path>
                </a:pathLst>
              </a:custGeom>
              <a:solidFill>
                <a:srgbClr val="F3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8"/>
              <p:cNvSpPr/>
              <p:nvPr/>
            </p:nvSpPr>
            <p:spPr>
              <a:xfrm>
                <a:off x="5513700" y="2388875"/>
                <a:ext cx="376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199" extrusionOk="0">
                    <a:moveTo>
                      <a:pt x="421" y="0"/>
                    </a:moveTo>
                    <a:cubicBezTo>
                      <a:pt x="188" y="0"/>
                      <a:pt x="0" y="188"/>
                      <a:pt x="0" y="421"/>
                    </a:cubicBezTo>
                    <a:lnTo>
                      <a:pt x="0" y="1199"/>
                    </a:lnTo>
                    <a:lnTo>
                      <a:pt x="1503" y="1199"/>
                    </a:lnTo>
                    <a:lnTo>
                      <a:pt x="1503" y="421"/>
                    </a:lnTo>
                    <a:cubicBezTo>
                      <a:pt x="1503" y="188"/>
                      <a:pt x="1315" y="0"/>
                      <a:pt x="1083" y="0"/>
                    </a:cubicBezTo>
                    <a:close/>
                  </a:path>
                </a:pathLst>
              </a:custGeom>
              <a:solidFill>
                <a:srgbClr val="7578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8"/>
              <p:cNvSpPr/>
              <p:nvPr/>
            </p:nvSpPr>
            <p:spPr>
              <a:xfrm>
                <a:off x="5513900" y="2388875"/>
                <a:ext cx="210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199" extrusionOk="0">
                    <a:moveTo>
                      <a:pt x="413" y="0"/>
                    </a:moveTo>
                    <a:cubicBezTo>
                      <a:pt x="180" y="0"/>
                      <a:pt x="1" y="188"/>
                      <a:pt x="1" y="421"/>
                    </a:cubicBezTo>
                    <a:lnTo>
                      <a:pt x="1" y="1199"/>
                    </a:lnTo>
                    <a:lnTo>
                      <a:pt x="422" y="1199"/>
                    </a:lnTo>
                    <a:lnTo>
                      <a:pt x="422" y="421"/>
                    </a:lnTo>
                    <a:cubicBezTo>
                      <a:pt x="422" y="188"/>
                      <a:pt x="609" y="0"/>
                      <a:pt x="842" y="0"/>
                    </a:cubicBezTo>
                    <a:close/>
                  </a:path>
                </a:pathLst>
              </a:custGeom>
              <a:solidFill>
                <a:srgbClr val="525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8"/>
              <p:cNvSpPr/>
              <p:nvPr/>
            </p:nvSpPr>
            <p:spPr>
              <a:xfrm>
                <a:off x="5524200" y="2443450"/>
                <a:ext cx="16575" cy="19462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785" extrusionOk="0">
                    <a:moveTo>
                      <a:pt x="1" y="0"/>
                    </a:moveTo>
                    <a:lnTo>
                      <a:pt x="1" y="7784"/>
                    </a:lnTo>
                    <a:cubicBezTo>
                      <a:pt x="233" y="7784"/>
                      <a:pt x="448" y="7775"/>
                      <a:pt x="663" y="7766"/>
                    </a:cubicBezTo>
                    <a:lnTo>
                      <a:pt x="663" y="0"/>
                    </a:lnTo>
                    <a:close/>
                  </a:path>
                </a:pathLst>
              </a:custGeom>
              <a:solidFill>
                <a:srgbClr val="E78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8"/>
              <p:cNvSpPr/>
              <p:nvPr/>
            </p:nvSpPr>
            <p:spPr>
              <a:xfrm>
                <a:off x="5513900" y="2443450"/>
                <a:ext cx="10325" cy="19462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7785" extrusionOk="0">
                    <a:moveTo>
                      <a:pt x="1" y="0"/>
                    </a:moveTo>
                    <a:lnTo>
                      <a:pt x="1" y="7784"/>
                    </a:lnTo>
                    <a:lnTo>
                      <a:pt x="413" y="7784"/>
                    </a:lnTo>
                    <a:lnTo>
                      <a:pt x="413" y="0"/>
                    </a:lnTo>
                    <a:close/>
                  </a:path>
                </a:pathLst>
              </a:custGeom>
              <a:solidFill>
                <a:srgbClr val="C8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8"/>
              <p:cNvSpPr/>
              <p:nvPr/>
            </p:nvSpPr>
            <p:spPr>
              <a:xfrm>
                <a:off x="5508775" y="2439875"/>
                <a:ext cx="4722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287" extrusionOk="0">
                    <a:moveTo>
                      <a:pt x="197" y="0"/>
                    </a:moveTo>
                    <a:cubicBezTo>
                      <a:pt x="0" y="0"/>
                      <a:pt x="0" y="286"/>
                      <a:pt x="197" y="286"/>
                    </a:cubicBezTo>
                    <a:lnTo>
                      <a:pt x="1700" y="286"/>
                    </a:lnTo>
                    <a:cubicBezTo>
                      <a:pt x="1888" y="286"/>
                      <a:pt x="1888" y="0"/>
                      <a:pt x="1700" y="0"/>
                    </a:cubicBezTo>
                    <a:close/>
                  </a:path>
                </a:pathLst>
              </a:custGeom>
              <a:solidFill>
                <a:srgbClr val="EFA9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8"/>
              <p:cNvSpPr/>
              <p:nvPr/>
            </p:nvSpPr>
            <p:spPr>
              <a:xfrm>
                <a:off x="5508775" y="2427550"/>
                <a:ext cx="4722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297" extrusionOk="0">
                    <a:moveTo>
                      <a:pt x="197" y="1"/>
                    </a:moveTo>
                    <a:cubicBezTo>
                      <a:pt x="0" y="1"/>
                      <a:pt x="0" y="296"/>
                      <a:pt x="197" y="296"/>
                    </a:cubicBezTo>
                    <a:lnTo>
                      <a:pt x="1700" y="296"/>
                    </a:lnTo>
                    <a:cubicBezTo>
                      <a:pt x="1888" y="296"/>
                      <a:pt x="1888" y="1"/>
                      <a:pt x="1700" y="1"/>
                    </a:cubicBezTo>
                    <a:close/>
                  </a:path>
                </a:pathLst>
              </a:custGeom>
              <a:solidFill>
                <a:srgbClr val="EFA9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8"/>
              <p:cNvSpPr/>
              <p:nvPr/>
            </p:nvSpPr>
            <p:spPr>
              <a:xfrm>
                <a:off x="5508775" y="2415250"/>
                <a:ext cx="4722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297" extrusionOk="0">
                    <a:moveTo>
                      <a:pt x="197" y="1"/>
                    </a:moveTo>
                    <a:cubicBezTo>
                      <a:pt x="0" y="1"/>
                      <a:pt x="0" y="296"/>
                      <a:pt x="197" y="296"/>
                    </a:cubicBezTo>
                    <a:lnTo>
                      <a:pt x="1700" y="296"/>
                    </a:lnTo>
                    <a:cubicBezTo>
                      <a:pt x="1888" y="296"/>
                      <a:pt x="1888" y="1"/>
                      <a:pt x="1700" y="1"/>
                    </a:cubicBezTo>
                    <a:close/>
                  </a:path>
                </a:pathLst>
              </a:custGeom>
              <a:solidFill>
                <a:srgbClr val="EFA9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8"/>
              <p:cNvSpPr/>
              <p:nvPr/>
            </p:nvSpPr>
            <p:spPr>
              <a:xfrm>
                <a:off x="5439650" y="2432475"/>
                <a:ext cx="10550" cy="2013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8054" extrusionOk="0">
                    <a:moveTo>
                      <a:pt x="0" y="1"/>
                    </a:moveTo>
                    <a:lnTo>
                      <a:pt x="0" y="7982"/>
                    </a:lnTo>
                    <a:cubicBezTo>
                      <a:pt x="135" y="8009"/>
                      <a:pt x="278" y="8026"/>
                      <a:pt x="421" y="8053"/>
                    </a:cubicBezTo>
                    <a:lnTo>
                      <a:pt x="421" y="1"/>
                    </a:lnTo>
                    <a:close/>
                  </a:path>
                </a:pathLst>
              </a:custGeom>
              <a:solidFill>
                <a:srgbClr val="95D0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8"/>
              <p:cNvSpPr/>
              <p:nvPr/>
            </p:nvSpPr>
            <p:spPr>
              <a:xfrm>
                <a:off x="5412575" y="2420175"/>
                <a:ext cx="3762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493" extrusionOk="0">
                    <a:moveTo>
                      <a:pt x="1" y="1"/>
                    </a:moveTo>
                    <a:lnTo>
                      <a:pt x="1" y="493"/>
                    </a:lnTo>
                    <a:lnTo>
                      <a:pt x="1504" y="493"/>
                    </a:lnTo>
                    <a:lnTo>
                      <a:pt x="1504" y="1"/>
                    </a:lnTo>
                    <a:close/>
                  </a:path>
                </a:pathLst>
              </a:custGeom>
              <a:solidFill>
                <a:srgbClr val="F3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8"/>
              <p:cNvSpPr/>
              <p:nvPr/>
            </p:nvSpPr>
            <p:spPr>
              <a:xfrm>
                <a:off x="5412575" y="2407875"/>
                <a:ext cx="3762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493" extrusionOk="0">
                    <a:moveTo>
                      <a:pt x="1" y="1"/>
                    </a:moveTo>
                    <a:lnTo>
                      <a:pt x="1" y="493"/>
                    </a:lnTo>
                    <a:lnTo>
                      <a:pt x="1504" y="493"/>
                    </a:lnTo>
                    <a:lnTo>
                      <a:pt x="1504" y="1"/>
                    </a:lnTo>
                    <a:close/>
                  </a:path>
                </a:pathLst>
              </a:custGeom>
              <a:solidFill>
                <a:srgbClr val="F3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8"/>
              <p:cNvSpPr/>
              <p:nvPr/>
            </p:nvSpPr>
            <p:spPr>
              <a:xfrm>
                <a:off x="5412575" y="2377900"/>
                <a:ext cx="37625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200" extrusionOk="0">
                    <a:moveTo>
                      <a:pt x="1099" y="0"/>
                    </a:moveTo>
                    <a:cubicBezTo>
                      <a:pt x="1094" y="0"/>
                      <a:pt x="1089" y="0"/>
                      <a:pt x="1083" y="1"/>
                    </a:cubicBezTo>
                    <a:lnTo>
                      <a:pt x="421" y="1"/>
                    </a:lnTo>
                    <a:cubicBezTo>
                      <a:pt x="189" y="1"/>
                      <a:pt x="1" y="180"/>
                      <a:pt x="1" y="412"/>
                    </a:cubicBezTo>
                    <a:lnTo>
                      <a:pt x="1" y="1200"/>
                    </a:lnTo>
                    <a:lnTo>
                      <a:pt x="1504" y="1200"/>
                    </a:lnTo>
                    <a:lnTo>
                      <a:pt x="1504" y="412"/>
                    </a:lnTo>
                    <a:cubicBezTo>
                      <a:pt x="1504" y="185"/>
                      <a:pt x="1325" y="0"/>
                      <a:pt x="1099" y="0"/>
                    </a:cubicBezTo>
                    <a:close/>
                  </a:path>
                </a:pathLst>
              </a:custGeom>
              <a:solidFill>
                <a:srgbClr val="E78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5412800" y="2377900"/>
                <a:ext cx="2105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1200" extrusionOk="0">
                    <a:moveTo>
                      <a:pt x="412" y="1"/>
                    </a:moveTo>
                    <a:cubicBezTo>
                      <a:pt x="180" y="1"/>
                      <a:pt x="1" y="180"/>
                      <a:pt x="1" y="412"/>
                    </a:cubicBezTo>
                    <a:lnTo>
                      <a:pt x="1" y="1200"/>
                    </a:lnTo>
                    <a:lnTo>
                      <a:pt x="421" y="1200"/>
                    </a:lnTo>
                    <a:lnTo>
                      <a:pt x="421" y="412"/>
                    </a:lnTo>
                    <a:cubicBezTo>
                      <a:pt x="421" y="180"/>
                      <a:pt x="609" y="1"/>
                      <a:pt x="842" y="1"/>
                    </a:cubicBezTo>
                    <a:close/>
                  </a:path>
                </a:pathLst>
              </a:custGeom>
              <a:solidFill>
                <a:srgbClr val="C8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5423100" y="2432250"/>
                <a:ext cx="1657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991" extrusionOk="0">
                    <a:moveTo>
                      <a:pt x="0" y="1"/>
                    </a:moveTo>
                    <a:lnTo>
                      <a:pt x="0" y="7830"/>
                    </a:lnTo>
                    <a:cubicBezTo>
                      <a:pt x="197" y="7892"/>
                      <a:pt x="421" y="7937"/>
                      <a:pt x="662" y="7991"/>
                    </a:cubicBezTo>
                    <a:lnTo>
                      <a:pt x="662" y="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B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5412575" y="2432475"/>
                <a:ext cx="10550" cy="1957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7830" extrusionOk="0">
                    <a:moveTo>
                      <a:pt x="1" y="1"/>
                    </a:moveTo>
                    <a:lnTo>
                      <a:pt x="1" y="7686"/>
                    </a:lnTo>
                    <a:cubicBezTo>
                      <a:pt x="126" y="7740"/>
                      <a:pt x="269" y="7785"/>
                      <a:pt x="421" y="7830"/>
                    </a:cubicBezTo>
                    <a:lnTo>
                      <a:pt x="421" y="1"/>
                    </a:lnTo>
                    <a:close/>
                  </a:path>
                </a:pathLst>
              </a:custGeom>
              <a:solidFill>
                <a:srgbClr val="6EA4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5407675" y="2428675"/>
                <a:ext cx="47425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96" extrusionOk="0">
                    <a:moveTo>
                      <a:pt x="197" y="1"/>
                    </a:moveTo>
                    <a:cubicBezTo>
                      <a:pt x="0" y="1"/>
                      <a:pt x="0" y="296"/>
                      <a:pt x="197" y="296"/>
                    </a:cubicBezTo>
                    <a:lnTo>
                      <a:pt x="1700" y="296"/>
                    </a:lnTo>
                    <a:cubicBezTo>
                      <a:pt x="1897" y="296"/>
                      <a:pt x="1897" y="1"/>
                      <a:pt x="1700" y="1"/>
                    </a:cubicBezTo>
                    <a:close/>
                  </a:path>
                </a:pathLst>
              </a:custGeom>
              <a:solidFill>
                <a:srgbClr val="EFA9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5407675" y="2416600"/>
                <a:ext cx="4742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7" extrusionOk="0">
                    <a:moveTo>
                      <a:pt x="197" y="0"/>
                    </a:moveTo>
                    <a:cubicBezTo>
                      <a:pt x="0" y="0"/>
                      <a:pt x="0" y="287"/>
                      <a:pt x="197" y="287"/>
                    </a:cubicBezTo>
                    <a:lnTo>
                      <a:pt x="1700" y="287"/>
                    </a:lnTo>
                    <a:cubicBezTo>
                      <a:pt x="1897" y="287"/>
                      <a:pt x="1897" y="0"/>
                      <a:pt x="1700" y="0"/>
                    </a:cubicBezTo>
                    <a:close/>
                  </a:path>
                </a:pathLst>
              </a:custGeom>
              <a:solidFill>
                <a:srgbClr val="EFA9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5407675" y="2404300"/>
                <a:ext cx="47425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96" extrusionOk="0">
                    <a:moveTo>
                      <a:pt x="197" y="0"/>
                    </a:moveTo>
                    <a:cubicBezTo>
                      <a:pt x="0" y="0"/>
                      <a:pt x="0" y="296"/>
                      <a:pt x="197" y="296"/>
                    </a:cubicBezTo>
                    <a:lnTo>
                      <a:pt x="1700" y="296"/>
                    </a:lnTo>
                    <a:cubicBezTo>
                      <a:pt x="1897" y="296"/>
                      <a:pt x="1897" y="0"/>
                      <a:pt x="1700" y="0"/>
                    </a:cubicBezTo>
                    <a:close/>
                  </a:path>
                </a:pathLst>
              </a:custGeom>
              <a:solidFill>
                <a:srgbClr val="EFA9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2" name="Google Shape;1142;p38"/>
          <p:cNvGrpSpPr/>
          <p:nvPr/>
        </p:nvGrpSpPr>
        <p:grpSpPr>
          <a:xfrm>
            <a:off x="1754381" y="1427566"/>
            <a:ext cx="837648" cy="837648"/>
            <a:chOff x="4717375" y="2931950"/>
            <a:chExt cx="367325" cy="367325"/>
          </a:xfrm>
        </p:grpSpPr>
        <p:sp>
          <p:nvSpPr>
            <p:cNvPr id="1143" name="Google Shape;1143;p38"/>
            <p:cNvSpPr/>
            <p:nvPr/>
          </p:nvSpPr>
          <p:spPr>
            <a:xfrm>
              <a:off x="4717375" y="2931950"/>
              <a:ext cx="367325" cy="367325"/>
            </a:xfrm>
            <a:custGeom>
              <a:avLst/>
              <a:gdLst/>
              <a:ahLst/>
              <a:cxnLst/>
              <a:rect l="l" t="t" r="r" b="b"/>
              <a:pathLst>
                <a:path w="14693" h="14693" extrusionOk="0">
                  <a:moveTo>
                    <a:pt x="7346" y="1"/>
                  </a:moveTo>
                  <a:cubicBezTo>
                    <a:pt x="3293" y="1"/>
                    <a:pt x="1" y="3285"/>
                    <a:pt x="1" y="7347"/>
                  </a:cubicBezTo>
                  <a:cubicBezTo>
                    <a:pt x="1" y="11400"/>
                    <a:pt x="3293" y="14692"/>
                    <a:pt x="7346" y="14692"/>
                  </a:cubicBezTo>
                  <a:cubicBezTo>
                    <a:pt x="11408" y="14692"/>
                    <a:pt x="14692" y="11400"/>
                    <a:pt x="14692" y="7347"/>
                  </a:cubicBezTo>
                  <a:cubicBezTo>
                    <a:pt x="14692" y="3285"/>
                    <a:pt x="11408" y="1"/>
                    <a:pt x="7346" y="1"/>
                  </a:cubicBezTo>
                  <a:close/>
                </a:path>
              </a:pathLst>
            </a:custGeom>
            <a:solidFill>
              <a:srgbClr val="F5E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4779500" y="3177450"/>
              <a:ext cx="59800" cy="57050"/>
            </a:xfrm>
            <a:custGeom>
              <a:avLst/>
              <a:gdLst/>
              <a:ahLst/>
              <a:cxnLst/>
              <a:rect l="l" t="t" r="r" b="b"/>
              <a:pathLst>
                <a:path w="2392" h="2282" extrusionOk="0">
                  <a:moveTo>
                    <a:pt x="1184" y="0"/>
                  </a:moveTo>
                  <a:cubicBezTo>
                    <a:pt x="619" y="0"/>
                    <a:pt x="63" y="408"/>
                    <a:pt x="30" y="1088"/>
                  </a:cubicBezTo>
                  <a:cubicBezTo>
                    <a:pt x="1" y="1810"/>
                    <a:pt x="585" y="2281"/>
                    <a:pt x="1185" y="2281"/>
                  </a:cubicBezTo>
                  <a:cubicBezTo>
                    <a:pt x="1506" y="2281"/>
                    <a:pt x="1832" y="2145"/>
                    <a:pt x="2070" y="1839"/>
                  </a:cubicBezTo>
                  <a:cubicBezTo>
                    <a:pt x="2365" y="1454"/>
                    <a:pt x="2392" y="936"/>
                    <a:pt x="2132" y="524"/>
                  </a:cubicBezTo>
                  <a:cubicBezTo>
                    <a:pt x="1900" y="163"/>
                    <a:pt x="1540" y="0"/>
                    <a:pt x="1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4799850" y="3186375"/>
              <a:ext cx="39450" cy="40250"/>
            </a:xfrm>
            <a:custGeom>
              <a:avLst/>
              <a:gdLst/>
              <a:ahLst/>
              <a:cxnLst/>
              <a:rect l="l" t="t" r="r" b="b"/>
              <a:pathLst>
                <a:path w="1578" h="1610" extrusionOk="0">
                  <a:moveTo>
                    <a:pt x="831" y="1"/>
                  </a:moveTo>
                  <a:cubicBezTo>
                    <a:pt x="424" y="1"/>
                    <a:pt x="40" y="309"/>
                    <a:pt x="21" y="766"/>
                  </a:cubicBezTo>
                  <a:cubicBezTo>
                    <a:pt x="1" y="1256"/>
                    <a:pt x="398" y="1609"/>
                    <a:pt x="827" y="1609"/>
                  </a:cubicBezTo>
                  <a:cubicBezTo>
                    <a:pt x="971" y="1609"/>
                    <a:pt x="1119" y="1570"/>
                    <a:pt x="1256" y="1482"/>
                  </a:cubicBezTo>
                  <a:cubicBezTo>
                    <a:pt x="1551" y="1097"/>
                    <a:pt x="1578" y="579"/>
                    <a:pt x="1318" y="167"/>
                  </a:cubicBezTo>
                  <a:cubicBezTo>
                    <a:pt x="1168" y="53"/>
                    <a:pt x="997" y="1"/>
                    <a:pt x="831" y="1"/>
                  </a:cubicBezTo>
                  <a:close/>
                </a:path>
              </a:pathLst>
            </a:custGeom>
            <a:solidFill>
              <a:srgbClr val="BE7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4901250" y="2933100"/>
              <a:ext cx="156600" cy="178925"/>
            </a:xfrm>
            <a:custGeom>
              <a:avLst/>
              <a:gdLst/>
              <a:ahLst/>
              <a:cxnLst/>
              <a:rect l="l" t="t" r="r" b="b"/>
              <a:pathLst>
                <a:path w="6264" h="7157" extrusionOk="0">
                  <a:moveTo>
                    <a:pt x="5561" y="0"/>
                  </a:moveTo>
                  <a:cubicBezTo>
                    <a:pt x="5066" y="0"/>
                    <a:pt x="4286" y="543"/>
                    <a:pt x="3624" y="1386"/>
                  </a:cubicBezTo>
                  <a:cubicBezTo>
                    <a:pt x="3302" y="1798"/>
                    <a:pt x="3042" y="2254"/>
                    <a:pt x="2863" y="2738"/>
                  </a:cubicBezTo>
                  <a:cubicBezTo>
                    <a:pt x="2747" y="3060"/>
                    <a:pt x="2532" y="3337"/>
                    <a:pt x="2255" y="3525"/>
                  </a:cubicBezTo>
                  <a:cubicBezTo>
                    <a:pt x="1826" y="3820"/>
                    <a:pt x="1450" y="4178"/>
                    <a:pt x="1137" y="4599"/>
                  </a:cubicBezTo>
                  <a:cubicBezTo>
                    <a:pt x="322" y="5636"/>
                    <a:pt x="0" y="6746"/>
                    <a:pt x="421" y="7068"/>
                  </a:cubicBezTo>
                  <a:cubicBezTo>
                    <a:pt x="498" y="7128"/>
                    <a:pt x="595" y="7157"/>
                    <a:pt x="708" y="7157"/>
                  </a:cubicBezTo>
                  <a:cubicBezTo>
                    <a:pt x="1200" y="7157"/>
                    <a:pt x="1985" y="6615"/>
                    <a:pt x="2640" y="5771"/>
                  </a:cubicBezTo>
                  <a:cubicBezTo>
                    <a:pt x="2962" y="5359"/>
                    <a:pt x="3221" y="4903"/>
                    <a:pt x="3409" y="4420"/>
                  </a:cubicBezTo>
                  <a:cubicBezTo>
                    <a:pt x="3517" y="4098"/>
                    <a:pt x="3731" y="3820"/>
                    <a:pt x="4018" y="3632"/>
                  </a:cubicBezTo>
                  <a:cubicBezTo>
                    <a:pt x="4447" y="3337"/>
                    <a:pt x="4823" y="2979"/>
                    <a:pt x="5136" y="2559"/>
                  </a:cubicBezTo>
                  <a:cubicBezTo>
                    <a:pt x="5950" y="1521"/>
                    <a:pt x="6263" y="411"/>
                    <a:pt x="5852" y="89"/>
                  </a:cubicBezTo>
                  <a:cubicBezTo>
                    <a:pt x="5773" y="29"/>
                    <a:pt x="5675" y="0"/>
                    <a:pt x="5561" y="0"/>
                  </a:cubicBezTo>
                  <a:close/>
                </a:path>
              </a:pathLst>
            </a:custGeom>
            <a:solidFill>
              <a:srgbClr val="9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4901250" y="2933100"/>
              <a:ext cx="150100" cy="179175"/>
            </a:xfrm>
            <a:custGeom>
              <a:avLst/>
              <a:gdLst/>
              <a:ahLst/>
              <a:cxnLst/>
              <a:rect l="l" t="t" r="r" b="b"/>
              <a:pathLst>
                <a:path w="6004" h="7167" extrusionOk="0">
                  <a:moveTo>
                    <a:pt x="5561" y="0"/>
                  </a:moveTo>
                  <a:cubicBezTo>
                    <a:pt x="5067" y="0"/>
                    <a:pt x="4286" y="544"/>
                    <a:pt x="3624" y="1395"/>
                  </a:cubicBezTo>
                  <a:cubicBezTo>
                    <a:pt x="3302" y="1798"/>
                    <a:pt x="3042" y="2254"/>
                    <a:pt x="2863" y="2746"/>
                  </a:cubicBezTo>
                  <a:cubicBezTo>
                    <a:pt x="2747" y="3060"/>
                    <a:pt x="2532" y="3337"/>
                    <a:pt x="2246" y="3525"/>
                  </a:cubicBezTo>
                  <a:cubicBezTo>
                    <a:pt x="1826" y="3820"/>
                    <a:pt x="1450" y="4187"/>
                    <a:pt x="1128" y="4599"/>
                  </a:cubicBezTo>
                  <a:cubicBezTo>
                    <a:pt x="322" y="5645"/>
                    <a:pt x="0" y="6755"/>
                    <a:pt x="421" y="7077"/>
                  </a:cubicBezTo>
                  <a:cubicBezTo>
                    <a:pt x="501" y="7131"/>
                    <a:pt x="600" y="7166"/>
                    <a:pt x="698" y="7166"/>
                  </a:cubicBezTo>
                  <a:cubicBezTo>
                    <a:pt x="573" y="6692"/>
                    <a:pt x="904" y="5797"/>
                    <a:pt x="1566" y="4939"/>
                  </a:cubicBezTo>
                  <a:cubicBezTo>
                    <a:pt x="1879" y="4527"/>
                    <a:pt x="2264" y="4160"/>
                    <a:pt x="2685" y="3865"/>
                  </a:cubicBezTo>
                  <a:cubicBezTo>
                    <a:pt x="2971" y="3677"/>
                    <a:pt x="3186" y="3400"/>
                    <a:pt x="3302" y="3086"/>
                  </a:cubicBezTo>
                  <a:cubicBezTo>
                    <a:pt x="3481" y="2594"/>
                    <a:pt x="3740" y="2138"/>
                    <a:pt x="4062" y="1735"/>
                  </a:cubicBezTo>
                  <a:cubicBezTo>
                    <a:pt x="4725" y="885"/>
                    <a:pt x="5512" y="340"/>
                    <a:pt x="6004" y="340"/>
                  </a:cubicBezTo>
                  <a:cubicBezTo>
                    <a:pt x="5977" y="241"/>
                    <a:pt x="5923" y="161"/>
                    <a:pt x="5852" y="89"/>
                  </a:cubicBezTo>
                  <a:cubicBezTo>
                    <a:pt x="5773" y="29"/>
                    <a:pt x="5675" y="0"/>
                    <a:pt x="5561" y="0"/>
                  </a:cubicBezTo>
                  <a:close/>
                </a:path>
              </a:pathLst>
            </a:custGeom>
            <a:solidFill>
              <a:srgbClr val="77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4739300" y="3039800"/>
              <a:ext cx="255700" cy="246950"/>
            </a:xfrm>
            <a:custGeom>
              <a:avLst/>
              <a:gdLst/>
              <a:ahLst/>
              <a:cxnLst/>
              <a:rect l="l" t="t" r="r" b="b"/>
              <a:pathLst>
                <a:path w="10228" h="9878" extrusionOk="0">
                  <a:moveTo>
                    <a:pt x="6538" y="0"/>
                  </a:moveTo>
                  <a:cubicBezTo>
                    <a:pt x="5560" y="0"/>
                    <a:pt x="4592" y="437"/>
                    <a:pt x="3946" y="1270"/>
                  </a:cubicBezTo>
                  <a:lnTo>
                    <a:pt x="3150" y="2299"/>
                  </a:lnTo>
                  <a:cubicBezTo>
                    <a:pt x="2658" y="2934"/>
                    <a:pt x="1915" y="3328"/>
                    <a:pt x="1119" y="3382"/>
                  </a:cubicBezTo>
                  <a:cubicBezTo>
                    <a:pt x="868" y="3399"/>
                    <a:pt x="636" y="3516"/>
                    <a:pt x="484" y="3722"/>
                  </a:cubicBezTo>
                  <a:lnTo>
                    <a:pt x="0" y="4339"/>
                  </a:lnTo>
                  <a:lnTo>
                    <a:pt x="7123" y="9877"/>
                  </a:lnTo>
                  <a:lnTo>
                    <a:pt x="7606" y="9251"/>
                  </a:lnTo>
                  <a:cubicBezTo>
                    <a:pt x="7758" y="9054"/>
                    <a:pt x="7820" y="8795"/>
                    <a:pt x="7776" y="8553"/>
                  </a:cubicBezTo>
                  <a:cubicBezTo>
                    <a:pt x="7633" y="7757"/>
                    <a:pt x="7829" y="6952"/>
                    <a:pt x="8321" y="6316"/>
                  </a:cubicBezTo>
                  <a:lnTo>
                    <a:pt x="9118" y="5287"/>
                  </a:lnTo>
                  <a:cubicBezTo>
                    <a:pt x="10227" y="3856"/>
                    <a:pt x="9968" y="1798"/>
                    <a:pt x="8545" y="688"/>
                  </a:cubicBezTo>
                  <a:cubicBezTo>
                    <a:pt x="7947" y="225"/>
                    <a:pt x="7240" y="0"/>
                    <a:pt x="6538" y="0"/>
                  </a:cubicBezTo>
                  <a:close/>
                </a:path>
              </a:pathLst>
            </a:custGeom>
            <a:solidFill>
              <a:srgbClr val="D6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4739075" y="3039825"/>
              <a:ext cx="213875" cy="133950"/>
            </a:xfrm>
            <a:custGeom>
              <a:avLst/>
              <a:gdLst/>
              <a:ahLst/>
              <a:cxnLst/>
              <a:rect l="l" t="t" r="r" b="b"/>
              <a:pathLst>
                <a:path w="8555" h="5358" extrusionOk="0">
                  <a:moveTo>
                    <a:pt x="8525" y="665"/>
                  </a:moveTo>
                  <a:cubicBezTo>
                    <a:pt x="8535" y="673"/>
                    <a:pt x="8544" y="680"/>
                    <a:pt x="8554" y="687"/>
                  </a:cubicBezTo>
                  <a:cubicBezTo>
                    <a:pt x="8544" y="680"/>
                    <a:pt x="8535" y="672"/>
                    <a:pt x="8525" y="665"/>
                  </a:cubicBezTo>
                  <a:close/>
                  <a:moveTo>
                    <a:pt x="6540" y="0"/>
                  </a:moveTo>
                  <a:cubicBezTo>
                    <a:pt x="6407" y="0"/>
                    <a:pt x="6272" y="9"/>
                    <a:pt x="6138" y="25"/>
                  </a:cubicBezTo>
                  <a:cubicBezTo>
                    <a:pt x="5271" y="133"/>
                    <a:pt x="4483" y="580"/>
                    <a:pt x="3955" y="1260"/>
                  </a:cubicBezTo>
                  <a:lnTo>
                    <a:pt x="3150" y="2289"/>
                  </a:lnTo>
                  <a:cubicBezTo>
                    <a:pt x="2658" y="2924"/>
                    <a:pt x="1924" y="3318"/>
                    <a:pt x="1128" y="3381"/>
                  </a:cubicBezTo>
                  <a:cubicBezTo>
                    <a:pt x="877" y="3390"/>
                    <a:pt x="645" y="3515"/>
                    <a:pt x="484" y="3712"/>
                  </a:cubicBezTo>
                  <a:lnTo>
                    <a:pt x="1" y="4338"/>
                  </a:lnTo>
                  <a:lnTo>
                    <a:pt x="1325" y="5358"/>
                  </a:lnTo>
                  <a:lnTo>
                    <a:pt x="1808" y="4741"/>
                  </a:lnTo>
                  <a:cubicBezTo>
                    <a:pt x="1942" y="4553"/>
                    <a:pt x="2139" y="4409"/>
                    <a:pt x="2354" y="4338"/>
                  </a:cubicBezTo>
                  <a:cubicBezTo>
                    <a:pt x="2971" y="4141"/>
                    <a:pt x="3606" y="3685"/>
                    <a:pt x="4107" y="3041"/>
                  </a:cubicBezTo>
                  <a:lnTo>
                    <a:pt x="4913" y="2003"/>
                  </a:lnTo>
                  <a:cubicBezTo>
                    <a:pt x="5467" y="1296"/>
                    <a:pt x="6156" y="795"/>
                    <a:pt x="6809" y="553"/>
                  </a:cubicBezTo>
                  <a:cubicBezTo>
                    <a:pt x="7095" y="449"/>
                    <a:pt x="7376" y="395"/>
                    <a:pt x="7638" y="395"/>
                  </a:cubicBezTo>
                  <a:cubicBezTo>
                    <a:pt x="7971" y="395"/>
                    <a:pt x="8276" y="482"/>
                    <a:pt x="8525" y="665"/>
                  </a:cubicBezTo>
                  <a:lnTo>
                    <a:pt x="8525" y="665"/>
                  </a:lnTo>
                  <a:cubicBezTo>
                    <a:pt x="7949" y="234"/>
                    <a:pt x="7252" y="0"/>
                    <a:pt x="6540" y="0"/>
                  </a:cubicBezTo>
                  <a:close/>
                </a:path>
              </a:pathLst>
            </a:custGeom>
            <a:solidFill>
              <a:srgbClr val="BE7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4922725" y="3027700"/>
              <a:ext cx="62875" cy="54600"/>
            </a:xfrm>
            <a:custGeom>
              <a:avLst/>
              <a:gdLst/>
              <a:ahLst/>
              <a:cxnLst/>
              <a:rect l="l" t="t" r="r" b="b"/>
              <a:pathLst>
                <a:path w="2515" h="2184" extrusionOk="0">
                  <a:moveTo>
                    <a:pt x="457" y="0"/>
                  </a:moveTo>
                  <a:lnTo>
                    <a:pt x="0" y="591"/>
                  </a:lnTo>
                  <a:lnTo>
                    <a:pt x="2049" y="2183"/>
                  </a:lnTo>
                  <a:lnTo>
                    <a:pt x="2514" y="159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D6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4922725" y="3027475"/>
              <a:ext cx="32000" cy="30900"/>
            </a:xfrm>
            <a:custGeom>
              <a:avLst/>
              <a:gdLst/>
              <a:ahLst/>
              <a:cxnLst/>
              <a:rect l="l" t="t" r="r" b="b"/>
              <a:pathLst>
                <a:path w="1280" h="1236" extrusionOk="0">
                  <a:moveTo>
                    <a:pt x="457" y="0"/>
                  </a:moveTo>
                  <a:lnTo>
                    <a:pt x="0" y="600"/>
                  </a:lnTo>
                  <a:lnTo>
                    <a:pt x="814" y="1235"/>
                  </a:lnTo>
                  <a:lnTo>
                    <a:pt x="1280" y="64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E7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4922725" y="3120750"/>
              <a:ext cx="45200" cy="46425"/>
            </a:xfrm>
            <a:custGeom>
              <a:avLst/>
              <a:gdLst/>
              <a:ahLst/>
              <a:cxnLst/>
              <a:rect l="l" t="t" r="r" b="b"/>
              <a:pathLst>
                <a:path w="1808" h="1857" extrusionOk="0">
                  <a:moveTo>
                    <a:pt x="1410" y="1"/>
                  </a:moveTo>
                  <a:cubicBezTo>
                    <a:pt x="1160" y="1"/>
                    <a:pt x="797" y="237"/>
                    <a:pt x="501" y="618"/>
                  </a:cubicBezTo>
                  <a:cubicBezTo>
                    <a:pt x="126" y="1101"/>
                    <a:pt x="0" y="1629"/>
                    <a:pt x="224" y="1799"/>
                  </a:cubicBezTo>
                  <a:cubicBezTo>
                    <a:pt x="273" y="1838"/>
                    <a:pt x="335" y="1857"/>
                    <a:pt x="405" y="1857"/>
                  </a:cubicBezTo>
                  <a:cubicBezTo>
                    <a:pt x="654" y="1857"/>
                    <a:pt x="1013" y="1621"/>
                    <a:pt x="1307" y="1244"/>
                  </a:cubicBezTo>
                  <a:cubicBezTo>
                    <a:pt x="1682" y="761"/>
                    <a:pt x="1808" y="224"/>
                    <a:pt x="1584" y="54"/>
                  </a:cubicBezTo>
                  <a:cubicBezTo>
                    <a:pt x="1536" y="18"/>
                    <a:pt x="1477" y="1"/>
                    <a:pt x="1410" y="1"/>
                  </a:cubicBezTo>
                  <a:close/>
                </a:path>
              </a:pathLst>
            </a:custGeom>
            <a:solidFill>
              <a:srgbClr val="E0A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7747666">
            <a:off x="-210624" y="2064040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4" name="Google Shape;2224;p50"/>
          <p:cNvGrpSpPr/>
          <p:nvPr/>
        </p:nvGrpSpPr>
        <p:grpSpPr>
          <a:xfrm flipH="1">
            <a:off x="167481" y="2130953"/>
            <a:ext cx="2358452" cy="3013958"/>
            <a:chOff x="5981701" y="1821427"/>
            <a:chExt cx="2644301" cy="3379256"/>
          </a:xfrm>
        </p:grpSpPr>
        <p:sp>
          <p:nvSpPr>
            <p:cNvPr id="2225" name="Google Shape;2225;p50"/>
            <p:cNvSpPr/>
            <p:nvPr/>
          </p:nvSpPr>
          <p:spPr>
            <a:xfrm>
              <a:off x="8138624" y="3802013"/>
              <a:ext cx="6293" cy="25389"/>
            </a:xfrm>
            <a:custGeom>
              <a:avLst/>
              <a:gdLst/>
              <a:ahLst/>
              <a:cxnLst/>
              <a:rect l="l" t="t" r="r" b="b"/>
              <a:pathLst>
                <a:path w="58" h="234" extrusionOk="0">
                  <a:moveTo>
                    <a:pt x="0" y="1"/>
                  </a:moveTo>
                  <a:lnTo>
                    <a:pt x="0" y="203"/>
                  </a:lnTo>
                  <a:lnTo>
                    <a:pt x="0" y="233"/>
                  </a:lnTo>
                  <a:lnTo>
                    <a:pt x="58" y="233"/>
                  </a:lnTo>
                  <a:lnTo>
                    <a:pt x="58" y="203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C0D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0"/>
            <p:cNvSpPr/>
            <p:nvPr/>
          </p:nvSpPr>
          <p:spPr>
            <a:xfrm>
              <a:off x="8117466" y="3802013"/>
              <a:ext cx="6185" cy="25389"/>
            </a:xfrm>
            <a:custGeom>
              <a:avLst/>
              <a:gdLst/>
              <a:ahLst/>
              <a:cxnLst/>
              <a:rect l="l" t="t" r="r" b="b"/>
              <a:pathLst>
                <a:path w="57" h="234" extrusionOk="0">
                  <a:moveTo>
                    <a:pt x="0" y="1"/>
                  </a:moveTo>
                  <a:lnTo>
                    <a:pt x="0" y="203"/>
                  </a:lnTo>
                  <a:lnTo>
                    <a:pt x="0" y="233"/>
                  </a:lnTo>
                  <a:lnTo>
                    <a:pt x="57" y="233"/>
                  </a:lnTo>
                  <a:lnTo>
                    <a:pt x="57" y="203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C0D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0"/>
            <p:cNvSpPr/>
            <p:nvPr/>
          </p:nvSpPr>
          <p:spPr>
            <a:xfrm>
              <a:off x="8096199" y="3802013"/>
              <a:ext cx="6293" cy="25389"/>
            </a:xfrm>
            <a:custGeom>
              <a:avLst/>
              <a:gdLst/>
              <a:ahLst/>
              <a:cxnLst/>
              <a:rect l="l" t="t" r="r" b="b"/>
              <a:pathLst>
                <a:path w="58" h="234" extrusionOk="0">
                  <a:moveTo>
                    <a:pt x="0" y="1"/>
                  </a:moveTo>
                  <a:lnTo>
                    <a:pt x="0" y="203"/>
                  </a:lnTo>
                  <a:lnTo>
                    <a:pt x="0" y="233"/>
                  </a:lnTo>
                  <a:lnTo>
                    <a:pt x="58" y="233"/>
                  </a:lnTo>
                  <a:lnTo>
                    <a:pt x="58" y="203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C0D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0"/>
            <p:cNvSpPr/>
            <p:nvPr/>
          </p:nvSpPr>
          <p:spPr>
            <a:xfrm>
              <a:off x="8074499" y="3802013"/>
              <a:ext cx="6727" cy="25389"/>
            </a:xfrm>
            <a:custGeom>
              <a:avLst/>
              <a:gdLst/>
              <a:ahLst/>
              <a:cxnLst/>
              <a:rect l="l" t="t" r="r" b="b"/>
              <a:pathLst>
                <a:path w="62" h="234" extrusionOk="0">
                  <a:moveTo>
                    <a:pt x="1" y="1"/>
                  </a:moveTo>
                  <a:lnTo>
                    <a:pt x="1" y="203"/>
                  </a:lnTo>
                  <a:lnTo>
                    <a:pt x="1" y="233"/>
                  </a:lnTo>
                  <a:lnTo>
                    <a:pt x="62" y="233"/>
                  </a:lnTo>
                  <a:lnTo>
                    <a:pt x="62" y="203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C0D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0"/>
            <p:cNvSpPr/>
            <p:nvPr/>
          </p:nvSpPr>
          <p:spPr>
            <a:xfrm>
              <a:off x="6189375" y="2563143"/>
              <a:ext cx="62279" cy="117831"/>
            </a:xfrm>
            <a:custGeom>
              <a:avLst/>
              <a:gdLst/>
              <a:ahLst/>
              <a:cxnLst/>
              <a:rect l="l" t="t" r="r" b="b"/>
              <a:pathLst>
                <a:path w="574" h="1086" extrusionOk="0">
                  <a:moveTo>
                    <a:pt x="349" y="1"/>
                  </a:moveTo>
                  <a:cubicBezTo>
                    <a:pt x="327" y="1"/>
                    <a:pt x="305" y="4"/>
                    <a:pt x="284" y="13"/>
                  </a:cubicBezTo>
                  <a:cubicBezTo>
                    <a:pt x="192" y="47"/>
                    <a:pt x="156" y="159"/>
                    <a:pt x="136" y="253"/>
                  </a:cubicBezTo>
                  <a:cubicBezTo>
                    <a:pt x="102" y="394"/>
                    <a:pt x="71" y="533"/>
                    <a:pt x="44" y="674"/>
                  </a:cubicBezTo>
                  <a:cubicBezTo>
                    <a:pt x="30" y="755"/>
                    <a:pt x="1" y="857"/>
                    <a:pt x="27" y="938"/>
                  </a:cubicBezTo>
                  <a:cubicBezTo>
                    <a:pt x="56" y="1033"/>
                    <a:pt x="147" y="1085"/>
                    <a:pt x="234" y="1085"/>
                  </a:cubicBezTo>
                  <a:cubicBezTo>
                    <a:pt x="314" y="1085"/>
                    <a:pt x="389" y="1041"/>
                    <a:pt x="409" y="944"/>
                  </a:cubicBezTo>
                  <a:cubicBezTo>
                    <a:pt x="460" y="715"/>
                    <a:pt x="507" y="486"/>
                    <a:pt x="554" y="256"/>
                  </a:cubicBezTo>
                  <a:cubicBezTo>
                    <a:pt x="564" y="209"/>
                    <a:pt x="574" y="162"/>
                    <a:pt x="567" y="111"/>
                  </a:cubicBezTo>
                  <a:cubicBezTo>
                    <a:pt x="567" y="98"/>
                    <a:pt x="564" y="81"/>
                    <a:pt x="554" y="67"/>
                  </a:cubicBezTo>
                  <a:cubicBezTo>
                    <a:pt x="541" y="50"/>
                    <a:pt x="513" y="40"/>
                    <a:pt x="493" y="33"/>
                  </a:cubicBezTo>
                  <a:cubicBezTo>
                    <a:pt x="447" y="17"/>
                    <a:pt x="398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0"/>
            <p:cNvSpPr/>
            <p:nvPr/>
          </p:nvSpPr>
          <p:spPr>
            <a:xfrm>
              <a:off x="5981701" y="2595368"/>
              <a:ext cx="267127" cy="485754"/>
            </a:xfrm>
            <a:custGeom>
              <a:avLst/>
              <a:gdLst/>
              <a:ahLst/>
              <a:cxnLst/>
              <a:rect l="l" t="t" r="r" b="b"/>
              <a:pathLst>
                <a:path w="2462" h="4477" extrusionOk="0">
                  <a:moveTo>
                    <a:pt x="1158" y="0"/>
                  </a:moveTo>
                  <a:cubicBezTo>
                    <a:pt x="992" y="0"/>
                    <a:pt x="826" y="49"/>
                    <a:pt x="703" y="161"/>
                  </a:cubicBezTo>
                  <a:cubicBezTo>
                    <a:pt x="572" y="279"/>
                    <a:pt x="507" y="455"/>
                    <a:pt x="446" y="624"/>
                  </a:cubicBezTo>
                  <a:cubicBezTo>
                    <a:pt x="339" y="927"/>
                    <a:pt x="228" y="1231"/>
                    <a:pt x="119" y="1535"/>
                  </a:cubicBezTo>
                  <a:cubicBezTo>
                    <a:pt x="69" y="1680"/>
                    <a:pt x="18" y="1825"/>
                    <a:pt x="11" y="1977"/>
                  </a:cubicBezTo>
                  <a:cubicBezTo>
                    <a:pt x="1" y="2294"/>
                    <a:pt x="190" y="2584"/>
                    <a:pt x="403" y="2821"/>
                  </a:cubicBezTo>
                  <a:cubicBezTo>
                    <a:pt x="616" y="3056"/>
                    <a:pt x="858" y="3276"/>
                    <a:pt x="997" y="3559"/>
                  </a:cubicBezTo>
                  <a:cubicBezTo>
                    <a:pt x="1105" y="3782"/>
                    <a:pt x="1030" y="4073"/>
                    <a:pt x="1135" y="4268"/>
                  </a:cubicBezTo>
                  <a:cubicBezTo>
                    <a:pt x="1215" y="4414"/>
                    <a:pt x="1419" y="4476"/>
                    <a:pt x="1600" y="4476"/>
                  </a:cubicBezTo>
                  <a:cubicBezTo>
                    <a:pt x="1670" y="4476"/>
                    <a:pt x="1736" y="4467"/>
                    <a:pt x="1790" y="4450"/>
                  </a:cubicBezTo>
                  <a:cubicBezTo>
                    <a:pt x="2056" y="4369"/>
                    <a:pt x="2255" y="4137"/>
                    <a:pt x="2349" y="3874"/>
                  </a:cubicBezTo>
                  <a:cubicBezTo>
                    <a:pt x="2444" y="3614"/>
                    <a:pt x="2444" y="3327"/>
                    <a:pt x="2414" y="3050"/>
                  </a:cubicBezTo>
                  <a:cubicBezTo>
                    <a:pt x="2366" y="2601"/>
                    <a:pt x="2235" y="2159"/>
                    <a:pt x="2036" y="1754"/>
                  </a:cubicBezTo>
                  <a:cubicBezTo>
                    <a:pt x="1949" y="1575"/>
                    <a:pt x="1840" y="1400"/>
                    <a:pt x="1796" y="1208"/>
                  </a:cubicBezTo>
                  <a:cubicBezTo>
                    <a:pt x="1750" y="991"/>
                    <a:pt x="1767" y="946"/>
                    <a:pt x="1846" y="946"/>
                  </a:cubicBezTo>
                  <a:cubicBezTo>
                    <a:pt x="1894" y="946"/>
                    <a:pt x="1965" y="963"/>
                    <a:pt x="2059" y="968"/>
                  </a:cubicBezTo>
                  <a:cubicBezTo>
                    <a:pt x="2064" y="968"/>
                    <a:pt x="2069" y="968"/>
                    <a:pt x="2073" y="968"/>
                  </a:cubicBezTo>
                  <a:cubicBezTo>
                    <a:pt x="2153" y="968"/>
                    <a:pt x="2234" y="941"/>
                    <a:pt x="2279" y="877"/>
                  </a:cubicBezTo>
                  <a:cubicBezTo>
                    <a:pt x="2461" y="614"/>
                    <a:pt x="2042" y="337"/>
                    <a:pt x="1863" y="236"/>
                  </a:cubicBezTo>
                  <a:cubicBezTo>
                    <a:pt x="1685" y="134"/>
                    <a:pt x="1493" y="40"/>
                    <a:pt x="1287" y="10"/>
                  </a:cubicBezTo>
                  <a:cubicBezTo>
                    <a:pt x="1244" y="3"/>
                    <a:pt x="1201" y="0"/>
                    <a:pt x="1158" y="0"/>
                  </a:cubicBezTo>
                  <a:close/>
                </a:path>
              </a:pathLst>
            </a:custGeom>
            <a:solidFill>
              <a:srgbClr val="E4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0"/>
            <p:cNvSpPr/>
            <p:nvPr/>
          </p:nvSpPr>
          <p:spPr>
            <a:xfrm>
              <a:off x="6136643" y="2650487"/>
              <a:ext cx="199314" cy="417942"/>
            </a:xfrm>
            <a:custGeom>
              <a:avLst/>
              <a:gdLst/>
              <a:ahLst/>
              <a:cxnLst/>
              <a:rect l="l" t="t" r="r" b="b"/>
              <a:pathLst>
                <a:path w="1837" h="3852" extrusionOk="0">
                  <a:moveTo>
                    <a:pt x="995" y="0"/>
                  </a:moveTo>
                  <a:cubicBezTo>
                    <a:pt x="970" y="0"/>
                    <a:pt x="945" y="4"/>
                    <a:pt x="921" y="11"/>
                  </a:cubicBezTo>
                  <a:cubicBezTo>
                    <a:pt x="672" y="95"/>
                    <a:pt x="571" y="396"/>
                    <a:pt x="568" y="659"/>
                  </a:cubicBezTo>
                  <a:cubicBezTo>
                    <a:pt x="568" y="922"/>
                    <a:pt x="628" y="1192"/>
                    <a:pt x="550" y="1442"/>
                  </a:cubicBezTo>
                  <a:cubicBezTo>
                    <a:pt x="476" y="1695"/>
                    <a:pt x="278" y="1891"/>
                    <a:pt x="180" y="2134"/>
                  </a:cubicBezTo>
                  <a:cubicBezTo>
                    <a:pt x="1" y="2579"/>
                    <a:pt x="189" y="3075"/>
                    <a:pt x="382" y="3517"/>
                  </a:cubicBezTo>
                  <a:cubicBezTo>
                    <a:pt x="449" y="3675"/>
                    <a:pt x="587" y="3852"/>
                    <a:pt x="728" y="3852"/>
                  </a:cubicBezTo>
                  <a:cubicBezTo>
                    <a:pt x="793" y="3852"/>
                    <a:pt x="858" y="3815"/>
                    <a:pt x="918" y="3723"/>
                  </a:cubicBezTo>
                  <a:cubicBezTo>
                    <a:pt x="996" y="3609"/>
                    <a:pt x="993" y="3436"/>
                    <a:pt x="1040" y="3308"/>
                  </a:cubicBezTo>
                  <a:cubicBezTo>
                    <a:pt x="1111" y="3119"/>
                    <a:pt x="1236" y="2953"/>
                    <a:pt x="1364" y="2799"/>
                  </a:cubicBezTo>
                  <a:cubicBezTo>
                    <a:pt x="1590" y="2522"/>
                    <a:pt x="1837" y="2188"/>
                    <a:pt x="1748" y="1840"/>
                  </a:cubicBezTo>
                  <a:cubicBezTo>
                    <a:pt x="1698" y="1631"/>
                    <a:pt x="1536" y="1472"/>
                    <a:pt x="1411" y="1297"/>
                  </a:cubicBezTo>
                  <a:cubicBezTo>
                    <a:pt x="1185" y="977"/>
                    <a:pt x="1080" y="572"/>
                    <a:pt x="1124" y="180"/>
                  </a:cubicBezTo>
                  <a:cubicBezTo>
                    <a:pt x="1128" y="139"/>
                    <a:pt x="1131" y="95"/>
                    <a:pt x="1114" y="58"/>
                  </a:cubicBezTo>
                  <a:cubicBezTo>
                    <a:pt x="1092" y="16"/>
                    <a:pt x="1044" y="0"/>
                    <a:pt x="995" y="0"/>
                  </a:cubicBezTo>
                  <a:close/>
                </a:path>
              </a:pathLst>
            </a:custGeom>
            <a:solidFill>
              <a:srgbClr val="E4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0"/>
            <p:cNvSpPr/>
            <p:nvPr/>
          </p:nvSpPr>
          <p:spPr>
            <a:xfrm>
              <a:off x="6055700" y="2630306"/>
              <a:ext cx="129766" cy="142569"/>
            </a:xfrm>
            <a:custGeom>
              <a:avLst/>
              <a:gdLst/>
              <a:ahLst/>
              <a:cxnLst/>
              <a:rect l="l" t="t" r="r" b="b"/>
              <a:pathLst>
                <a:path w="1196" h="1314" extrusionOk="0">
                  <a:moveTo>
                    <a:pt x="256" y="0"/>
                  </a:moveTo>
                  <a:cubicBezTo>
                    <a:pt x="243" y="0"/>
                    <a:pt x="231" y="7"/>
                    <a:pt x="223" y="18"/>
                  </a:cubicBezTo>
                  <a:cubicBezTo>
                    <a:pt x="214" y="38"/>
                    <a:pt x="223" y="59"/>
                    <a:pt x="240" y="69"/>
                  </a:cubicBezTo>
                  <a:cubicBezTo>
                    <a:pt x="389" y="147"/>
                    <a:pt x="521" y="251"/>
                    <a:pt x="662" y="373"/>
                  </a:cubicBezTo>
                  <a:cubicBezTo>
                    <a:pt x="764" y="457"/>
                    <a:pt x="848" y="528"/>
                    <a:pt x="918" y="613"/>
                  </a:cubicBezTo>
                  <a:cubicBezTo>
                    <a:pt x="1010" y="727"/>
                    <a:pt x="1074" y="865"/>
                    <a:pt x="1101" y="1007"/>
                  </a:cubicBezTo>
                  <a:cubicBezTo>
                    <a:pt x="1118" y="1099"/>
                    <a:pt x="1108" y="1163"/>
                    <a:pt x="1074" y="1200"/>
                  </a:cubicBezTo>
                  <a:cubicBezTo>
                    <a:pt x="1050" y="1226"/>
                    <a:pt x="1010" y="1240"/>
                    <a:pt x="968" y="1240"/>
                  </a:cubicBezTo>
                  <a:cubicBezTo>
                    <a:pt x="956" y="1240"/>
                    <a:pt x="944" y="1239"/>
                    <a:pt x="932" y="1236"/>
                  </a:cubicBezTo>
                  <a:cubicBezTo>
                    <a:pt x="885" y="1226"/>
                    <a:pt x="837" y="1203"/>
                    <a:pt x="781" y="1155"/>
                  </a:cubicBezTo>
                  <a:cubicBezTo>
                    <a:pt x="662" y="1065"/>
                    <a:pt x="564" y="943"/>
                    <a:pt x="470" y="828"/>
                  </a:cubicBezTo>
                  <a:cubicBezTo>
                    <a:pt x="351" y="680"/>
                    <a:pt x="227" y="532"/>
                    <a:pt x="61" y="430"/>
                  </a:cubicBezTo>
                  <a:cubicBezTo>
                    <a:pt x="55" y="425"/>
                    <a:pt x="48" y="423"/>
                    <a:pt x="41" y="423"/>
                  </a:cubicBezTo>
                  <a:cubicBezTo>
                    <a:pt x="29" y="423"/>
                    <a:pt x="17" y="429"/>
                    <a:pt x="11" y="440"/>
                  </a:cubicBezTo>
                  <a:cubicBezTo>
                    <a:pt x="1" y="457"/>
                    <a:pt x="4" y="481"/>
                    <a:pt x="21" y="491"/>
                  </a:cubicBezTo>
                  <a:cubicBezTo>
                    <a:pt x="176" y="585"/>
                    <a:pt x="291" y="727"/>
                    <a:pt x="412" y="876"/>
                  </a:cubicBezTo>
                  <a:cubicBezTo>
                    <a:pt x="510" y="993"/>
                    <a:pt x="611" y="1119"/>
                    <a:pt x="733" y="1216"/>
                  </a:cubicBezTo>
                  <a:cubicBezTo>
                    <a:pt x="781" y="1250"/>
                    <a:pt x="841" y="1294"/>
                    <a:pt x="918" y="1311"/>
                  </a:cubicBezTo>
                  <a:cubicBezTo>
                    <a:pt x="935" y="1314"/>
                    <a:pt x="952" y="1314"/>
                    <a:pt x="969" y="1314"/>
                  </a:cubicBezTo>
                  <a:cubicBezTo>
                    <a:pt x="1033" y="1314"/>
                    <a:pt x="1091" y="1290"/>
                    <a:pt x="1128" y="1250"/>
                  </a:cubicBezTo>
                  <a:cubicBezTo>
                    <a:pt x="1178" y="1192"/>
                    <a:pt x="1195" y="1108"/>
                    <a:pt x="1175" y="993"/>
                  </a:cubicBezTo>
                  <a:cubicBezTo>
                    <a:pt x="1145" y="839"/>
                    <a:pt x="1077" y="690"/>
                    <a:pt x="976" y="568"/>
                  </a:cubicBezTo>
                  <a:cubicBezTo>
                    <a:pt x="895" y="467"/>
                    <a:pt x="794" y="383"/>
                    <a:pt x="709" y="315"/>
                  </a:cubicBezTo>
                  <a:cubicBezTo>
                    <a:pt x="564" y="194"/>
                    <a:pt x="429" y="86"/>
                    <a:pt x="274" y="5"/>
                  </a:cubicBezTo>
                  <a:cubicBezTo>
                    <a:pt x="269" y="2"/>
                    <a:pt x="263" y="0"/>
                    <a:pt x="256" y="0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0"/>
            <p:cNvSpPr/>
            <p:nvPr/>
          </p:nvSpPr>
          <p:spPr>
            <a:xfrm>
              <a:off x="6029008" y="2749549"/>
              <a:ext cx="129332" cy="90381"/>
            </a:xfrm>
            <a:custGeom>
              <a:avLst/>
              <a:gdLst/>
              <a:ahLst/>
              <a:cxnLst/>
              <a:rect l="l" t="t" r="r" b="b"/>
              <a:pathLst>
                <a:path w="1192" h="833" extrusionOk="0">
                  <a:moveTo>
                    <a:pt x="43" y="0"/>
                  </a:moveTo>
                  <a:cubicBezTo>
                    <a:pt x="28" y="0"/>
                    <a:pt x="13" y="10"/>
                    <a:pt x="7" y="26"/>
                  </a:cubicBezTo>
                  <a:cubicBezTo>
                    <a:pt x="1" y="46"/>
                    <a:pt x="10" y="67"/>
                    <a:pt x="31" y="73"/>
                  </a:cubicBezTo>
                  <a:cubicBezTo>
                    <a:pt x="142" y="114"/>
                    <a:pt x="244" y="178"/>
                    <a:pt x="324" y="266"/>
                  </a:cubicBezTo>
                  <a:cubicBezTo>
                    <a:pt x="379" y="323"/>
                    <a:pt x="422" y="391"/>
                    <a:pt x="469" y="461"/>
                  </a:cubicBezTo>
                  <a:cubicBezTo>
                    <a:pt x="493" y="495"/>
                    <a:pt x="516" y="529"/>
                    <a:pt x="541" y="566"/>
                  </a:cubicBezTo>
                  <a:cubicBezTo>
                    <a:pt x="638" y="698"/>
                    <a:pt x="736" y="779"/>
                    <a:pt x="840" y="816"/>
                  </a:cubicBezTo>
                  <a:cubicBezTo>
                    <a:pt x="874" y="826"/>
                    <a:pt x="908" y="833"/>
                    <a:pt x="946" y="833"/>
                  </a:cubicBezTo>
                  <a:cubicBezTo>
                    <a:pt x="1006" y="833"/>
                    <a:pt x="1067" y="816"/>
                    <a:pt x="1108" y="765"/>
                  </a:cubicBezTo>
                  <a:cubicBezTo>
                    <a:pt x="1138" y="728"/>
                    <a:pt x="1148" y="681"/>
                    <a:pt x="1155" y="651"/>
                  </a:cubicBezTo>
                  <a:cubicBezTo>
                    <a:pt x="1192" y="465"/>
                    <a:pt x="1138" y="259"/>
                    <a:pt x="1002" y="67"/>
                  </a:cubicBezTo>
                  <a:cubicBezTo>
                    <a:pt x="994" y="56"/>
                    <a:pt x="982" y="49"/>
                    <a:pt x="970" y="49"/>
                  </a:cubicBezTo>
                  <a:cubicBezTo>
                    <a:pt x="963" y="49"/>
                    <a:pt x="957" y="52"/>
                    <a:pt x="952" y="56"/>
                  </a:cubicBezTo>
                  <a:cubicBezTo>
                    <a:pt x="935" y="67"/>
                    <a:pt x="929" y="90"/>
                    <a:pt x="942" y="107"/>
                  </a:cubicBezTo>
                  <a:cubicBezTo>
                    <a:pt x="1013" y="208"/>
                    <a:pt x="1128" y="414"/>
                    <a:pt x="1083" y="637"/>
                  </a:cubicBezTo>
                  <a:cubicBezTo>
                    <a:pt x="1074" y="674"/>
                    <a:pt x="1063" y="701"/>
                    <a:pt x="1050" y="718"/>
                  </a:cubicBezTo>
                  <a:cubicBezTo>
                    <a:pt x="1026" y="746"/>
                    <a:pt x="986" y="757"/>
                    <a:pt x="946" y="757"/>
                  </a:cubicBezTo>
                  <a:cubicBezTo>
                    <a:pt x="919" y="757"/>
                    <a:pt x="892" y="753"/>
                    <a:pt x="868" y="745"/>
                  </a:cubicBezTo>
                  <a:cubicBezTo>
                    <a:pt x="773" y="715"/>
                    <a:pt x="689" y="640"/>
                    <a:pt x="601" y="522"/>
                  </a:cubicBezTo>
                  <a:cubicBezTo>
                    <a:pt x="577" y="489"/>
                    <a:pt x="554" y="455"/>
                    <a:pt x="530" y="421"/>
                  </a:cubicBezTo>
                  <a:cubicBezTo>
                    <a:pt x="486" y="350"/>
                    <a:pt x="435" y="279"/>
                    <a:pt x="379" y="215"/>
                  </a:cubicBezTo>
                  <a:cubicBezTo>
                    <a:pt x="290" y="121"/>
                    <a:pt x="180" y="46"/>
                    <a:pt x="55" y="3"/>
                  </a:cubicBezTo>
                  <a:cubicBezTo>
                    <a:pt x="51" y="1"/>
                    <a:pt x="47" y="0"/>
                    <a:pt x="43" y="0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0"/>
            <p:cNvSpPr/>
            <p:nvPr/>
          </p:nvSpPr>
          <p:spPr>
            <a:xfrm>
              <a:off x="6163009" y="2777759"/>
              <a:ext cx="45136" cy="159169"/>
            </a:xfrm>
            <a:custGeom>
              <a:avLst/>
              <a:gdLst/>
              <a:ahLst/>
              <a:cxnLst/>
              <a:rect l="l" t="t" r="r" b="b"/>
              <a:pathLst>
                <a:path w="416" h="1467" extrusionOk="0">
                  <a:moveTo>
                    <a:pt x="372" y="0"/>
                  </a:moveTo>
                  <a:cubicBezTo>
                    <a:pt x="357" y="0"/>
                    <a:pt x="343" y="10"/>
                    <a:pt x="338" y="26"/>
                  </a:cubicBezTo>
                  <a:cubicBezTo>
                    <a:pt x="314" y="97"/>
                    <a:pt x="278" y="161"/>
                    <a:pt x="237" y="232"/>
                  </a:cubicBezTo>
                  <a:cubicBezTo>
                    <a:pt x="217" y="266"/>
                    <a:pt x="197" y="302"/>
                    <a:pt x="176" y="340"/>
                  </a:cubicBezTo>
                  <a:cubicBezTo>
                    <a:pt x="1" y="681"/>
                    <a:pt x="4" y="1106"/>
                    <a:pt x="180" y="1450"/>
                  </a:cubicBezTo>
                  <a:cubicBezTo>
                    <a:pt x="186" y="1460"/>
                    <a:pt x="200" y="1467"/>
                    <a:pt x="213" y="1467"/>
                  </a:cubicBezTo>
                  <a:cubicBezTo>
                    <a:pt x="220" y="1467"/>
                    <a:pt x="223" y="1467"/>
                    <a:pt x="230" y="1464"/>
                  </a:cubicBezTo>
                  <a:cubicBezTo>
                    <a:pt x="247" y="1453"/>
                    <a:pt x="253" y="1433"/>
                    <a:pt x="247" y="1416"/>
                  </a:cubicBezTo>
                  <a:cubicBezTo>
                    <a:pt x="78" y="1092"/>
                    <a:pt x="78" y="694"/>
                    <a:pt x="244" y="374"/>
                  </a:cubicBezTo>
                  <a:cubicBezTo>
                    <a:pt x="261" y="336"/>
                    <a:pt x="281" y="302"/>
                    <a:pt x="301" y="269"/>
                  </a:cubicBezTo>
                  <a:cubicBezTo>
                    <a:pt x="342" y="198"/>
                    <a:pt x="382" y="127"/>
                    <a:pt x="409" y="50"/>
                  </a:cubicBezTo>
                  <a:cubicBezTo>
                    <a:pt x="415" y="29"/>
                    <a:pt x="405" y="9"/>
                    <a:pt x="385" y="3"/>
                  </a:cubicBezTo>
                  <a:cubicBezTo>
                    <a:pt x="381" y="1"/>
                    <a:pt x="377" y="0"/>
                    <a:pt x="372" y="0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0"/>
            <p:cNvSpPr/>
            <p:nvPr/>
          </p:nvSpPr>
          <p:spPr>
            <a:xfrm>
              <a:off x="6010346" y="2812371"/>
              <a:ext cx="104051" cy="94178"/>
            </a:xfrm>
            <a:custGeom>
              <a:avLst/>
              <a:gdLst/>
              <a:ahLst/>
              <a:cxnLst/>
              <a:rect l="l" t="t" r="r" b="b"/>
              <a:pathLst>
                <a:path w="959" h="868" extrusionOk="0">
                  <a:moveTo>
                    <a:pt x="38" y="1"/>
                  </a:moveTo>
                  <a:cubicBezTo>
                    <a:pt x="29" y="1"/>
                    <a:pt x="20" y="4"/>
                    <a:pt x="14" y="11"/>
                  </a:cubicBezTo>
                  <a:cubicBezTo>
                    <a:pt x="0" y="28"/>
                    <a:pt x="0" y="51"/>
                    <a:pt x="14" y="64"/>
                  </a:cubicBezTo>
                  <a:cubicBezTo>
                    <a:pt x="132" y="183"/>
                    <a:pt x="254" y="307"/>
                    <a:pt x="328" y="460"/>
                  </a:cubicBezTo>
                  <a:cubicBezTo>
                    <a:pt x="341" y="490"/>
                    <a:pt x="355" y="520"/>
                    <a:pt x="364" y="554"/>
                  </a:cubicBezTo>
                  <a:cubicBezTo>
                    <a:pt x="392" y="615"/>
                    <a:pt x="419" y="679"/>
                    <a:pt x="459" y="737"/>
                  </a:cubicBezTo>
                  <a:cubicBezTo>
                    <a:pt x="510" y="807"/>
                    <a:pt x="598" y="868"/>
                    <a:pt x="688" y="868"/>
                  </a:cubicBezTo>
                  <a:cubicBezTo>
                    <a:pt x="713" y="868"/>
                    <a:pt x="736" y="864"/>
                    <a:pt x="760" y="854"/>
                  </a:cubicBezTo>
                  <a:cubicBezTo>
                    <a:pt x="847" y="824"/>
                    <a:pt x="908" y="729"/>
                    <a:pt x="931" y="591"/>
                  </a:cubicBezTo>
                  <a:cubicBezTo>
                    <a:pt x="959" y="413"/>
                    <a:pt x="939" y="230"/>
                    <a:pt x="871" y="64"/>
                  </a:cubicBezTo>
                  <a:cubicBezTo>
                    <a:pt x="865" y="51"/>
                    <a:pt x="852" y="42"/>
                    <a:pt x="836" y="42"/>
                  </a:cubicBezTo>
                  <a:cubicBezTo>
                    <a:pt x="832" y="42"/>
                    <a:pt x="828" y="43"/>
                    <a:pt x="824" y="44"/>
                  </a:cubicBezTo>
                  <a:cubicBezTo>
                    <a:pt x="803" y="51"/>
                    <a:pt x="797" y="75"/>
                    <a:pt x="803" y="92"/>
                  </a:cubicBezTo>
                  <a:cubicBezTo>
                    <a:pt x="864" y="247"/>
                    <a:pt x="884" y="416"/>
                    <a:pt x="858" y="578"/>
                  </a:cubicBezTo>
                  <a:cubicBezTo>
                    <a:pt x="847" y="642"/>
                    <a:pt x="820" y="757"/>
                    <a:pt x="733" y="787"/>
                  </a:cubicBezTo>
                  <a:cubicBezTo>
                    <a:pt x="720" y="792"/>
                    <a:pt x="706" y="794"/>
                    <a:pt x="691" y="794"/>
                  </a:cubicBezTo>
                  <a:cubicBezTo>
                    <a:pt x="627" y="794"/>
                    <a:pt x="558" y="748"/>
                    <a:pt x="520" y="692"/>
                  </a:cubicBezTo>
                  <a:cubicBezTo>
                    <a:pt x="483" y="642"/>
                    <a:pt x="459" y="584"/>
                    <a:pt x="436" y="524"/>
                  </a:cubicBezTo>
                  <a:cubicBezTo>
                    <a:pt x="422" y="494"/>
                    <a:pt x="409" y="460"/>
                    <a:pt x="392" y="429"/>
                  </a:cubicBezTo>
                  <a:cubicBezTo>
                    <a:pt x="314" y="267"/>
                    <a:pt x="182" y="132"/>
                    <a:pt x="65" y="14"/>
                  </a:cubicBezTo>
                  <a:cubicBezTo>
                    <a:pt x="58" y="5"/>
                    <a:pt x="48" y="1"/>
                    <a:pt x="38" y="1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0"/>
            <p:cNvSpPr/>
            <p:nvPr/>
          </p:nvSpPr>
          <p:spPr>
            <a:xfrm>
              <a:off x="6143587" y="2654285"/>
              <a:ext cx="96782" cy="48825"/>
            </a:xfrm>
            <a:custGeom>
              <a:avLst/>
              <a:gdLst/>
              <a:ahLst/>
              <a:cxnLst/>
              <a:rect l="l" t="t" r="r" b="b"/>
              <a:pathLst>
                <a:path w="892" h="450" extrusionOk="0">
                  <a:moveTo>
                    <a:pt x="768" y="0"/>
                  </a:moveTo>
                  <a:cubicBezTo>
                    <a:pt x="767" y="0"/>
                    <a:pt x="765" y="1"/>
                    <a:pt x="763" y="3"/>
                  </a:cubicBezTo>
                  <a:cubicBezTo>
                    <a:pt x="756" y="3"/>
                    <a:pt x="753" y="10"/>
                    <a:pt x="756" y="17"/>
                  </a:cubicBezTo>
                  <a:cubicBezTo>
                    <a:pt x="793" y="101"/>
                    <a:pt x="821" y="192"/>
                    <a:pt x="787" y="266"/>
                  </a:cubicBezTo>
                  <a:cubicBezTo>
                    <a:pt x="760" y="337"/>
                    <a:pt x="669" y="358"/>
                    <a:pt x="578" y="364"/>
                  </a:cubicBezTo>
                  <a:cubicBezTo>
                    <a:pt x="554" y="366"/>
                    <a:pt x="530" y="368"/>
                    <a:pt x="505" y="368"/>
                  </a:cubicBezTo>
                  <a:cubicBezTo>
                    <a:pt x="350" y="368"/>
                    <a:pt x="193" y="321"/>
                    <a:pt x="61" y="236"/>
                  </a:cubicBezTo>
                  <a:cubicBezTo>
                    <a:pt x="55" y="232"/>
                    <a:pt x="48" y="230"/>
                    <a:pt x="42" y="230"/>
                  </a:cubicBezTo>
                  <a:cubicBezTo>
                    <a:pt x="30" y="230"/>
                    <a:pt x="19" y="236"/>
                    <a:pt x="11" y="246"/>
                  </a:cubicBezTo>
                  <a:cubicBezTo>
                    <a:pt x="1" y="263"/>
                    <a:pt x="4" y="283"/>
                    <a:pt x="21" y="297"/>
                  </a:cubicBezTo>
                  <a:cubicBezTo>
                    <a:pt x="160" y="396"/>
                    <a:pt x="332" y="449"/>
                    <a:pt x="504" y="449"/>
                  </a:cubicBezTo>
                  <a:cubicBezTo>
                    <a:pt x="532" y="449"/>
                    <a:pt x="560" y="448"/>
                    <a:pt x="588" y="445"/>
                  </a:cubicBezTo>
                  <a:cubicBezTo>
                    <a:pt x="635" y="439"/>
                    <a:pt x="686" y="432"/>
                    <a:pt x="736" y="412"/>
                  </a:cubicBezTo>
                  <a:cubicBezTo>
                    <a:pt x="787" y="392"/>
                    <a:pt x="837" y="347"/>
                    <a:pt x="854" y="294"/>
                  </a:cubicBezTo>
                  <a:cubicBezTo>
                    <a:pt x="891" y="182"/>
                    <a:pt x="837" y="74"/>
                    <a:pt x="773" y="3"/>
                  </a:cubicBezTo>
                  <a:cubicBezTo>
                    <a:pt x="772" y="1"/>
                    <a:pt x="770" y="0"/>
                    <a:pt x="768" y="0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0"/>
            <p:cNvSpPr/>
            <p:nvPr/>
          </p:nvSpPr>
          <p:spPr>
            <a:xfrm>
              <a:off x="6032698" y="3011255"/>
              <a:ext cx="256711" cy="155697"/>
            </a:xfrm>
            <a:custGeom>
              <a:avLst/>
              <a:gdLst/>
              <a:ahLst/>
              <a:cxnLst/>
              <a:rect l="l" t="t" r="r" b="b"/>
              <a:pathLst>
                <a:path w="2366" h="1435" extrusionOk="0">
                  <a:moveTo>
                    <a:pt x="1073" y="0"/>
                  </a:moveTo>
                  <a:cubicBezTo>
                    <a:pt x="403" y="0"/>
                    <a:pt x="7" y="206"/>
                    <a:pt x="7" y="206"/>
                  </a:cubicBezTo>
                  <a:cubicBezTo>
                    <a:pt x="1" y="617"/>
                    <a:pt x="7" y="1019"/>
                    <a:pt x="24" y="1404"/>
                  </a:cubicBezTo>
                  <a:cubicBezTo>
                    <a:pt x="282" y="1354"/>
                    <a:pt x="701" y="1293"/>
                    <a:pt x="1185" y="1293"/>
                  </a:cubicBezTo>
                  <a:cubicBezTo>
                    <a:pt x="1556" y="1293"/>
                    <a:pt x="1964" y="1329"/>
                    <a:pt x="2365" y="1434"/>
                  </a:cubicBezTo>
                  <a:cubicBezTo>
                    <a:pt x="2345" y="1022"/>
                    <a:pt x="2339" y="617"/>
                    <a:pt x="2345" y="232"/>
                  </a:cubicBezTo>
                  <a:cubicBezTo>
                    <a:pt x="1857" y="58"/>
                    <a:pt x="1427" y="0"/>
                    <a:pt x="1073" y="0"/>
                  </a:cubicBezTo>
                  <a:close/>
                </a:path>
              </a:pathLst>
            </a:custGeom>
            <a:solidFill>
              <a:srgbClr val="CD8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0"/>
            <p:cNvSpPr/>
            <p:nvPr/>
          </p:nvSpPr>
          <p:spPr>
            <a:xfrm>
              <a:off x="6920900" y="3503743"/>
              <a:ext cx="1209015" cy="1696940"/>
            </a:xfrm>
            <a:custGeom>
              <a:avLst/>
              <a:gdLst/>
              <a:ahLst/>
              <a:cxnLst/>
              <a:rect l="l" t="t" r="r" b="b"/>
              <a:pathLst>
                <a:path w="11143" h="15640" extrusionOk="0">
                  <a:moveTo>
                    <a:pt x="3946" y="1"/>
                  </a:moveTo>
                  <a:cubicBezTo>
                    <a:pt x="3755" y="1"/>
                    <a:pt x="3301" y="58"/>
                    <a:pt x="2905" y="546"/>
                  </a:cubicBezTo>
                  <a:cubicBezTo>
                    <a:pt x="2390" y="1180"/>
                    <a:pt x="0" y="4463"/>
                    <a:pt x="162" y="5837"/>
                  </a:cubicBezTo>
                  <a:cubicBezTo>
                    <a:pt x="321" y="7210"/>
                    <a:pt x="2011" y="10730"/>
                    <a:pt x="1832" y="15127"/>
                  </a:cubicBezTo>
                  <a:cubicBezTo>
                    <a:pt x="1832" y="15127"/>
                    <a:pt x="3762" y="15639"/>
                    <a:pt x="6133" y="15639"/>
                  </a:cubicBezTo>
                  <a:cubicBezTo>
                    <a:pt x="6929" y="15639"/>
                    <a:pt x="7775" y="15581"/>
                    <a:pt x="8615" y="15427"/>
                  </a:cubicBezTo>
                  <a:cubicBezTo>
                    <a:pt x="8615" y="15427"/>
                    <a:pt x="10029" y="5617"/>
                    <a:pt x="10586" y="4184"/>
                  </a:cubicBezTo>
                  <a:cubicBezTo>
                    <a:pt x="11142" y="2753"/>
                    <a:pt x="10667" y="847"/>
                    <a:pt x="9114" y="546"/>
                  </a:cubicBezTo>
                  <a:cubicBezTo>
                    <a:pt x="9114" y="546"/>
                    <a:pt x="6230" y="26"/>
                    <a:pt x="4039" y="6"/>
                  </a:cubicBezTo>
                  <a:cubicBezTo>
                    <a:pt x="4039" y="6"/>
                    <a:pt x="4005" y="1"/>
                    <a:pt x="3946" y="1"/>
                  </a:cubicBezTo>
                  <a:close/>
                </a:path>
              </a:pathLst>
            </a:custGeom>
            <a:solidFill>
              <a:srgbClr val="F8F0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0"/>
            <p:cNvSpPr/>
            <p:nvPr/>
          </p:nvSpPr>
          <p:spPr>
            <a:xfrm>
              <a:off x="7391367" y="3060948"/>
              <a:ext cx="370636" cy="918019"/>
            </a:xfrm>
            <a:custGeom>
              <a:avLst/>
              <a:gdLst/>
              <a:ahLst/>
              <a:cxnLst/>
              <a:rect l="l" t="t" r="r" b="b"/>
              <a:pathLst>
                <a:path w="3416" h="8461" extrusionOk="0">
                  <a:moveTo>
                    <a:pt x="2639" y="0"/>
                  </a:moveTo>
                  <a:lnTo>
                    <a:pt x="952" y="237"/>
                  </a:lnTo>
                  <a:lnTo>
                    <a:pt x="952" y="4127"/>
                  </a:lnTo>
                  <a:lnTo>
                    <a:pt x="351" y="4097"/>
                  </a:lnTo>
                  <a:cubicBezTo>
                    <a:pt x="0" y="4263"/>
                    <a:pt x="88" y="7624"/>
                    <a:pt x="132" y="8460"/>
                  </a:cubicBezTo>
                  <a:cubicBezTo>
                    <a:pt x="132" y="8460"/>
                    <a:pt x="2659" y="6105"/>
                    <a:pt x="3415" y="4408"/>
                  </a:cubicBezTo>
                  <a:cubicBezTo>
                    <a:pt x="3415" y="4408"/>
                    <a:pt x="2609" y="4310"/>
                    <a:pt x="2619" y="4300"/>
                  </a:cubicBezTo>
                  <a:lnTo>
                    <a:pt x="2639" y="0"/>
                  </a:lnTo>
                  <a:close/>
                </a:path>
              </a:pathLst>
            </a:custGeom>
            <a:solidFill>
              <a:srgbClr val="D78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0"/>
            <p:cNvSpPr/>
            <p:nvPr/>
          </p:nvSpPr>
          <p:spPr>
            <a:xfrm>
              <a:off x="7978257" y="1821427"/>
              <a:ext cx="647745" cy="803117"/>
            </a:xfrm>
            <a:custGeom>
              <a:avLst/>
              <a:gdLst/>
              <a:ahLst/>
              <a:cxnLst/>
              <a:rect l="l" t="t" r="r" b="b"/>
              <a:pathLst>
                <a:path w="5970" h="7402" extrusionOk="0">
                  <a:moveTo>
                    <a:pt x="2614" y="1"/>
                  </a:moveTo>
                  <a:cubicBezTo>
                    <a:pt x="1967" y="1"/>
                    <a:pt x="1319" y="261"/>
                    <a:pt x="868" y="728"/>
                  </a:cubicBezTo>
                  <a:cubicBezTo>
                    <a:pt x="230" y="1390"/>
                    <a:pt x="0" y="2419"/>
                    <a:pt x="105" y="3316"/>
                  </a:cubicBezTo>
                  <a:cubicBezTo>
                    <a:pt x="200" y="4146"/>
                    <a:pt x="368" y="5091"/>
                    <a:pt x="749" y="5836"/>
                  </a:cubicBezTo>
                  <a:cubicBezTo>
                    <a:pt x="1145" y="6610"/>
                    <a:pt x="1866" y="7328"/>
                    <a:pt x="2761" y="7392"/>
                  </a:cubicBezTo>
                  <a:cubicBezTo>
                    <a:pt x="2852" y="7399"/>
                    <a:pt x="2943" y="7402"/>
                    <a:pt x="3034" y="7402"/>
                  </a:cubicBezTo>
                  <a:cubicBezTo>
                    <a:pt x="3868" y="7402"/>
                    <a:pt x="4694" y="7130"/>
                    <a:pt x="5244" y="6461"/>
                  </a:cubicBezTo>
                  <a:cubicBezTo>
                    <a:pt x="5818" y="5769"/>
                    <a:pt x="5970" y="4808"/>
                    <a:pt x="5845" y="3917"/>
                  </a:cubicBezTo>
                  <a:cubicBezTo>
                    <a:pt x="5632" y="2391"/>
                    <a:pt x="4816" y="479"/>
                    <a:pt x="3166" y="66"/>
                  </a:cubicBezTo>
                  <a:cubicBezTo>
                    <a:pt x="2985" y="22"/>
                    <a:pt x="2800" y="1"/>
                    <a:pt x="2614" y="1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0"/>
            <p:cNvSpPr/>
            <p:nvPr/>
          </p:nvSpPr>
          <p:spPr>
            <a:xfrm>
              <a:off x="6825743" y="1961937"/>
              <a:ext cx="1403013" cy="1320554"/>
            </a:xfrm>
            <a:custGeom>
              <a:avLst/>
              <a:gdLst/>
              <a:ahLst/>
              <a:cxnLst/>
              <a:rect l="l" t="t" r="r" b="b"/>
              <a:pathLst>
                <a:path w="12931" h="12171" extrusionOk="0">
                  <a:moveTo>
                    <a:pt x="5312" y="1"/>
                  </a:moveTo>
                  <a:cubicBezTo>
                    <a:pt x="4618" y="1"/>
                    <a:pt x="3912" y="79"/>
                    <a:pt x="3344" y="462"/>
                  </a:cubicBezTo>
                  <a:cubicBezTo>
                    <a:pt x="2851" y="789"/>
                    <a:pt x="2524" y="1302"/>
                    <a:pt x="2214" y="1805"/>
                  </a:cubicBezTo>
                  <a:cubicBezTo>
                    <a:pt x="1312" y="3266"/>
                    <a:pt x="435" y="4809"/>
                    <a:pt x="219" y="6513"/>
                  </a:cubicBezTo>
                  <a:cubicBezTo>
                    <a:pt x="0" y="8217"/>
                    <a:pt x="594" y="10133"/>
                    <a:pt x="2066" y="11017"/>
                  </a:cubicBezTo>
                  <a:cubicBezTo>
                    <a:pt x="2868" y="11496"/>
                    <a:pt x="3827" y="11624"/>
                    <a:pt x="4754" y="11743"/>
                  </a:cubicBezTo>
                  <a:cubicBezTo>
                    <a:pt x="5618" y="11850"/>
                    <a:pt x="6479" y="11959"/>
                    <a:pt x="7342" y="12070"/>
                  </a:cubicBezTo>
                  <a:cubicBezTo>
                    <a:pt x="7743" y="12120"/>
                    <a:pt x="8147" y="12170"/>
                    <a:pt x="8548" y="12170"/>
                  </a:cubicBezTo>
                  <a:cubicBezTo>
                    <a:pt x="8766" y="12170"/>
                    <a:pt x="8983" y="12156"/>
                    <a:pt x="9199" y="12118"/>
                  </a:cubicBezTo>
                  <a:cubicBezTo>
                    <a:pt x="10744" y="11850"/>
                    <a:pt x="11891" y="10430"/>
                    <a:pt x="12270" y="8908"/>
                  </a:cubicBezTo>
                  <a:cubicBezTo>
                    <a:pt x="12930" y="6266"/>
                    <a:pt x="12704" y="2602"/>
                    <a:pt x="10147" y="1073"/>
                  </a:cubicBezTo>
                  <a:cubicBezTo>
                    <a:pt x="8814" y="277"/>
                    <a:pt x="7218" y="54"/>
                    <a:pt x="5665" y="6"/>
                  </a:cubicBezTo>
                  <a:cubicBezTo>
                    <a:pt x="5549" y="3"/>
                    <a:pt x="5431" y="1"/>
                    <a:pt x="5312" y="1"/>
                  </a:cubicBezTo>
                  <a:close/>
                </a:path>
              </a:pathLst>
            </a:custGeom>
            <a:solidFill>
              <a:srgbClr val="E4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0"/>
            <p:cNvSpPr/>
            <p:nvPr/>
          </p:nvSpPr>
          <p:spPr>
            <a:xfrm>
              <a:off x="6973306" y="2495004"/>
              <a:ext cx="318990" cy="195192"/>
            </a:xfrm>
            <a:custGeom>
              <a:avLst/>
              <a:gdLst/>
              <a:ahLst/>
              <a:cxnLst/>
              <a:rect l="l" t="t" r="r" b="b"/>
              <a:pathLst>
                <a:path w="2940" h="1799" extrusionOk="0">
                  <a:moveTo>
                    <a:pt x="1802" y="0"/>
                  </a:moveTo>
                  <a:cubicBezTo>
                    <a:pt x="935" y="0"/>
                    <a:pt x="0" y="641"/>
                    <a:pt x="729" y="1380"/>
                  </a:cubicBezTo>
                  <a:cubicBezTo>
                    <a:pt x="999" y="1653"/>
                    <a:pt x="1397" y="1748"/>
                    <a:pt x="1782" y="1785"/>
                  </a:cubicBezTo>
                  <a:cubicBezTo>
                    <a:pt x="1860" y="1792"/>
                    <a:pt x="1941" y="1799"/>
                    <a:pt x="2022" y="1799"/>
                  </a:cubicBezTo>
                  <a:cubicBezTo>
                    <a:pt x="2254" y="1799"/>
                    <a:pt x="2483" y="1754"/>
                    <a:pt x="2652" y="1603"/>
                  </a:cubicBezTo>
                  <a:cubicBezTo>
                    <a:pt x="2784" y="1481"/>
                    <a:pt x="2858" y="1306"/>
                    <a:pt x="2899" y="1131"/>
                  </a:cubicBezTo>
                  <a:cubicBezTo>
                    <a:pt x="2933" y="961"/>
                    <a:pt x="2939" y="787"/>
                    <a:pt x="2878" y="628"/>
                  </a:cubicBezTo>
                  <a:cubicBezTo>
                    <a:pt x="2710" y="182"/>
                    <a:pt x="2264" y="0"/>
                    <a:pt x="1802" y="0"/>
                  </a:cubicBezTo>
                  <a:close/>
                </a:path>
              </a:pathLst>
            </a:custGeom>
            <a:solidFill>
              <a:srgbClr val="DE8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0"/>
            <p:cNvSpPr/>
            <p:nvPr/>
          </p:nvSpPr>
          <p:spPr>
            <a:xfrm>
              <a:off x="7585803" y="2665135"/>
              <a:ext cx="318990" cy="195300"/>
            </a:xfrm>
            <a:custGeom>
              <a:avLst/>
              <a:gdLst/>
              <a:ahLst/>
              <a:cxnLst/>
              <a:rect l="l" t="t" r="r" b="b"/>
              <a:pathLst>
                <a:path w="2940" h="1800" extrusionOk="0">
                  <a:moveTo>
                    <a:pt x="1806" y="1"/>
                  </a:moveTo>
                  <a:cubicBezTo>
                    <a:pt x="935" y="1"/>
                    <a:pt x="1" y="642"/>
                    <a:pt x="729" y="1378"/>
                  </a:cubicBezTo>
                  <a:cubicBezTo>
                    <a:pt x="999" y="1651"/>
                    <a:pt x="1401" y="1745"/>
                    <a:pt x="1782" y="1786"/>
                  </a:cubicBezTo>
                  <a:cubicBezTo>
                    <a:pt x="1859" y="1793"/>
                    <a:pt x="1940" y="1800"/>
                    <a:pt x="2021" y="1800"/>
                  </a:cubicBezTo>
                  <a:cubicBezTo>
                    <a:pt x="2254" y="1800"/>
                    <a:pt x="2484" y="1756"/>
                    <a:pt x="2653" y="1604"/>
                  </a:cubicBezTo>
                  <a:cubicBezTo>
                    <a:pt x="2784" y="1482"/>
                    <a:pt x="2862" y="1307"/>
                    <a:pt x="2899" y="1128"/>
                  </a:cubicBezTo>
                  <a:cubicBezTo>
                    <a:pt x="2932" y="963"/>
                    <a:pt x="2939" y="787"/>
                    <a:pt x="2879" y="625"/>
                  </a:cubicBezTo>
                  <a:cubicBezTo>
                    <a:pt x="2709" y="183"/>
                    <a:pt x="2264" y="1"/>
                    <a:pt x="1806" y="1"/>
                  </a:cubicBezTo>
                  <a:close/>
                </a:path>
              </a:pathLst>
            </a:custGeom>
            <a:solidFill>
              <a:srgbClr val="DE8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0"/>
            <p:cNvSpPr/>
            <p:nvPr/>
          </p:nvSpPr>
          <p:spPr>
            <a:xfrm>
              <a:off x="7560197" y="2339630"/>
              <a:ext cx="52080" cy="47415"/>
            </a:xfrm>
            <a:custGeom>
              <a:avLst/>
              <a:gdLst/>
              <a:ahLst/>
              <a:cxnLst/>
              <a:rect l="l" t="t" r="r" b="b"/>
              <a:pathLst>
                <a:path w="480" h="437" extrusionOk="0">
                  <a:moveTo>
                    <a:pt x="127" y="1"/>
                  </a:moveTo>
                  <a:cubicBezTo>
                    <a:pt x="123" y="1"/>
                    <a:pt x="119" y="1"/>
                    <a:pt x="115" y="1"/>
                  </a:cubicBezTo>
                  <a:cubicBezTo>
                    <a:pt x="78" y="4"/>
                    <a:pt x="0" y="55"/>
                    <a:pt x="27" y="102"/>
                  </a:cubicBezTo>
                  <a:cubicBezTo>
                    <a:pt x="30" y="116"/>
                    <a:pt x="44" y="123"/>
                    <a:pt x="58" y="126"/>
                  </a:cubicBezTo>
                  <a:cubicBezTo>
                    <a:pt x="125" y="157"/>
                    <a:pt x="196" y="183"/>
                    <a:pt x="253" y="230"/>
                  </a:cubicBezTo>
                  <a:cubicBezTo>
                    <a:pt x="327" y="298"/>
                    <a:pt x="371" y="406"/>
                    <a:pt x="469" y="437"/>
                  </a:cubicBezTo>
                  <a:cubicBezTo>
                    <a:pt x="480" y="383"/>
                    <a:pt x="452" y="325"/>
                    <a:pt x="425" y="275"/>
                  </a:cubicBezTo>
                  <a:cubicBezTo>
                    <a:pt x="388" y="204"/>
                    <a:pt x="351" y="133"/>
                    <a:pt x="293" y="82"/>
                  </a:cubicBezTo>
                  <a:cubicBezTo>
                    <a:pt x="252" y="44"/>
                    <a:pt x="188" y="1"/>
                    <a:pt x="127" y="1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0"/>
            <p:cNvSpPr/>
            <p:nvPr/>
          </p:nvSpPr>
          <p:spPr>
            <a:xfrm>
              <a:off x="7339285" y="2322921"/>
              <a:ext cx="62062" cy="33418"/>
            </a:xfrm>
            <a:custGeom>
              <a:avLst/>
              <a:gdLst/>
              <a:ahLst/>
              <a:cxnLst/>
              <a:rect l="l" t="t" r="r" b="b"/>
              <a:pathLst>
                <a:path w="572" h="308" extrusionOk="0">
                  <a:moveTo>
                    <a:pt x="418" y="1"/>
                  </a:moveTo>
                  <a:cubicBezTo>
                    <a:pt x="373" y="1"/>
                    <a:pt x="324" y="15"/>
                    <a:pt x="288" y="30"/>
                  </a:cubicBezTo>
                  <a:cubicBezTo>
                    <a:pt x="217" y="60"/>
                    <a:pt x="156" y="115"/>
                    <a:pt x="96" y="166"/>
                  </a:cubicBezTo>
                  <a:cubicBezTo>
                    <a:pt x="55" y="206"/>
                    <a:pt x="11" y="250"/>
                    <a:pt x="1" y="307"/>
                  </a:cubicBezTo>
                  <a:cubicBezTo>
                    <a:pt x="3" y="308"/>
                    <a:pt x="5" y="308"/>
                    <a:pt x="6" y="308"/>
                  </a:cubicBezTo>
                  <a:cubicBezTo>
                    <a:pt x="105" y="308"/>
                    <a:pt x="182" y="222"/>
                    <a:pt x="275" y="186"/>
                  </a:cubicBezTo>
                  <a:cubicBezTo>
                    <a:pt x="342" y="158"/>
                    <a:pt x="420" y="158"/>
                    <a:pt x="494" y="152"/>
                  </a:cubicBezTo>
                  <a:cubicBezTo>
                    <a:pt x="507" y="152"/>
                    <a:pt x="521" y="149"/>
                    <a:pt x="531" y="141"/>
                  </a:cubicBezTo>
                  <a:cubicBezTo>
                    <a:pt x="572" y="105"/>
                    <a:pt x="514" y="30"/>
                    <a:pt x="480" y="13"/>
                  </a:cubicBezTo>
                  <a:cubicBezTo>
                    <a:pt x="462" y="4"/>
                    <a:pt x="440" y="1"/>
                    <a:pt x="418" y="1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0"/>
            <p:cNvSpPr/>
            <p:nvPr/>
          </p:nvSpPr>
          <p:spPr>
            <a:xfrm>
              <a:off x="6977972" y="1893255"/>
              <a:ext cx="1401277" cy="825902"/>
            </a:xfrm>
            <a:custGeom>
              <a:avLst/>
              <a:gdLst/>
              <a:ahLst/>
              <a:cxnLst/>
              <a:rect l="l" t="t" r="r" b="b"/>
              <a:pathLst>
                <a:path w="12915" h="7612" extrusionOk="0">
                  <a:moveTo>
                    <a:pt x="4366" y="1"/>
                  </a:moveTo>
                  <a:cubicBezTo>
                    <a:pt x="1031" y="1"/>
                    <a:pt x="360" y="2366"/>
                    <a:pt x="1" y="3818"/>
                  </a:cubicBezTo>
                  <a:cubicBezTo>
                    <a:pt x="1" y="3818"/>
                    <a:pt x="4249" y="3808"/>
                    <a:pt x="6412" y="1891"/>
                  </a:cubicBezTo>
                  <a:lnTo>
                    <a:pt x="6412" y="1891"/>
                  </a:lnTo>
                  <a:cubicBezTo>
                    <a:pt x="6412" y="1892"/>
                    <a:pt x="5424" y="6227"/>
                    <a:pt x="11214" y="7611"/>
                  </a:cubicBezTo>
                  <a:cubicBezTo>
                    <a:pt x="11214" y="7611"/>
                    <a:pt x="12915" y="1980"/>
                    <a:pt x="7137" y="421"/>
                  </a:cubicBezTo>
                  <a:cubicBezTo>
                    <a:pt x="6052" y="127"/>
                    <a:pt x="5138" y="1"/>
                    <a:pt x="4366" y="1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0"/>
            <p:cNvSpPr/>
            <p:nvPr/>
          </p:nvSpPr>
          <p:spPr>
            <a:xfrm>
              <a:off x="8125821" y="2659710"/>
              <a:ext cx="205499" cy="225246"/>
            </a:xfrm>
            <a:custGeom>
              <a:avLst/>
              <a:gdLst/>
              <a:ahLst/>
              <a:cxnLst/>
              <a:rect l="l" t="t" r="r" b="b"/>
              <a:pathLst>
                <a:path w="1894" h="2076" extrusionOk="0">
                  <a:moveTo>
                    <a:pt x="1062" y="0"/>
                  </a:moveTo>
                  <a:cubicBezTo>
                    <a:pt x="1050" y="0"/>
                    <a:pt x="1038" y="0"/>
                    <a:pt x="1026" y="1"/>
                  </a:cubicBezTo>
                  <a:cubicBezTo>
                    <a:pt x="530" y="10"/>
                    <a:pt x="0" y="325"/>
                    <a:pt x="0" y="1094"/>
                  </a:cubicBezTo>
                  <a:cubicBezTo>
                    <a:pt x="0" y="1175"/>
                    <a:pt x="7" y="1259"/>
                    <a:pt x="31" y="1337"/>
                  </a:cubicBezTo>
                  <a:cubicBezTo>
                    <a:pt x="58" y="1428"/>
                    <a:pt x="101" y="1505"/>
                    <a:pt x="149" y="1580"/>
                  </a:cubicBezTo>
                  <a:cubicBezTo>
                    <a:pt x="233" y="1714"/>
                    <a:pt x="328" y="1843"/>
                    <a:pt x="442" y="1927"/>
                  </a:cubicBezTo>
                  <a:cubicBezTo>
                    <a:pt x="598" y="2046"/>
                    <a:pt x="783" y="2075"/>
                    <a:pt x="962" y="2075"/>
                  </a:cubicBezTo>
                  <a:cubicBezTo>
                    <a:pt x="969" y="2076"/>
                    <a:pt x="976" y="2076"/>
                    <a:pt x="982" y="2076"/>
                  </a:cubicBezTo>
                  <a:cubicBezTo>
                    <a:pt x="1216" y="2076"/>
                    <a:pt x="1460" y="2019"/>
                    <a:pt x="1640" y="1816"/>
                  </a:cubicBezTo>
                  <a:cubicBezTo>
                    <a:pt x="1775" y="1661"/>
                    <a:pt x="1859" y="1424"/>
                    <a:pt x="1876" y="1181"/>
                  </a:cubicBezTo>
                  <a:cubicBezTo>
                    <a:pt x="1893" y="938"/>
                    <a:pt x="1846" y="689"/>
                    <a:pt x="1749" y="487"/>
                  </a:cubicBezTo>
                  <a:cubicBezTo>
                    <a:pt x="1651" y="281"/>
                    <a:pt x="1506" y="119"/>
                    <a:pt x="1336" y="48"/>
                  </a:cubicBezTo>
                  <a:cubicBezTo>
                    <a:pt x="1247" y="12"/>
                    <a:pt x="1155" y="0"/>
                    <a:pt x="1062" y="0"/>
                  </a:cubicBezTo>
                  <a:close/>
                </a:path>
              </a:pathLst>
            </a:custGeom>
            <a:solidFill>
              <a:srgbClr val="E4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0"/>
            <p:cNvSpPr/>
            <p:nvPr/>
          </p:nvSpPr>
          <p:spPr>
            <a:xfrm>
              <a:off x="8158371" y="2729585"/>
              <a:ext cx="145065" cy="91357"/>
            </a:xfrm>
            <a:custGeom>
              <a:avLst/>
              <a:gdLst/>
              <a:ahLst/>
              <a:cxnLst/>
              <a:rect l="l" t="t" r="r" b="b"/>
              <a:pathLst>
                <a:path w="1337" h="842" extrusionOk="0">
                  <a:moveTo>
                    <a:pt x="1311" y="1"/>
                  </a:moveTo>
                  <a:cubicBezTo>
                    <a:pt x="1307" y="1"/>
                    <a:pt x="1303" y="2"/>
                    <a:pt x="1299" y="5"/>
                  </a:cubicBezTo>
                  <a:lnTo>
                    <a:pt x="14" y="797"/>
                  </a:lnTo>
                  <a:cubicBezTo>
                    <a:pt x="4" y="804"/>
                    <a:pt x="1" y="821"/>
                    <a:pt x="8" y="831"/>
                  </a:cubicBezTo>
                  <a:cubicBezTo>
                    <a:pt x="11" y="838"/>
                    <a:pt x="18" y="841"/>
                    <a:pt x="28" y="841"/>
                  </a:cubicBezTo>
                  <a:cubicBezTo>
                    <a:pt x="31" y="841"/>
                    <a:pt x="35" y="841"/>
                    <a:pt x="38" y="838"/>
                  </a:cubicBezTo>
                  <a:lnTo>
                    <a:pt x="1324" y="42"/>
                  </a:lnTo>
                  <a:cubicBezTo>
                    <a:pt x="1334" y="35"/>
                    <a:pt x="1337" y="22"/>
                    <a:pt x="1330" y="11"/>
                  </a:cubicBezTo>
                  <a:cubicBezTo>
                    <a:pt x="1326" y="5"/>
                    <a:pt x="1319" y="1"/>
                    <a:pt x="1311" y="1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0"/>
            <p:cNvSpPr/>
            <p:nvPr/>
          </p:nvSpPr>
          <p:spPr>
            <a:xfrm>
              <a:off x="8191682" y="2716347"/>
              <a:ext cx="82135" cy="113383"/>
            </a:xfrm>
            <a:custGeom>
              <a:avLst/>
              <a:gdLst/>
              <a:ahLst/>
              <a:cxnLst/>
              <a:rect l="l" t="t" r="r" b="b"/>
              <a:pathLst>
                <a:path w="757" h="1045" extrusionOk="0">
                  <a:moveTo>
                    <a:pt x="28" y="0"/>
                  </a:moveTo>
                  <a:cubicBezTo>
                    <a:pt x="23" y="0"/>
                    <a:pt x="19" y="2"/>
                    <a:pt x="14" y="5"/>
                  </a:cubicBezTo>
                  <a:cubicBezTo>
                    <a:pt x="4" y="12"/>
                    <a:pt x="0" y="25"/>
                    <a:pt x="8" y="38"/>
                  </a:cubicBezTo>
                  <a:lnTo>
                    <a:pt x="709" y="1034"/>
                  </a:lnTo>
                  <a:cubicBezTo>
                    <a:pt x="716" y="1041"/>
                    <a:pt x="723" y="1044"/>
                    <a:pt x="729" y="1044"/>
                  </a:cubicBezTo>
                  <a:cubicBezTo>
                    <a:pt x="737" y="1044"/>
                    <a:pt x="740" y="1044"/>
                    <a:pt x="743" y="1041"/>
                  </a:cubicBezTo>
                  <a:cubicBezTo>
                    <a:pt x="754" y="1034"/>
                    <a:pt x="757" y="1017"/>
                    <a:pt x="750" y="1007"/>
                  </a:cubicBezTo>
                  <a:lnTo>
                    <a:pt x="48" y="12"/>
                  </a:lnTo>
                  <a:cubicBezTo>
                    <a:pt x="42" y="4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0"/>
            <p:cNvSpPr/>
            <p:nvPr/>
          </p:nvSpPr>
          <p:spPr>
            <a:xfrm>
              <a:off x="7995835" y="2050474"/>
              <a:ext cx="431396" cy="562030"/>
            </a:xfrm>
            <a:custGeom>
              <a:avLst/>
              <a:gdLst/>
              <a:ahLst/>
              <a:cxnLst/>
              <a:rect l="l" t="t" r="r" b="b"/>
              <a:pathLst>
                <a:path w="3976" h="5180" extrusionOk="0">
                  <a:moveTo>
                    <a:pt x="0" y="0"/>
                  </a:moveTo>
                  <a:lnTo>
                    <a:pt x="0" y="0"/>
                  </a:lnTo>
                  <a:cubicBezTo>
                    <a:pt x="2754" y="1944"/>
                    <a:pt x="2018" y="5180"/>
                    <a:pt x="2018" y="5180"/>
                  </a:cubicBezTo>
                  <a:cubicBezTo>
                    <a:pt x="3976" y="78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0"/>
            <p:cNvSpPr/>
            <p:nvPr/>
          </p:nvSpPr>
          <p:spPr>
            <a:xfrm>
              <a:off x="7069114" y="2092355"/>
              <a:ext cx="611615" cy="247488"/>
            </a:xfrm>
            <a:custGeom>
              <a:avLst/>
              <a:gdLst/>
              <a:ahLst/>
              <a:cxnLst/>
              <a:rect l="l" t="t" r="r" b="b"/>
              <a:pathLst>
                <a:path w="5637" h="2281" extrusionOk="0">
                  <a:moveTo>
                    <a:pt x="5576" y="1"/>
                  </a:moveTo>
                  <a:cubicBezTo>
                    <a:pt x="5562" y="1"/>
                    <a:pt x="5549" y="6"/>
                    <a:pt x="5538" y="16"/>
                  </a:cubicBezTo>
                  <a:lnTo>
                    <a:pt x="5535" y="19"/>
                  </a:lnTo>
                  <a:cubicBezTo>
                    <a:pt x="5177" y="374"/>
                    <a:pt x="4766" y="678"/>
                    <a:pt x="4337" y="947"/>
                  </a:cubicBezTo>
                  <a:cubicBezTo>
                    <a:pt x="3905" y="1214"/>
                    <a:pt x="3453" y="1453"/>
                    <a:pt x="2977" y="1639"/>
                  </a:cubicBezTo>
                  <a:cubicBezTo>
                    <a:pt x="2505" y="1825"/>
                    <a:pt x="2019" y="1983"/>
                    <a:pt x="1519" y="2081"/>
                  </a:cubicBezTo>
                  <a:cubicBezTo>
                    <a:pt x="1270" y="2142"/>
                    <a:pt x="1017" y="2173"/>
                    <a:pt x="764" y="2210"/>
                  </a:cubicBezTo>
                  <a:cubicBezTo>
                    <a:pt x="639" y="2233"/>
                    <a:pt x="511" y="2236"/>
                    <a:pt x="385" y="2246"/>
                  </a:cubicBezTo>
                  <a:lnTo>
                    <a:pt x="5" y="2277"/>
                  </a:lnTo>
                  <a:cubicBezTo>
                    <a:pt x="1" y="2277"/>
                    <a:pt x="1" y="2277"/>
                    <a:pt x="1" y="2280"/>
                  </a:cubicBezTo>
                  <a:lnTo>
                    <a:pt x="5" y="2280"/>
                  </a:lnTo>
                  <a:lnTo>
                    <a:pt x="385" y="2260"/>
                  </a:lnTo>
                  <a:cubicBezTo>
                    <a:pt x="514" y="2250"/>
                    <a:pt x="642" y="2250"/>
                    <a:pt x="767" y="2226"/>
                  </a:cubicBezTo>
                  <a:cubicBezTo>
                    <a:pt x="1020" y="2193"/>
                    <a:pt x="1276" y="2169"/>
                    <a:pt x="1526" y="2112"/>
                  </a:cubicBezTo>
                  <a:cubicBezTo>
                    <a:pt x="2029" y="2020"/>
                    <a:pt x="2518" y="1869"/>
                    <a:pt x="2997" y="1690"/>
                  </a:cubicBezTo>
                  <a:cubicBezTo>
                    <a:pt x="3480" y="1511"/>
                    <a:pt x="3939" y="1282"/>
                    <a:pt x="4378" y="1018"/>
                  </a:cubicBezTo>
                  <a:cubicBezTo>
                    <a:pt x="4819" y="752"/>
                    <a:pt x="5238" y="455"/>
                    <a:pt x="5613" y="94"/>
                  </a:cubicBezTo>
                  <a:cubicBezTo>
                    <a:pt x="5636" y="73"/>
                    <a:pt x="5636" y="39"/>
                    <a:pt x="5613" y="16"/>
                  </a:cubicBezTo>
                  <a:cubicBezTo>
                    <a:pt x="5603" y="6"/>
                    <a:pt x="5589" y="1"/>
                    <a:pt x="5576" y="1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0"/>
            <p:cNvSpPr/>
            <p:nvPr/>
          </p:nvSpPr>
          <p:spPr>
            <a:xfrm>
              <a:off x="7666312" y="2118830"/>
              <a:ext cx="205933" cy="587853"/>
            </a:xfrm>
            <a:custGeom>
              <a:avLst/>
              <a:gdLst/>
              <a:ahLst/>
              <a:cxnLst/>
              <a:rect l="l" t="t" r="r" b="b"/>
              <a:pathLst>
                <a:path w="1898" h="5418" extrusionOk="0">
                  <a:moveTo>
                    <a:pt x="134" y="0"/>
                  </a:moveTo>
                  <a:cubicBezTo>
                    <a:pt x="111" y="0"/>
                    <a:pt x="88" y="19"/>
                    <a:pt x="85" y="46"/>
                  </a:cubicBezTo>
                  <a:cubicBezTo>
                    <a:pt x="0" y="538"/>
                    <a:pt x="11" y="1027"/>
                    <a:pt x="64" y="1513"/>
                  </a:cubicBezTo>
                  <a:cubicBezTo>
                    <a:pt x="122" y="1999"/>
                    <a:pt x="226" y="2478"/>
                    <a:pt x="392" y="2938"/>
                  </a:cubicBezTo>
                  <a:cubicBezTo>
                    <a:pt x="429" y="3052"/>
                    <a:pt x="483" y="3164"/>
                    <a:pt x="527" y="3278"/>
                  </a:cubicBezTo>
                  <a:cubicBezTo>
                    <a:pt x="571" y="3389"/>
                    <a:pt x="618" y="3504"/>
                    <a:pt x="676" y="3612"/>
                  </a:cubicBezTo>
                  <a:lnTo>
                    <a:pt x="838" y="3939"/>
                  </a:lnTo>
                  <a:lnTo>
                    <a:pt x="1023" y="4250"/>
                  </a:lnTo>
                  <a:lnTo>
                    <a:pt x="1117" y="4408"/>
                  </a:lnTo>
                  <a:cubicBezTo>
                    <a:pt x="1148" y="4459"/>
                    <a:pt x="1188" y="4506"/>
                    <a:pt x="1222" y="4557"/>
                  </a:cubicBezTo>
                  <a:lnTo>
                    <a:pt x="1431" y="4854"/>
                  </a:lnTo>
                  <a:cubicBezTo>
                    <a:pt x="1465" y="4905"/>
                    <a:pt x="1506" y="4952"/>
                    <a:pt x="1546" y="4999"/>
                  </a:cubicBezTo>
                  <a:lnTo>
                    <a:pt x="1661" y="5137"/>
                  </a:lnTo>
                  <a:lnTo>
                    <a:pt x="1897" y="5417"/>
                  </a:lnTo>
                  <a:lnTo>
                    <a:pt x="1897" y="5417"/>
                  </a:lnTo>
                  <a:lnTo>
                    <a:pt x="1668" y="5134"/>
                  </a:lnTo>
                  <a:lnTo>
                    <a:pt x="1553" y="4992"/>
                  </a:lnTo>
                  <a:cubicBezTo>
                    <a:pt x="1512" y="4945"/>
                    <a:pt x="1475" y="4897"/>
                    <a:pt x="1445" y="4847"/>
                  </a:cubicBezTo>
                  <a:lnTo>
                    <a:pt x="1239" y="4547"/>
                  </a:lnTo>
                  <a:cubicBezTo>
                    <a:pt x="1205" y="4497"/>
                    <a:pt x="1168" y="4449"/>
                    <a:pt x="1137" y="4395"/>
                  </a:cubicBezTo>
                  <a:lnTo>
                    <a:pt x="1047" y="4237"/>
                  </a:lnTo>
                  <a:lnTo>
                    <a:pt x="868" y="3922"/>
                  </a:lnTo>
                  <a:lnTo>
                    <a:pt x="712" y="3595"/>
                  </a:lnTo>
                  <a:cubicBezTo>
                    <a:pt x="656" y="3487"/>
                    <a:pt x="611" y="3372"/>
                    <a:pt x="571" y="3262"/>
                  </a:cubicBezTo>
                  <a:cubicBezTo>
                    <a:pt x="530" y="3147"/>
                    <a:pt x="477" y="3035"/>
                    <a:pt x="446" y="2921"/>
                  </a:cubicBezTo>
                  <a:cubicBezTo>
                    <a:pt x="287" y="2461"/>
                    <a:pt x="193" y="1986"/>
                    <a:pt x="145" y="1503"/>
                  </a:cubicBezTo>
                  <a:cubicBezTo>
                    <a:pt x="98" y="1027"/>
                    <a:pt x="102" y="535"/>
                    <a:pt x="190" y="69"/>
                  </a:cubicBezTo>
                  <a:lnTo>
                    <a:pt x="193" y="66"/>
                  </a:lnTo>
                  <a:lnTo>
                    <a:pt x="193" y="63"/>
                  </a:lnTo>
                  <a:cubicBezTo>
                    <a:pt x="196" y="35"/>
                    <a:pt x="176" y="5"/>
                    <a:pt x="145" y="2"/>
                  </a:cubicBezTo>
                  <a:cubicBezTo>
                    <a:pt x="142" y="1"/>
                    <a:pt x="138" y="0"/>
                    <a:pt x="134" y="0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0"/>
            <p:cNvSpPr/>
            <p:nvPr/>
          </p:nvSpPr>
          <p:spPr>
            <a:xfrm>
              <a:off x="8038368" y="2592439"/>
              <a:ext cx="115770" cy="610421"/>
            </a:xfrm>
            <a:custGeom>
              <a:avLst/>
              <a:gdLst/>
              <a:ahLst/>
              <a:cxnLst/>
              <a:rect l="l" t="t" r="r" b="b"/>
              <a:pathLst>
                <a:path w="1067" h="5626" extrusionOk="0">
                  <a:moveTo>
                    <a:pt x="242" y="1"/>
                  </a:moveTo>
                  <a:cubicBezTo>
                    <a:pt x="219" y="1"/>
                    <a:pt x="197" y="6"/>
                    <a:pt x="175" y="17"/>
                  </a:cubicBezTo>
                  <a:cubicBezTo>
                    <a:pt x="101" y="54"/>
                    <a:pt x="71" y="144"/>
                    <a:pt x="108" y="219"/>
                  </a:cubicBezTo>
                  <a:cubicBezTo>
                    <a:pt x="229" y="459"/>
                    <a:pt x="388" y="661"/>
                    <a:pt x="523" y="864"/>
                  </a:cubicBezTo>
                  <a:cubicBezTo>
                    <a:pt x="658" y="1063"/>
                    <a:pt x="773" y="1269"/>
                    <a:pt x="800" y="1488"/>
                  </a:cubicBezTo>
                  <a:cubicBezTo>
                    <a:pt x="834" y="1703"/>
                    <a:pt x="762" y="1926"/>
                    <a:pt x="655" y="2139"/>
                  </a:cubicBezTo>
                  <a:cubicBezTo>
                    <a:pt x="547" y="2351"/>
                    <a:pt x="401" y="2554"/>
                    <a:pt x="276" y="2780"/>
                  </a:cubicBezTo>
                  <a:cubicBezTo>
                    <a:pt x="152" y="2999"/>
                    <a:pt x="61" y="3256"/>
                    <a:pt x="33" y="3513"/>
                  </a:cubicBezTo>
                  <a:cubicBezTo>
                    <a:pt x="0" y="3769"/>
                    <a:pt x="21" y="4029"/>
                    <a:pt x="77" y="4278"/>
                  </a:cubicBezTo>
                  <a:cubicBezTo>
                    <a:pt x="192" y="4778"/>
                    <a:pt x="452" y="5223"/>
                    <a:pt x="759" y="5614"/>
                  </a:cubicBezTo>
                  <a:cubicBezTo>
                    <a:pt x="765" y="5622"/>
                    <a:pt x="774" y="5626"/>
                    <a:pt x="781" y="5626"/>
                  </a:cubicBezTo>
                  <a:cubicBezTo>
                    <a:pt x="787" y="5626"/>
                    <a:pt x="792" y="5624"/>
                    <a:pt x="796" y="5621"/>
                  </a:cubicBezTo>
                  <a:cubicBezTo>
                    <a:pt x="810" y="5611"/>
                    <a:pt x="813" y="5594"/>
                    <a:pt x="803" y="5581"/>
                  </a:cubicBezTo>
                  <a:cubicBezTo>
                    <a:pt x="516" y="5179"/>
                    <a:pt x="280" y="4734"/>
                    <a:pt x="192" y="4254"/>
                  </a:cubicBezTo>
                  <a:cubicBezTo>
                    <a:pt x="101" y="3776"/>
                    <a:pt x="169" y="3273"/>
                    <a:pt x="432" y="2868"/>
                  </a:cubicBezTo>
                  <a:cubicBezTo>
                    <a:pt x="557" y="2658"/>
                    <a:pt x="709" y="2463"/>
                    <a:pt x="837" y="2237"/>
                  </a:cubicBezTo>
                  <a:cubicBezTo>
                    <a:pt x="965" y="2014"/>
                    <a:pt x="1066" y="1744"/>
                    <a:pt x="1036" y="1460"/>
                  </a:cubicBezTo>
                  <a:cubicBezTo>
                    <a:pt x="1013" y="1177"/>
                    <a:pt x="881" y="934"/>
                    <a:pt x="749" y="719"/>
                  </a:cubicBezTo>
                  <a:cubicBezTo>
                    <a:pt x="614" y="502"/>
                    <a:pt x="472" y="300"/>
                    <a:pt x="378" y="91"/>
                  </a:cubicBezTo>
                  <a:cubicBezTo>
                    <a:pt x="378" y="87"/>
                    <a:pt x="378" y="87"/>
                    <a:pt x="374" y="84"/>
                  </a:cubicBezTo>
                  <a:cubicBezTo>
                    <a:pt x="348" y="31"/>
                    <a:pt x="296" y="1"/>
                    <a:pt x="242" y="1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0"/>
            <p:cNvSpPr/>
            <p:nvPr/>
          </p:nvSpPr>
          <p:spPr>
            <a:xfrm>
              <a:off x="6027489" y="3011255"/>
              <a:ext cx="2102405" cy="2189421"/>
            </a:xfrm>
            <a:custGeom>
              <a:avLst/>
              <a:gdLst/>
              <a:ahLst/>
              <a:cxnLst/>
              <a:rect l="l" t="t" r="r" b="b"/>
              <a:pathLst>
                <a:path w="19377" h="20179" extrusionOk="0">
                  <a:moveTo>
                    <a:pt x="1121" y="0"/>
                  </a:moveTo>
                  <a:cubicBezTo>
                    <a:pt x="451" y="0"/>
                    <a:pt x="55" y="206"/>
                    <a:pt x="55" y="206"/>
                  </a:cubicBezTo>
                  <a:cubicBezTo>
                    <a:pt x="1" y="4484"/>
                    <a:pt x="1111" y="7265"/>
                    <a:pt x="3352" y="8463"/>
                  </a:cubicBezTo>
                  <a:cubicBezTo>
                    <a:pt x="4182" y="8908"/>
                    <a:pt x="5086" y="9083"/>
                    <a:pt x="5994" y="9083"/>
                  </a:cubicBezTo>
                  <a:cubicBezTo>
                    <a:pt x="6986" y="9083"/>
                    <a:pt x="7985" y="8874"/>
                    <a:pt x="8899" y="8584"/>
                  </a:cubicBezTo>
                  <a:lnTo>
                    <a:pt x="8899" y="8584"/>
                  </a:lnTo>
                  <a:cubicBezTo>
                    <a:pt x="8562" y="9279"/>
                    <a:pt x="8342" y="9927"/>
                    <a:pt x="8396" y="10376"/>
                  </a:cubicBezTo>
                  <a:cubicBezTo>
                    <a:pt x="8555" y="11749"/>
                    <a:pt x="10245" y="15269"/>
                    <a:pt x="10066" y="19666"/>
                  </a:cubicBezTo>
                  <a:cubicBezTo>
                    <a:pt x="10066" y="19666"/>
                    <a:pt x="11996" y="20178"/>
                    <a:pt x="14367" y="20178"/>
                  </a:cubicBezTo>
                  <a:cubicBezTo>
                    <a:pt x="15163" y="20178"/>
                    <a:pt x="16009" y="20120"/>
                    <a:pt x="16849" y="19966"/>
                  </a:cubicBezTo>
                  <a:cubicBezTo>
                    <a:pt x="16849" y="19966"/>
                    <a:pt x="18263" y="10156"/>
                    <a:pt x="18820" y="8723"/>
                  </a:cubicBezTo>
                  <a:cubicBezTo>
                    <a:pt x="19376" y="7292"/>
                    <a:pt x="18901" y="5386"/>
                    <a:pt x="17348" y="5085"/>
                  </a:cubicBezTo>
                  <a:cubicBezTo>
                    <a:pt x="17348" y="5085"/>
                    <a:pt x="13164" y="9785"/>
                    <a:pt x="12078" y="15012"/>
                  </a:cubicBezTo>
                  <a:cubicBezTo>
                    <a:pt x="12078" y="15012"/>
                    <a:pt x="11362" y="10829"/>
                    <a:pt x="11659" y="7379"/>
                  </a:cubicBezTo>
                  <a:cubicBezTo>
                    <a:pt x="12284" y="7035"/>
                    <a:pt x="11676" y="6459"/>
                    <a:pt x="11734" y="6418"/>
                  </a:cubicBezTo>
                  <a:cubicBezTo>
                    <a:pt x="12267" y="6054"/>
                    <a:pt x="12044" y="6141"/>
                    <a:pt x="11680" y="5608"/>
                  </a:cubicBezTo>
                  <a:cubicBezTo>
                    <a:pt x="11488" y="5328"/>
                    <a:pt x="12111" y="4906"/>
                    <a:pt x="12246" y="4609"/>
                  </a:cubicBezTo>
                  <a:cubicBezTo>
                    <a:pt x="12257" y="4589"/>
                    <a:pt x="12267" y="4565"/>
                    <a:pt x="12273" y="4545"/>
                  </a:cubicBezTo>
                  <a:cubicBezTo>
                    <a:pt x="12273" y="4545"/>
                    <a:pt x="12240" y="4540"/>
                    <a:pt x="12183" y="4540"/>
                  </a:cubicBezTo>
                  <a:cubicBezTo>
                    <a:pt x="12060" y="4540"/>
                    <a:pt x="11827" y="4563"/>
                    <a:pt x="11572" y="4710"/>
                  </a:cubicBezTo>
                  <a:cubicBezTo>
                    <a:pt x="11518" y="4734"/>
                    <a:pt x="11467" y="4764"/>
                    <a:pt x="11416" y="4798"/>
                  </a:cubicBezTo>
                  <a:cubicBezTo>
                    <a:pt x="10465" y="5447"/>
                    <a:pt x="8039" y="6752"/>
                    <a:pt x="6016" y="6752"/>
                  </a:cubicBezTo>
                  <a:cubicBezTo>
                    <a:pt x="5449" y="6752"/>
                    <a:pt x="4914" y="6649"/>
                    <a:pt x="4452" y="6401"/>
                  </a:cubicBezTo>
                  <a:cubicBezTo>
                    <a:pt x="2701" y="5459"/>
                    <a:pt x="2363" y="2528"/>
                    <a:pt x="2393" y="232"/>
                  </a:cubicBezTo>
                  <a:cubicBezTo>
                    <a:pt x="1905" y="58"/>
                    <a:pt x="1475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0"/>
            <p:cNvSpPr/>
            <p:nvPr/>
          </p:nvSpPr>
          <p:spPr>
            <a:xfrm>
              <a:off x="7200619" y="3504285"/>
              <a:ext cx="158627" cy="1135886"/>
            </a:xfrm>
            <a:custGeom>
              <a:avLst/>
              <a:gdLst/>
              <a:ahLst/>
              <a:cxnLst/>
              <a:rect l="l" t="t" r="r" b="b"/>
              <a:pathLst>
                <a:path w="1462" h="10469" extrusionOk="0">
                  <a:moveTo>
                    <a:pt x="1461" y="1"/>
                  </a:moveTo>
                  <a:cubicBezTo>
                    <a:pt x="1461" y="1"/>
                    <a:pt x="0" y="1314"/>
                    <a:pt x="64" y="4260"/>
                  </a:cubicBezTo>
                  <a:lnTo>
                    <a:pt x="544" y="4374"/>
                  </a:lnTo>
                  <a:lnTo>
                    <a:pt x="64" y="4523"/>
                  </a:lnTo>
                  <a:cubicBezTo>
                    <a:pt x="64" y="4523"/>
                    <a:pt x="240" y="8194"/>
                    <a:pt x="1266" y="10468"/>
                  </a:cubicBezTo>
                  <a:cubicBezTo>
                    <a:pt x="1266" y="10468"/>
                    <a:pt x="986" y="5511"/>
                    <a:pt x="1070" y="4212"/>
                  </a:cubicBezTo>
                  <a:cubicBezTo>
                    <a:pt x="1151" y="2910"/>
                    <a:pt x="1461" y="1"/>
                    <a:pt x="1461" y="1"/>
                  </a:cubicBez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0"/>
            <p:cNvSpPr/>
            <p:nvPr/>
          </p:nvSpPr>
          <p:spPr>
            <a:xfrm>
              <a:off x="7337875" y="3562985"/>
              <a:ext cx="572012" cy="1077188"/>
            </a:xfrm>
            <a:custGeom>
              <a:avLst/>
              <a:gdLst/>
              <a:ahLst/>
              <a:cxnLst/>
              <a:rect l="l" t="t" r="r" b="b"/>
              <a:pathLst>
                <a:path w="5272" h="9928" extrusionOk="0">
                  <a:moveTo>
                    <a:pt x="5271" y="0"/>
                  </a:moveTo>
                  <a:cubicBezTo>
                    <a:pt x="4786" y="263"/>
                    <a:pt x="3287" y="2281"/>
                    <a:pt x="1975" y="4376"/>
                  </a:cubicBezTo>
                  <a:cubicBezTo>
                    <a:pt x="662" y="6476"/>
                    <a:pt x="1" y="9927"/>
                    <a:pt x="1" y="9927"/>
                  </a:cubicBezTo>
                  <a:cubicBezTo>
                    <a:pt x="844" y="8315"/>
                    <a:pt x="2937" y="4937"/>
                    <a:pt x="2937" y="4937"/>
                  </a:cubicBezTo>
                  <a:lnTo>
                    <a:pt x="2423" y="4697"/>
                  </a:lnTo>
                  <a:lnTo>
                    <a:pt x="3014" y="4602"/>
                  </a:lnTo>
                  <a:cubicBezTo>
                    <a:pt x="4266" y="3017"/>
                    <a:pt x="5271" y="0"/>
                    <a:pt x="5271" y="0"/>
                  </a:cubicBez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0"/>
            <p:cNvSpPr/>
            <p:nvPr/>
          </p:nvSpPr>
          <p:spPr>
            <a:xfrm>
              <a:off x="7652424" y="3942306"/>
              <a:ext cx="618124" cy="771869"/>
            </a:xfrm>
            <a:custGeom>
              <a:avLst/>
              <a:gdLst/>
              <a:ahLst/>
              <a:cxnLst/>
              <a:rect l="l" t="t" r="r" b="b"/>
              <a:pathLst>
                <a:path w="5697" h="7114" extrusionOk="0">
                  <a:moveTo>
                    <a:pt x="0" y="0"/>
                  </a:moveTo>
                  <a:lnTo>
                    <a:pt x="0" y="7113"/>
                  </a:lnTo>
                  <a:lnTo>
                    <a:pt x="5696" y="7113"/>
                  </a:lnTo>
                  <a:lnTo>
                    <a:pt x="5696" y="0"/>
                  </a:ln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0"/>
            <p:cNvSpPr/>
            <p:nvPr/>
          </p:nvSpPr>
          <p:spPr>
            <a:xfrm>
              <a:off x="7730003" y="4056883"/>
              <a:ext cx="462861" cy="83871"/>
            </a:xfrm>
            <a:custGeom>
              <a:avLst/>
              <a:gdLst/>
              <a:ahLst/>
              <a:cxnLst/>
              <a:rect l="l" t="t" r="r" b="b"/>
              <a:pathLst>
                <a:path w="4266" h="773" extrusionOk="0">
                  <a:moveTo>
                    <a:pt x="1" y="0"/>
                  </a:moveTo>
                  <a:lnTo>
                    <a:pt x="1" y="773"/>
                  </a:lnTo>
                  <a:lnTo>
                    <a:pt x="4266" y="773"/>
                  </a:lnTo>
                  <a:lnTo>
                    <a:pt x="42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0"/>
            <p:cNvSpPr/>
            <p:nvPr/>
          </p:nvSpPr>
          <p:spPr>
            <a:xfrm>
              <a:off x="7830368" y="4189689"/>
              <a:ext cx="262245" cy="42207"/>
            </a:xfrm>
            <a:custGeom>
              <a:avLst/>
              <a:gdLst/>
              <a:ahLst/>
              <a:cxnLst/>
              <a:rect l="l" t="t" r="r" b="b"/>
              <a:pathLst>
                <a:path w="2417" h="389" extrusionOk="0">
                  <a:moveTo>
                    <a:pt x="0" y="1"/>
                  </a:moveTo>
                  <a:lnTo>
                    <a:pt x="0" y="389"/>
                  </a:lnTo>
                  <a:lnTo>
                    <a:pt x="2416" y="389"/>
                  </a:lnTo>
                  <a:lnTo>
                    <a:pt x="24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0"/>
            <p:cNvSpPr/>
            <p:nvPr/>
          </p:nvSpPr>
          <p:spPr>
            <a:xfrm>
              <a:off x="7577015" y="4287883"/>
              <a:ext cx="312046" cy="275047"/>
            </a:xfrm>
            <a:custGeom>
              <a:avLst/>
              <a:gdLst/>
              <a:ahLst/>
              <a:cxnLst/>
              <a:rect l="l" t="t" r="r" b="b"/>
              <a:pathLst>
                <a:path w="2876" h="2535" extrusionOk="0">
                  <a:moveTo>
                    <a:pt x="1016" y="1"/>
                  </a:moveTo>
                  <a:cubicBezTo>
                    <a:pt x="875" y="1"/>
                    <a:pt x="734" y="13"/>
                    <a:pt x="601" y="47"/>
                  </a:cubicBezTo>
                  <a:cubicBezTo>
                    <a:pt x="482" y="78"/>
                    <a:pt x="345" y="156"/>
                    <a:pt x="358" y="277"/>
                  </a:cubicBezTo>
                  <a:cubicBezTo>
                    <a:pt x="365" y="351"/>
                    <a:pt x="429" y="415"/>
                    <a:pt x="422" y="489"/>
                  </a:cubicBezTo>
                  <a:cubicBezTo>
                    <a:pt x="405" y="617"/>
                    <a:pt x="206" y="631"/>
                    <a:pt x="152" y="749"/>
                  </a:cubicBezTo>
                  <a:cubicBezTo>
                    <a:pt x="88" y="888"/>
                    <a:pt x="270" y="1043"/>
                    <a:pt x="219" y="1188"/>
                  </a:cubicBezTo>
                  <a:cubicBezTo>
                    <a:pt x="186" y="1273"/>
                    <a:pt x="82" y="1313"/>
                    <a:pt x="51" y="1397"/>
                  </a:cubicBezTo>
                  <a:cubicBezTo>
                    <a:pt x="1" y="1539"/>
                    <a:pt x="193" y="1660"/>
                    <a:pt x="199" y="1812"/>
                  </a:cubicBezTo>
                  <a:cubicBezTo>
                    <a:pt x="203" y="1954"/>
                    <a:pt x="51" y="2062"/>
                    <a:pt x="57" y="2204"/>
                  </a:cubicBezTo>
                  <a:cubicBezTo>
                    <a:pt x="61" y="2369"/>
                    <a:pt x="253" y="2430"/>
                    <a:pt x="385" y="2464"/>
                  </a:cubicBezTo>
                  <a:cubicBezTo>
                    <a:pt x="594" y="2517"/>
                    <a:pt x="834" y="2511"/>
                    <a:pt x="1049" y="2525"/>
                  </a:cubicBezTo>
                  <a:cubicBezTo>
                    <a:pt x="1121" y="2530"/>
                    <a:pt x="1193" y="2535"/>
                    <a:pt x="1266" y="2535"/>
                  </a:cubicBezTo>
                  <a:cubicBezTo>
                    <a:pt x="1405" y="2535"/>
                    <a:pt x="1542" y="2517"/>
                    <a:pt x="1664" y="2450"/>
                  </a:cubicBezTo>
                  <a:cubicBezTo>
                    <a:pt x="1782" y="2383"/>
                    <a:pt x="1873" y="2274"/>
                    <a:pt x="1981" y="2190"/>
                  </a:cubicBezTo>
                  <a:cubicBezTo>
                    <a:pt x="2102" y="2092"/>
                    <a:pt x="2244" y="2028"/>
                    <a:pt x="2396" y="1998"/>
                  </a:cubicBezTo>
                  <a:cubicBezTo>
                    <a:pt x="2531" y="1971"/>
                    <a:pt x="2686" y="1967"/>
                    <a:pt x="2784" y="1869"/>
                  </a:cubicBezTo>
                  <a:cubicBezTo>
                    <a:pt x="2862" y="1785"/>
                    <a:pt x="2876" y="1660"/>
                    <a:pt x="2876" y="1545"/>
                  </a:cubicBezTo>
                  <a:cubicBezTo>
                    <a:pt x="2876" y="1424"/>
                    <a:pt x="2865" y="1293"/>
                    <a:pt x="2790" y="1195"/>
                  </a:cubicBezTo>
                  <a:cubicBezTo>
                    <a:pt x="2727" y="1111"/>
                    <a:pt x="2629" y="1063"/>
                    <a:pt x="2544" y="1002"/>
                  </a:cubicBezTo>
                  <a:cubicBezTo>
                    <a:pt x="2305" y="827"/>
                    <a:pt x="2170" y="536"/>
                    <a:pt x="1974" y="321"/>
                  </a:cubicBezTo>
                  <a:cubicBezTo>
                    <a:pt x="1907" y="246"/>
                    <a:pt x="1829" y="179"/>
                    <a:pt x="1734" y="128"/>
                  </a:cubicBezTo>
                  <a:cubicBezTo>
                    <a:pt x="1616" y="64"/>
                    <a:pt x="1482" y="38"/>
                    <a:pt x="1347" y="21"/>
                  </a:cubicBezTo>
                  <a:cubicBezTo>
                    <a:pt x="1239" y="9"/>
                    <a:pt x="1127" y="1"/>
                    <a:pt x="1016" y="1"/>
                  </a:cubicBezTo>
                  <a:close/>
                </a:path>
              </a:pathLst>
            </a:custGeom>
            <a:solidFill>
              <a:srgbClr val="D78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0"/>
            <p:cNvSpPr/>
            <p:nvPr/>
          </p:nvSpPr>
          <p:spPr>
            <a:xfrm>
              <a:off x="7794888" y="3604107"/>
              <a:ext cx="814726" cy="1001672"/>
            </a:xfrm>
            <a:custGeom>
              <a:avLst/>
              <a:gdLst/>
              <a:ahLst/>
              <a:cxnLst/>
              <a:rect l="l" t="t" r="r" b="b"/>
              <a:pathLst>
                <a:path w="7509" h="9232" extrusionOk="0">
                  <a:moveTo>
                    <a:pt x="1755" y="0"/>
                  </a:moveTo>
                  <a:cubicBezTo>
                    <a:pt x="1560" y="0"/>
                    <a:pt x="1393" y="181"/>
                    <a:pt x="1127" y="468"/>
                  </a:cubicBezTo>
                  <a:cubicBezTo>
                    <a:pt x="689" y="940"/>
                    <a:pt x="139" y="1521"/>
                    <a:pt x="611" y="1959"/>
                  </a:cubicBezTo>
                  <a:cubicBezTo>
                    <a:pt x="625" y="1973"/>
                    <a:pt x="1097" y="2415"/>
                    <a:pt x="1748" y="3117"/>
                  </a:cubicBezTo>
                  <a:lnTo>
                    <a:pt x="4383" y="3117"/>
                  </a:lnTo>
                  <a:lnTo>
                    <a:pt x="4383" y="6464"/>
                  </a:lnTo>
                  <a:cubicBezTo>
                    <a:pt x="4451" y="6572"/>
                    <a:pt x="4518" y="6681"/>
                    <a:pt x="4582" y="6788"/>
                  </a:cubicBezTo>
                  <a:cubicBezTo>
                    <a:pt x="4518" y="6795"/>
                    <a:pt x="4454" y="6805"/>
                    <a:pt x="4383" y="6812"/>
                  </a:cubicBezTo>
                  <a:cubicBezTo>
                    <a:pt x="3995" y="6860"/>
                    <a:pt x="3539" y="6893"/>
                    <a:pt x="3024" y="6893"/>
                  </a:cubicBezTo>
                  <a:cubicBezTo>
                    <a:pt x="2342" y="6893"/>
                    <a:pt x="1557" y="6835"/>
                    <a:pt x="689" y="6673"/>
                  </a:cubicBezTo>
                  <a:cubicBezTo>
                    <a:pt x="689" y="6673"/>
                    <a:pt x="0" y="7392"/>
                    <a:pt x="263" y="8972"/>
                  </a:cubicBezTo>
                  <a:cubicBezTo>
                    <a:pt x="1282" y="9160"/>
                    <a:pt x="2213" y="9232"/>
                    <a:pt x="3030" y="9232"/>
                  </a:cubicBezTo>
                  <a:cubicBezTo>
                    <a:pt x="5267" y="9232"/>
                    <a:pt x="6654" y="8708"/>
                    <a:pt x="6732" y="8678"/>
                  </a:cubicBezTo>
                  <a:cubicBezTo>
                    <a:pt x="7026" y="8563"/>
                    <a:pt x="7261" y="8333"/>
                    <a:pt x="7387" y="8043"/>
                  </a:cubicBezTo>
                  <a:cubicBezTo>
                    <a:pt x="7508" y="7749"/>
                    <a:pt x="7508" y="7419"/>
                    <a:pt x="7383" y="7129"/>
                  </a:cubicBezTo>
                  <a:cubicBezTo>
                    <a:pt x="5949" y="3758"/>
                    <a:pt x="2358" y="390"/>
                    <a:pt x="2207" y="249"/>
                  </a:cubicBezTo>
                  <a:cubicBezTo>
                    <a:pt x="2021" y="76"/>
                    <a:pt x="1882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0"/>
            <p:cNvSpPr/>
            <p:nvPr/>
          </p:nvSpPr>
          <p:spPr>
            <a:xfrm>
              <a:off x="7794888" y="4328137"/>
              <a:ext cx="188682" cy="268429"/>
            </a:xfrm>
            <a:custGeom>
              <a:avLst/>
              <a:gdLst/>
              <a:ahLst/>
              <a:cxnLst/>
              <a:rect l="l" t="t" r="r" b="b"/>
              <a:pathLst>
                <a:path w="1739" h="2474" extrusionOk="0">
                  <a:moveTo>
                    <a:pt x="689" y="0"/>
                  </a:moveTo>
                  <a:cubicBezTo>
                    <a:pt x="689" y="0"/>
                    <a:pt x="0" y="719"/>
                    <a:pt x="263" y="2299"/>
                  </a:cubicBezTo>
                  <a:cubicBezTo>
                    <a:pt x="675" y="2376"/>
                    <a:pt x="1070" y="2433"/>
                    <a:pt x="1451" y="2473"/>
                  </a:cubicBezTo>
                  <a:cubicBezTo>
                    <a:pt x="1400" y="1536"/>
                    <a:pt x="1600" y="645"/>
                    <a:pt x="1738" y="152"/>
                  </a:cubicBezTo>
                  <a:cubicBezTo>
                    <a:pt x="1404" y="115"/>
                    <a:pt x="1053" y="68"/>
                    <a:pt x="689" y="0"/>
                  </a:cubicBezTo>
                  <a:close/>
                </a:path>
              </a:pathLst>
            </a:custGeom>
            <a:solidFill>
              <a:srgbClr val="CD8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0"/>
            <p:cNvSpPr/>
            <p:nvPr/>
          </p:nvSpPr>
          <p:spPr>
            <a:xfrm>
              <a:off x="7501931" y="2543613"/>
              <a:ext cx="248790" cy="87994"/>
            </a:xfrm>
            <a:custGeom>
              <a:avLst/>
              <a:gdLst/>
              <a:ahLst/>
              <a:cxnLst/>
              <a:rect l="l" t="t" r="r" b="b"/>
              <a:pathLst>
                <a:path w="2293" h="811" extrusionOk="0">
                  <a:moveTo>
                    <a:pt x="763" y="1"/>
                  </a:moveTo>
                  <a:cubicBezTo>
                    <a:pt x="676" y="1"/>
                    <a:pt x="590" y="10"/>
                    <a:pt x="506" y="28"/>
                  </a:cubicBezTo>
                  <a:cubicBezTo>
                    <a:pt x="422" y="45"/>
                    <a:pt x="335" y="68"/>
                    <a:pt x="254" y="102"/>
                  </a:cubicBezTo>
                  <a:cubicBezTo>
                    <a:pt x="213" y="116"/>
                    <a:pt x="173" y="132"/>
                    <a:pt x="135" y="152"/>
                  </a:cubicBezTo>
                  <a:lnTo>
                    <a:pt x="75" y="180"/>
                  </a:lnTo>
                  <a:lnTo>
                    <a:pt x="48" y="193"/>
                  </a:lnTo>
                  <a:lnTo>
                    <a:pt x="34" y="197"/>
                  </a:lnTo>
                  <a:lnTo>
                    <a:pt x="33" y="198"/>
                  </a:lnTo>
                  <a:lnTo>
                    <a:pt x="33" y="198"/>
                  </a:lnTo>
                  <a:cubicBezTo>
                    <a:pt x="30" y="197"/>
                    <a:pt x="27" y="196"/>
                    <a:pt x="23" y="196"/>
                  </a:cubicBezTo>
                  <a:cubicBezTo>
                    <a:pt x="21" y="196"/>
                    <a:pt x="19" y="196"/>
                    <a:pt x="17" y="197"/>
                  </a:cubicBezTo>
                  <a:cubicBezTo>
                    <a:pt x="7" y="203"/>
                    <a:pt x="0" y="217"/>
                    <a:pt x="4" y="227"/>
                  </a:cubicBezTo>
                  <a:cubicBezTo>
                    <a:pt x="17" y="247"/>
                    <a:pt x="28" y="241"/>
                    <a:pt x="31" y="244"/>
                  </a:cubicBezTo>
                  <a:lnTo>
                    <a:pt x="45" y="244"/>
                  </a:lnTo>
                  <a:lnTo>
                    <a:pt x="61" y="241"/>
                  </a:lnTo>
                  <a:lnTo>
                    <a:pt x="95" y="233"/>
                  </a:lnTo>
                  <a:lnTo>
                    <a:pt x="159" y="217"/>
                  </a:lnTo>
                  <a:cubicBezTo>
                    <a:pt x="199" y="207"/>
                    <a:pt x="240" y="200"/>
                    <a:pt x="280" y="190"/>
                  </a:cubicBezTo>
                  <a:cubicBezTo>
                    <a:pt x="361" y="177"/>
                    <a:pt x="442" y="163"/>
                    <a:pt x="523" y="156"/>
                  </a:cubicBezTo>
                  <a:cubicBezTo>
                    <a:pt x="551" y="155"/>
                    <a:pt x="578" y="155"/>
                    <a:pt x="605" y="155"/>
                  </a:cubicBezTo>
                  <a:cubicBezTo>
                    <a:pt x="741" y="155"/>
                    <a:pt x="872" y="171"/>
                    <a:pt x="1000" y="210"/>
                  </a:cubicBezTo>
                  <a:cubicBezTo>
                    <a:pt x="1148" y="258"/>
                    <a:pt x="1286" y="335"/>
                    <a:pt x="1408" y="436"/>
                  </a:cubicBezTo>
                  <a:cubicBezTo>
                    <a:pt x="1532" y="534"/>
                    <a:pt x="1644" y="652"/>
                    <a:pt x="1749" y="777"/>
                  </a:cubicBezTo>
                  <a:lnTo>
                    <a:pt x="1758" y="790"/>
                  </a:lnTo>
                  <a:cubicBezTo>
                    <a:pt x="1769" y="800"/>
                    <a:pt x="1782" y="807"/>
                    <a:pt x="1796" y="807"/>
                  </a:cubicBezTo>
                  <a:cubicBezTo>
                    <a:pt x="1813" y="809"/>
                    <a:pt x="1830" y="810"/>
                    <a:pt x="1846" y="810"/>
                  </a:cubicBezTo>
                  <a:cubicBezTo>
                    <a:pt x="1888" y="810"/>
                    <a:pt x="1926" y="805"/>
                    <a:pt x="1968" y="797"/>
                  </a:cubicBezTo>
                  <a:cubicBezTo>
                    <a:pt x="2022" y="784"/>
                    <a:pt x="2076" y="764"/>
                    <a:pt x="2123" y="733"/>
                  </a:cubicBezTo>
                  <a:cubicBezTo>
                    <a:pt x="2171" y="703"/>
                    <a:pt x="2211" y="658"/>
                    <a:pt x="2238" y="608"/>
                  </a:cubicBezTo>
                  <a:cubicBezTo>
                    <a:pt x="2268" y="561"/>
                    <a:pt x="2281" y="507"/>
                    <a:pt x="2288" y="456"/>
                  </a:cubicBezTo>
                  <a:cubicBezTo>
                    <a:pt x="2292" y="446"/>
                    <a:pt x="2285" y="433"/>
                    <a:pt x="2272" y="429"/>
                  </a:cubicBezTo>
                  <a:cubicBezTo>
                    <a:pt x="2261" y="429"/>
                    <a:pt x="2247" y="436"/>
                    <a:pt x="2244" y="446"/>
                  </a:cubicBezTo>
                  <a:cubicBezTo>
                    <a:pt x="2227" y="493"/>
                    <a:pt x="2211" y="537"/>
                    <a:pt x="2180" y="571"/>
                  </a:cubicBezTo>
                  <a:cubicBezTo>
                    <a:pt x="2154" y="605"/>
                    <a:pt x="2116" y="632"/>
                    <a:pt x="2076" y="649"/>
                  </a:cubicBezTo>
                  <a:cubicBezTo>
                    <a:pt x="2039" y="666"/>
                    <a:pt x="1995" y="675"/>
                    <a:pt x="1951" y="679"/>
                  </a:cubicBezTo>
                  <a:cubicBezTo>
                    <a:pt x="1920" y="679"/>
                    <a:pt x="1886" y="677"/>
                    <a:pt x="1856" y="673"/>
                  </a:cubicBezTo>
                  <a:lnTo>
                    <a:pt x="1856" y="673"/>
                  </a:lnTo>
                  <a:cubicBezTo>
                    <a:pt x="1770" y="530"/>
                    <a:pt x="1664" y="393"/>
                    <a:pt x="1532" y="284"/>
                  </a:cubicBezTo>
                  <a:cubicBezTo>
                    <a:pt x="1394" y="166"/>
                    <a:pt x="1225" y="79"/>
                    <a:pt x="1046" y="35"/>
                  </a:cubicBezTo>
                  <a:cubicBezTo>
                    <a:pt x="953" y="12"/>
                    <a:pt x="858" y="1"/>
                    <a:pt x="763" y="1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0"/>
            <p:cNvSpPr/>
            <p:nvPr/>
          </p:nvSpPr>
          <p:spPr>
            <a:xfrm>
              <a:off x="7343083" y="2510195"/>
              <a:ext cx="98193" cy="161665"/>
            </a:xfrm>
            <a:custGeom>
              <a:avLst/>
              <a:gdLst/>
              <a:ahLst/>
              <a:cxnLst/>
              <a:rect l="l" t="t" r="r" b="b"/>
              <a:pathLst>
                <a:path w="905" h="1490" extrusionOk="0">
                  <a:moveTo>
                    <a:pt x="787" y="1"/>
                  </a:moveTo>
                  <a:cubicBezTo>
                    <a:pt x="642" y="1"/>
                    <a:pt x="403" y="277"/>
                    <a:pt x="338" y="346"/>
                  </a:cubicBezTo>
                  <a:cubicBezTo>
                    <a:pt x="162" y="521"/>
                    <a:pt x="10" y="744"/>
                    <a:pt x="3" y="991"/>
                  </a:cubicBezTo>
                  <a:cubicBezTo>
                    <a:pt x="0" y="1235"/>
                    <a:pt x="191" y="1490"/>
                    <a:pt x="431" y="1490"/>
                  </a:cubicBezTo>
                  <a:cubicBezTo>
                    <a:pt x="436" y="1490"/>
                    <a:pt x="441" y="1490"/>
                    <a:pt x="445" y="1490"/>
                  </a:cubicBezTo>
                  <a:cubicBezTo>
                    <a:pt x="621" y="1480"/>
                    <a:pt x="769" y="1341"/>
                    <a:pt x="837" y="1176"/>
                  </a:cubicBezTo>
                  <a:cubicBezTo>
                    <a:pt x="905" y="1014"/>
                    <a:pt x="901" y="832"/>
                    <a:pt x="888" y="653"/>
                  </a:cubicBezTo>
                  <a:cubicBezTo>
                    <a:pt x="881" y="562"/>
                    <a:pt x="901" y="59"/>
                    <a:pt x="837" y="15"/>
                  </a:cubicBezTo>
                  <a:cubicBezTo>
                    <a:pt x="822" y="5"/>
                    <a:pt x="805" y="1"/>
                    <a:pt x="787" y="1"/>
                  </a:cubicBezTo>
                  <a:close/>
                </a:path>
              </a:pathLst>
            </a:custGeom>
            <a:solidFill>
              <a:srgbClr val="CE6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0"/>
            <p:cNvSpPr/>
            <p:nvPr/>
          </p:nvSpPr>
          <p:spPr>
            <a:xfrm>
              <a:off x="7137254" y="2371855"/>
              <a:ext cx="226331" cy="118916"/>
            </a:xfrm>
            <a:custGeom>
              <a:avLst/>
              <a:gdLst/>
              <a:ahLst/>
              <a:cxnLst/>
              <a:rect l="l" t="t" r="r" b="b"/>
              <a:pathLst>
                <a:path w="2086" h="1096" extrusionOk="0">
                  <a:moveTo>
                    <a:pt x="2060" y="1053"/>
                  </a:moveTo>
                  <a:cubicBezTo>
                    <a:pt x="2060" y="1053"/>
                    <a:pt x="2061" y="1053"/>
                    <a:pt x="2062" y="1053"/>
                  </a:cubicBezTo>
                  <a:lnTo>
                    <a:pt x="2062" y="1053"/>
                  </a:lnTo>
                  <a:cubicBezTo>
                    <a:pt x="2058" y="1053"/>
                    <a:pt x="2053" y="1055"/>
                    <a:pt x="2049" y="1057"/>
                  </a:cubicBezTo>
                  <a:cubicBezTo>
                    <a:pt x="2054" y="1054"/>
                    <a:pt x="2057" y="1053"/>
                    <a:pt x="2060" y="1053"/>
                  </a:cubicBezTo>
                  <a:close/>
                  <a:moveTo>
                    <a:pt x="64" y="0"/>
                  </a:moveTo>
                  <a:cubicBezTo>
                    <a:pt x="57" y="0"/>
                    <a:pt x="51" y="4"/>
                    <a:pt x="48" y="11"/>
                  </a:cubicBezTo>
                  <a:cubicBezTo>
                    <a:pt x="25" y="62"/>
                    <a:pt x="8" y="112"/>
                    <a:pt x="4" y="167"/>
                  </a:cubicBezTo>
                  <a:cubicBezTo>
                    <a:pt x="0" y="224"/>
                    <a:pt x="8" y="282"/>
                    <a:pt x="31" y="332"/>
                  </a:cubicBezTo>
                  <a:cubicBezTo>
                    <a:pt x="55" y="386"/>
                    <a:pt x="89" y="433"/>
                    <a:pt x="126" y="474"/>
                  </a:cubicBezTo>
                  <a:cubicBezTo>
                    <a:pt x="166" y="514"/>
                    <a:pt x="207" y="548"/>
                    <a:pt x="260" y="578"/>
                  </a:cubicBezTo>
                  <a:cubicBezTo>
                    <a:pt x="270" y="583"/>
                    <a:pt x="281" y="587"/>
                    <a:pt x="292" y="587"/>
                  </a:cubicBezTo>
                  <a:cubicBezTo>
                    <a:pt x="296" y="587"/>
                    <a:pt x="300" y="586"/>
                    <a:pt x="304" y="585"/>
                  </a:cubicBezTo>
                  <a:lnTo>
                    <a:pt x="318" y="578"/>
                  </a:lnTo>
                  <a:cubicBezTo>
                    <a:pt x="476" y="534"/>
                    <a:pt x="632" y="497"/>
                    <a:pt x="790" y="484"/>
                  </a:cubicBezTo>
                  <a:cubicBezTo>
                    <a:pt x="829" y="481"/>
                    <a:pt x="868" y="479"/>
                    <a:pt x="908" y="479"/>
                  </a:cubicBezTo>
                  <a:cubicBezTo>
                    <a:pt x="1026" y="479"/>
                    <a:pt x="1144" y="495"/>
                    <a:pt x="1256" y="528"/>
                  </a:cubicBezTo>
                  <a:cubicBezTo>
                    <a:pt x="1408" y="572"/>
                    <a:pt x="1550" y="646"/>
                    <a:pt x="1681" y="747"/>
                  </a:cubicBezTo>
                  <a:cubicBezTo>
                    <a:pt x="1746" y="794"/>
                    <a:pt x="1806" y="852"/>
                    <a:pt x="1863" y="909"/>
                  </a:cubicBezTo>
                  <a:cubicBezTo>
                    <a:pt x="1894" y="939"/>
                    <a:pt x="1920" y="970"/>
                    <a:pt x="1951" y="1000"/>
                  </a:cubicBezTo>
                  <a:lnTo>
                    <a:pt x="1995" y="1047"/>
                  </a:lnTo>
                  <a:lnTo>
                    <a:pt x="2018" y="1071"/>
                  </a:lnTo>
                  <a:lnTo>
                    <a:pt x="2032" y="1084"/>
                  </a:lnTo>
                  <a:cubicBezTo>
                    <a:pt x="2035" y="1087"/>
                    <a:pt x="2035" y="1087"/>
                    <a:pt x="2042" y="1091"/>
                  </a:cubicBezTo>
                  <a:cubicBezTo>
                    <a:pt x="2044" y="1091"/>
                    <a:pt x="2048" y="1096"/>
                    <a:pt x="2056" y="1096"/>
                  </a:cubicBezTo>
                  <a:cubicBezTo>
                    <a:pt x="2061" y="1096"/>
                    <a:pt x="2066" y="1095"/>
                    <a:pt x="2073" y="1091"/>
                  </a:cubicBezTo>
                  <a:cubicBezTo>
                    <a:pt x="2082" y="1084"/>
                    <a:pt x="2086" y="1071"/>
                    <a:pt x="2079" y="1061"/>
                  </a:cubicBezTo>
                  <a:cubicBezTo>
                    <a:pt x="2076" y="1055"/>
                    <a:pt x="2070" y="1053"/>
                    <a:pt x="2064" y="1053"/>
                  </a:cubicBezTo>
                  <a:lnTo>
                    <a:pt x="2064" y="1053"/>
                  </a:lnTo>
                  <a:lnTo>
                    <a:pt x="2062" y="1051"/>
                  </a:lnTo>
                  <a:lnTo>
                    <a:pt x="2056" y="1040"/>
                  </a:lnTo>
                  <a:lnTo>
                    <a:pt x="2042" y="1014"/>
                  </a:lnTo>
                  <a:lnTo>
                    <a:pt x="2009" y="959"/>
                  </a:lnTo>
                  <a:cubicBezTo>
                    <a:pt x="1984" y="922"/>
                    <a:pt x="1961" y="885"/>
                    <a:pt x="1937" y="849"/>
                  </a:cubicBezTo>
                  <a:cubicBezTo>
                    <a:pt x="1887" y="777"/>
                    <a:pt x="1830" y="710"/>
                    <a:pt x="1766" y="646"/>
                  </a:cubicBezTo>
                  <a:cubicBezTo>
                    <a:pt x="1640" y="521"/>
                    <a:pt x="1486" y="416"/>
                    <a:pt x="1313" y="355"/>
                  </a:cubicBezTo>
                  <a:cubicBezTo>
                    <a:pt x="1184" y="307"/>
                    <a:pt x="1045" y="284"/>
                    <a:pt x="908" y="284"/>
                  </a:cubicBezTo>
                  <a:cubicBezTo>
                    <a:pt x="863" y="284"/>
                    <a:pt x="818" y="286"/>
                    <a:pt x="774" y="291"/>
                  </a:cubicBezTo>
                  <a:cubicBezTo>
                    <a:pt x="601" y="307"/>
                    <a:pt x="437" y="360"/>
                    <a:pt x="287" y="435"/>
                  </a:cubicBezTo>
                  <a:lnTo>
                    <a:pt x="287" y="435"/>
                  </a:lnTo>
                  <a:cubicBezTo>
                    <a:pt x="260" y="422"/>
                    <a:pt x="231" y="403"/>
                    <a:pt x="207" y="386"/>
                  </a:cubicBezTo>
                  <a:cubicBezTo>
                    <a:pt x="170" y="359"/>
                    <a:pt x="139" y="329"/>
                    <a:pt x="115" y="291"/>
                  </a:cubicBezTo>
                  <a:cubicBezTo>
                    <a:pt x="92" y="254"/>
                    <a:pt x="78" y="210"/>
                    <a:pt x="75" y="167"/>
                  </a:cubicBezTo>
                  <a:cubicBezTo>
                    <a:pt x="68" y="123"/>
                    <a:pt x="78" y="75"/>
                    <a:pt x="89" y="28"/>
                  </a:cubicBezTo>
                  <a:cubicBezTo>
                    <a:pt x="92" y="14"/>
                    <a:pt x="85" y="1"/>
                    <a:pt x="72" y="1"/>
                  </a:cubicBezTo>
                  <a:cubicBezTo>
                    <a:pt x="69" y="1"/>
                    <a:pt x="66" y="0"/>
                    <a:pt x="64" y="0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0"/>
            <p:cNvSpPr/>
            <p:nvPr/>
          </p:nvSpPr>
          <p:spPr>
            <a:xfrm>
              <a:off x="7270169" y="2697034"/>
              <a:ext cx="308682" cy="89621"/>
            </a:xfrm>
            <a:custGeom>
              <a:avLst/>
              <a:gdLst/>
              <a:ahLst/>
              <a:cxnLst/>
              <a:rect l="l" t="t" r="r" b="b"/>
              <a:pathLst>
                <a:path w="2845" h="826" extrusionOk="0">
                  <a:moveTo>
                    <a:pt x="26" y="0"/>
                  </a:moveTo>
                  <a:cubicBezTo>
                    <a:pt x="20" y="0"/>
                    <a:pt x="14" y="2"/>
                    <a:pt x="10" y="7"/>
                  </a:cubicBezTo>
                  <a:cubicBezTo>
                    <a:pt x="1" y="14"/>
                    <a:pt x="1" y="28"/>
                    <a:pt x="7" y="38"/>
                  </a:cubicBezTo>
                  <a:cubicBezTo>
                    <a:pt x="156" y="254"/>
                    <a:pt x="348" y="446"/>
                    <a:pt x="574" y="585"/>
                  </a:cubicBezTo>
                  <a:cubicBezTo>
                    <a:pt x="804" y="722"/>
                    <a:pt x="1070" y="803"/>
                    <a:pt x="1337" y="820"/>
                  </a:cubicBezTo>
                  <a:cubicBezTo>
                    <a:pt x="1383" y="824"/>
                    <a:pt x="1429" y="826"/>
                    <a:pt x="1475" y="826"/>
                  </a:cubicBezTo>
                  <a:cubicBezTo>
                    <a:pt x="1698" y="826"/>
                    <a:pt x="1916" y="786"/>
                    <a:pt x="2126" y="719"/>
                  </a:cubicBezTo>
                  <a:cubicBezTo>
                    <a:pt x="2379" y="638"/>
                    <a:pt x="2619" y="524"/>
                    <a:pt x="2832" y="369"/>
                  </a:cubicBezTo>
                  <a:cubicBezTo>
                    <a:pt x="2845" y="362"/>
                    <a:pt x="2845" y="345"/>
                    <a:pt x="2838" y="335"/>
                  </a:cubicBezTo>
                  <a:cubicBezTo>
                    <a:pt x="2834" y="328"/>
                    <a:pt x="2827" y="325"/>
                    <a:pt x="2819" y="325"/>
                  </a:cubicBezTo>
                  <a:cubicBezTo>
                    <a:pt x="2814" y="325"/>
                    <a:pt x="2809" y="326"/>
                    <a:pt x="2804" y="328"/>
                  </a:cubicBezTo>
                  <a:cubicBezTo>
                    <a:pt x="2693" y="389"/>
                    <a:pt x="2575" y="443"/>
                    <a:pt x="2457" y="490"/>
                  </a:cubicBezTo>
                  <a:cubicBezTo>
                    <a:pt x="2339" y="537"/>
                    <a:pt x="2217" y="577"/>
                    <a:pt x="2092" y="608"/>
                  </a:cubicBezTo>
                  <a:cubicBezTo>
                    <a:pt x="1894" y="660"/>
                    <a:pt x="1690" y="695"/>
                    <a:pt x="1486" y="695"/>
                  </a:cubicBezTo>
                  <a:cubicBezTo>
                    <a:pt x="1439" y="695"/>
                    <a:pt x="1393" y="693"/>
                    <a:pt x="1347" y="689"/>
                  </a:cubicBezTo>
                  <a:cubicBezTo>
                    <a:pt x="1097" y="675"/>
                    <a:pt x="851" y="605"/>
                    <a:pt x="631" y="487"/>
                  </a:cubicBezTo>
                  <a:cubicBezTo>
                    <a:pt x="521" y="426"/>
                    <a:pt x="415" y="358"/>
                    <a:pt x="318" y="274"/>
                  </a:cubicBezTo>
                  <a:cubicBezTo>
                    <a:pt x="220" y="196"/>
                    <a:pt x="132" y="102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" name="Picture 5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21" y="204653"/>
            <a:ext cx="428122" cy="428122"/>
          </a:xfrm>
          <a:prstGeom prst="rect">
            <a:avLst/>
          </a:prstGeom>
        </p:spPr>
      </p:pic>
      <p:pic>
        <p:nvPicPr>
          <p:cNvPr id="52" name="Picture 5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31" y="79883"/>
            <a:ext cx="677662" cy="677662"/>
          </a:xfrm>
          <a:prstGeom prst="rect">
            <a:avLst/>
          </a:prstGeom>
        </p:spPr>
      </p:pic>
      <p:pic>
        <p:nvPicPr>
          <p:cNvPr id="53" name="Picture 5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54" name="Picture 5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481" y="204653"/>
            <a:ext cx="428122" cy="428122"/>
          </a:xfrm>
          <a:prstGeom prst="rect">
            <a:avLst/>
          </a:prstGeom>
        </p:spPr>
      </p:pic>
      <p:sp>
        <p:nvSpPr>
          <p:cNvPr id="58" name="Google Shape;1076;p38"/>
          <p:cNvSpPr txBox="1">
            <a:spLocks/>
          </p:cNvSpPr>
          <p:nvPr/>
        </p:nvSpPr>
        <p:spPr>
          <a:xfrm>
            <a:off x="750332" y="397826"/>
            <a:ext cx="7734000" cy="48050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ar-EG" sz="3200" b="1" dirty="0">
                <a:solidFill>
                  <a:srgbClr val="604B6B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الهضبة الوسطي</a:t>
            </a:r>
          </a:p>
        </p:txBody>
      </p:sp>
      <p:sp>
        <p:nvSpPr>
          <p:cNvPr id="62" name="Google Shape;1168;p39"/>
          <p:cNvSpPr txBox="1">
            <a:spLocks noGrp="1"/>
          </p:cNvSpPr>
          <p:nvPr>
            <p:ph type="subTitle" idx="1"/>
          </p:nvPr>
        </p:nvSpPr>
        <p:spPr>
          <a:xfrm flipH="1">
            <a:off x="1826241" y="1016016"/>
            <a:ext cx="6335754" cy="381775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2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الامتداد:</a:t>
            </a:r>
          </a:p>
          <a:p>
            <a:pPr marL="285750" lvl="0" indent="-2857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تمتد وسط الصحراء الغربية.</a:t>
            </a:r>
          </a:p>
          <a:p>
            <a:pPr marL="285750" lvl="0" indent="-2857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بين هضبة مارمريكا في الشمال والهضبة الجنوبية في الجنوب.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2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الحدود:</a:t>
            </a:r>
          </a:p>
          <a:p>
            <a:pPr marL="285750" lvl="0" indent="-2857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الشمال هضبة مارمريكا والجنوب الهضبة الجنوبية.</a:t>
            </a:r>
          </a:p>
          <a:p>
            <a:pPr marL="285750" lvl="0" indent="-2857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الشرق وادي النيل والغرب خط الحدود المصرية الليبية.</a:t>
            </a:r>
            <a:endParaRPr sz="20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2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الظواهر التضاريسية:</a:t>
            </a:r>
          </a:p>
          <a:p>
            <a:pPr marL="285750" lvl="0" indent="-2857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المنخفضات (الواحات الفرافرة).</a:t>
            </a:r>
          </a:p>
          <a:p>
            <a:pPr marL="285750" lvl="0" indent="-2857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الاشكال الرملية وبحر الرمال العظيم.</a:t>
            </a:r>
            <a:endParaRPr sz="20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" name="Google Shape;2088;p48"/>
          <p:cNvGrpSpPr/>
          <p:nvPr/>
        </p:nvGrpSpPr>
        <p:grpSpPr>
          <a:xfrm>
            <a:off x="4986555" y="1417819"/>
            <a:ext cx="1177368" cy="777397"/>
            <a:chOff x="4636745" y="1163269"/>
            <a:chExt cx="1177368" cy="777397"/>
          </a:xfrm>
        </p:grpSpPr>
        <p:grpSp>
          <p:nvGrpSpPr>
            <p:cNvPr id="2089" name="Google Shape;2089;p48"/>
            <p:cNvGrpSpPr/>
            <p:nvPr/>
          </p:nvGrpSpPr>
          <p:grpSpPr>
            <a:xfrm rot="3392685">
              <a:off x="4862866" y="1278989"/>
              <a:ext cx="571028" cy="545958"/>
              <a:chOff x="5621903" y="461380"/>
              <a:chExt cx="1622678" cy="1551435"/>
            </a:xfrm>
          </p:grpSpPr>
          <p:sp>
            <p:nvSpPr>
              <p:cNvPr id="2090" name="Google Shape;2090;p48"/>
              <p:cNvSpPr/>
              <p:nvPr/>
            </p:nvSpPr>
            <p:spPr>
              <a:xfrm rot="-1178967">
                <a:off x="5708862" y="1240340"/>
                <a:ext cx="803915" cy="656424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48"/>
              <p:cNvSpPr/>
              <p:nvPr/>
            </p:nvSpPr>
            <p:spPr>
              <a:xfrm rot="-3131212">
                <a:off x="6132408" y="72023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2" name="Google Shape;2092;p48"/>
            <p:cNvGrpSpPr/>
            <p:nvPr/>
          </p:nvGrpSpPr>
          <p:grpSpPr>
            <a:xfrm flipH="1">
              <a:off x="4636745" y="1272658"/>
              <a:ext cx="1177368" cy="511093"/>
              <a:chOff x="5085720" y="658171"/>
              <a:chExt cx="2249891" cy="976673"/>
            </a:xfrm>
          </p:grpSpPr>
          <p:sp>
            <p:nvSpPr>
              <p:cNvPr id="2093" name="Google Shape;2093;p48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48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48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48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48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48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48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48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48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02" name="Google Shape;2102;p48"/>
          <p:cNvSpPr txBox="1">
            <a:spLocks noGrp="1"/>
          </p:cNvSpPr>
          <p:nvPr>
            <p:ph type="title"/>
          </p:nvPr>
        </p:nvSpPr>
        <p:spPr>
          <a:xfrm>
            <a:off x="705000" y="231772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الهضبة الجنوبية</a:t>
            </a:r>
            <a:endParaRPr sz="32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2104" name="Google Shape;2104;p48"/>
          <p:cNvSpPr txBox="1"/>
          <p:nvPr/>
        </p:nvSpPr>
        <p:spPr>
          <a:xfrm>
            <a:off x="5065260" y="4074010"/>
            <a:ext cx="6201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200" dirty="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rPr>
              <a:t>01</a:t>
            </a:r>
            <a:endParaRPr sz="1200" dirty="0">
              <a:solidFill>
                <a:schemeClr val="lt1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2105" name="Google Shape;2105;p48"/>
          <p:cNvSpPr txBox="1"/>
          <p:nvPr/>
        </p:nvSpPr>
        <p:spPr>
          <a:xfrm>
            <a:off x="4182526" y="4074010"/>
            <a:ext cx="6201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200" dirty="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rPr>
              <a:t>02</a:t>
            </a:r>
            <a:endParaRPr sz="1200" dirty="0">
              <a:solidFill>
                <a:schemeClr val="lt1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2106" name="Google Shape;2106;p48"/>
          <p:cNvSpPr txBox="1"/>
          <p:nvPr/>
        </p:nvSpPr>
        <p:spPr>
          <a:xfrm>
            <a:off x="3280455" y="4074010"/>
            <a:ext cx="6201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200" dirty="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rPr>
              <a:t>03</a:t>
            </a:r>
            <a:endParaRPr sz="1200" dirty="0">
              <a:solidFill>
                <a:schemeClr val="lt1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grpSp>
        <p:nvGrpSpPr>
          <p:cNvPr id="2107" name="Google Shape;2107;p48"/>
          <p:cNvGrpSpPr/>
          <p:nvPr/>
        </p:nvGrpSpPr>
        <p:grpSpPr>
          <a:xfrm>
            <a:off x="3440346" y="3048575"/>
            <a:ext cx="287143" cy="855350"/>
            <a:chOff x="3068141" y="3048575"/>
            <a:chExt cx="287143" cy="855350"/>
          </a:xfrm>
        </p:grpSpPr>
        <p:sp>
          <p:nvSpPr>
            <p:cNvPr id="2108" name="Google Shape;2108;p48"/>
            <p:cNvSpPr/>
            <p:nvPr/>
          </p:nvSpPr>
          <p:spPr>
            <a:xfrm>
              <a:off x="3164784" y="3051625"/>
              <a:ext cx="190500" cy="852300"/>
            </a:xfrm>
            <a:prstGeom prst="rect">
              <a:avLst/>
            </a:prstGeom>
            <a:solidFill>
              <a:srgbClr val="E7A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8"/>
            <p:cNvSpPr/>
            <p:nvPr/>
          </p:nvSpPr>
          <p:spPr>
            <a:xfrm>
              <a:off x="3068141" y="3048575"/>
              <a:ext cx="109949" cy="8522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8"/>
            <p:cNvSpPr/>
            <p:nvPr/>
          </p:nvSpPr>
          <p:spPr>
            <a:xfrm>
              <a:off x="3176122" y="3048575"/>
              <a:ext cx="109949" cy="8522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1" name="Google Shape;2111;p48"/>
          <p:cNvGrpSpPr/>
          <p:nvPr/>
        </p:nvGrpSpPr>
        <p:grpSpPr>
          <a:xfrm>
            <a:off x="3438204" y="2772690"/>
            <a:ext cx="304601" cy="312619"/>
            <a:chOff x="3065999" y="2772690"/>
            <a:chExt cx="304601" cy="312619"/>
          </a:xfrm>
        </p:grpSpPr>
        <p:sp>
          <p:nvSpPr>
            <p:cNvPr id="2112" name="Google Shape;2112;p48"/>
            <p:cNvSpPr/>
            <p:nvPr/>
          </p:nvSpPr>
          <p:spPr>
            <a:xfrm rot="5574461">
              <a:off x="3069153" y="2784080"/>
              <a:ext cx="298296" cy="289840"/>
            </a:xfrm>
            <a:custGeom>
              <a:avLst/>
              <a:gdLst/>
              <a:ahLst/>
              <a:cxnLst/>
              <a:rect l="l" t="t" r="r" b="b"/>
              <a:pathLst>
                <a:path w="5042" h="4900" extrusionOk="0">
                  <a:moveTo>
                    <a:pt x="4674" y="0"/>
                  </a:moveTo>
                  <a:lnTo>
                    <a:pt x="4576" y="4"/>
                  </a:lnTo>
                  <a:lnTo>
                    <a:pt x="0" y="2642"/>
                  </a:lnTo>
                  <a:lnTo>
                    <a:pt x="4775" y="4900"/>
                  </a:lnTo>
                  <a:lnTo>
                    <a:pt x="4795" y="4897"/>
                  </a:lnTo>
                  <a:cubicBezTo>
                    <a:pt x="4812" y="4859"/>
                    <a:pt x="4826" y="4819"/>
                    <a:pt x="4839" y="4778"/>
                  </a:cubicBezTo>
                  <a:cubicBezTo>
                    <a:pt x="5001" y="4302"/>
                    <a:pt x="5042" y="3746"/>
                    <a:pt x="4778" y="3317"/>
                  </a:cubicBezTo>
                  <a:cubicBezTo>
                    <a:pt x="4711" y="3206"/>
                    <a:pt x="4620" y="3070"/>
                    <a:pt x="4684" y="2956"/>
                  </a:cubicBezTo>
                  <a:cubicBezTo>
                    <a:pt x="4705" y="2919"/>
                    <a:pt x="4738" y="2892"/>
                    <a:pt x="4769" y="2861"/>
                  </a:cubicBezTo>
                  <a:cubicBezTo>
                    <a:pt x="4944" y="2693"/>
                    <a:pt x="5012" y="2440"/>
                    <a:pt x="4995" y="2197"/>
                  </a:cubicBezTo>
                  <a:cubicBezTo>
                    <a:pt x="4974" y="1957"/>
                    <a:pt x="4880" y="1731"/>
                    <a:pt x="4765" y="1519"/>
                  </a:cubicBezTo>
                  <a:cubicBezTo>
                    <a:pt x="4705" y="1414"/>
                    <a:pt x="4637" y="1293"/>
                    <a:pt x="4674" y="1178"/>
                  </a:cubicBezTo>
                  <a:cubicBezTo>
                    <a:pt x="4688" y="1124"/>
                    <a:pt x="4725" y="1080"/>
                    <a:pt x="4755" y="1033"/>
                  </a:cubicBezTo>
                  <a:cubicBezTo>
                    <a:pt x="4998" y="658"/>
                    <a:pt x="4876" y="327"/>
                    <a:pt x="4674" y="0"/>
                  </a:cubicBezTo>
                  <a:close/>
                </a:path>
              </a:pathLst>
            </a:custGeom>
            <a:solidFill>
              <a:srgbClr val="DC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8"/>
            <p:cNvSpPr/>
            <p:nvPr/>
          </p:nvSpPr>
          <p:spPr>
            <a:xfrm rot="5574461">
              <a:off x="2992412" y="2857018"/>
              <a:ext cx="298296" cy="136166"/>
            </a:xfrm>
            <a:custGeom>
              <a:avLst/>
              <a:gdLst/>
              <a:ahLst/>
              <a:cxnLst/>
              <a:rect l="l" t="t" r="r" b="b"/>
              <a:pathLst>
                <a:path w="5042" h="2302" extrusionOk="0">
                  <a:moveTo>
                    <a:pt x="75" y="0"/>
                  </a:moveTo>
                  <a:lnTo>
                    <a:pt x="0" y="44"/>
                  </a:lnTo>
                  <a:lnTo>
                    <a:pt x="4775" y="2302"/>
                  </a:lnTo>
                  <a:lnTo>
                    <a:pt x="4795" y="2299"/>
                  </a:lnTo>
                  <a:cubicBezTo>
                    <a:pt x="4812" y="2261"/>
                    <a:pt x="4826" y="2221"/>
                    <a:pt x="4839" y="2180"/>
                  </a:cubicBezTo>
                  <a:cubicBezTo>
                    <a:pt x="5001" y="1704"/>
                    <a:pt x="5042" y="1148"/>
                    <a:pt x="4778" y="719"/>
                  </a:cubicBezTo>
                  <a:cubicBezTo>
                    <a:pt x="4728" y="631"/>
                    <a:pt x="4660" y="530"/>
                    <a:pt x="4664" y="436"/>
                  </a:cubicBezTo>
                  <a:lnTo>
                    <a:pt x="4664" y="436"/>
                  </a:lnTo>
                  <a:cubicBezTo>
                    <a:pt x="4105" y="488"/>
                    <a:pt x="3602" y="511"/>
                    <a:pt x="3149" y="511"/>
                  </a:cubicBezTo>
                  <a:cubicBezTo>
                    <a:pt x="1561" y="511"/>
                    <a:pt x="600" y="234"/>
                    <a:pt x="75" y="0"/>
                  </a:cubicBezTo>
                  <a:close/>
                </a:path>
              </a:pathLst>
            </a:custGeom>
            <a:solidFill>
              <a:srgbClr val="CC8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8"/>
            <p:cNvSpPr/>
            <p:nvPr/>
          </p:nvSpPr>
          <p:spPr>
            <a:xfrm rot="5574461">
              <a:off x="3158269" y="2788987"/>
              <a:ext cx="114834" cy="96061"/>
            </a:xfrm>
            <a:custGeom>
              <a:avLst/>
              <a:gdLst/>
              <a:ahLst/>
              <a:cxnLst/>
              <a:rect l="l" t="t" r="r" b="b"/>
              <a:pathLst>
                <a:path w="1941" h="1624" extrusionOk="0">
                  <a:moveTo>
                    <a:pt x="1526" y="1"/>
                  </a:moveTo>
                  <a:lnTo>
                    <a:pt x="0" y="881"/>
                  </a:lnTo>
                  <a:lnTo>
                    <a:pt x="1576" y="1624"/>
                  </a:lnTo>
                  <a:cubicBezTo>
                    <a:pt x="1941" y="901"/>
                    <a:pt x="1668" y="253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5" name="Google Shape;2115;p48"/>
          <p:cNvGrpSpPr/>
          <p:nvPr/>
        </p:nvGrpSpPr>
        <p:grpSpPr>
          <a:xfrm>
            <a:off x="4342434" y="1655261"/>
            <a:ext cx="287115" cy="2248636"/>
            <a:chOff x="3963783" y="1655261"/>
            <a:chExt cx="287115" cy="2248636"/>
          </a:xfrm>
        </p:grpSpPr>
        <p:sp>
          <p:nvSpPr>
            <p:cNvPr id="2116" name="Google Shape;2116;p48"/>
            <p:cNvSpPr/>
            <p:nvPr/>
          </p:nvSpPr>
          <p:spPr>
            <a:xfrm>
              <a:off x="4140949" y="1663275"/>
              <a:ext cx="109949" cy="224062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8"/>
            <p:cNvSpPr/>
            <p:nvPr/>
          </p:nvSpPr>
          <p:spPr>
            <a:xfrm>
              <a:off x="3963783" y="1655261"/>
              <a:ext cx="109949" cy="22406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8"/>
            <p:cNvSpPr/>
            <p:nvPr/>
          </p:nvSpPr>
          <p:spPr>
            <a:xfrm>
              <a:off x="4071752" y="1655261"/>
              <a:ext cx="109949" cy="224062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9" name="Google Shape;2119;p48"/>
          <p:cNvGrpSpPr/>
          <p:nvPr/>
        </p:nvGrpSpPr>
        <p:grpSpPr>
          <a:xfrm>
            <a:off x="4340274" y="1379368"/>
            <a:ext cx="304601" cy="312619"/>
            <a:chOff x="3961623" y="1379368"/>
            <a:chExt cx="304601" cy="312619"/>
          </a:xfrm>
        </p:grpSpPr>
        <p:sp>
          <p:nvSpPr>
            <p:cNvPr id="2120" name="Google Shape;2120;p48"/>
            <p:cNvSpPr/>
            <p:nvPr/>
          </p:nvSpPr>
          <p:spPr>
            <a:xfrm rot="5574461">
              <a:off x="3964778" y="1390758"/>
              <a:ext cx="298296" cy="289840"/>
            </a:xfrm>
            <a:custGeom>
              <a:avLst/>
              <a:gdLst/>
              <a:ahLst/>
              <a:cxnLst/>
              <a:rect l="l" t="t" r="r" b="b"/>
              <a:pathLst>
                <a:path w="5042" h="4900" extrusionOk="0">
                  <a:moveTo>
                    <a:pt x="4674" y="0"/>
                  </a:moveTo>
                  <a:lnTo>
                    <a:pt x="4576" y="4"/>
                  </a:lnTo>
                  <a:lnTo>
                    <a:pt x="0" y="2642"/>
                  </a:lnTo>
                  <a:lnTo>
                    <a:pt x="4775" y="4900"/>
                  </a:lnTo>
                  <a:lnTo>
                    <a:pt x="4795" y="4897"/>
                  </a:lnTo>
                  <a:cubicBezTo>
                    <a:pt x="4812" y="4859"/>
                    <a:pt x="4826" y="4819"/>
                    <a:pt x="4839" y="4778"/>
                  </a:cubicBezTo>
                  <a:cubicBezTo>
                    <a:pt x="5001" y="4302"/>
                    <a:pt x="5042" y="3746"/>
                    <a:pt x="4778" y="3317"/>
                  </a:cubicBezTo>
                  <a:cubicBezTo>
                    <a:pt x="4711" y="3206"/>
                    <a:pt x="4620" y="3070"/>
                    <a:pt x="4684" y="2956"/>
                  </a:cubicBezTo>
                  <a:cubicBezTo>
                    <a:pt x="4705" y="2919"/>
                    <a:pt x="4738" y="2892"/>
                    <a:pt x="4769" y="2861"/>
                  </a:cubicBezTo>
                  <a:cubicBezTo>
                    <a:pt x="4944" y="2693"/>
                    <a:pt x="5012" y="2440"/>
                    <a:pt x="4995" y="2197"/>
                  </a:cubicBezTo>
                  <a:cubicBezTo>
                    <a:pt x="4974" y="1957"/>
                    <a:pt x="4880" y="1731"/>
                    <a:pt x="4765" y="1519"/>
                  </a:cubicBezTo>
                  <a:cubicBezTo>
                    <a:pt x="4705" y="1414"/>
                    <a:pt x="4637" y="1293"/>
                    <a:pt x="4674" y="1178"/>
                  </a:cubicBezTo>
                  <a:cubicBezTo>
                    <a:pt x="4688" y="1124"/>
                    <a:pt x="4725" y="1080"/>
                    <a:pt x="4755" y="1033"/>
                  </a:cubicBezTo>
                  <a:cubicBezTo>
                    <a:pt x="4998" y="658"/>
                    <a:pt x="4876" y="327"/>
                    <a:pt x="4674" y="0"/>
                  </a:cubicBezTo>
                  <a:close/>
                </a:path>
              </a:pathLst>
            </a:custGeom>
            <a:solidFill>
              <a:srgbClr val="DC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8"/>
            <p:cNvSpPr/>
            <p:nvPr/>
          </p:nvSpPr>
          <p:spPr>
            <a:xfrm rot="5574461">
              <a:off x="3888036" y="1463696"/>
              <a:ext cx="298296" cy="136166"/>
            </a:xfrm>
            <a:custGeom>
              <a:avLst/>
              <a:gdLst/>
              <a:ahLst/>
              <a:cxnLst/>
              <a:rect l="l" t="t" r="r" b="b"/>
              <a:pathLst>
                <a:path w="5042" h="2302" extrusionOk="0">
                  <a:moveTo>
                    <a:pt x="75" y="0"/>
                  </a:moveTo>
                  <a:lnTo>
                    <a:pt x="0" y="44"/>
                  </a:lnTo>
                  <a:lnTo>
                    <a:pt x="4775" y="2302"/>
                  </a:lnTo>
                  <a:lnTo>
                    <a:pt x="4795" y="2299"/>
                  </a:lnTo>
                  <a:cubicBezTo>
                    <a:pt x="4812" y="2261"/>
                    <a:pt x="4826" y="2221"/>
                    <a:pt x="4839" y="2180"/>
                  </a:cubicBezTo>
                  <a:cubicBezTo>
                    <a:pt x="5001" y="1704"/>
                    <a:pt x="5042" y="1148"/>
                    <a:pt x="4778" y="719"/>
                  </a:cubicBezTo>
                  <a:cubicBezTo>
                    <a:pt x="4728" y="631"/>
                    <a:pt x="4660" y="530"/>
                    <a:pt x="4664" y="436"/>
                  </a:cubicBezTo>
                  <a:lnTo>
                    <a:pt x="4664" y="436"/>
                  </a:lnTo>
                  <a:cubicBezTo>
                    <a:pt x="4105" y="488"/>
                    <a:pt x="3602" y="511"/>
                    <a:pt x="3149" y="511"/>
                  </a:cubicBezTo>
                  <a:cubicBezTo>
                    <a:pt x="1561" y="511"/>
                    <a:pt x="600" y="234"/>
                    <a:pt x="75" y="0"/>
                  </a:cubicBezTo>
                  <a:close/>
                </a:path>
              </a:pathLst>
            </a:custGeom>
            <a:solidFill>
              <a:srgbClr val="CC8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8"/>
            <p:cNvSpPr/>
            <p:nvPr/>
          </p:nvSpPr>
          <p:spPr>
            <a:xfrm rot="5574461">
              <a:off x="4053894" y="1395665"/>
              <a:ext cx="114834" cy="96061"/>
            </a:xfrm>
            <a:custGeom>
              <a:avLst/>
              <a:gdLst/>
              <a:ahLst/>
              <a:cxnLst/>
              <a:rect l="l" t="t" r="r" b="b"/>
              <a:pathLst>
                <a:path w="1941" h="1624" extrusionOk="0">
                  <a:moveTo>
                    <a:pt x="1526" y="1"/>
                  </a:moveTo>
                  <a:lnTo>
                    <a:pt x="0" y="881"/>
                  </a:lnTo>
                  <a:lnTo>
                    <a:pt x="1576" y="1624"/>
                  </a:lnTo>
                  <a:cubicBezTo>
                    <a:pt x="1941" y="901"/>
                    <a:pt x="1668" y="253"/>
                    <a:pt x="1526" y="1"/>
                  </a:cubicBez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3" name="Google Shape;2123;p48"/>
          <p:cNvGrpSpPr/>
          <p:nvPr/>
        </p:nvGrpSpPr>
        <p:grpSpPr>
          <a:xfrm>
            <a:off x="5246749" y="2159123"/>
            <a:ext cx="287132" cy="1744702"/>
            <a:chOff x="4880989" y="2159123"/>
            <a:chExt cx="287132" cy="1744702"/>
          </a:xfrm>
        </p:grpSpPr>
        <p:sp>
          <p:nvSpPr>
            <p:cNvPr id="2124" name="Google Shape;2124;p48"/>
            <p:cNvSpPr/>
            <p:nvPr/>
          </p:nvSpPr>
          <p:spPr>
            <a:xfrm>
              <a:off x="4977621" y="2165325"/>
              <a:ext cx="190500" cy="1738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8"/>
            <p:cNvSpPr/>
            <p:nvPr/>
          </p:nvSpPr>
          <p:spPr>
            <a:xfrm>
              <a:off x="4880989" y="2159123"/>
              <a:ext cx="109949" cy="1738557"/>
            </a:xfrm>
            <a:prstGeom prst="rect">
              <a:avLst/>
            </a:prstGeom>
            <a:solidFill>
              <a:srgbClr val="1F1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8"/>
            <p:cNvSpPr/>
            <p:nvPr/>
          </p:nvSpPr>
          <p:spPr>
            <a:xfrm>
              <a:off x="4988956" y="2159123"/>
              <a:ext cx="109949" cy="1738557"/>
            </a:xfrm>
            <a:prstGeom prst="rect">
              <a:avLst/>
            </a:prstGeom>
            <a:solidFill>
              <a:srgbClr val="473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7" name="Google Shape;2127;p48"/>
          <p:cNvGrpSpPr/>
          <p:nvPr/>
        </p:nvGrpSpPr>
        <p:grpSpPr>
          <a:xfrm>
            <a:off x="5244590" y="1883234"/>
            <a:ext cx="304601" cy="312619"/>
            <a:chOff x="4878830" y="1883234"/>
            <a:chExt cx="304601" cy="312619"/>
          </a:xfrm>
        </p:grpSpPr>
        <p:sp>
          <p:nvSpPr>
            <p:cNvPr id="2128" name="Google Shape;2128;p48"/>
            <p:cNvSpPr/>
            <p:nvPr/>
          </p:nvSpPr>
          <p:spPr>
            <a:xfrm rot="5574461">
              <a:off x="4881984" y="1894623"/>
              <a:ext cx="298296" cy="289840"/>
            </a:xfrm>
            <a:custGeom>
              <a:avLst/>
              <a:gdLst/>
              <a:ahLst/>
              <a:cxnLst/>
              <a:rect l="l" t="t" r="r" b="b"/>
              <a:pathLst>
                <a:path w="5042" h="4900" extrusionOk="0">
                  <a:moveTo>
                    <a:pt x="4674" y="0"/>
                  </a:moveTo>
                  <a:lnTo>
                    <a:pt x="4576" y="4"/>
                  </a:lnTo>
                  <a:lnTo>
                    <a:pt x="0" y="2642"/>
                  </a:lnTo>
                  <a:lnTo>
                    <a:pt x="4775" y="4900"/>
                  </a:lnTo>
                  <a:lnTo>
                    <a:pt x="4795" y="4897"/>
                  </a:lnTo>
                  <a:cubicBezTo>
                    <a:pt x="4812" y="4859"/>
                    <a:pt x="4826" y="4819"/>
                    <a:pt x="4839" y="4778"/>
                  </a:cubicBezTo>
                  <a:cubicBezTo>
                    <a:pt x="5001" y="4302"/>
                    <a:pt x="5042" y="3746"/>
                    <a:pt x="4778" y="3317"/>
                  </a:cubicBezTo>
                  <a:cubicBezTo>
                    <a:pt x="4711" y="3206"/>
                    <a:pt x="4620" y="3070"/>
                    <a:pt x="4684" y="2956"/>
                  </a:cubicBezTo>
                  <a:cubicBezTo>
                    <a:pt x="4705" y="2919"/>
                    <a:pt x="4738" y="2892"/>
                    <a:pt x="4769" y="2861"/>
                  </a:cubicBezTo>
                  <a:cubicBezTo>
                    <a:pt x="4944" y="2693"/>
                    <a:pt x="5012" y="2440"/>
                    <a:pt x="4995" y="2197"/>
                  </a:cubicBezTo>
                  <a:cubicBezTo>
                    <a:pt x="4974" y="1957"/>
                    <a:pt x="4880" y="1731"/>
                    <a:pt x="4765" y="1519"/>
                  </a:cubicBezTo>
                  <a:cubicBezTo>
                    <a:pt x="4705" y="1414"/>
                    <a:pt x="4637" y="1293"/>
                    <a:pt x="4674" y="1178"/>
                  </a:cubicBezTo>
                  <a:cubicBezTo>
                    <a:pt x="4688" y="1124"/>
                    <a:pt x="4725" y="1080"/>
                    <a:pt x="4755" y="1033"/>
                  </a:cubicBezTo>
                  <a:cubicBezTo>
                    <a:pt x="4998" y="658"/>
                    <a:pt x="4876" y="327"/>
                    <a:pt x="4674" y="0"/>
                  </a:cubicBezTo>
                  <a:close/>
                </a:path>
              </a:pathLst>
            </a:custGeom>
            <a:solidFill>
              <a:srgbClr val="DC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8"/>
            <p:cNvSpPr/>
            <p:nvPr/>
          </p:nvSpPr>
          <p:spPr>
            <a:xfrm rot="5574461">
              <a:off x="4805243" y="1967561"/>
              <a:ext cx="298296" cy="136166"/>
            </a:xfrm>
            <a:custGeom>
              <a:avLst/>
              <a:gdLst/>
              <a:ahLst/>
              <a:cxnLst/>
              <a:rect l="l" t="t" r="r" b="b"/>
              <a:pathLst>
                <a:path w="5042" h="2302" extrusionOk="0">
                  <a:moveTo>
                    <a:pt x="75" y="0"/>
                  </a:moveTo>
                  <a:lnTo>
                    <a:pt x="0" y="44"/>
                  </a:lnTo>
                  <a:lnTo>
                    <a:pt x="4775" y="2302"/>
                  </a:lnTo>
                  <a:lnTo>
                    <a:pt x="4795" y="2299"/>
                  </a:lnTo>
                  <a:cubicBezTo>
                    <a:pt x="4812" y="2261"/>
                    <a:pt x="4826" y="2221"/>
                    <a:pt x="4839" y="2180"/>
                  </a:cubicBezTo>
                  <a:cubicBezTo>
                    <a:pt x="5001" y="1704"/>
                    <a:pt x="5042" y="1148"/>
                    <a:pt x="4778" y="719"/>
                  </a:cubicBezTo>
                  <a:cubicBezTo>
                    <a:pt x="4728" y="631"/>
                    <a:pt x="4660" y="530"/>
                    <a:pt x="4664" y="436"/>
                  </a:cubicBezTo>
                  <a:lnTo>
                    <a:pt x="4664" y="436"/>
                  </a:lnTo>
                  <a:cubicBezTo>
                    <a:pt x="4105" y="488"/>
                    <a:pt x="3602" y="511"/>
                    <a:pt x="3149" y="511"/>
                  </a:cubicBezTo>
                  <a:cubicBezTo>
                    <a:pt x="1561" y="511"/>
                    <a:pt x="600" y="234"/>
                    <a:pt x="75" y="0"/>
                  </a:cubicBezTo>
                  <a:close/>
                </a:path>
              </a:pathLst>
            </a:custGeom>
            <a:solidFill>
              <a:srgbClr val="CC8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8"/>
            <p:cNvSpPr/>
            <p:nvPr/>
          </p:nvSpPr>
          <p:spPr>
            <a:xfrm rot="5574461">
              <a:off x="4971100" y="1899530"/>
              <a:ext cx="114834" cy="96061"/>
            </a:xfrm>
            <a:custGeom>
              <a:avLst/>
              <a:gdLst/>
              <a:ahLst/>
              <a:cxnLst/>
              <a:rect l="l" t="t" r="r" b="b"/>
              <a:pathLst>
                <a:path w="1941" h="1624" extrusionOk="0">
                  <a:moveTo>
                    <a:pt x="1526" y="1"/>
                  </a:moveTo>
                  <a:lnTo>
                    <a:pt x="0" y="881"/>
                  </a:lnTo>
                  <a:lnTo>
                    <a:pt x="1576" y="1624"/>
                  </a:lnTo>
                  <a:cubicBezTo>
                    <a:pt x="1941" y="901"/>
                    <a:pt x="1668" y="253"/>
                    <a:pt x="1526" y="1"/>
                  </a:cubicBezTo>
                  <a:close/>
                </a:path>
              </a:pathLst>
            </a:custGeom>
            <a:solidFill>
              <a:srgbClr val="60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139" name="Google Shape;2139;p48"/>
          <p:cNvCxnSpPr/>
          <p:nvPr/>
        </p:nvCxnSpPr>
        <p:spPr>
          <a:xfrm>
            <a:off x="3181260" y="3893371"/>
            <a:ext cx="256032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40" name="Google Shape;2140;p48"/>
          <p:cNvSpPr txBox="1"/>
          <p:nvPr/>
        </p:nvSpPr>
        <p:spPr>
          <a:xfrm>
            <a:off x="168456" y="3270170"/>
            <a:ext cx="2852520" cy="104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justLow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منخفض الواحات الداخلة والخارجة.</a:t>
            </a:r>
          </a:p>
          <a:p>
            <a:pPr marL="0" lvl="0" indent="0" algn="justLow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هضبة الجلف الكبير.</a:t>
            </a:r>
            <a:endParaRPr sz="20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2141" name="Google Shape;2141;p48"/>
          <p:cNvSpPr txBox="1"/>
          <p:nvPr/>
        </p:nvSpPr>
        <p:spPr>
          <a:xfrm>
            <a:off x="5861790" y="2082197"/>
            <a:ext cx="2578968" cy="210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الشمال : الحافة الجنوبية لمنخفضي الخارجة والداخلة.</a:t>
            </a:r>
          </a:p>
          <a:p>
            <a:pPr marL="1270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الجنوب : خط الحدود مع السودان.</a:t>
            </a:r>
          </a:p>
          <a:p>
            <a:pPr marL="1270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الشرق : وادي النيل.</a:t>
            </a:r>
          </a:p>
          <a:p>
            <a:pPr marL="1270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الغرب : ليبيا.</a:t>
            </a:r>
            <a:endParaRPr sz="20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  <a:p>
            <a:pPr marL="1270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 Light"/>
              </a:rPr>
              <a:t> </a:t>
            </a:r>
            <a:endParaRPr sz="18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 Light"/>
            </a:endParaRPr>
          </a:p>
        </p:txBody>
      </p:sp>
      <p:sp>
        <p:nvSpPr>
          <p:cNvPr id="2142" name="Google Shape;2142;p48"/>
          <p:cNvSpPr txBox="1"/>
          <p:nvPr/>
        </p:nvSpPr>
        <p:spPr>
          <a:xfrm>
            <a:off x="168459" y="1614492"/>
            <a:ext cx="2852520" cy="12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نحو ثلث مساحة الصحراء الغربية.</a:t>
            </a:r>
          </a:p>
          <a:p>
            <a:pPr marL="1270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الأجزاء الغربية منها تعرف هضبة الجلف الكبير</a:t>
            </a:r>
            <a:endParaRPr sz="20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2144" name="Google Shape;2144;p48"/>
          <p:cNvSpPr txBox="1"/>
          <p:nvPr/>
        </p:nvSpPr>
        <p:spPr>
          <a:xfrm>
            <a:off x="265593" y="2737282"/>
            <a:ext cx="2719774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2000" b="1" dirty="0">
                <a:solidFill>
                  <a:schemeClr val="dk2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الظواهر التضاريسية</a:t>
            </a:r>
            <a:endParaRPr sz="2000" b="1" dirty="0">
              <a:solidFill>
                <a:schemeClr val="dk2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2145" name="Google Shape;2145;p48"/>
          <p:cNvSpPr txBox="1"/>
          <p:nvPr/>
        </p:nvSpPr>
        <p:spPr>
          <a:xfrm>
            <a:off x="265595" y="1081604"/>
            <a:ext cx="2719774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chemeClr val="accent2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المساحة</a:t>
            </a:r>
            <a:endParaRPr sz="1800" b="1" dirty="0">
              <a:solidFill>
                <a:schemeClr val="accent2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2147" name="Google Shape;2147;p48"/>
          <p:cNvSpPr txBox="1"/>
          <p:nvPr/>
        </p:nvSpPr>
        <p:spPr>
          <a:xfrm>
            <a:off x="5918710" y="1451911"/>
            <a:ext cx="2458952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الحدود</a:t>
            </a:r>
            <a:endParaRPr sz="18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pic>
        <p:nvPicPr>
          <p:cNvPr id="63" name="Picture 6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64" name="Picture 6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65" name="Picture 6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66" name="Picture 6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p56"/>
          <p:cNvSpPr txBox="1"/>
          <p:nvPr/>
        </p:nvSpPr>
        <p:spPr>
          <a:xfrm>
            <a:off x="1980200" y="3543299"/>
            <a:ext cx="4577992" cy="1030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16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رؤوس أرضية (راس علم – راش الضبعة – راس الحكمة).</a:t>
            </a:r>
          </a:p>
          <a:p>
            <a:pPr marL="0" lvl="0" indent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16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بحيرات ساحلية (مرسي مطروح).</a:t>
            </a:r>
          </a:p>
          <a:p>
            <a:pPr marL="0" lvl="0" indent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16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شواطئ رملية.</a:t>
            </a:r>
            <a:endParaRPr sz="16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2575" name="Google Shape;2575;p56"/>
          <p:cNvSpPr txBox="1"/>
          <p:nvPr/>
        </p:nvSpPr>
        <p:spPr>
          <a:xfrm>
            <a:off x="3741653" y="2719421"/>
            <a:ext cx="3310400" cy="74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32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الظواهر التضاريسية</a:t>
            </a:r>
            <a:endParaRPr sz="32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2576" name="Google Shape;2576;p56"/>
          <p:cNvSpPr txBox="1"/>
          <p:nvPr/>
        </p:nvSpPr>
        <p:spPr>
          <a:xfrm>
            <a:off x="1538151" y="1674697"/>
            <a:ext cx="3637583" cy="1283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18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	تنتهي الصحراء الغربية شمالا عند إقليم مريوط من غرب اسكندرية حتي هضبة السلوم.</a:t>
            </a:r>
            <a:endParaRPr sz="18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2577" name="Google Shape;2577;p56"/>
          <p:cNvSpPr txBox="1"/>
          <p:nvPr/>
        </p:nvSpPr>
        <p:spPr>
          <a:xfrm>
            <a:off x="3031420" y="1201707"/>
            <a:ext cx="2150867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36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الامتداد</a:t>
            </a:r>
            <a:endParaRPr sz="36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grpSp>
        <p:nvGrpSpPr>
          <p:cNvPr id="2638" name="Google Shape;2638;p56"/>
          <p:cNvGrpSpPr/>
          <p:nvPr/>
        </p:nvGrpSpPr>
        <p:grpSpPr>
          <a:xfrm>
            <a:off x="6889761" y="233830"/>
            <a:ext cx="2548551" cy="2852311"/>
            <a:chOff x="6889761" y="-582599"/>
            <a:chExt cx="2548551" cy="2852311"/>
          </a:xfrm>
        </p:grpSpPr>
        <p:grpSp>
          <p:nvGrpSpPr>
            <p:cNvPr id="2639" name="Google Shape;2639;p56"/>
            <p:cNvGrpSpPr/>
            <p:nvPr/>
          </p:nvGrpSpPr>
          <p:grpSpPr>
            <a:xfrm flipH="1">
              <a:off x="7777962" y="-582599"/>
              <a:ext cx="1660349" cy="2286318"/>
              <a:chOff x="4620945" y="-582599"/>
              <a:chExt cx="1660349" cy="2286318"/>
            </a:xfrm>
          </p:grpSpPr>
          <p:sp>
            <p:nvSpPr>
              <p:cNvPr id="2640" name="Google Shape;2640;p56"/>
              <p:cNvSpPr/>
              <p:nvPr/>
            </p:nvSpPr>
            <p:spPr>
              <a:xfrm rot="9899980" flipH="1">
                <a:off x="4799744" y="121853"/>
                <a:ext cx="864487" cy="1495469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15195" extrusionOk="0">
                    <a:moveTo>
                      <a:pt x="5197" y="187"/>
                    </a:moveTo>
                    <a:cubicBezTo>
                      <a:pt x="5461" y="187"/>
                      <a:pt x="5800" y="517"/>
                      <a:pt x="5888" y="750"/>
                    </a:cubicBezTo>
                    <a:cubicBezTo>
                      <a:pt x="6024" y="1103"/>
                      <a:pt x="6010" y="1516"/>
                      <a:pt x="6007" y="1887"/>
                    </a:cubicBezTo>
                    <a:cubicBezTo>
                      <a:pt x="5999" y="2723"/>
                      <a:pt x="5966" y="3573"/>
                      <a:pt x="5871" y="4404"/>
                    </a:cubicBezTo>
                    <a:cubicBezTo>
                      <a:pt x="5837" y="4691"/>
                      <a:pt x="5794" y="4974"/>
                      <a:pt x="5747" y="5258"/>
                    </a:cubicBezTo>
                    <a:cubicBezTo>
                      <a:pt x="5666" y="4579"/>
                      <a:pt x="5504" y="3914"/>
                      <a:pt x="5331" y="3249"/>
                    </a:cubicBezTo>
                    <a:cubicBezTo>
                      <a:pt x="5122" y="2427"/>
                      <a:pt x="4691" y="1333"/>
                      <a:pt x="4900" y="483"/>
                    </a:cubicBezTo>
                    <a:cubicBezTo>
                      <a:pt x="4953" y="268"/>
                      <a:pt x="5066" y="187"/>
                      <a:pt x="5197" y="187"/>
                    </a:cubicBezTo>
                    <a:close/>
                    <a:moveTo>
                      <a:pt x="8072" y="2671"/>
                    </a:moveTo>
                    <a:cubicBezTo>
                      <a:pt x="8320" y="2671"/>
                      <a:pt x="8442" y="2893"/>
                      <a:pt x="8355" y="3165"/>
                    </a:cubicBezTo>
                    <a:cubicBezTo>
                      <a:pt x="8102" y="3962"/>
                      <a:pt x="7332" y="4667"/>
                      <a:pt x="6779" y="5261"/>
                    </a:cubicBezTo>
                    <a:cubicBezTo>
                      <a:pt x="6462" y="5602"/>
                      <a:pt x="6094" y="5926"/>
                      <a:pt x="5773" y="6277"/>
                    </a:cubicBezTo>
                    <a:cubicBezTo>
                      <a:pt x="5949" y="5423"/>
                      <a:pt x="6388" y="4565"/>
                      <a:pt x="6820" y="3837"/>
                    </a:cubicBezTo>
                    <a:cubicBezTo>
                      <a:pt x="7066" y="3419"/>
                      <a:pt x="7396" y="2889"/>
                      <a:pt x="7876" y="2710"/>
                    </a:cubicBezTo>
                    <a:cubicBezTo>
                      <a:pt x="7948" y="2683"/>
                      <a:pt x="8013" y="2671"/>
                      <a:pt x="8072" y="2671"/>
                    </a:cubicBezTo>
                    <a:close/>
                    <a:moveTo>
                      <a:pt x="3233" y="4189"/>
                    </a:moveTo>
                    <a:cubicBezTo>
                      <a:pt x="3844" y="4189"/>
                      <a:pt x="4321" y="5464"/>
                      <a:pt x="4488" y="5865"/>
                    </a:cubicBezTo>
                    <a:cubicBezTo>
                      <a:pt x="4657" y="6270"/>
                      <a:pt x="4798" y="6688"/>
                      <a:pt x="4930" y="7107"/>
                    </a:cubicBezTo>
                    <a:cubicBezTo>
                      <a:pt x="4559" y="6699"/>
                      <a:pt x="4060" y="6364"/>
                      <a:pt x="3668" y="6027"/>
                    </a:cubicBezTo>
                    <a:cubicBezTo>
                      <a:pt x="3263" y="5683"/>
                      <a:pt x="1978" y="4539"/>
                      <a:pt x="3104" y="4208"/>
                    </a:cubicBezTo>
                    <a:cubicBezTo>
                      <a:pt x="3148" y="4195"/>
                      <a:pt x="3191" y="4189"/>
                      <a:pt x="3233" y="4189"/>
                    </a:cubicBezTo>
                    <a:close/>
                    <a:moveTo>
                      <a:pt x="7574" y="7652"/>
                    </a:moveTo>
                    <a:cubicBezTo>
                      <a:pt x="7714" y="7652"/>
                      <a:pt x="7813" y="7707"/>
                      <a:pt x="7852" y="7836"/>
                    </a:cubicBezTo>
                    <a:cubicBezTo>
                      <a:pt x="7963" y="8207"/>
                      <a:pt x="7643" y="8588"/>
                      <a:pt x="7349" y="8756"/>
                    </a:cubicBezTo>
                    <a:cubicBezTo>
                      <a:pt x="7012" y="8952"/>
                      <a:pt x="6580" y="8996"/>
                      <a:pt x="6202" y="9050"/>
                    </a:cubicBezTo>
                    <a:cubicBezTo>
                      <a:pt x="5824" y="9101"/>
                      <a:pt x="5403" y="9138"/>
                      <a:pt x="5035" y="9283"/>
                    </a:cubicBezTo>
                    <a:cubicBezTo>
                      <a:pt x="5626" y="8667"/>
                      <a:pt x="6974" y="7652"/>
                      <a:pt x="7574" y="7652"/>
                    </a:cubicBezTo>
                    <a:close/>
                    <a:moveTo>
                      <a:pt x="1322" y="7397"/>
                    </a:moveTo>
                    <a:cubicBezTo>
                      <a:pt x="1665" y="7397"/>
                      <a:pt x="2011" y="7655"/>
                      <a:pt x="2268" y="7903"/>
                    </a:cubicBezTo>
                    <a:cubicBezTo>
                      <a:pt x="2643" y="8261"/>
                      <a:pt x="2933" y="8709"/>
                      <a:pt x="3182" y="9158"/>
                    </a:cubicBezTo>
                    <a:cubicBezTo>
                      <a:pt x="3473" y="9678"/>
                      <a:pt x="3529" y="10251"/>
                      <a:pt x="3641" y="10822"/>
                    </a:cubicBezTo>
                    <a:cubicBezTo>
                      <a:pt x="3378" y="10518"/>
                      <a:pt x="3003" y="10262"/>
                      <a:pt x="2740" y="10056"/>
                    </a:cubicBezTo>
                    <a:cubicBezTo>
                      <a:pt x="2085" y="9550"/>
                      <a:pt x="1306" y="9080"/>
                      <a:pt x="816" y="8396"/>
                    </a:cubicBezTo>
                    <a:cubicBezTo>
                      <a:pt x="628" y="8133"/>
                      <a:pt x="584" y="7849"/>
                      <a:pt x="833" y="7610"/>
                    </a:cubicBezTo>
                    <a:cubicBezTo>
                      <a:pt x="989" y="7458"/>
                      <a:pt x="1155" y="7397"/>
                      <a:pt x="1322" y="7397"/>
                    </a:cubicBezTo>
                    <a:close/>
                    <a:moveTo>
                      <a:pt x="5935" y="10861"/>
                    </a:moveTo>
                    <a:cubicBezTo>
                      <a:pt x="6050" y="10861"/>
                      <a:pt x="6162" y="10885"/>
                      <a:pt x="6256" y="10950"/>
                    </a:cubicBezTo>
                    <a:cubicBezTo>
                      <a:pt x="6499" y="11116"/>
                      <a:pt x="6533" y="11281"/>
                      <a:pt x="6267" y="11433"/>
                    </a:cubicBezTo>
                    <a:cubicBezTo>
                      <a:pt x="5538" y="11851"/>
                      <a:pt x="4636" y="11720"/>
                      <a:pt x="3853" y="11952"/>
                    </a:cubicBezTo>
                    <a:cubicBezTo>
                      <a:pt x="4185" y="11477"/>
                      <a:pt x="4937" y="11145"/>
                      <a:pt x="5420" y="10974"/>
                    </a:cubicBezTo>
                    <a:cubicBezTo>
                      <a:pt x="5571" y="10918"/>
                      <a:pt x="5758" y="10861"/>
                      <a:pt x="5935" y="10861"/>
                    </a:cubicBezTo>
                    <a:close/>
                    <a:moveTo>
                      <a:pt x="1402" y="11150"/>
                    </a:moveTo>
                    <a:cubicBezTo>
                      <a:pt x="2022" y="11150"/>
                      <a:pt x="2552" y="12965"/>
                      <a:pt x="2669" y="13684"/>
                    </a:cubicBezTo>
                    <a:cubicBezTo>
                      <a:pt x="2018" y="12968"/>
                      <a:pt x="692" y="11605"/>
                      <a:pt x="1171" y="11237"/>
                    </a:cubicBezTo>
                    <a:cubicBezTo>
                      <a:pt x="1249" y="11177"/>
                      <a:pt x="1326" y="11150"/>
                      <a:pt x="1402" y="11150"/>
                    </a:cubicBezTo>
                    <a:close/>
                    <a:moveTo>
                      <a:pt x="4870" y="13028"/>
                    </a:moveTo>
                    <a:cubicBezTo>
                      <a:pt x="4932" y="13028"/>
                      <a:pt x="4991" y="13038"/>
                      <a:pt x="5045" y="13062"/>
                    </a:cubicBezTo>
                    <a:cubicBezTo>
                      <a:pt x="5339" y="13194"/>
                      <a:pt x="5032" y="13586"/>
                      <a:pt x="4876" y="13676"/>
                    </a:cubicBezTo>
                    <a:cubicBezTo>
                      <a:pt x="4630" y="13815"/>
                      <a:pt x="4303" y="13842"/>
                      <a:pt x="4029" y="13872"/>
                    </a:cubicBezTo>
                    <a:cubicBezTo>
                      <a:pt x="3776" y="13903"/>
                      <a:pt x="3506" y="13903"/>
                      <a:pt x="3246" y="13944"/>
                    </a:cubicBezTo>
                    <a:cubicBezTo>
                      <a:pt x="3439" y="13774"/>
                      <a:pt x="3665" y="13633"/>
                      <a:pt x="3864" y="13501"/>
                    </a:cubicBezTo>
                    <a:cubicBezTo>
                      <a:pt x="4095" y="13345"/>
                      <a:pt x="4531" y="13028"/>
                      <a:pt x="4870" y="13028"/>
                    </a:cubicBezTo>
                    <a:close/>
                    <a:moveTo>
                      <a:pt x="5231" y="0"/>
                    </a:moveTo>
                    <a:cubicBezTo>
                      <a:pt x="5102" y="0"/>
                      <a:pt x="4974" y="46"/>
                      <a:pt x="4859" y="156"/>
                    </a:cubicBezTo>
                    <a:cubicBezTo>
                      <a:pt x="4380" y="617"/>
                      <a:pt x="4781" y="1796"/>
                      <a:pt x="4900" y="2312"/>
                    </a:cubicBezTo>
                    <a:cubicBezTo>
                      <a:pt x="5173" y="3523"/>
                      <a:pt x="5582" y="4704"/>
                      <a:pt x="5602" y="5956"/>
                    </a:cubicBezTo>
                    <a:lnTo>
                      <a:pt x="5602" y="5970"/>
                    </a:lnTo>
                    <a:cubicBezTo>
                      <a:pt x="5548" y="6213"/>
                      <a:pt x="5487" y="6456"/>
                      <a:pt x="5423" y="6699"/>
                    </a:cubicBezTo>
                    <a:cubicBezTo>
                      <a:pt x="5416" y="6708"/>
                      <a:pt x="5409" y="6716"/>
                      <a:pt x="5403" y="6725"/>
                    </a:cubicBezTo>
                    <a:cubicBezTo>
                      <a:pt x="5379" y="6756"/>
                      <a:pt x="5382" y="6786"/>
                      <a:pt x="5392" y="6810"/>
                    </a:cubicBezTo>
                    <a:cubicBezTo>
                      <a:pt x="5339" y="7006"/>
                      <a:pt x="5281" y="7202"/>
                      <a:pt x="5224" y="7397"/>
                    </a:cubicBezTo>
                    <a:cubicBezTo>
                      <a:pt x="5007" y="6702"/>
                      <a:pt x="4778" y="6014"/>
                      <a:pt x="4471" y="5352"/>
                    </a:cubicBezTo>
                    <a:cubicBezTo>
                      <a:pt x="4244" y="4866"/>
                      <a:pt x="3827" y="4010"/>
                      <a:pt x="3189" y="4010"/>
                    </a:cubicBezTo>
                    <a:cubicBezTo>
                      <a:pt x="3145" y="4010"/>
                      <a:pt x="3100" y="4014"/>
                      <a:pt x="3054" y="4023"/>
                    </a:cubicBezTo>
                    <a:cubicBezTo>
                      <a:pt x="2777" y="4073"/>
                      <a:pt x="2521" y="4350"/>
                      <a:pt x="2464" y="4617"/>
                    </a:cubicBezTo>
                    <a:cubicBezTo>
                      <a:pt x="2396" y="4934"/>
                      <a:pt x="2632" y="5244"/>
                      <a:pt x="2818" y="5473"/>
                    </a:cubicBezTo>
                    <a:cubicBezTo>
                      <a:pt x="3162" y="5892"/>
                      <a:pt x="3610" y="6233"/>
                      <a:pt x="4026" y="6580"/>
                    </a:cubicBezTo>
                    <a:cubicBezTo>
                      <a:pt x="4407" y="6901"/>
                      <a:pt x="4879" y="7238"/>
                      <a:pt x="5113" y="7691"/>
                    </a:cubicBezTo>
                    <a:cubicBezTo>
                      <a:pt x="5116" y="7694"/>
                      <a:pt x="5119" y="7697"/>
                      <a:pt x="5122" y="7700"/>
                    </a:cubicBezTo>
                    <a:lnTo>
                      <a:pt x="5126" y="7704"/>
                    </a:lnTo>
                    <a:lnTo>
                      <a:pt x="5126" y="7708"/>
                    </a:lnTo>
                    <a:cubicBezTo>
                      <a:pt x="4764" y="8841"/>
                      <a:pt x="4326" y="9955"/>
                      <a:pt x="3891" y="11069"/>
                    </a:cubicBezTo>
                    <a:cubicBezTo>
                      <a:pt x="3722" y="10383"/>
                      <a:pt x="3688" y="9695"/>
                      <a:pt x="3351" y="9060"/>
                    </a:cubicBezTo>
                    <a:cubicBezTo>
                      <a:pt x="3081" y="8561"/>
                      <a:pt x="2737" y="8085"/>
                      <a:pt x="2325" y="7694"/>
                    </a:cubicBezTo>
                    <a:cubicBezTo>
                      <a:pt x="2059" y="7437"/>
                      <a:pt x="1622" y="7228"/>
                      <a:pt x="1234" y="7228"/>
                    </a:cubicBezTo>
                    <a:cubicBezTo>
                      <a:pt x="888" y="7228"/>
                      <a:pt x="581" y="7395"/>
                      <a:pt x="469" y="7842"/>
                    </a:cubicBezTo>
                    <a:cubicBezTo>
                      <a:pt x="301" y="8531"/>
                      <a:pt x="1327" y="9209"/>
                      <a:pt x="1762" y="9550"/>
                    </a:cubicBezTo>
                    <a:cubicBezTo>
                      <a:pt x="2183" y="9881"/>
                      <a:pt x="2618" y="10191"/>
                      <a:pt x="3027" y="10535"/>
                    </a:cubicBezTo>
                    <a:cubicBezTo>
                      <a:pt x="3300" y="10765"/>
                      <a:pt x="3678" y="11061"/>
                      <a:pt x="3749" y="11433"/>
                    </a:cubicBezTo>
                    <a:cubicBezTo>
                      <a:pt x="3442" y="12223"/>
                      <a:pt x="3141" y="13015"/>
                      <a:pt x="2882" y="13818"/>
                    </a:cubicBezTo>
                    <a:cubicBezTo>
                      <a:pt x="2848" y="13211"/>
                      <a:pt x="2615" y="12583"/>
                      <a:pt x="2383" y="12033"/>
                    </a:cubicBezTo>
                    <a:cubicBezTo>
                      <a:pt x="2216" y="11646"/>
                      <a:pt x="1887" y="10972"/>
                      <a:pt x="1391" y="10972"/>
                    </a:cubicBezTo>
                    <a:cubicBezTo>
                      <a:pt x="1333" y="10972"/>
                      <a:pt x="1274" y="10981"/>
                      <a:pt x="1212" y="11001"/>
                    </a:cubicBezTo>
                    <a:cubicBezTo>
                      <a:pt x="0" y="11385"/>
                      <a:pt x="2426" y="13626"/>
                      <a:pt x="2784" y="14115"/>
                    </a:cubicBezTo>
                    <a:cubicBezTo>
                      <a:pt x="2686" y="14433"/>
                      <a:pt x="2592" y="14753"/>
                      <a:pt x="2504" y="15077"/>
                    </a:cubicBezTo>
                    <a:cubicBezTo>
                      <a:pt x="2486" y="15148"/>
                      <a:pt x="2546" y="15195"/>
                      <a:pt x="2603" y="15195"/>
                    </a:cubicBezTo>
                    <a:cubicBezTo>
                      <a:pt x="2641" y="15195"/>
                      <a:pt x="2677" y="15174"/>
                      <a:pt x="2690" y="15128"/>
                    </a:cubicBezTo>
                    <a:cubicBezTo>
                      <a:pt x="2771" y="14824"/>
                      <a:pt x="2858" y="14523"/>
                      <a:pt x="2950" y="14227"/>
                    </a:cubicBezTo>
                    <a:cubicBezTo>
                      <a:pt x="2973" y="14223"/>
                      <a:pt x="2997" y="14213"/>
                      <a:pt x="3014" y="14190"/>
                    </a:cubicBezTo>
                    <a:cubicBezTo>
                      <a:pt x="3594" y="13977"/>
                      <a:pt x="4286" y="14118"/>
                      <a:pt x="4876" y="13886"/>
                    </a:cubicBezTo>
                    <a:cubicBezTo>
                      <a:pt x="5194" y="13761"/>
                      <a:pt x="5554" y="13292"/>
                      <a:pt x="5234" y="12972"/>
                    </a:cubicBezTo>
                    <a:cubicBezTo>
                      <a:pt x="5138" y="12877"/>
                      <a:pt x="5021" y="12840"/>
                      <a:pt x="4896" y="12840"/>
                    </a:cubicBezTo>
                    <a:cubicBezTo>
                      <a:pt x="4610" y="12840"/>
                      <a:pt x="4284" y="13029"/>
                      <a:pt x="4073" y="13143"/>
                    </a:cubicBezTo>
                    <a:cubicBezTo>
                      <a:pt x="3749" y="13326"/>
                      <a:pt x="3364" y="13562"/>
                      <a:pt x="3074" y="13842"/>
                    </a:cubicBezTo>
                    <a:cubicBezTo>
                      <a:pt x="3253" y="13292"/>
                      <a:pt x="3448" y="12749"/>
                      <a:pt x="3651" y="12206"/>
                    </a:cubicBezTo>
                    <a:cubicBezTo>
                      <a:pt x="3688" y="12206"/>
                      <a:pt x="3725" y="12189"/>
                      <a:pt x="3746" y="12148"/>
                    </a:cubicBezTo>
                    <a:cubicBezTo>
                      <a:pt x="3759" y="12160"/>
                      <a:pt x="3776" y="12166"/>
                      <a:pt x="3796" y="12166"/>
                    </a:cubicBezTo>
                    <a:cubicBezTo>
                      <a:pt x="3806" y="12166"/>
                      <a:pt x="3816" y="12165"/>
                      <a:pt x="3827" y="12162"/>
                    </a:cubicBezTo>
                    <a:cubicBezTo>
                      <a:pt x="4353" y="11986"/>
                      <a:pt x="4971" y="11993"/>
                      <a:pt x="5518" y="11874"/>
                    </a:cubicBezTo>
                    <a:cubicBezTo>
                      <a:pt x="5845" y="11804"/>
                      <a:pt x="6675" y="11665"/>
                      <a:pt x="6668" y="11193"/>
                    </a:cubicBezTo>
                    <a:cubicBezTo>
                      <a:pt x="6662" y="10808"/>
                      <a:pt x="6311" y="10699"/>
                      <a:pt x="5957" y="10699"/>
                    </a:cubicBezTo>
                    <a:cubicBezTo>
                      <a:pt x="5731" y="10699"/>
                      <a:pt x="5505" y="10744"/>
                      <a:pt x="5365" y="10788"/>
                    </a:cubicBezTo>
                    <a:cubicBezTo>
                      <a:pt x="4900" y="10937"/>
                      <a:pt x="4262" y="11237"/>
                      <a:pt x="3864" y="11652"/>
                    </a:cubicBezTo>
                    <a:cubicBezTo>
                      <a:pt x="3884" y="11595"/>
                      <a:pt x="3904" y="11541"/>
                      <a:pt x="3925" y="11486"/>
                    </a:cubicBezTo>
                    <a:cubicBezTo>
                      <a:pt x="3931" y="11477"/>
                      <a:pt x="3938" y="11463"/>
                      <a:pt x="3938" y="11449"/>
                    </a:cubicBezTo>
                    <a:cubicBezTo>
                      <a:pt x="4147" y="10913"/>
                      <a:pt x="4356" y="10376"/>
                      <a:pt x="4562" y="9840"/>
                    </a:cubicBezTo>
                    <a:cubicBezTo>
                      <a:pt x="4579" y="9834"/>
                      <a:pt x="4593" y="9823"/>
                      <a:pt x="4606" y="9806"/>
                    </a:cubicBezTo>
                    <a:cubicBezTo>
                      <a:pt x="4636" y="9766"/>
                      <a:pt x="4670" y="9728"/>
                      <a:pt x="4704" y="9695"/>
                    </a:cubicBezTo>
                    <a:cubicBezTo>
                      <a:pt x="4724" y="9688"/>
                      <a:pt x="4738" y="9675"/>
                      <a:pt x="4751" y="9655"/>
                    </a:cubicBezTo>
                    <a:cubicBezTo>
                      <a:pt x="5379" y="9105"/>
                      <a:pt x="6560" y="9317"/>
                      <a:pt x="7292" y="8996"/>
                    </a:cubicBezTo>
                    <a:cubicBezTo>
                      <a:pt x="7714" y="8811"/>
                      <a:pt x="8439" y="8007"/>
                      <a:pt x="7896" y="7562"/>
                    </a:cubicBezTo>
                    <a:cubicBezTo>
                      <a:pt x="7801" y="7484"/>
                      <a:pt x="7684" y="7452"/>
                      <a:pt x="7555" y="7452"/>
                    </a:cubicBezTo>
                    <a:cubicBezTo>
                      <a:pt x="7077" y="7452"/>
                      <a:pt x="6436" y="7895"/>
                      <a:pt x="6152" y="8079"/>
                    </a:cubicBezTo>
                    <a:cubicBezTo>
                      <a:pt x="5716" y="8359"/>
                      <a:pt x="5156" y="8730"/>
                      <a:pt x="4809" y="9189"/>
                    </a:cubicBezTo>
                    <a:cubicBezTo>
                      <a:pt x="4836" y="9111"/>
                      <a:pt x="4866" y="9033"/>
                      <a:pt x="4893" y="8956"/>
                    </a:cubicBezTo>
                    <a:cubicBezTo>
                      <a:pt x="5149" y="8250"/>
                      <a:pt x="5372" y="7546"/>
                      <a:pt x="5558" y="6837"/>
                    </a:cubicBezTo>
                    <a:cubicBezTo>
                      <a:pt x="5561" y="6830"/>
                      <a:pt x="5565" y="6827"/>
                      <a:pt x="5568" y="6823"/>
                    </a:cubicBezTo>
                    <a:cubicBezTo>
                      <a:pt x="5761" y="6550"/>
                      <a:pt x="6033" y="6320"/>
                      <a:pt x="6263" y="6081"/>
                    </a:cubicBezTo>
                    <a:cubicBezTo>
                      <a:pt x="6655" y="5679"/>
                      <a:pt x="7042" y="5271"/>
                      <a:pt x="7413" y="4849"/>
                    </a:cubicBezTo>
                    <a:cubicBezTo>
                      <a:pt x="7805" y="4404"/>
                      <a:pt x="8784" y="3466"/>
                      <a:pt x="8567" y="2781"/>
                    </a:cubicBezTo>
                    <a:cubicBezTo>
                      <a:pt x="8505" y="2579"/>
                      <a:pt x="8261" y="2487"/>
                      <a:pt x="8055" y="2487"/>
                    </a:cubicBezTo>
                    <a:cubicBezTo>
                      <a:pt x="8016" y="2487"/>
                      <a:pt x="7978" y="2491"/>
                      <a:pt x="7943" y="2497"/>
                    </a:cubicBezTo>
                    <a:cubicBezTo>
                      <a:pt x="7502" y="2575"/>
                      <a:pt x="7187" y="2970"/>
                      <a:pt x="6935" y="3310"/>
                    </a:cubicBezTo>
                    <a:cubicBezTo>
                      <a:pt x="6557" y="3820"/>
                      <a:pt x="6192" y="4458"/>
                      <a:pt x="5926" y="5119"/>
                    </a:cubicBezTo>
                    <a:cubicBezTo>
                      <a:pt x="6057" y="4340"/>
                      <a:pt x="6138" y="3553"/>
                      <a:pt x="6165" y="2747"/>
                    </a:cubicBezTo>
                    <a:cubicBezTo>
                      <a:pt x="6189" y="2066"/>
                      <a:pt x="6334" y="1222"/>
                      <a:pt x="6030" y="584"/>
                    </a:cubicBezTo>
                    <a:cubicBezTo>
                      <a:pt x="5890" y="289"/>
                      <a:pt x="5557" y="0"/>
                      <a:pt x="52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56"/>
              <p:cNvSpPr/>
              <p:nvPr/>
            </p:nvSpPr>
            <p:spPr>
              <a:xfrm rot="9027974" flipH="1">
                <a:off x="4960626" y="-346356"/>
                <a:ext cx="1185473" cy="861002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2" name="Google Shape;2642;p56"/>
            <p:cNvGrpSpPr/>
            <p:nvPr/>
          </p:nvGrpSpPr>
          <p:grpSpPr>
            <a:xfrm rot="-8764580" flipH="1">
              <a:off x="6970811" y="748311"/>
              <a:ext cx="2249940" cy="976694"/>
              <a:chOff x="5085720" y="658171"/>
              <a:chExt cx="2249891" cy="976673"/>
            </a:xfrm>
          </p:grpSpPr>
          <p:sp>
            <p:nvSpPr>
              <p:cNvPr id="2643" name="Google Shape;2643;p56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56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56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56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56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56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56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56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56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52" name="Google Shape;2652;p56"/>
          <p:cNvSpPr txBox="1">
            <a:spLocks noGrp="1"/>
          </p:cNvSpPr>
          <p:nvPr>
            <p:ph type="title"/>
          </p:nvPr>
        </p:nvSpPr>
        <p:spPr>
          <a:xfrm>
            <a:off x="4106451" y="396463"/>
            <a:ext cx="404988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النطاق الساحلي</a:t>
            </a:r>
            <a:endParaRPr sz="40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pic>
        <p:nvPicPr>
          <p:cNvPr id="85" name="Picture 8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23" y="4492563"/>
            <a:ext cx="428122" cy="428122"/>
          </a:xfrm>
          <a:prstGeom prst="rect">
            <a:avLst/>
          </a:prstGeom>
        </p:spPr>
      </p:pic>
      <p:pic>
        <p:nvPicPr>
          <p:cNvPr id="86" name="Picture 8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33" y="4367793"/>
            <a:ext cx="677662" cy="677662"/>
          </a:xfrm>
          <a:prstGeom prst="rect">
            <a:avLst/>
          </a:prstGeom>
        </p:spPr>
      </p:pic>
      <p:pic>
        <p:nvPicPr>
          <p:cNvPr id="87" name="Picture 8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88" name="Picture 8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4683" y="4492563"/>
            <a:ext cx="428122" cy="42812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p35"/>
          <p:cNvGrpSpPr/>
          <p:nvPr/>
        </p:nvGrpSpPr>
        <p:grpSpPr>
          <a:xfrm rot="-1702476">
            <a:off x="4941214" y="1585991"/>
            <a:ext cx="718695" cy="613027"/>
            <a:chOff x="5794823" y="394529"/>
            <a:chExt cx="1647605" cy="1405361"/>
          </a:xfrm>
        </p:grpSpPr>
        <p:sp>
          <p:nvSpPr>
            <p:cNvPr id="798" name="Google Shape;798;p35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35"/>
          <p:cNvGrpSpPr/>
          <p:nvPr/>
        </p:nvGrpSpPr>
        <p:grpSpPr>
          <a:xfrm>
            <a:off x="914400" y="1356675"/>
            <a:ext cx="3136399" cy="2891625"/>
            <a:chOff x="914400" y="1356675"/>
            <a:chExt cx="3136399" cy="2891625"/>
          </a:xfrm>
        </p:grpSpPr>
        <p:grpSp>
          <p:nvGrpSpPr>
            <p:cNvPr id="801" name="Google Shape;801;p35"/>
            <p:cNvGrpSpPr/>
            <p:nvPr/>
          </p:nvGrpSpPr>
          <p:grpSpPr>
            <a:xfrm flipH="1">
              <a:off x="914400" y="1356675"/>
              <a:ext cx="3136399" cy="2891625"/>
              <a:chOff x="5160525" y="1032825"/>
              <a:chExt cx="3136399" cy="2891625"/>
            </a:xfrm>
          </p:grpSpPr>
          <p:sp>
            <p:nvSpPr>
              <p:cNvPr id="802" name="Google Shape;802;p35"/>
              <p:cNvSpPr/>
              <p:nvPr/>
            </p:nvSpPr>
            <p:spPr>
              <a:xfrm>
                <a:off x="7678458" y="1103757"/>
                <a:ext cx="33236" cy="209491"/>
              </a:xfrm>
              <a:custGeom>
                <a:avLst/>
                <a:gdLst/>
                <a:ahLst/>
                <a:cxnLst/>
                <a:rect l="l" t="t" r="r" b="b"/>
                <a:pathLst>
                  <a:path w="574" h="3618" extrusionOk="0">
                    <a:moveTo>
                      <a:pt x="122" y="1"/>
                    </a:moveTo>
                    <a:cubicBezTo>
                      <a:pt x="95" y="1"/>
                      <a:pt x="69" y="22"/>
                      <a:pt x="61" y="51"/>
                    </a:cubicBezTo>
                    <a:cubicBezTo>
                      <a:pt x="1" y="280"/>
                      <a:pt x="78" y="506"/>
                      <a:pt x="155" y="722"/>
                    </a:cubicBezTo>
                    <a:lnTo>
                      <a:pt x="176" y="779"/>
                    </a:lnTo>
                    <a:cubicBezTo>
                      <a:pt x="281" y="1090"/>
                      <a:pt x="351" y="1413"/>
                      <a:pt x="389" y="1737"/>
                    </a:cubicBezTo>
                    <a:cubicBezTo>
                      <a:pt x="449" y="2264"/>
                      <a:pt x="415" y="2801"/>
                      <a:pt x="375" y="3256"/>
                    </a:cubicBezTo>
                    <a:cubicBezTo>
                      <a:pt x="368" y="3354"/>
                      <a:pt x="355" y="3483"/>
                      <a:pt x="426" y="3587"/>
                    </a:cubicBezTo>
                    <a:cubicBezTo>
                      <a:pt x="436" y="3607"/>
                      <a:pt x="456" y="3617"/>
                      <a:pt x="476" y="3617"/>
                    </a:cubicBezTo>
                    <a:cubicBezTo>
                      <a:pt x="490" y="3617"/>
                      <a:pt x="504" y="3614"/>
                      <a:pt x="513" y="3604"/>
                    </a:cubicBezTo>
                    <a:cubicBezTo>
                      <a:pt x="544" y="3587"/>
                      <a:pt x="551" y="3547"/>
                      <a:pt x="530" y="3516"/>
                    </a:cubicBezTo>
                    <a:cubicBezTo>
                      <a:pt x="490" y="3455"/>
                      <a:pt x="493" y="3368"/>
                      <a:pt x="504" y="3270"/>
                    </a:cubicBezTo>
                    <a:cubicBezTo>
                      <a:pt x="544" y="2804"/>
                      <a:pt x="574" y="2261"/>
                      <a:pt x="513" y="1724"/>
                    </a:cubicBezTo>
                    <a:cubicBezTo>
                      <a:pt x="476" y="1390"/>
                      <a:pt x="402" y="1060"/>
                      <a:pt x="294" y="739"/>
                    </a:cubicBezTo>
                    <a:lnTo>
                      <a:pt x="274" y="681"/>
                    </a:lnTo>
                    <a:cubicBezTo>
                      <a:pt x="206" y="482"/>
                      <a:pt x="135" y="273"/>
                      <a:pt x="186" y="81"/>
                    </a:cubicBezTo>
                    <a:cubicBezTo>
                      <a:pt x="193" y="47"/>
                      <a:pt x="172" y="13"/>
                      <a:pt x="139" y="4"/>
                    </a:cubicBezTo>
                    <a:cubicBezTo>
                      <a:pt x="134" y="2"/>
                      <a:pt x="128" y="1"/>
                      <a:pt x="122" y="1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7688823" y="1302423"/>
                <a:ext cx="50259" cy="56918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83" extrusionOk="0">
                    <a:moveTo>
                      <a:pt x="382" y="1"/>
                    </a:moveTo>
                    <a:cubicBezTo>
                      <a:pt x="274" y="1"/>
                      <a:pt x="162" y="58"/>
                      <a:pt x="95" y="156"/>
                    </a:cubicBezTo>
                    <a:cubicBezTo>
                      <a:pt x="24" y="264"/>
                      <a:pt x="1" y="412"/>
                      <a:pt x="34" y="571"/>
                    </a:cubicBezTo>
                    <a:cubicBezTo>
                      <a:pt x="54" y="669"/>
                      <a:pt x="91" y="760"/>
                      <a:pt x="125" y="848"/>
                    </a:cubicBezTo>
                    <a:cubicBezTo>
                      <a:pt x="138" y="878"/>
                      <a:pt x="149" y="908"/>
                      <a:pt x="163" y="942"/>
                    </a:cubicBezTo>
                    <a:cubicBezTo>
                      <a:pt x="172" y="966"/>
                      <a:pt x="196" y="983"/>
                      <a:pt x="219" y="983"/>
                    </a:cubicBezTo>
                    <a:cubicBezTo>
                      <a:pt x="230" y="983"/>
                      <a:pt x="236" y="979"/>
                      <a:pt x="244" y="979"/>
                    </a:cubicBezTo>
                    <a:cubicBezTo>
                      <a:pt x="277" y="966"/>
                      <a:pt x="294" y="929"/>
                      <a:pt x="280" y="898"/>
                    </a:cubicBezTo>
                    <a:cubicBezTo>
                      <a:pt x="267" y="865"/>
                      <a:pt x="257" y="831"/>
                      <a:pt x="244" y="801"/>
                    </a:cubicBezTo>
                    <a:cubicBezTo>
                      <a:pt x="210" y="712"/>
                      <a:pt x="176" y="631"/>
                      <a:pt x="159" y="547"/>
                    </a:cubicBezTo>
                    <a:cubicBezTo>
                      <a:pt x="142" y="473"/>
                      <a:pt x="129" y="335"/>
                      <a:pt x="199" y="227"/>
                    </a:cubicBezTo>
                    <a:cubicBezTo>
                      <a:pt x="239" y="169"/>
                      <a:pt x="312" y="126"/>
                      <a:pt x="382" y="126"/>
                    </a:cubicBezTo>
                    <a:cubicBezTo>
                      <a:pt x="406" y="126"/>
                      <a:pt x="430" y="131"/>
                      <a:pt x="452" y="142"/>
                    </a:cubicBezTo>
                    <a:cubicBezTo>
                      <a:pt x="527" y="180"/>
                      <a:pt x="563" y="274"/>
                      <a:pt x="597" y="372"/>
                    </a:cubicBezTo>
                    <a:lnTo>
                      <a:pt x="736" y="770"/>
                    </a:lnTo>
                    <a:cubicBezTo>
                      <a:pt x="744" y="797"/>
                      <a:pt x="769" y="814"/>
                      <a:pt x="797" y="814"/>
                    </a:cubicBezTo>
                    <a:cubicBezTo>
                      <a:pt x="803" y="814"/>
                      <a:pt x="810" y="813"/>
                      <a:pt x="817" y="810"/>
                    </a:cubicBezTo>
                    <a:cubicBezTo>
                      <a:pt x="851" y="801"/>
                      <a:pt x="867" y="763"/>
                      <a:pt x="854" y="729"/>
                    </a:cubicBezTo>
                    <a:lnTo>
                      <a:pt x="716" y="331"/>
                    </a:lnTo>
                    <a:cubicBezTo>
                      <a:pt x="675" y="210"/>
                      <a:pt x="624" y="88"/>
                      <a:pt x="510" y="31"/>
                    </a:cubicBezTo>
                    <a:cubicBezTo>
                      <a:pt x="470" y="11"/>
                      <a:pt x="427" y="1"/>
                      <a:pt x="382" y="1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7697624" y="1303929"/>
                <a:ext cx="16618" cy="50723"/>
              </a:xfrm>
              <a:custGeom>
                <a:avLst/>
                <a:gdLst/>
                <a:ahLst/>
                <a:cxnLst/>
                <a:rect l="l" t="t" r="r" b="b"/>
                <a:pathLst>
                  <a:path w="287" h="876" extrusionOk="0">
                    <a:moveTo>
                      <a:pt x="154" y="0"/>
                    </a:moveTo>
                    <a:cubicBezTo>
                      <a:pt x="134" y="0"/>
                      <a:pt x="114" y="10"/>
                      <a:pt x="101" y="29"/>
                    </a:cubicBezTo>
                    <a:cubicBezTo>
                      <a:pt x="78" y="56"/>
                      <a:pt x="64" y="93"/>
                      <a:pt x="51" y="140"/>
                    </a:cubicBezTo>
                    <a:cubicBezTo>
                      <a:pt x="0" y="336"/>
                      <a:pt x="51" y="542"/>
                      <a:pt x="105" y="697"/>
                    </a:cubicBezTo>
                    <a:cubicBezTo>
                      <a:pt x="118" y="744"/>
                      <a:pt x="135" y="791"/>
                      <a:pt x="159" y="839"/>
                    </a:cubicBezTo>
                    <a:cubicBezTo>
                      <a:pt x="168" y="862"/>
                      <a:pt x="193" y="876"/>
                      <a:pt x="216" y="876"/>
                    </a:cubicBezTo>
                    <a:cubicBezTo>
                      <a:pt x="223" y="876"/>
                      <a:pt x="233" y="872"/>
                      <a:pt x="240" y="869"/>
                    </a:cubicBezTo>
                    <a:cubicBezTo>
                      <a:pt x="274" y="856"/>
                      <a:pt x="287" y="815"/>
                      <a:pt x="274" y="784"/>
                    </a:cubicBezTo>
                    <a:cubicBezTo>
                      <a:pt x="254" y="744"/>
                      <a:pt x="240" y="700"/>
                      <a:pt x="223" y="657"/>
                    </a:cubicBezTo>
                    <a:cubicBezTo>
                      <a:pt x="179" y="518"/>
                      <a:pt x="128" y="336"/>
                      <a:pt x="173" y="174"/>
                    </a:cubicBezTo>
                    <a:cubicBezTo>
                      <a:pt x="182" y="140"/>
                      <a:pt x="193" y="120"/>
                      <a:pt x="203" y="103"/>
                    </a:cubicBezTo>
                    <a:cubicBezTo>
                      <a:pt x="223" y="73"/>
                      <a:pt x="216" y="32"/>
                      <a:pt x="189" y="12"/>
                    </a:cubicBezTo>
                    <a:cubicBezTo>
                      <a:pt x="178" y="4"/>
                      <a:pt x="166" y="0"/>
                      <a:pt x="154" y="0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7705267" y="1304681"/>
                <a:ext cx="24840" cy="5269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910" extrusionOk="0">
                    <a:moveTo>
                      <a:pt x="72" y="1"/>
                    </a:moveTo>
                    <a:cubicBezTo>
                      <a:pt x="61" y="1"/>
                      <a:pt x="50" y="3"/>
                      <a:pt x="41" y="9"/>
                    </a:cubicBezTo>
                    <a:cubicBezTo>
                      <a:pt x="10" y="26"/>
                      <a:pt x="0" y="63"/>
                      <a:pt x="16" y="94"/>
                    </a:cubicBezTo>
                    <a:cubicBezTo>
                      <a:pt x="151" y="333"/>
                      <a:pt x="246" y="589"/>
                      <a:pt x="296" y="859"/>
                    </a:cubicBezTo>
                    <a:cubicBezTo>
                      <a:pt x="304" y="890"/>
                      <a:pt x="330" y="910"/>
                      <a:pt x="357" y="910"/>
                    </a:cubicBezTo>
                    <a:lnTo>
                      <a:pt x="371" y="910"/>
                    </a:lnTo>
                    <a:cubicBezTo>
                      <a:pt x="405" y="903"/>
                      <a:pt x="428" y="869"/>
                      <a:pt x="421" y="835"/>
                    </a:cubicBezTo>
                    <a:cubicBezTo>
                      <a:pt x="368" y="552"/>
                      <a:pt x="270" y="282"/>
                      <a:pt x="128" y="33"/>
                    </a:cubicBezTo>
                    <a:cubicBezTo>
                      <a:pt x="116" y="12"/>
                      <a:pt x="94" y="1"/>
                      <a:pt x="72" y="1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5595438" y="1854995"/>
                <a:ext cx="2227799" cy="1718894"/>
              </a:xfrm>
              <a:custGeom>
                <a:avLst/>
                <a:gdLst/>
                <a:ahLst/>
                <a:cxnLst/>
                <a:rect l="l" t="t" r="r" b="b"/>
                <a:pathLst>
                  <a:path w="38475" h="29686" extrusionOk="0">
                    <a:moveTo>
                      <a:pt x="8874" y="0"/>
                    </a:moveTo>
                    <a:cubicBezTo>
                      <a:pt x="8355" y="0"/>
                      <a:pt x="7836" y="31"/>
                      <a:pt x="7326" y="135"/>
                    </a:cubicBezTo>
                    <a:cubicBezTo>
                      <a:pt x="5282" y="557"/>
                      <a:pt x="3645" y="2106"/>
                      <a:pt x="2420" y="3800"/>
                    </a:cubicBezTo>
                    <a:cubicBezTo>
                      <a:pt x="1799" y="4661"/>
                      <a:pt x="1249" y="5581"/>
                      <a:pt x="895" y="6580"/>
                    </a:cubicBezTo>
                    <a:cubicBezTo>
                      <a:pt x="541" y="7583"/>
                      <a:pt x="388" y="8645"/>
                      <a:pt x="298" y="9702"/>
                    </a:cubicBezTo>
                    <a:cubicBezTo>
                      <a:pt x="1" y="13120"/>
                      <a:pt x="314" y="16626"/>
                      <a:pt x="1529" y="19832"/>
                    </a:cubicBezTo>
                    <a:cubicBezTo>
                      <a:pt x="2748" y="23037"/>
                      <a:pt x="4907" y="25932"/>
                      <a:pt x="7819" y="27748"/>
                    </a:cubicBezTo>
                    <a:cubicBezTo>
                      <a:pt x="9809" y="28986"/>
                      <a:pt x="12157" y="29685"/>
                      <a:pt x="14493" y="29685"/>
                    </a:cubicBezTo>
                    <a:cubicBezTo>
                      <a:pt x="15574" y="29685"/>
                      <a:pt x="16653" y="29535"/>
                      <a:pt x="17692" y="29219"/>
                    </a:cubicBezTo>
                    <a:cubicBezTo>
                      <a:pt x="18185" y="29067"/>
                      <a:pt x="18722" y="28888"/>
                      <a:pt x="19238" y="28814"/>
                    </a:cubicBezTo>
                    <a:cubicBezTo>
                      <a:pt x="19754" y="28888"/>
                      <a:pt x="20290" y="29067"/>
                      <a:pt x="20783" y="29219"/>
                    </a:cubicBezTo>
                    <a:cubicBezTo>
                      <a:pt x="21822" y="29535"/>
                      <a:pt x="22901" y="29685"/>
                      <a:pt x="23983" y="29685"/>
                    </a:cubicBezTo>
                    <a:cubicBezTo>
                      <a:pt x="26318" y="29685"/>
                      <a:pt x="28666" y="28986"/>
                      <a:pt x="30656" y="27748"/>
                    </a:cubicBezTo>
                    <a:cubicBezTo>
                      <a:pt x="33569" y="25932"/>
                      <a:pt x="35728" y="23037"/>
                      <a:pt x="36946" y="19832"/>
                    </a:cubicBezTo>
                    <a:cubicBezTo>
                      <a:pt x="38161" y="16626"/>
                      <a:pt x="38475" y="13120"/>
                      <a:pt x="38178" y="9702"/>
                    </a:cubicBezTo>
                    <a:cubicBezTo>
                      <a:pt x="38087" y="8645"/>
                      <a:pt x="37935" y="7583"/>
                      <a:pt x="37581" y="6580"/>
                    </a:cubicBezTo>
                    <a:cubicBezTo>
                      <a:pt x="37227" y="5581"/>
                      <a:pt x="36676" y="4661"/>
                      <a:pt x="36056" y="3800"/>
                    </a:cubicBezTo>
                    <a:cubicBezTo>
                      <a:pt x="34830" y="2106"/>
                      <a:pt x="33198" y="557"/>
                      <a:pt x="31149" y="135"/>
                    </a:cubicBezTo>
                    <a:cubicBezTo>
                      <a:pt x="30640" y="31"/>
                      <a:pt x="30121" y="0"/>
                      <a:pt x="29602" y="0"/>
                    </a:cubicBezTo>
                    <a:cubicBezTo>
                      <a:pt x="29382" y="0"/>
                      <a:pt x="29161" y="6"/>
                      <a:pt x="28942" y="14"/>
                    </a:cubicBezTo>
                    <a:cubicBezTo>
                      <a:pt x="27666" y="65"/>
                      <a:pt x="26381" y="207"/>
                      <a:pt x="25173" y="618"/>
                    </a:cubicBezTo>
                    <a:cubicBezTo>
                      <a:pt x="23446" y="1208"/>
                      <a:pt x="21792" y="1948"/>
                      <a:pt x="19973" y="2123"/>
                    </a:cubicBezTo>
                    <a:cubicBezTo>
                      <a:pt x="19697" y="2150"/>
                      <a:pt x="19454" y="2170"/>
                      <a:pt x="19238" y="2180"/>
                    </a:cubicBezTo>
                    <a:cubicBezTo>
                      <a:pt x="19021" y="2170"/>
                      <a:pt x="18778" y="2150"/>
                      <a:pt x="18502" y="2123"/>
                    </a:cubicBezTo>
                    <a:cubicBezTo>
                      <a:pt x="16683" y="1948"/>
                      <a:pt x="15030" y="1208"/>
                      <a:pt x="13302" y="618"/>
                    </a:cubicBezTo>
                    <a:cubicBezTo>
                      <a:pt x="12094" y="207"/>
                      <a:pt x="10809" y="65"/>
                      <a:pt x="9536" y="14"/>
                    </a:cubicBezTo>
                    <a:cubicBezTo>
                      <a:pt x="9316" y="6"/>
                      <a:pt x="9095" y="0"/>
                      <a:pt x="88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6503017" y="1964895"/>
                <a:ext cx="468142" cy="100171"/>
              </a:xfrm>
              <a:custGeom>
                <a:avLst/>
                <a:gdLst/>
                <a:ahLst/>
                <a:cxnLst/>
                <a:rect l="l" t="t" r="r" b="b"/>
                <a:pathLst>
                  <a:path w="8085" h="1730" extrusionOk="0">
                    <a:moveTo>
                      <a:pt x="7824" y="0"/>
                    </a:moveTo>
                    <a:cubicBezTo>
                      <a:pt x="7507" y="0"/>
                      <a:pt x="7185" y="153"/>
                      <a:pt x="6884" y="282"/>
                    </a:cubicBezTo>
                    <a:cubicBezTo>
                      <a:pt x="6006" y="658"/>
                      <a:pt x="5056" y="832"/>
                      <a:pt x="4101" y="832"/>
                    </a:cubicBezTo>
                    <a:cubicBezTo>
                      <a:pt x="3085" y="832"/>
                      <a:pt x="2063" y="635"/>
                      <a:pt x="1114" y="276"/>
                    </a:cubicBezTo>
                    <a:cubicBezTo>
                      <a:pt x="943" y="210"/>
                      <a:pt x="682" y="125"/>
                      <a:pt x="456" y="125"/>
                    </a:cubicBezTo>
                    <a:cubicBezTo>
                      <a:pt x="213" y="125"/>
                      <a:pt x="11" y="223"/>
                      <a:pt x="4" y="552"/>
                    </a:cubicBezTo>
                    <a:cubicBezTo>
                      <a:pt x="0" y="630"/>
                      <a:pt x="21" y="698"/>
                      <a:pt x="61" y="758"/>
                    </a:cubicBezTo>
                    <a:cubicBezTo>
                      <a:pt x="199" y="984"/>
                      <a:pt x="564" y="1112"/>
                      <a:pt x="773" y="1207"/>
                    </a:cubicBezTo>
                    <a:cubicBezTo>
                      <a:pt x="1566" y="1572"/>
                      <a:pt x="2404" y="1729"/>
                      <a:pt x="3249" y="1729"/>
                    </a:cubicBezTo>
                    <a:cubicBezTo>
                      <a:pt x="4760" y="1729"/>
                      <a:pt x="6290" y="1228"/>
                      <a:pt x="7613" y="525"/>
                    </a:cubicBezTo>
                    <a:cubicBezTo>
                      <a:pt x="7815" y="417"/>
                      <a:pt x="8044" y="265"/>
                      <a:pt x="8085" y="39"/>
                    </a:cubicBezTo>
                    <a:cubicBezTo>
                      <a:pt x="7999" y="12"/>
                      <a:pt x="7912" y="0"/>
                      <a:pt x="7824" y="0"/>
                    </a:cubicBezTo>
                    <a:close/>
                  </a:path>
                </a:pathLst>
              </a:custGeom>
              <a:solidFill>
                <a:srgbClr val="9E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6049112" y="1902476"/>
                <a:ext cx="1774133" cy="1671414"/>
              </a:xfrm>
              <a:custGeom>
                <a:avLst/>
                <a:gdLst/>
                <a:ahLst/>
                <a:cxnLst/>
                <a:rect l="l" t="t" r="r" b="b"/>
                <a:pathLst>
                  <a:path w="30640" h="28866" extrusionOk="0">
                    <a:moveTo>
                      <a:pt x="25092" y="0"/>
                    </a:moveTo>
                    <a:lnTo>
                      <a:pt x="25092" y="0"/>
                    </a:lnTo>
                    <a:cubicBezTo>
                      <a:pt x="25977" y="1877"/>
                      <a:pt x="26654" y="3850"/>
                      <a:pt x="27067" y="5881"/>
                    </a:cubicBezTo>
                    <a:cubicBezTo>
                      <a:pt x="27302" y="7060"/>
                      <a:pt x="27451" y="8254"/>
                      <a:pt x="27498" y="9452"/>
                    </a:cubicBezTo>
                    <a:cubicBezTo>
                      <a:pt x="27650" y="13450"/>
                      <a:pt x="26651" y="17523"/>
                      <a:pt x="24424" y="20843"/>
                    </a:cubicBezTo>
                    <a:cubicBezTo>
                      <a:pt x="23257" y="22581"/>
                      <a:pt x="21708" y="24140"/>
                      <a:pt x="19758" y="24889"/>
                    </a:cubicBezTo>
                    <a:cubicBezTo>
                      <a:pt x="18610" y="25331"/>
                      <a:pt x="17415" y="25469"/>
                      <a:pt x="16196" y="25469"/>
                    </a:cubicBezTo>
                    <a:cubicBezTo>
                      <a:pt x="15178" y="25469"/>
                      <a:pt x="14144" y="25373"/>
                      <a:pt x="13106" y="25277"/>
                    </a:cubicBezTo>
                    <a:cubicBezTo>
                      <a:pt x="12068" y="25181"/>
                      <a:pt x="11027" y="25085"/>
                      <a:pt x="9996" y="25085"/>
                    </a:cubicBezTo>
                    <a:cubicBezTo>
                      <a:pt x="9259" y="25085"/>
                      <a:pt x="8527" y="25134"/>
                      <a:pt x="7805" y="25268"/>
                    </a:cubicBezTo>
                    <a:cubicBezTo>
                      <a:pt x="5973" y="25609"/>
                      <a:pt x="4276" y="26479"/>
                      <a:pt x="2444" y="26810"/>
                    </a:cubicBezTo>
                    <a:cubicBezTo>
                      <a:pt x="1871" y="26913"/>
                      <a:pt x="1290" y="26961"/>
                      <a:pt x="709" y="26961"/>
                    </a:cubicBezTo>
                    <a:cubicBezTo>
                      <a:pt x="473" y="26961"/>
                      <a:pt x="237" y="26953"/>
                      <a:pt x="1" y="26937"/>
                    </a:cubicBezTo>
                    <a:lnTo>
                      <a:pt x="1" y="26937"/>
                    </a:lnTo>
                    <a:cubicBezTo>
                      <a:pt x="1987" y="28170"/>
                      <a:pt x="4328" y="28865"/>
                      <a:pt x="6656" y="28865"/>
                    </a:cubicBezTo>
                    <a:cubicBezTo>
                      <a:pt x="7738" y="28865"/>
                      <a:pt x="8818" y="28715"/>
                      <a:pt x="9857" y="28399"/>
                    </a:cubicBezTo>
                    <a:cubicBezTo>
                      <a:pt x="10350" y="28247"/>
                      <a:pt x="10887" y="28068"/>
                      <a:pt x="11403" y="27994"/>
                    </a:cubicBezTo>
                    <a:cubicBezTo>
                      <a:pt x="11919" y="28068"/>
                      <a:pt x="12455" y="28247"/>
                      <a:pt x="12948" y="28399"/>
                    </a:cubicBezTo>
                    <a:cubicBezTo>
                      <a:pt x="13987" y="28715"/>
                      <a:pt x="15066" y="28865"/>
                      <a:pt x="16148" y="28865"/>
                    </a:cubicBezTo>
                    <a:cubicBezTo>
                      <a:pt x="18483" y="28865"/>
                      <a:pt x="20831" y="28166"/>
                      <a:pt x="22821" y="26928"/>
                    </a:cubicBezTo>
                    <a:cubicBezTo>
                      <a:pt x="25734" y="25112"/>
                      <a:pt x="27893" y="22217"/>
                      <a:pt x="29111" y="19012"/>
                    </a:cubicBezTo>
                    <a:cubicBezTo>
                      <a:pt x="30326" y="15806"/>
                      <a:pt x="30640" y="12300"/>
                      <a:pt x="30343" y="8882"/>
                    </a:cubicBezTo>
                    <a:cubicBezTo>
                      <a:pt x="30252" y="7825"/>
                      <a:pt x="30100" y="6763"/>
                      <a:pt x="29746" y="5760"/>
                    </a:cubicBezTo>
                    <a:cubicBezTo>
                      <a:pt x="29392" y="4761"/>
                      <a:pt x="28841" y="3841"/>
                      <a:pt x="28221" y="2980"/>
                    </a:cubicBezTo>
                    <a:cubicBezTo>
                      <a:pt x="27374" y="1809"/>
                      <a:pt x="26330" y="709"/>
                      <a:pt x="250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7423451" y="2013245"/>
                <a:ext cx="163459" cy="190962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298" extrusionOk="0">
                    <a:moveTo>
                      <a:pt x="1078" y="1"/>
                    </a:moveTo>
                    <a:cubicBezTo>
                      <a:pt x="978" y="1"/>
                      <a:pt x="881" y="18"/>
                      <a:pt x="787" y="55"/>
                    </a:cubicBezTo>
                    <a:cubicBezTo>
                      <a:pt x="200" y="284"/>
                      <a:pt x="1" y="1185"/>
                      <a:pt x="345" y="2065"/>
                    </a:cubicBezTo>
                    <a:cubicBezTo>
                      <a:pt x="635" y="2807"/>
                      <a:pt x="1216" y="3297"/>
                      <a:pt x="1743" y="3297"/>
                    </a:cubicBezTo>
                    <a:cubicBezTo>
                      <a:pt x="1842" y="3297"/>
                      <a:pt x="1940" y="3280"/>
                      <a:pt x="2033" y="3244"/>
                    </a:cubicBezTo>
                    <a:cubicBezTo>
                      <a:pt x="2623" y="3014"/>
                      <a:pt x="2822" y="2113"/>
                      <a:pt x="2478" y="1232"/>
                    </a:cubicBezTo>
                    <a:cubicBezTo>
                      <a:pt x="2188" y="491"/>
                      <a:pt x="1607" y="1"/>
                      <a:pt x="1078" y="1"/>
                    </a:cubicBezTo>
                    <a:close/>
                  </a:path>
                </a:pathLst>
              </a:custGeom>
              <a:solidFill>
                <a:srgbClr val="A5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6447893" y="3372758"/>
                <a:ext cx="19629" cy="555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96" extrusionOk="0">
                    <a:moveTo>
                      <a:pt x="338" y="0"/>
                    </a:moveTo>
                    <a:cubicBezTo>
                      <a:pt x="227" y="27"/>
                      <a:pt x="112" y="58"/>
                      <a:pt x="1" y="88"/>
                    </a:cubicBezTo>
                    <a:cubicBezTo>
                      <a:pt x="116" y="92"/>
                      <a:pt x="200" y="92"/>
                      <a:pt x="338" y="95"/>
                    </a:cubicBez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80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6726351" y="1694371"/>
                <a:ext cx="811" cy="1216"/>
              </a:xfrm>
              <a:custGeom>
                <a:avLst/>
                <a:gdLst/>
                <a:ahLst/>
                <a:cxnLst/>
                <a:rect l="l" t="t" r="r" b="b"/>
                <a:pathLst>
                  <a:path w="14" h="21" extrusionOk="0">
                    <a:moveTo>
                      <a:pt x="1" y="0"/>
                    </a:moveTo>
                    <a:cubicBezTo>
                      <a:pt x="1" y="0"/>
                      <a:pt x="1" y="21"/>
                      <a:pt x="14" y="2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6737816" y="1478623"/>
                <a:ext cx="713648" cy="328076"/>
              </a:xfrm>
              <a:custGeom>
                <a:avLst/>
                <a:gdLst/>
                <a:ahLst/>
                <a:cxnLst/>
                <a:rect l="l" t="t" r="r" b="b"/>
                <a:pathLst>
                  <a:path w="12325" h="5666" extrusionOk="0">
                    <a:moveTo>
                      <a:pt x="8821" y="1"/>
                    </a:moveTo>
                    <a:cubicBezTo>
                      <a:pt x="7504" y="1"/>
                      <a:pt x="6198" y="288"/>
                      <a:pt x="5039" y="909"/>
                    </a:cubicBezTo>
                    <a:cubicBezTo>
                      <a:pt x="4344" y="1284"/>
                      <a:pt x="3713" y="1770"/>
                      <a:pt x="3086" y="2252"/>
                    </a:cubicBezTo>
                    <a:cubicBezTo>
                      <a:pt x="2592" y="2630"/>
                      <a:pt x="2100" y="3008"/>
                      <a:pt x="1608" y="3386"/>
                    </a:cubicBezTo>
                    <a:cubicBezTo>
                      <a:pt x="946" y="3892"/>
                      <a:pt x="1" y="4651"/>
                      <a:pt x="1236" y="5100"/>
                    </a:cubicBezTo>
                    <a:cubicBezTo>
                      <a:pt x="2228" y="5461"/>
                      <a:pt x="3291" y="5603"/>
                      <a:pt x="4344" y="5650"/>
                    </a:cubicBezTo>
                    <a:cubicBezTo>
                      <a:pt x="4547" y="5659"/>
                      <a:pt x="4751" y="5665"/>
                      <a:pt x="4955" y="5665"/>
                    </a:cubicBezTo>
                    <a:cubicBezTo>
                      <a:pt x="5269" y="5665"/>
                      <a:pt x="5582" y="5651"/>
                      <a:pt x="5893" y="5616"/>
                    </a:cubicBezTo>
                    <a:cubicBezTo>
                      <a:pt x="8329" y="5353"/>
                      <a:pt x="10522" y="3821"/>
                      <a:pt x="11930" y="1813"/>
                    </a:cubicBezTo>
                    <a:cubicBezTo>
                      <a:pt x="12128" y="1536"/>
                      <a:pt x="12318" y="1226"/>
                      <a:pt x="12324" y="885"/>
                    </a:cubicBezTo>
                    <a:cubicBezTo>
                      <a:pt x="12324" y="828"/>
                      <a:pt x="12321" y="770"/>
                      <a:pt x="12294" y="720"/>
                    </a:cubicBezTo>
                    <a:cubicBezTo>
                      <a:pt x="12250" y="646"/>
                      <a:pt x="12162" y="612"/>
                      <a:pt x="12081" y="582"/>
                    </a:cubicBezTo>
                    <a:cubicBezTo>
                      <a:pt x="11042" y="204"/>
                      <a:pt x="9928" y="1"/>
                      <a:pt x="8821" y="1"/>
                    </a:cubicBezTo>
                    <a:close/>
                  </a:path>
                </a:pathLst>
              </a:custGeom>
              <a:solidFill>
                <a:srgbClr val="94C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6761267" y="1478623"/>
                <a:ext cx="690198" cy="275790"/>
              </a:xfrm>
              <a:custGeom>
                <a:avLst/>
                <a:gdLst/>
                <a:ahLst/>
                <a:cxnLst/>
                <a:rect l="l" t="t" r="r" b="b"/>
                <a:pathLst>
                  <a:path w="11920" h="4763" extrusionOk="0">
                    <a:moveTo>
                      <a:pt x="8416" y="1"/>
                    </a:moveTo>
                    <a:cubicBezTo>
                      <a:pt x="7099" y="1"/>
                      <a:pt x="5793" y="288"/>
                      <a:pt x="4634" y="909"/>
                    </a:cubicBezTo>
                    <a:cubicBezTo>
                      <a:pt x="3939" y="1284"/>
                      <a:pt x="3308" y="1770"/>
                      <a:pt x="2681" y="2252"/>
                    </a:cubicBezTo>
                    <a:cubicBezTo>
                      <a:pt x="2187" y="2630"/>
                      <a:pt x="1695" y="3008"/>
                      <a:pt x="1203" y="3386"/>
                    </a:cubicBezTo>
                    <a:cubicBezTo>
                      <a:pt x="689" y="3781"/>
                      <a:pt x="1" y="4327"/>
                      <a:pt x="305" y="4763"/>
                    </a:cubicBezTo>
                    <a:cubicBezTo>
                      <a:pt x="714" y="4364"/>
                      <a:pt x="1817" y="3430"/>
                      <a:pt x="4040" y="2427"/>
                    </a:cubicBezTo>
                    <a:cubicBezTo>
                      <a:pt x="6344" y="1386"/>
                      <a:pt x="8947" y="925"/>
                      <a:pt x="10756" y="925"/>
                    </a:cubicBezTo>
                    <a:cubicBezTo>
                      <a:pt x="11192" y="925"/>
                      <a:pt x="11581" y="952"/>
                      <a:pt x="11910" y="1004"/>
                    </a:cubicBezTo>
                    <a:cubicBezTo>
                      <a:pt x="11916" y="963"/>
                      <a:pt x="11919" y="926"/>
                      <a:pt x="11919" y="885"/>
                    </a:cubicBezTo>
                    <a:cubicBezTo>
                      <a:pt x="11919" y="828"/>
                      <a:pt x="11916" y="770"/>
                      <a:pt x="11889" y="720"/>
                    </a:cubicBezTo>
                    <a:cubicBezTo>
                      <a:pt x="11845" y="646"/>
                      <a:pt x="11757" y="612"/>
                      <a:pt x="11676" y="582"/>
                    </a:cubicBezTo>
                    <a:cubicBezTo>
                      <a:pt x="10637" y="204"/>
                      <a:pt x="9523" y="1"/>
                      <a:pt x="8416" y="1"/>
                    </a:cubicBezTo>
                    <a:close/>
                  </a:path>
                </a:pathLst>
              </a:custGeom>
              <a:solidFill>
                <a:srgbClr val="789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6778290" y="1528999"/>
                <a:ext cx="662810" cy="223446"/>
              </a:xfrm>
              <a:custGeom>
                <a:avLst/>
                <a:gdLst/>
                <a:ahLst/>
                <a:cxnLst/>
                <a:rect l="l" t="t" r="r" b="b"/>
                <a:pathLst>
                  <a:path w="11447" h="3859" extrusionOk="0">
                    <a:moveTo>
                      <a:pt x="10426" y="1"/>
                    </a:moveTo>
                    <a:cubicBezTo>
                      <a:pt x="4410" y="1"/>
                      <a:pt x="43" y="3719"/>
                      <a:pt x="18" y="3761"/>
                    </a:cubicBezTo>
                    <a:cubicBezTo>
                      <a:pt x="1" y="3788"/>
                      <a:pt x="7" y="3832"/>
                      <a:pt x="38" y="3848"/>
                    </a:cubicBezTo>
                    <a:cubicBezTo>
                      <a:pt x="48" y="3856"/>
                      <a:pt x="58" y="3859"/>
                      <a:pt x="71" y="3859"/>
                    </a:cubicBezTo>
                    <a:cubicBezTo>
                      <a:pt x="92" y="3859"/>
                      <a:pt x="109" y="3852"/>
                      <a:pt x="122" y="3832"/>
                    </a:cubicBezTo>
                    <a:cubicBezTo>
                      <a:pt x="158" y="3794"/>
                      <a:pt x="4416" y="125"/>
                      <a:pt x="10414" y="125"/>
                    </a:cubicBezTo>
                    <a:cubicBezTo>
                      <a:pt x="10730" y="125"/>
                      <a:pt x="11051" y="136"/>
                      <a:pt x="11376" y="157"/>
                    </a:cubicBezTo>
                    <a:cubicBezTo>
                      <a:pt x="11378" y="157"/>
                      <a:pt x="11380" y="157"/>
                      <a:pt x="11382" y="157"/>
                    </a:cubicBezTo>
                    <a:cubicBezTo>
                      <a:pt x="11416" y="157"/>
                      <a:pt x="11443" y="132"/>
                      <a:pt x="11443" y="100"/>
                    </a:cubicBezTo>
                    <a:cubicBezTo>
                      <a:pt x="11446" y="62"/>
                      <a:pt x="11420" y="32"/>
                      <a:pt x="11386" y="32"/>
                    </a:cubicBezTo>
                    <a:cubicBezTo>
                      <a:pt x="11062" y="11"/>
                      <a:pt x="10742" y="1"/>
                      <a:pt x="10426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6945747" y="1566752"/>
                <a:ext cx="63403" cy="77821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344" extrusionOk="0">
                    <a:moveTo>
                      <a:pt x="1073" y="1"/>
                    </a:moveTo>
                    <a:cubicBezTo>
                      <a:pt x="1070" y="1"/>
                      <a:pt x="1066" y="2"/>
                      <a:pt x="1063" y="5"/>
                    </a:cubicBezTo>
                    <a:cubicBezTo>
                      <a:pt x="949" y="78"/>
                      <a:pt x="834" y="156"/>
                      <a:pt x="733" y="248"/>
                    </a:cubicBezTo>
                    <a:cubicBezTo>
                      <a:pt x="628" y="338"/>
                      <a:pt x="530" y="436"/>
                      <a:pt x="443" y="544"/>
                    </a:cubicBezTo>
                    <a:cubicBezTo>
                      <a:pt x="355" y="649"/>
                      <a:pt x="274" y="764"/>
                      <a:pt x="203" y="882"/>
                    </a:cubicBezTo>
                    <a:cubicBezTo>
                      <a:pt x="129" y="1000"/>
                      <a:pt x="65" y="1122"/>
                      <a:pt x="14" y="1257"/>
                    </a:cubicBezTo>
                    <a:lnTo>
                      <a:pt x="11" y="1260"/>
                    </a:lnTo>
                    <a:cubicBezTo>
                      <a:pt x="1" y="1293"/>
                      <a:pt x="18" y="1327"/>
                      <a:pt x="51" y="1341"/>
                    </a:cubicBezTo>
                    <a:cubicBezTo>
                      <a:pt x="57" y="1343"/>
                      <a:pt x="64" y="1344"/>
                      <a:pt x="70" y="1344"/>
                    </a:cubicBezTo>
                    <a:cubicBezTo>
                      <a:pt x="98" y="1344"/>
                      <a:pt x="124" y="1327"/>
                      <a:pt x="132" y="1301"/>
                    </a:cubicBezTo>
                    <a:lnTo>
                      <a:pt x="132" y="1297"/>
                    </a:lnTo>
                    <a:cubicBezTo>
                      <a:pt x="173" y="1176"/>
                      <a:pt x="230" y="1050"/>
                      <a:pt x="291" y="933"/>
                    </a:cubicBezTo>
                    <a:cubicBezTo>
                      <a:pt x="355" y="815"/>
                      <a:pt x="426" y="700"/>
                      <a:pt x="507" y="595"/>
                    </a:cubicBezTo>
                    <a:cubicBezTo>
                      <a:pt x="585" y="487"/>
                      <a:pt x="675" y="382"/>
                      <a:pt x="770" y="291"/>
                    </a:cubicBezTo>
                    <a:cubicBezTo>
                      <a:pt x="864" y="193"/>
                      <a:pt x="973" y="112"/>
                      <a:pt x="1084" y="35"/>
                    </a:cubicBezTo>
                    <a:lnTo>
                      <a:pt x="1084" y="31"/>
                    </a:lnTo>
                    <a:cubicBezTo>
                      <a:pt x="1091" y="28"/>
                      <a:pt x="1094" y="18"/>
                      <a:pt x="1087" y="8"/>
                    </a:cubicBezTo>
                    <a:cubicBezTo>
                      <a:pt x="1085" y="4"/>
                      <a:pt x="1079" y="1"/>
                      <a:pt x="1073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5188500" y="3638550"/>
                <a:ext cx="3076500" cy="2859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6878174" y="1673815"/>
                <a:ext cx="143077" cy="58134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004" extrusionOk="0">
                    <a:moveTo>
                      <a:pt x="74" y="0"/>
                    </a:moveTo>
                    <a:cubicBezTo>
                      <a:pt x="60" y="0"/>
                      <a:pt x="47" y="5"/>
                      <a:pt x="34" y="15"/>
                    </a:cubicBezTo>
                    <a:cubicBezTo>
                      <a:pt x="7" y="35"/>
                      <a:pt x="0" y="72"/>
                      <a:pt x="24" y="103"/>
                    </a:cubicBezTo>
                    <a:cubicBezTo>
                      <a:pt x="165" y="291"/>
                      <a:pt x="341" y="433"/>
                      <a:pt x="530" y="555"/>
                    </a:cubicBezTo>
                    <a:cubicBezTo>
                      <a:pt x="719" y="676"/>
                      <a:pt x="925" y="771"/>
                      <a:pt x="1134" y="841"/>
                    </a:cubicBezTo>
                    <a:cubicBezTo>
                      <a:pt x="1347" y="909"/>
                      <a:pt x="1565" y="956"/>
                      <a:pt x="1785" y="980"/>
                    </a:cubicBezTo>
                    <a:cubicBezTo>
                      <a:pt x="1897" y="997"/>
                      <a:pt x="2008" y="997"/>
                      <a:pt x="2116" y="1003"/>
                    </a:cubicBezTo>
                    <a:cubicBezTo>
                      <a:pt x="2227" y="1003"/>
                      <a:pt x="2339" y="1003"/>
                      <a:pt x="2450" y="1000"/>
                    </a:cubicBezTo>
                    <a:cubicBezTo>
                      <a:pt x="2460" y="1000"/>
                      <a:pt x="2470" y="990"/>
                      <a:pt x="2470" y="980"/>
                    </a:cubicBezTo>
                    <a:cubicBezTo>
                      <a:pt x="2470" y="967"/>
                      <a:pt x="2460" y="956"/>
                      <a:pt x="2450" y="956"/>
                    </a:cubicBezTo>
                    <a:lnTo>
                      <a:pt x="2447" y="956"/>
                    </a:lnTo>
                    <a:lnTo>
                      <a:pt x="2119" y="950"/>
                    </a:lnTo>
                    <a:cubicBezTo>
                      <a:pt x="2011" y="939"/>
                      <a:pt x="1900" y="936"/>
                      <a:pt x="1795" y="916"/>
                    </a:cubicBezTo>
                    <a:cubicBezTo>
                      <a:pt x="1579" y="886"/>
                      <a:pt x="1367" y="835"/>
                      <a:pt x="1161" y="760"/>
                    </a:cubicBezTo>
                    <a:cubicBezTo>
                      <a:pt x="958" y="687"/>
                      <a:pt x="766" y="589"/>
                      <a:pt x="587" y="467"/>
                    </a:cubicBezTo>
                    <a:cubicBezTo>
                      <a:pt x="411" y="346"/>
                      <a:pt x="246" y="197"/>
                      <a:pt x="128" y="31"/>
                    </a:cubicBezTo>
                    <a:lnTo>
                      <a:pt x="125" y="28"/>
                    </a:lnTo>
                    <a:lnTo>
                      <a:pt x="125" y="25"/>
                    </a:lnTo>
                    <a:cubicBezTo>
                      <a:pt x="111" y="9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7057327" y="1511512"/>
                <a:ext cx="72552" cy="84306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456" extrusionOk="0">
                    <a:moveTo>
                      <a:pt x="1245" y="1"/>
                    </a:moveTo>
                    <a:cubicBezTo>
                      <a:pt x="1243" y="1"/>
                      <a:pt x="1240" y="2"/>
                      <a:pt x="1239" y="4"/>
                    </a:cubicBezTo>
                    <a:cubicBezTo>
                      <a:pt x="996" y="186"/>
                      <a:pt x="784" y="409"/>
                      <a:pt x="584" y="635"/>
                    </a:cubicBezTo>
                    <a:cubicBezTo>
                      <a:pt x="385" y="867"/>
                      <a:pt x="196" y="1104"/>
                      <a:pt x="21" y="1353"/>
                    </a:cubicBezTo>
                    <a:lnTo>
                      <a:pt x="17" y="1356"/>
                    </a:lnTo>
                    <a:cubicBezTo>
                      <a:pt x="0" y="1387"/>
                      <a:pt x="7" y="1428"/>
                      <a:pt x="38" y="1445"/>
                    </a:cubicBezTo>
                    <a:cubicBezTo>
                      <a:pt x="48" y="1452"/>
                      <a:pt x="60" y="1455"/>
                      <a:pt x="72" y="1455"/>
                    </a:cubicBezTo>
                    <a:cubicBezTo>
                      <a:pt x="93" y="1455"/>
                      <a:pt x="114" y="1444"/>
                      <a:pt x="125" y="1424"/>
                    </a:cubicBezTo>
                    <a:cubicBezTo>
                      <a:pt x="284" y="1171"/>
                      <a:pt x="456" y="922"/>
                      <a:pt x="638" y="682"/>
                    </a:cubicBezTo>
                    <a:cubicBezTo>
                      <a:pt x="824" y="442"/>
                      <a:pt x="1019" y="213"/>
                      <a:pt x="1249" y="14"/>
                    </a:cubicBezTo>
                    <a:cubicBezTo>
                      <a:pt x="1252" y="14"/>
                      <a:pt x="1252" y="7"/>
                      <a:pt x="1249" y="4"/>
                    </a:cubicBezTo>
                    <a:cubicBezTo>
                      <a:pt x="1249" y="2"/>
                      <a:pt x="1247" y="1"/>
                      <a:pt x="1245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7091143" y="1576306"/>
                <a:ext cx="117484" cy="86101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487" extrusionOk="0">
                    <a:moveTo>
                      <a:pt x="72" y="0"/>
                    </a:moveTo>
                    <a:cubicBezTo>
                      <a:pt x="61" y="0"/>
                      <a:pt x="51" y="3"/>
                      <a:pt x="41" y="8"/>
                    </a:cubicBezTo>
                    <a:cubicBezTo>
                      <a:pt x="10" y="25"/>
                      <a:pt x="0" y="66"/>
                      <a:pt x="17" y="96"/>
                    </a:cubicBezTo>
                    <a:cubicBezTo>
                      <a:pt x="128" y="278"/>
                      <a:pt x="253" y="444"/>
                      <a:pt x="395" y="595"/>
                    </a:cubicBezTo>
                    <a:cubicBezTo>
                      <a:pt x="536" y="748"/>
                      <a:pt x="695" y="885"/>
                      <a:pt x="864" y="1007"/>
                    </a:cubicBezTo>
                    <a:cubicBezTo>
                      <a:pt x="945" y="1072"/>
                      <a:pt x="1036" y="1122"/>
                      <a:pt x="1124" y="1176"/>
                    </a:cubicBezTo>
                    <a:cubicBezTo>
                      <a:pt x="1218" y="1220"/>
                      <a:pt x="1306" y="1274"/>
                      <a:pt x="1404" y="1310"/>
                    </a:cubicBezTo>
                    <a:cubicBezTo>
                      <a:pt x="1592" y="1395"/>
                      <a:pt x="1795" y="1442"/>
                      <a:pt x="1997" y="1486"/>
                    </a:cubicBezTo>
                    <a:cubicBezTo>
                      <a:pt x="2008" y="1486"/>
                      <a:pt x="2022" y="1480"/>
                      <a:pt x="2025" y="1466"/>
                    </a:cubicBezTo>
                    <a:cubicBezTo>
                      <a:pt x="2028" y="1456"/>
                      <a:pt x="2022" y="1442"/>
                      <a:pt x="2008" y="1439"/>
                    </a:cubicBezTo>
                    <a:lnTo>
                      <a:pt x="2005" y="1439"/>
                    </a:lnTo>
                    <a:cubicBezTo>
                      <a:pt x="1809" y="1391"/>
                      <a:pt x="1613" y="1338"/>
                      <a:pt x="1431" y="1250"/>
                    </a:cubicBezTo>
                    <a:cubicBezTo>
                      <a:pt x="1337" y="1213"/>
                      <a:pt x="1252" y="1156"/>
                      <a:pt x="1164" y="1108"/>
                    </a:cubicBezTo>
                    <a:cubicBezTo>
                      <a:pt x="1080" y="1055"/>
                      <a:pt x="992" y="1000"/>
                      <a:pt x="915" y="936"/>
                    </a:cubicBezTo>
                    <a:cubicBezTo>
                      <a:pt x="756" y="815"/>
                      <a:pt x="608" y="676"/>
                      <a:pt x="476" y="525"/>
                    </a:cubicBezTo>
                    <a:cubicBezTo>
                      <a:pt x="345" y="373"/>
                      <a:pt x="223" y="207"/>
                      <a:pt x="132" y="35"/>
                    </a:cubicBezTo>
                    <a:lnTo>
                      <a:pt x="128" y="32"/>
                    </a:lnTo>
                    <a:cubicBezTo>
                      <a:pt x="117" y="11"/>
                      <a:pt x="95" y="0"/>
                      <a:pt x="72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7241924" y="1540695"/>
                <a:ext cx="129238" cy="49796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860" extrusionOk="0">
                    <a:moveTo>
                      <a:pt x="71" y="0"/>
                    </a:moveTo>
                    <a:cubicBezTo>
                      <a:pt x="53" y="0"/>
                      <a:pt x="34" y="8"/>
                      <a:pt x="21" y="22"/>
                    </a:cubicBezTo>
                    <a:cubicBezTo>
                      <a:pt x="1" y="50"/>
                      <a:pt x="5" y="90"/>
                      <a:pt x="32" y="111"/>
                    </a:cubicBezTo>
                    <a:cubicBezTo>
                      <a:pt x="187" y="242"/>
                      <a:pt x="349" y="346"/>
                      <a:pt x="524" y="444"/>
                    </a:cubicBezTo>
                    <a:cubicBezTo>
                      <a:pt x="696" y="539"/>
                      <a:pt x="875" y="620"/>
                      <a:pt x="1061" y="684"/>
                    </a:cubicBezTo>
                    <a:cubicBezTo>
                      <a:pt x="1246" y="751"/>
                      <a:pt x="1435" y="799"/>
                      <a:pt x="1631" y="826"/>
                    </a:cubicBezTo>
                    <a:cubicBezTo>
                      <a:pt x="1773" y="851"/>
                      <a:pt x="1917" y="859"/>
                      <a:pt x="2062" y="859"/>
                    </a:cubicBezTo>
                    <a:cubicBezTo>
                      <a:pt x="2113" y="859"/>
                      <a:pt x="2164" y="858"/>
                      <a:pt x="2215" y="856"/>
                    </a:cubicBezTo>
                    <a:cubicBezTo>
                      <a:pt x="2225" y="856"/>
                      <a:pt x="2232" y="849"/>
                      <a:pt x="2232" y="839"/>
                    </a:cubicBezTo>
                    <a:cubicBezTo>
                      <a:pt x="2232" y="829"/>
                      <a:pt x="2225" y="822"/>
                      <a:pt x="2215" y="822"/>
                    </a:cubicBezTo>
                    <a:cubicBezTo>
                      <a:pt x="2022" y="819"/>
                      <a:pt x="1827" y="809"/>
                      <a:pt x="1641" y="768"/>
                    </a:cubicBezTo>
                    <a:cubicBezTo>
                      <a:pt x="1452" y="735"/>
                      <a:pt x="1267" y="681"/>
                      <a:pt x="1088" y="606"/>
                    </a:cubicBezTo>
                    <a:cubicBezTo>
                      <a:pt x="912" y="536"/>
                      <a:pt x="737" y="452"/>
                      <a:pt x="575" y="354"/>
                    </a:cubicBezTo>
                    <a:cubicBezTo>
                      <a:pt x="413" y="256"/>
                      <a:pt x="254" y="141"/>
                      <a:pt x="116" y="19"/>
                    </a:cubicBezTo>
                    <a:lnTo>
                      <a:pt x="113" y="16"/>
                    </a:lnTo>
                    <a:cubicBezTo>
                      <a:pt x="100" y="5"/>
                      <a:pt x="86" y="0"/>
                      <a:pt x="71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7260337" y="1506359"/>
                <a:ext cx="51649" cy="38158"/>
              </a:xfrm>
              <a:custGeom>
                <a:avLst/>
                <a:gdLst/>
                <a:ahLst/>
                <a:cxnLst/>
                <a:rect l="l" t="t" r="r" b="b"/>
                <a:pathLst>
                  <a:path w="892" h="659" extrusionOk="0">
                    <a:moveTo>
                      <a:pt x="873" y="0"/>
                    </a:moveTo>
                    <a:cubicBezTo>
                      <a:pt x="871" y="0"/>
                      <a:pt x="869" y="1"/>
                      <a:pt x="868" y="1"/>
                    </a:cubicBezTo>
                    <a:cubicBezTo>
                      <a:pt x="712" y="65"/>
                      <a:pt x="564" y="143"/>
                      <a:pt x="425" y="238"/>
                    </a:cubicBezTo>
                    <a:cubicBezTo>
                      <a:pt x="284" y="329"/>
                      <a:pt x="153" y="430"/>
                      <a:pt x="24" y="551"/>
                    </a:cubicBezTo>
                    <a:cubicBezTo>
                      <a:pt x="24" y="551"/>
                      <a:pt x="24" y="555"/>
                      <a:pt x="20" y="555"/>
                    </a:cubicBezTo>
                    <a:cubicBezTo>
                      <a:pt x="0" y="582"/>
                      <a:pt x="0" y="623"/>
                      <a:pt x="27" y="643"/>
                    </a:cubicBezTo>
                    <a:cubicBezTo>
                      <a:pt x="39" y="653"/>
                      <a:pt x="54" y="659"/>
                      <a:pt x="69" y="659"/>
                    </a:cubicBezTo>
                    <a:cubicBezTo>
                      <a:pt x="87" y="659"/>
                      <a:pt x="106" y="651"/>
                      <a:pt x="118" y="636"/>
                    </a:cubicBezTo>
                    <a:cubicBezTo>
                      <a:pt x="223" y="514"/>
                      <a:pt x="344" y="403"/>
                      <a:pt x="469" y="302"/>
                    </a:cubicBezTo>
                    <a:cubicBezTo>
                      <a:pt x="598" y="201"/>
                      <a:pt x="736" y="109"/>
                      <a:pt x="881" y="32"/>
                    </a:cubicBezTo>
                    <a:cubicBezTo>
                      <a:pt x="888" y="28"/>
                      <a:pt x="891" y="18"/>
                      <a:pt x="888" y="12"/>
                    </a:cubicBezTo>
                    <a:cubicBezTo>
                      <a:pt x="885" y="4"/>
                      <a:pt x="879" y="0"/>
                      <a:pt x="873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6653277" y="1407228"/>
                <a:ext cx="273589" cy="657367"/>
              </a:xfrm>
              <a:custGeom>
                <a:avLst/>
                <a:gdLst/>
                <a:ahLst/>
                <a:cxnLst/>
                <a:rect l="l" t="t" r="r" b="b"/>
                <a:pathLst>
                  <a:path w="4725" h="11353" extrusionOk="0">
                    <a:moveTo>
                      <a:pt x="2662" y="1"/>
                    </a:moveTo>
                    <a:cubicBezTo>
                      <a:pt x="2376" y="1"/>
                      <a:pt x="2185" y="78"/>
                      <a:pt x="2230" y="273"/>
                    </a:cubicBezTo>
                    <a:cubicBezTo>
                      <a:pt x="2230" y="273"/>
                      <a:pt x="104" y="7180"/>
                      <a:pt x="0" y="11165"/>
                    </a:cubicBezTo>
                    <a:cubicBezTo>
                      <a:pt x="0" y="11165"/>
                      <a:pt x="329" y="11353"/>
                      <a:pt x="799" y="11353"/>
                    </a:cubicBezTo>
                    <a:cubicBezTo>
                      <a:pt x="1034" y="11353"/>
                      <a:pt x="1304" y="11306"/>
                      <a:pt x="1586" y="11165"/>
                    </a:cubicBezTo>
                    <a:cubicBezTo>
                      <a:pt x="1586" y="11165"/>
                      <a:pt x="2291" y="3587"/>
                      <a:pt x="4090" y="1258"/>
                    </a:cubicBezTo>
                    <a:cubicBezTo>
                      <a:pt x="4090" y="1258"/>
                      <a:pt x="4725" y="978"/>
                      <a:pt x="4336" y="553"/>
                    </a:cubicBezTo>
                    <a:cubicBezTo>
                      <a:pt x="4082" y="277"/>
                      <a:pt x="3203" y="1"/>
                      <a:pt x="26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6678291" y="1435253"/>
                <a:ext cx="248575" cy="629284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10868" extrusionOk="0">
                    <a:moveTo>
                      <a:pt x="3827" y="1"/>
                    </a:moveTo>
                    <a:cubicBezTo>
                      <a:pt x="3816" y="79"/>
                      <a:pt x="3790" y="153"/>
                      <a:pt x="3746" y="217"/>
                    </a:cubicBezTo>
                    <a:cubicBezTo>
                      <a:pt x="3628" y="388"/>
                      <a:pt x="3420" y="474"/>
                      <a:pt x="3211" y="474"/>
                    </a:cubicBezTo>
                    <a:cubicBezTo>
                      <a:pt x="3099" y="474"/>
                      <a:pt x="2985" y="449"/>
                      <a:pt x="2885" y="399"/>
                    </a:cubicBezTo>
                    <a:lnTo>
                      <a:pt x="2885" y="399"/>
                    </a:lnTo>
                    <a:cubicBezTo>
                      <a:pt x="3074" y="899"/>
                      <a:pt x="2936" y="1459"/>
                      <a:pt x="2764" y="1965"/>
                    </a:cubicBezTo>
                    <a:cubicBezTo>
                      <a:pt x="2342" y="3207"/>
                      <a:pt x="1721" y="4394"/>
                      <a:pt x="1522" y="5694"/>
                    </a:cubicBezTo>
                    <a:cubicBezTo>
                      <a:pt x="1454" y="6123"/>
                      <a:pt x="1438" y="6557"/>
                      <a:pt x="1401" y="6990"/>
                    </a:cubicBezTo>
                    <a:cubicBezTo>
                      <a:pt x="1320" y="7907"/>
                      <a:pt x="1147" y="8819"/>
                      <a:pt x="887" y="9703"/>
                    </a:cubicBezTo>
                    <a:cubicBezTo>
                      <a:pt x="814" y="9952"/>
                      <a:pt x="733" y="10205"/>
                      <a:pt x="577" y="10415"/>
                    </a:cubicBezTo>
                    <a:cubicBezTo>
                      <a:pt x="435" y="10610"/>
                      <a:pt x="230" y="10756"/>
                      <a:pt x="0" y="10829"/>
                    </a:cubicBezTo>
                    <a:cubicBezTo>
                      <a:pt x="109" y="10852"/>
                      <a:pt x="234" y="10868"/>
                      <a:pt x="372" y="10868"/>
                    </a:cubicBezTo>
                    <a:cubicBezTo>
                      <a:pt x="605" y="10868"/>
                      <a:pt x="874" y="10821"/>
                      <a:pt x="1154" y="10681"/>
                    </a:cubicBezTo>
                    <a:cubicBezTo>
                      <a:pt x="1154" y="10681"/>
                      <a:pt x="1859" y="3103"/>
                      <a:pt x="3658" y="774"/>
                    </a:cubicBezTo>
                    <a:cubicBezTo>
                      <a:pt x="3658" y="774"/>
                      <a:pt x="4293" y="494"/>
                      <a:pt x="3904" y="69"/>
                    </a:cubicBezTo>
                    <a:cubicBezTo>
                      <a:pt x="3884" y="49"/>
                      <a:pt x="3857" y="25"/>
                      <a:pt x="3827" y="1"/>
                    </a:cubicBezTo>
                    <a:close/>
                  </a:path>
                </a:pathLst>
              </a:custGeom>
              <a:solidFill>
                <a:srgbClr val="4939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7401216" y="1091713"/>
                <a:ext cx="652272" cy="1106980"/>
              </a:xfrm>
              <a:custGeom>
                <a:avLst/>
                <a:gdLst/>
                <a:ahLst/>
                <a:cxnLst/>
                <a:rect l="l" t="t" r="r" b="b"/>
                <a:pathLst>
                  <a:path w="11265" h="19118" extrusionOk="0">
                    <a:moveTo>
                      <a:pt x="8508" y="1"/>
                    </a:moveTo>
                    <a:cubicBezTo>
                      <a:pt x="8268" y="1"/>
                      <a:pt x="8024" y="51"/>
                      <a:pt x="7792" y="157"/>
                    </a:cubicBezTo>
                    <a:cubicBezTo>
                      <a:pt x="6918" y="552"/>
                      <a:pt x="6530" y="1581"/>
                      <a:pt x="6927" y="2456"/>
                    </a:cubicBezTo>
                    <a:cubicBezTo>
                      <a:pt x="7519" y="3758"/>
                      <a:pt x="7751" y="5270"/>
                      <a:pt x="7592" y="6825"/>
                    </a:cubicBezTo>
                    <a:cubicBezTo>
                      <a:pt x="7444" y="8307"/>
                      <a:pt x="6961" y="9794"/>
                      <a:pt x="6155" y="11246"/>
                    </a:cubicBezTo>
                    <a:cubicBezTo>
                      <a:pt x="4974" y="13372"/>
                      <a:pt x="3280" y="15011"/>
                      <a:pt x="1384" y="15862"/>
                    </a:cubicBezTo>
                    <a:cubicBezTo>
                      <a:pt x="1384" y="15862"/>
                      <a:pt x="0" y="16259"/>
                      <a:pt x="1104" y="18190"/>
                    </a:cubicBezTo>
                    <a:cubicBezTo>
                      <a:pt x="1544" y="18960"/>
                      <a:pt x="2025" y="19117"/>
                      <a:pt x="2358" y="19117"/>
                    </a:cubicBezTo>
                    <a:cubicBezTo>
                      <a:pt x="2554" y="19117"/>
                      <a:pt x="2700" y="19063"/>
                      <a:pt x="2757" y="19047"/>
                    </a:cubicBezTo>
                    <a:cubicBezTo>
                      <a:pt x="2774" y="19040"/>
                      <a:pt x="2791" y="19037"/>
                      <a:pt x="2805" y="19030"/>
                    </a:cubicBezTo>
                    <a:cubicBezTo>
                      <a:pt x="5379" y="17876"/>
                      <a:pt x="7647" y="15710"/>
                      <a:pt x="9189" y="12933"/>
                    </a:cubicBezTo>
                    <a:cubicBezTo>
                      <a:pt x="10228" y="11063"/>
                      <a:pt x="10852" y="9126"/>
                      <a:pt x="11048" y="7173"/>
                    </a:cubicBezTo>
                    <a:cubicBezTo>
                      <a:pt x="11264" y="5007"/>
                      <a:pt x="10933" y="2881"/>
                      <a:pt x="10090" y="1018"/>
                    </a:cubicBezTo>
                    <a:cubicBezTo>
                      <a:pt x="9798" y="380"/>
                      <a:pt x="9167" y="1"/>
                      <a:pt x="8508" y="1"/>
                    </a:cubicBezTo>
                    <a:close/>
                  </a:path>
                </a:pathLst>
              </a:custGeom>
              <a:solidFill>
                <a:srgbClr val="E6B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7526461" y="1107810"/>
                <a:ext cx="342725" cy="890251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5375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4694" y="457"/>
                      <a:pt x="4404" y="1381"/>
                      <a:pt x="4764" y="2178"/>
                    </a:cubicBezTo>
                    <a:cubicBezTo>
                      <a:pt x="5356" y="3480"/>
                      <a:pt x="5588" y="4992"/>
                      <a:pt x="5429" y="6547"/>
                    </a:cubicBezTo>
                    <a:cubicBezTo>
                      <a:pt x="5281" y="8029"/>
                      <a:pt x="4798" y="9516"/>
                      <a:pt x="3992" y="10968"/>
                    </a:cubicBezTo>
                    <a:cubicBezTo>
                      <a:pt x="2973" y="12800"/>
                      <a:pt x="1576" y="14268"/>
                      <a:pt x="0" y="15182"/>
                    </a:cubicBezTo>
                    <a:cubicBezTo>
                      <a:pt x="537" y="14933"/>
                      <a:pt x="1046" y="14632"/>
                      <a:pt x="1519" y="14281"/>
                    </a:cubicBezTo>
                    <a:lnTo>
                      <a:pt x="1519" y="14281"/>
                    </a:lnTo>
                    <a:cubicBezTo>
                      <a:pt x="1515" y="14690"/>
                      <a:pt x="1687" y="15095"/>
                      <a:pt x="1984" y="15374"/>
                    </a:cubicBezTo>
                    <a:cubicBezTo>
                      <a:pt x="1981" y="15023"/>
                      <a:pt x="1779" y="14673"/>
                      <a:pt x="1883" y="14338"/>
                    </a:cubicBezTo>
                    <a:cubicBezTo>
                      <a:pt x="1927" y="14193"/>
                      <a:pt x="2025" y="14072"/>
                      <a:pt x="2123" y="13954"/>
                    </a:cubicBezTo>
                    <a:cubicBezTo>
                      <a:pt x="2487" y="13508"/>
                      <a:pt x="2852" y="13063"/>
                      <a:pt x="3216" y="12621"/>
                    </a:cubicBezTo>
                    <a:cubicBezTo>
                      <a:pt x="3314" y="12698"/>
                      <a:pt x="3351" y="12834"/>
                      <a:pt x="3422" y="12941"/>
                    </a:cubicBezTo>
                    <a:cubicBezTo>
                      <a:pt x="3471" y="13022"/>
                      <a:pt x="3564" y="13090"/>
                      <a:pt x="3652" y="13090"/>
                    </a:cubicBezTo>
                    <a:cubicBezTo>
                      <a:pt x="3682" y="13090"/>
                      <a:pt x="3712" y="13082"/>
                      <a:pt x="3739" y="13063"/>
                    </a:cubicBezTo>
                    <a:cubicBezTo>
                      <a:pt x="3820" y="13009"/>
                      <a:pt x="3827" y="12894"/>
                      <a:pt x="3827" y="12796"/>
                    </a:cubicBezTo>
                    <a:cubicBezTo>
                      <a:pt x="3837" y="12088"/>
                      <a:pt x="4043" y="11379"/>
                      <a:pt x="4411" y="10772"/>
                    </a:cubicBezTo>
                    <a:cubicBezTo>
                      <a:pt x="4461" y="10866"/>
                      <a:pt x="4512" y="10964"/>
                      <a:pt x="4596" y="11032"/>
                    </a:cubicBezTo>
                    <a:cubicBezTo>
                      <a:pt x="4646" y="11070"/>
                      <a:pt x="4712" y="11094"/>
                      <a:pt x="4776" y="11094"/>
                    </a:cubicBezTo>
                    <a:cubicBezTo>
                      <a:pt x="4818" y="11094"/>
                      <a:pt x="4859" y="11083"/>
                      <a:pt x="4893" y="11058"/>
                    </a:cubicBezTo>
                    <a:cubicBezTo>
                      <a:pt x="4987" y="10988"/>
                      <a:pt x="4998" y="10853"/>
                      <a:pt x="4998" y="10734"/>
                    </a:cubicBezTo>
                    <a:cubicBezTo>
                      <a:pt x="5004" y="10175"/>
                      <a:pt x="5045" y="9614"/>
                      <a:pt x="5119" y="9057"/>
                    </a:cubicBezTo>
                    <a:cubicBezTo>
                      <a:pt x="5133" y="8963"/>
                      <a:pt x="5146" y="8862"/>
                      <a:pt x="5197" y="8781"/>
                    </a:cubicBezTo>
                    <a:cubicBezTo>
                      <a:pt x="5262" y="8676"/>
                      <a:pt x="5385" y="8618"/>
                      <a:pt x="5506" y="8618"/>
                    </a:cubicBezTo>
                    <a:cubicBezTo>
                      <a:pt x="5579" y="8618"/>
                      <a:pt x="5651" y="8639"/>
                      <a:pt x="5710" y="8683"/>
                    </a:cubicBezTo>
                    <a:cubicBezTo>
                      <a:pt x="5898" y="7799"/>
                      <a:pt x="5524" y="6867"/>
                      <a:pt x="5710" y="5984"/>
                    </a:cubicBezTo>
                    <a:cubicBezTo>
                      <a:pt x="5918" y="4964"/>
                      <a:pt x="5605" y="3911"/>
                      <a:pt x="5224" y="2943"/>
                    </a:cubicBezTo>
                    <a:cubicBezTo>
                      <a:pt x="5105" y="2639"/>
                      <a:pt x="4984" y="2332"/>
                      <a:pt x="4917" y="2012"/>
                    </a:cubicBezTo>
                    <a:cubicBezTo>
                      <a:pt x="4775" y="1310"/>
                      <a:pt x="4957" y="538"/>
                      <a:pt x="5409" y="1"/>
                    </a:cubicBezTo>
                    <a:close/>
                  </a:path>
                </a:pathLst>
              </a:custGeom>
              <a:solidFill>
                <a:srgbClr val="EEC7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7468210" y="1252047"/>
                <a:ext cx="581515" cy="946648"/>
              </a:xfrm>
              <a:custGeom>
                <a:avLst/>
                <a:gdLst/>
                <a:ahLst/>
                <a:cxnLst/>
                <a:rect l="l" t="t" r="r" b="b"/>
                <a:pathLst>
                  <a:path w="10043" h="16349" extrusionOk="0">
                    <a:moveTo>
                      <a:pt x="9553" y="0"/>
                    </a:moveTo>
                    <a:cubicBezTo>
                      <a:pt x="9611" y="1340"/>
                      <a:pt x="9492" y="3051"/>
                      <a:pt x="9014" y="6202"/>
                    </a:cubicBezTo>
                    <a:cubicBezTo>
                      <a:pt x="8315" y="10815"/>
                      <a:pt x="3186" y="14594"/>
                      <a:pt x="1951" y="15424"/>
                    </a:cubicBezTo>
                    <a:cubicBezTo>
                      <a:pt x="1637" y="15636"/>
                      <a:pt x="1302" y="15715"/>
                      <a:pt x="977" y="15715"/>
                    </a:cubicBezTo>
                    <a:cubicBezTo>
                      <a:pt x="627" y="15715"/>
                      <a:pt x="289" y="15624"/>
                      <a:pt x="0" y="15509"/>
                    </a:cubicBezTo>
                    <a:lnTo>
                      <a:pt x="0" y="15509"/>
                    </a:lnTo>
                    <a:cubicBezTo>
                      <a:pt x="426" y="16203"/>
                      <a:pt x="882" y="16348"/>
                      <a:pt x="1203" y="16348"/>
                    </a:cubicBezTo>
                    <a:cubicBezTo>
                      <a:pt x="1398" y="16348"/>
                      <a:pt x="1542" y="16294"/>
                      <a:pt x="1600" y="16278"/>
                    </a:cubicBezTo>
                    <a:cubicBezTo>
                      <a:pt x="1617" y="16271"/>
                      <a:pt x="1634" y="16268"/>
                      <a:pt x="1648" y="16261"/>
                    </a:cubicBezTo>
                    <a:cubicBezTo>
                      <a:pt x="4222" y="15107"/>
                      <a:pt x="6490" y="12941"/>
                      <a:pt x="8032" y="10164"/>
                    </a:cubicBezTo>
                    <a:cubicBezTo>
                      <a:pt x="9071" y="8294"/>
                      <a:pt x="9695" y="6357"/>
                      <a:pt x="9891" y="4404"/>
                    </a:cubicBezTo>
                    <a:cubicBezTo>
                      <a:pt x="10042" y="2892"/>
                      <a:pt x="9925" y="1397"/>
                      <a:pt x="9553" y="0"/>
                    </a:cubicBezTo>
                    <a:close/>
                  </a:path>
                </a:pathLst>
              </a:custGeom>
              <a:solidFill>
                <a:srgbClr val="D69F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750561" y="1914056"/>
                <a:ext cx="422109" cy="301614"/>
              </a:xfrm>
              <a:custGeom>
                <a:avLst/>
                <a:gdLst/>
                <a:ahLst/>
                <a:cxnLst/>
                <a:rect l="l" t="t" r="r" b="b"/>
                <a:pathLst>
                  <a:path w="7290" h="5209" extrusionOk="0">
                    <a:moveTo>
                      <a:pt x="5365" y="1"/>
                    </a:moveTo>
                    <a:cubicBezTo>
                      <a:pt x="5080" y="1"/>
                      <a:pt x="4794" y="35"/>
                      <a:pt x="4515" y="98"/>
                    </a:cubicBezTo>
                    <a:cubicBezTo>
                      <a:pt x="3962" y="222"/>
                      <a:pt x="3425" y="445"/>
                      <a:pt x="2930" y="738"/>
                    </a:cubicBezTo>
                    <a:cubicBezTo>
                      <a:pt x="2086" y="1231"/>
                      <a:pt x="1344" y="1923"/>
                      <a:pt x="770" y="2679"/>
                    </a:cubicBezTo>
                    <a:cubicBezTo>
                      <a:pt x="413" y="3151"/>
                      <a:pt x="99" y="3684"/>
                      <a:pt x="24" y="4275"/>
                    </a:cubicBezTo>
                    <a:cubicBezTo>
                      <a:pt x="1" y="4487"/>
                      <a:pt x="8" y="4717"/>
                      <a:pt x="125" y="4896"/>
                    </a:cubicBezTo>
                    <a:cubicBezTo>
                      <a:pt x="259" y="5106"/>
                      <a:pt x="516" y="5209"/>
                      <a:pt x="766" y="5209"/>
                    </a:cubicBezTo>
                    <a:cubicBezTo>
                      <a:pt x="789" y="5209"/>
                      <a:pt x="811" y="5208"/>
                      <a:pt x="834" y="5206"/>
                    </a:cubicBezTo>
                    <a:cubicBezTo>
                      <a:pt x="1101" y="5186"/>
                      <a:pt x="1354" y="5061"/>
                      <a:pt x="1583" y="4916"/>
                    </a:cubicBezTo>
                    <a:cubicBezTo>
                      <a:pt x="2539" y="4315"/>
                      <a:pt x="3254" y="3333"/>
                      <a:pt x="4306" y="2918"/>
                    </a:cubicBezTo>
                    <a:cubicBezTo>
                      <a:pt x="4725" y="2756"/>
                      <a:pt x="5174" y="2692"/>
                      <a:pt x="5609" y="2591"/>
                    </a:cubicBezTo>
                    <a:cubicBezTo>
                      <a:pt x="6048" y="2490"/>
                      <a:pt x="6490" y="2341"/>
                      <a:pt x="6827" y="2048"/>
                    </a:cubicBezTo>
                    <a:cubicBezTo>
                      <a:pt x="7036" y="1862"/>
                      <a:pt x="7205" y="1616"/>
                      <a:pt x="7236" y="1339"/>
                    </a:cubicBezTo>
                    <a:cubicBezTo>
                      <a:pt x="7289" y="843"/>
                      <a:pt x="6915" y="344"/>
                      <a:pt x="6462" y="185"/>
                    </a:cubicBezTo>
                    <a:cubicBezTo>
                      <a:pt x="6110" y="59"/>
                      <a:pt x="5739" y="1"/>
                      <a:pt x="5365" y="1"/>
                    </a:cubicBezTo>
                    <a:close/>
                  </a:path>
                </a:pathLst>
              </a:custGeom>
              <a:solidFill>
                <a:srgbClr val="E2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7934044" y="1178741"/>
                <a:ext cx="42269" cy="4539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84" extrusionOk="0">
                    <a:moveTo>
                      <a:pt x="314" y="1"/>
                    </a:moveTo>
                    <a:cubicBezTo>
                      <a:pt x="309" y="1"/>
                      <a:pt x="305" y="1"/>
                      <a:pt x="301" y="1"/>
                    </a:cubicBezTo>
                    <a:cubicBezTo>
                      <a:pt x="212" y="1"/>
                      <a:pt x="125" y="45"/>
                      <a:pt x="74" y="115"/>
                    </a:cubicBezTo>
                    <a:cubicBezTo>
                      <a:pt x="24" y="183"/>
                      <a:pt x="4" y="267"/>
                      <a:pt x="4" y="341"/>
                    </a:cubicBezTo>
                    <a:cubicBezTo>
                      <a:pt x="0" y="503"/>
                      <a:pt x="67" y="635"/>
                      <a:pt x="105" y="766"/>
                    </a:cubicBezTo>
                    <a:cubicBezTo>
                      <a:pt x="108" y="777"/>
                      <a:pt x="119" y="783"/>
                      <a:pt x="128" y="783"/>
                    </a:cubicBezTo>
                    <a:cubicBezTo>
                      <a:pt x="139" y="780"/>
                      <a:pt x="148" y="770"/>
                      <a:pt x="148" y="760"/>
                    </a:cubicBezTo>
                    <a:cubicBezTo>
                      <a:pt x="135" y="615"/>
                      <a:pt x="85" y="476"/>
                      <a:pt x="98" y="348"/>
                    </a:cubicBezTo>
                    <a:cubicBezTo>
                      <a:pt x="105" y="220"/>
                      <a:pt x="186" y="109"/>
                      <a:pt x="304" y="106"/>
                    </a:cubicBezTo>
                    <a:cubicBezTo>
                      <a:pt x="361" y="106"/>
                      <a:pt x="415" y="126"/>
                      <a:pt x="455" y="166"/>
                    </a:cubicBezTo>
                    <a:cubicBezTo>
                      <a:pt x="499" y="210"/>
                      <a:pt x="530" y="271"/>
                      <a:pt x="560" y="331"/>
                    </a:cubicBezTo>
                    <a:cubicBezTo>
                      <a:pt x="621" y="453"/>
                      <a:pt x="655" y="591"/>
                      <a:pt x="695" y="726"/>
                    </a:cubicBezTo>
                    <a:cubicBezTo>
                      <a:pt x="698" y="736"/>
                      <a:pt x="706" y="740"/>
                      <a:pt x="715" y="740"/>
                    </a:cubicBezTo>
                    <a:cubicBezTo>
                      <a:pt x="722" y="740"/>
                      <a:pt x="729" y="730"/>
                      <a:pt x="729" y="719"/>
                    </a:cubicBezTo>
                    <a:cubicBezTo>
                      <a:pt x="715" y="578"/>
                      <a:pt x="695" y="436"/>
                      <a:pt x="641" y="297"/>
                    </a:cubicBezTo>
                    <a:cubicBezTo>
                      <a:pt x="614" y="227"/>
                      <a:pt x="584" y="159"/>
                      <a:pt x="530" y="95"/>
                    </a:cubicBezTo>
                    <a:cubicBezTo>
                      <a:pt x="479" y="34"/>
                      <a:pt x="392" y="1"/>
                      <a:pt x="314" y="1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7840414" y="1204682"/>
                <a:ext cx="39721" cy="50086"/>
              </a:xfrm>
              <a:custGeom>
                <a:avLst/>
                <a:gdLst/>
                <a:ahLst/>
                <a:cxnLst/>
                <a:rect l="l" t="t" r="r" b="b"/>
                <a:pathLst>
                  <a:path w="686" h="865" extrusionOk="0">
                    <a:moveTo>
                      <a:pt x="310" y="0"/>
                    </a:moveTo>
                    <a:cubicBezTo>
                      <a:pt x="273" y="0"/>
                      <a:pt x="236" y="7"/>
                      <a:pt x="203" y="22"/>
                    </a:cubicBezTo>
                    <a:cubicBezTo>
                      <a:pt x="126" y="49"/>
                      <a:pt x="55" y="120"/>
                      <a:pt x="31" y="201"/>
                    </a:cubicBezTo>
                    <a:cubicBezTo>
                      <a:pt x="4" y="278"/>
                      <a:pt x="1" y="352"/>
                      <a:pt x="4" y="427"/>
                    </a:cubicBezTo>
                    <a:cubicBezTo>
                      <a:pt x="11" y="578"/>
                      <a:pt x="48" y="717"/>
                      <a:pt x="92" y="852"/>
                    </a:cubicBezTo>
                    <a:cubicBezTo>
                      <a:pt x="96" y="862"/>
                      <a:pt x="102" y="865"/>
                      <a:pt x="112" y="865"/>
                    </a:cubicBezTo>
                    <a:cubicBezTo>
                      <a:pt x="119" y="862"/>
                      <a:pt x="126" y="855"/>
                      <a:pt x="126" y="845"/>
                    </a:cubicBezTo>
                    <a:cubicBezTo>
                      <a:pt x="109" y="703"/>
                      <a:pt x="88" y="565"/>
                      <a:pt x="92" y="427"/>
                    </a:cubicBezTo>
                    <a:cubicBezTo>
                      <a:pt x="96" y="359"/>
                      <a:pt x="102" y="292"/>
                      <a:pt x="126" y="234"/>
                    </a:cubicBezTo>
                    <a:cubicBezTo>
                      <a:pt x="146" y="181"/>
                      <a:pt x="186" y="140"/>
                      <a:pt x="241" y="120"/>
                    </a:cubicBezTo>
                    <a:cubicBezTo>
                      <a:pt x="263" y="111"/>
                      <a:pt x="286" y="107"/>
                      <a:pt x="309" y="107"/>
                    </a:cubicBezTo>
                    <a:cubicBezTo>
                      <a:pt x="396" y="107"/>
                      <a:pt x="479" y="170"/>
                      <a:pt x="527" y="262"/>
                    </a:cubicBezTo>
                    <a:cubicBezTo>
                      <a:pt x="588" y="373"/>
                      <a:pt x="598" y="521"/>
                      <a:pt x="642" y="659"/>
                    </a:cubicBezTo>
                    <a:cubicBezTo>
                      <a:pt x="645" y="667"/>
                      <a:pt x="655" y="673"/>
                      <a:pt x="666" y="673"/>
                    </a:cubicBezTo>
                    <a:cubicBezTo>
                      <a:pt x="675" y="670"/>
                      <a:pt x="686" y="659"/>
                      <a:pt x="683" y="650"/>
                    </a:cubicBezTo>
                    <a:cubicBezTo>
                      <a:pt x="666" y="511"/>
                      <a:pt x="675" y="366"/>
                      <a:pt x="611" y="217"/>
                    </a:cubicBezTo>
                    <a:cubicBezTo>
                      <a:pt x="577" y="147"/>
                      <a:pt x="527" y="79"/>
                      <a:pt x="453" y="39"/>
                    </a:cubicBezTo>
                    <a:cubicBezTo>
                      <a:pt x="410" y="13"/>
                      <a:pt x="360" y="0"/>
                      <a:pt x="310" y="0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7874403" y="1231491"/>
                <a:ext cx="92528" cy="57323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990" extrusionOk="0">
                    <a:moveTo>
                      <a:pt x="1300" y="1"/>
                    </a:moveTo>
                    <a:cubicBezTo>
                      <a:pt x="1133" y="1"/>
                      <a:pt x="996" y="125"/>
                      <a:pt x="855" y="207"/>
                    </a:cubicBezTo>
                    <a:cubicBezTo>
                      <a:pt x="740" y="271"/>
                      <a:pt x="612" y="315"/>
                      <a:pt x="480" y="335"/>
                    </a:cubicBezTo>
                    <a:cubicBezTo>
                      <a:pt x="395" y="349"/>
                      <a:pt x="291" y="332"/>
                      <a:pt x="210" y="366"/>
                    </a:cubicBezTo>
                    <a:cubicBezTo>
                      <a:pt x="1" y="447"/>
                      <a:pt x="38" y="770"/>
                      <a:pt x="197" y="885"/>
                    </a:cubicBezTo>
                    <a:cubicBezTo>
                      <a:pt x="244" y="919"/>
                      <a:pt x="301" y="939"/>
                      <a:pt x="359" y="953"/>
                    </a:cubicBezTo>
                    <a:cubicBezTo>
                      <a:pt x="454" y="977"/>
                      <a:pt x="552" y="990"/>
                      <a:pt x="650" y="990"/>
                    </a:cubicBezTo>
                    <a:cubicBezTo>
                      <a:pt x="781" y="990"/>
                      <a:pt x="912" y="967"/>
                      <a:pt x="1034" y="919"/>
                    </a:cubicBezTo>
                    <a:cubicBezTo>
                      <a:pt x="1242" y="834"/>
                      <a:pt x="1428" y="672"/>
                      <a:pt x="1529" y="467"/>
                    </a:cubicBezTo>
                    <a:cubicBezTo>
                      <a:pt x="1570" y="382"/>
                      <a:pt x="1597" y="281"/>
                      <a:pt x="1570" y="190"/>
                    </a:cubicBezTo>
                    <a:cubicBezTo>
                      <a:pt x="1536" y="82"/>
                      <a:pt x="1425" y="8"/>
                      <a:pt x="1314" y="1"/>
                    </a:cubicBezTo>
                    <a:cubicBezTo>
                      <a:pt x="1309" y="1"/>
                      <a:pt x="1304" y="1"/>
                      <a:pt x="1300" y="1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7848636" y="1457199"/>
                <a:ext cx="185114" cy="3271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5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81" y="432"/>
                      <a:pt x="1187" y="565"/>
                      <a:pt x="1713" y="565"/>
                    </a:cubicBezTo>
                    <a:cubicBezTo>
                      <a:pt x="2557" y="565"/>
                      <a:pt x="3196" y="223"/>
                      <a:pt x="3196" y="223"/>
                    </a:cubicBezTo>
                    <a:lnTo>
                      <a:pt x="3196" y="223"/>
                    </a:lnTo>
                    <a:cubicBezTo>
                      <a:pt x="2740" y="389"/>
                      <a:pt x="2298" y="450"/>
                      <a:pt x="1896" y="450"/>
                    </a:cubicBezTo>
                    <a:cubicBezTo>
                      <a:pt x="802" y="45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7822638" y="1616607"/>
                <a:ext cx="174923" cy="50549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8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26" y="703"/>
                      <a:pt x="1511" y="873"/>
                      <a:pt x="2098" y="873"/>
                    </a:cubicBezTo>
                    <a:cubicBezTo>
                      <a:pt x="2645" y="873"/>
                      <a:pt x="3021" y="726"/>
                      <a:pt x="3021" y="726"/>
                    </a:cubicBezTo>
                    <a:lnTo>
                      <a:pt x="3021" y="726"/>
                    </a:lnTo>
                    <a:cubicBezTo>
                      <a:pt x="2823" y="760"/>
                      <a:pt x="2628" y="775"/>
                      <a:pt x="2439" y="775"/>
                    </a:cubicBezTo>
                    <a:cubicBezTo>
                      <a:pt x="1080" y="7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7773593" y="1733050"/>
                <a:ext cx="159695" cy="79905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1380" extrusionOk="0">
                    <a:moveTo>
                      <a:pt x="1" y="0"/>
                    </a:moveTo>
                    <a:cubicBezTo>
                      <a:pt x="587" y="1215"/>
                      <a:pt x="1787" y="1379"/>
                      <a:pt x="2391" y="1379"/>
                    </a:cubicBezTo>
                    <a:cubicBezTo>
                      <a:pt x="2615" y="1379"/>
                      <a:pt x="2758" y="1357"/>
                      <a:pt x="2758" y="1357"/>
                    </a:cubicBezTo>
                    <a:cubicBezTo>
                      <a:pt x="774" y="124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7702662" y="1844630"/>
                <a:ext cx="129412" cy="119105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2057" extrusionOk="0">
                    <a:moveTo>
                      <a:pt x="1" y="1"/>
                    </a:moveTo>
                    <a:cubicBezTo>
                      <a:pt x="416" y="1952"/>
                      <a:pt x="1869" y="2057"/>
                      <a:pt x="2177" y="2057"/>
                    </a:cubicBezTo>
                    <a:cubicBezTo>
                      <a:pt x="2214" y="2057"/>
                      <a:pt x="2235" y="2055"/>
                      <a:pt x="2235" y="2055"/>
                    </a:cubicBezTo>
                    <a:cubicBezTo>
                      <a:pt x="484" y="169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7593629" y="1943529"/>
                <a:ext cx="109088" cy="151241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2612" extrusionOk="0">
                    <a:moveTo>
                      <a:pt x="251" y="0"/>
                    </a:moveTo>
                    <a:cubicBezTo>
                      <a:pt x="1" y="2244"/>
                      <a:pt x="1884" y="2612"/>
                      <a:pt x="1884" y="2612"/>
                    </a:cubicBezTo>
                    <a:cubicBezTo>
                      <a:pt x="163" y="1836"/>
                      <a:pt x="251" y="1"/>
                      <a:pt x="251" y="0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7782395" y="1071504"/>
                <a:ext cx="194263" cy="104919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1812" extrusionOk="0">
                    <a:moveTo>
                      <a:pt x="3001" y="0"/>
                    </a:moveTo>
                    <a:lnTo>
                      <a:pt x="0" y="760"/>
                    </a:lnTo>
                    <a:lnTo>
                      <a:pt x="223" y="1741"/>
                    </a:lnTo>
                    <a:cubicBezTo>
                      <a:pt x="223" y="1741"/>
                      <a:pt x="495" y="1812"/>
                      <a:pt x="936" y="1812"/>
                    </a:cubicBezTo>
                    <a:cubicBezTo>
                      <a:pt x="1524" y="1812"/>
                      <a:pt x="2412" y="1686"/>
                      <a:pt x="3355" y="1100"/>
                    </a:cubicBezTo>
                    <a:lnTo>
                      <a:pt x="3001" y="0"/>
                    </a:lnTo>
                    <a:close/>
                  </a:path>
                </a:pathLst>
              </a:custGeom>
              <a:solidFill>
                <a:srgbClr val="564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7673189" y="1032825"/>
                <a:ext cx="409950" cy="117889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2036" extrusionOk="0">
                    <a:moveTo>
                      <a:pt x="3186" y="0"/>
                    </a:moveTo>
                    <a:lnTo>
                      <a:pt x="0" y="1313"/>
                    </a:lnTo>
                    <a:lnTo>
                      <a:pt x="3199" y="2035"/>
                    </a:lnTo>
                    <a:lnTo>
                      <a:pt x="7080" y="783"/>
                    </a:lnTo>
                    <a:lnTo>
                      <a:pt x="31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7118821" y="2968650"/>
                <a:ext cx="1853" cy="12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22" extrusionOk="0">
                    <a:moveTo>
                      <a:pt x="11" y="1"/>
                    </a:moveTo>
                    <a:cubicBezTo>
                      <a:pt x="8" y="8"/>
                      <a:pt x="5" y="15"/>
                      <a:pt x="1" y="21"/>
                    </a:cubicBezTo>
                    <a:lnTo>
                      <a:pt x="32" y="21"/>
                    </a:lnTo>
                    <a:cubicBezTo>
                      <a:pt x="25" y="15"/>
                      <a:pt x="18" y="8"/>
                      <a:pt x="11" y="1"/>
                    </a:cubicBezTo>
                    <a:close/>
                  </a:path>
                </a:pathLst>
              </a:custGeom>
              <a:solidFill>
                <a:srgbClr val="7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851024" y="3158399"/>
                <a:ext cx="169828" cy="192294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3321" extrusionOk="0">
                    <a:moveTo>
                      <a:pt x="689" y="0"/>
                    </a:moveTo>
                    <a:cubicBezTo>
                      <a:pt x="189" y="0"/>
                      <a:pt x="0" y="254"/>
                      <a:pt x="0" y="254"/>
                    </a:cubicBezTo>
                    <a:cubicBezTo>
                      <a:pt x="0" y="254"/>
                      <a:pt x="678" y="3321"/>
                      <a:pt x="1748" y="3321"/>
                    </a:cubicBezTo>
                    <a:lnTo>
                      <a:pt x="1792" y="3321"/>
                    </a:lnTo>
                    <a:cubicBezTo>
                      <a:pt x="2889" y="3237"/>
                      <a:pt x="2933" y="831"/>
                      <a:pt x="1681" y="254"/>
                    </a:cubicBezTo>
                    <a:cubicBezTo>
                      <a:pt x="1262" y="61"/>
                      <a:pt x="938" y="0"/>
                      <a:pt x="689" y="0"/>
                    </a:cubicBezTo>
                    <a:close/>
                  </a:path>
                </a:pathLst>
              </a:custGeom>
              <a:solidFill>
                <a:srgbClr val="A51C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160525" y="2954406"/>
                <a:ext cx="855625" cy="466289"/>
              </a:xfrm>
              <a:custGeom>
                <a:avLst/>
                <a:gdLst/>
                <a:ahLst/>
                <a:cxnLst/>
                <a:rect l="l" t="t" r="r" b="b"/>
                <a:pathLst>
                  <a:path w="14777" h="8053" extrusionOk="0">
                    <a:moveTo>
                      <a:pt x="1938" y="0"/>
                    </a:moveTo>
                    <a:cubicBezTo>
                      <a:pt x="1772" y="0"/>
                      <a:pt x="1602" y="25"/>
                      <a:pt x="1434" y="75"/>
                    </a:cubicBezTo>
                    <a:cubicBezTo>
                      <a:pt x="516" y="355"/>
                      <a:pt x="0" y="1324"/>
                      <a:pt x="280" y="2242"/>
                    </a:cubicBezTo>
                    <a:cubicBezTo>
                      <a:pt x="1047" y="4766"/>
                      <a:pt x="2494" y="6500"/>
                      <a:pt x="4579" y="7398"/>
                    </a:cubicBezTo>
                    <a:cubicBezTo>
                      <a:pt x="5686" y="7873"/>
                      <a:pt x="6857" y="8052"/>
                      <a:pt x="7994" y="8052"/>
                    </a:cubicBezTo>
                    <a:cubicBezTo>
                      <a:pt x="10393" y="8052"/>
                      <a:pt x="12620" y="7259"/>
                      <a:pt x="13663" y="6824"/>
                    </a:cubicBezTo>
                    <a:cubicBezTo>
                      <a:pt x="14179" y="6618"/>
                      <a:pt x="14777" y="5920"/>
                      <a:pt x="14149" y="4624"/>
                    </a:cubicBezTo>
                    <a:cubicBezTo>
                      <a:pt x="13729" y="3754"/>
                      <a:pt x="13024" y="3610"/>
                      <a:pt x="12604" y="3610"/>
                    </a:cubicBezTo>
                    <a:cubicBezTo>
                      <a:pt x="12397" y="3610"/>
                      <a:pt x="12259" y="3645"/>
                      <a:pt x="12259" y="3645"/>
                    </a:cubicBezTo>
                    <a:cubicBezTo>
                      <a:pt x="11448" y="3976"/>
                      <a:pt x="9721" y="4589"/>
                      <a:pt x="8009" y="4589"/>
                    </a:cubicBezTo>
                    <a:cubicBezTo>
                      <a:pt x="7298" y="4589"/>
                      <a:pt x="6591" y="4484"/>
                      <a:pt x="5953" y="4209"/>
                    </a:cubicBezTo>
                    <a:cubicBezTo>
                      <a:pt x="4833" y="3726"/>
                      <a:pt x="4063" y="2754"/>
                      <a:pt x="3601" y="1232"/>
                    </a:cubicBezTo>
                    <a:cubicBezTo>
                      <a:pt x="3372" y="483"/>
                      <a:pt x="2683" y="0"/>
                      <a:pt x="1938" y="0"/>
                    </a:cubicBezTo>
                    <a:close/>
                  </a:path>
                </a:pathLst>
              </a:custGeom>
              <a:solidFill>
                <a:srgbClr val="E6B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334814" y="2975946"/>
                <a:ext cx="613535" cy="295998"/>
              </a:xfrm>
              <a:custGeom>
                <a:avLst/>
                <a:gdLst/>
                <a:ahLst/>
                <a:cxnLst/>
                <a:rect l="l" t="t" r="r" b="b"/>
                <a:pathLst>
                  <a:path w="10596" h="5112" extrusionOk="0">
                    <a:moveTo>
                      <a:pt x="0" y="0"/>
                    </a:moveTo>
                    <a:cubicBezTo>
                      <a:pt x="401" y="779"/>
                      <a:pt x="604" y="1664"/>
                      <a:pt x="571" y="2541"/>
                    </a:cubicBezTo>
                    <a:cubicBezTo>
                      <a:pt x="563" y="2717"/>
                      <a:pt x="580" y="2939"/>
                      <a:pt x="745" y="2997"/>
                    </a:cubicBezTo>
                    <a:cubicBezTo>
                      <a:pt x="770" y="3004"/>
                      <a:pt x="794" y="3007"/>
                      <a:pt x="819" y="3007"/>
                    </a:cubicBezTo>
                    <a:cubicBezTo>
                      <a:pt x="885" y="3007"/>
                      <a:pt x="954" y="2988"/>
                      <a:pt x="1022" y="2983"/>
                    </a:cubicBezTo>
                    <a:cubicBezTo>
                      <a:pt x="1029" y="2983"/>
                      <a:pt x="1035" y="2983"/>
                      <a:pt x="1042" y="2983"/>
                    </a:cubicBezTo>
                    <a:cubicBezTo>
                      <a:pt x="1263" y="2983"/>
                      <a:pt x="1452" y="3157"/>
                      <a:pt x="1589" y="3337"/>
                    </a:cubicBezTo>
                    <a:cubicBezTo>
                      <a:pt x="1904" y="3739"/>
                      <a:pt x="2119" y="4215"/>
                      <a:pt x="2217" y="4714"/>
                    </a:cubicBezTo>
                    <a:cubicBezTo>
                      <a:pt x="2453" y="4704"/>
                      <a:pt x="2517" y="4323"/>
                      <a:pt x="2750" y="4272"/>
                    </a:cubicBezTo>
                    <a:cubicBezTo>
                      <a:pt x="2767" y="4268"/>
                      <a:pt x="2785" y="4267"/>
                      <a:pt x="2803" y="4267"/>
                    </a:cubicBezTo>
                    <a:cubicBezTo>
                      <a:pt x="2861" y="4267"/>
                      <a:pt x="2920" y="4285"/>
                      <a:pt x="2977" y="4306"/>
                    </a:cubicBezTo>
                    <a:cubicBezTo>
                      <a:pt x="3290" y="4424"/>
                      <a:pt x="3577" y="4609"/>
                      <a:pt x="3813" y="4849"/>
                    </a:cubicBezTo>
                    <a:cubicBezTo>
                      <a:pt x="3914" y="4950"/>
                      <a:pt x="4012" y="5068"/>
                      <a:pt x="4154" y="5106"/>
                    </a:cubicBezTo>
                    <a:cubicBezTo>
                      <a:pt x="4172" y="5110"/>
                      <a:pt x="4190" y="5112"/>
                      <a:pt x="4208" y="5112"/>
                    </a:cubicBezTo>
                    <a:cubicBezTo>
                      <a:pt x="4335" y="5112"/>
                      <a:pt x="4471" y="5016"/>
                      <a:pt x="4447" y="4893"/>
                    </a:cubicBezTo>
                    <a:cubicBezTo>
                      <a:pt x="4438" y="4832"/>
                      <a:pt x="4387" y="4778"/>
                      <a:pt x="4387" y="4714"/>
                    </a:cubicBezTo>
                    <a:cubicBezTo>
                      <a:pt x="4389" y="4605"/>
                      <a:pt x="4514" y="4566"/>
                      <a:pt x="4633" y="4566"/>
                    </a:cubicBezTo>
                    <a:cubicBezTo>
                      <a:pt x="4661" y="4566"/>
                      <a:pt x="4688" y="4568"/>
                      <a:pt x="4714" y="4572"/>
                    </a:cubicBezTo>
                    <a:cubicBezTo>
                      <a:pt x="5554" y="4687"/>
                      <a:pt x="6394" y="4805"/>
                      <a:pt x="7235" y="4920"/>
                    </a:cubicBezTo>
                    <a:cubicBezTo>
                      <a:pt x="7260" y="4924"/>
                      <a:pt x="7285" y="4928"/>
                      <a:pt x="7311" y="4928"/>
                    </a:cubicBezTo>
                    <a:cubicBezTo>
                      <a:pt x="7329" y="4928"/>
                      <a:pt x="7347" y="4926"/>
                      <a:pt x="7366" y="4920"/>
                    </a:cubicBezTo>
                    <a:cubicBezTo>
                      <a:pt x="7474" y="4886"/>
                      <a:pt x="7508" y="4741"/>
                      <a:pt x="7461" y="4637"/>
                    </a:cubicBezTo>
                    <a:cubicBezTo>
                      <a:pt x="7417" y="4536"/>
                      <a:pt x="7319" y="4467"/>
                      <a:pt x="7228" y="4404"/>
                    </a:cubicBezTo>
                    <a:cubicBezTo>
                      <a:pt x="7333" y="4228"/>
                      <a:pt x="7562" y="4187"/>
                      <a:pt x="7764" y="4161"/>
                    </a:cubicBezTo>
                    <a:cubicBezTo>
                      <a:pt x="8426" y="4070"/>
                      <a:pt x="9087" y="3944"/>
                      <a:pt x="9739" y="3790"/>
                    </a:cubicBezTo>
                    <a:cubicBezTo>
                      <a:pt x="10022" y="3722"/>
                      <a:pt x="10315" y="3658"/>
                      <a:pt x="10596" y="3564"/>
                    </a:cubicBezTo>
                    <a:cubicBezTo>
                      <a:pt x="10243" y="3297"/>
                      <a:pt x="9859" y="3238"/>
                      <a:pt x="9592" y="3238"/>
                    </a:cubicBezTo>
                    <a:cubicBezTo>
                      <a:pt x="9386" y="3238"/>
                      <a:pt x="9249" y="3273"/>
                      <a:pt x="9249" y="3273"/>
                    </a:cubicBezTo>
                    <a:cubicBezTo>
                      <a:pt x="8438" y="3604"/>
                      <a:pt x="6711" y="4217"/>
                      <a:pt x="4999" y="4217"/>
                    </a:cubicBezTo>
                    <a:cubicBezTo>
                      <a:pt x="4288" y="4217"/>
                      <a:pt x="3581" y="4112"/>
                      <a:pt x="2943" y="3837"/>
                    </a:cubicBezTo>
                    <a:cubicBezTo>
                      <a:pt x="1823" y="3354"/>
                      <a:pt x="1053" y="2382"/>
                      <a:pt x="591" y="860"/>
                    </a:cubicBezTo>
                    <a:cubicBezTo>
                      <a:pt x="482" y="507"/>
                      <a:pt x="270" y="213"/>
                      <a:pt x="0" y="0"/>
                    </a:cubicBezTo>
                    <a:close/>
                  </a:path>
                </a:pathLst>
              </a:custGeom>
              <a:solidFill>
                <a:srgbClr val="EEC7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5219702" y="3189494"/>
                <a:ext cx="775546" cy="231205"/>
              </a:xfrm>
              <a:custGeom>
                <a:avLst/>
                <a:gdLst/>
                <a:ahLst/>
                <a:cxnLst/>
                <a:rect l="l" t="t" r="r" b="b"/>
                <a:pathLst>
                  <a:path w="13394" h="399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27" y="1556"/>
                      <a:pt x="2018" y="2676"/>
                      <a:pt x="3557" y="3338"/>
                    </a:cubicBezTo>
                    <a:cubicBezTo>
                      <a:pt x="4664" y="3813"/>
                      <a:pt x="5835" y="3992"/>
                      <a:pt x="6972" y="3992"/>
                    </a:cubicBezTo>
                    <a:cubicBezTo>
                      <a:pt x="9371" y="3992"/>
                      <a:pt x="11598" y="3199"/>
                      <a:pt x="12641" y="2764"/>
                    </a:cubicBezTo>
                    <a:cubicBezTo>
                      <a:pt x="12982" y="2629"/>
                      <a:pt x="13353" y="2278"/>
                      <a:pt x="13393" y="1687"/>
                    </a:cubicBezTo>
                    <a:lnTo>
                      <a:pt x="13393" y="1687"/>
                    </a:lnTo>
                    <a:cubicBezTo>
                      <a:pt x="13347" y="1721"/>
                      <a:pt x="13299" y="1751"/>
                      <a:pt x="13252" y="1785"/>
                    </a:cubicBezTo>
                    <a:cubicBezTo>
                      <a:pt x="12604" y="2251"/>
                      <a:pt x="11885" y="2619"/>
                      <a:pt x="11129" y="2875"/>
                    </a:cubicBezTo>
                    <a:cubicBezTo>
                      <a:pt x="10704" y="3017"/>
                      <a:pt x="10265" y="3125"/>
                      <a:pt x="9824" y="3196"/>
                    </a:cubicBezTo>
                    <a:cubicBezTo>
                      <a:pt x="9914" y="3108"/>
                      <a:pt x="9840" y="2939"/>
                      <a:pt x="9722" y="2899"/>
                    </a:cubicBezTo>
                    <a:cubicBezTo>
                      <a:pt x="9686" y="2885"/>
                      <a:pt x="9649" y="2880"/>
                      <a:pt x="9611" y="2880"/>
                    </a:cubicBezTo>
                    <a:cubicBezTo>
                      <a:pt x="9526" y="2880"/>
                      <a:pt x="9438" y="2908"/>
                      <a:pt x="9354" y="2936"/>
                    </a:cubicBezTo>
                    <a:cubicBezTo>
                      <a:pt x="8530" y="3201"/>
                      <a:pt x="7663" y="3334"/>
                      <a:pt x="6799" y="3334"/>
                    </a:cubicBezTo>
                    <a:cubicBezTo>
                      <a:pt x="6683" y="3334"/>
                      <a:pt x="6568" y="3332"/>
                      <a:pt x="6452" y="3327"/>
                    </a:cubicBezTo>
                    <a:cubicBezTo>
                      <a:pt x="6402" y="3220"/>
                      <a:pt x="6392" y="3095"/>
                      <a:pt x="6429" y="2983"/>
                    </a:cubicBezTo>
                    <a:lnTo>
                      <a:pt x="6429" y="2983"/>
                    </a:lnTo>
                    <a:cubicBezTo>
                      <a:pt x="6062" y="3018"/>
                      <a:pt x="5693" y="3036"/>
                      <a:pt x="5324" y="3036"/>
                    </a:cubicBezTo>
                    <a:cubicBezTo>
                      <a:pt x="4947" y="3036"/>
                      <a:pt x="4570" y="3018"/>
                      <a:pt x="4195" y="2980"/>
                    </a:cubicBezTo>
                    <a:cubicBezTo>
                      <a:pt x="3811" y="2943"/>
                      <a:pt x="3351" y="2821"/>
                      <a:pt x="3240" y="2450"/>
                    </a:cubicBezTo>
                    <a:cubicBezTo>
                      <a:pt x="3213" y="2355"/>
                      <a:pt x="3210" y="2248"/>
                      <a:pt x="3149" y="2170"/>
                    </a:cubicBezTo>
                    <a:cubicBezTo>
                      <a:pt x="3074" y="2080"/>
                      <a:pt x="2954" y="2066"/>
                      <a:pt x="2832" y="2066"/>
                    </a:cubicBezTo>
                    <a:cubicBezTo>
                      <a:pt x="2789" y="2066"/>
                      <a:pt x="2745" y="2068"/>
                      <a:pt x="2704" y="2069"/>
                    </a:cubicBezTo>
                    <a:cubicBezTo>
                      <a:pt x="2698" y="2069"/>
                      <a:pt x="2693" y="2069"/>
                      <a:pt x="2688" y="2069"/>
                    </a:cubicBezTo>
                    <a:cubicBezTo>
                      <a:pt x="1952" y="2069"/>
                      <a:pt x="1293" y="1365"/>
                      <a:pt x="1341" y="628"/>
                    </a:cubicBezTo>
                    <a:cubicBezTo>
                      <a:pt x="1347" y="507"/>
                      <a:pt x="1364" y="354"/>
                      <a:pt x="1263" y="281"/>
                    </a:cubicBezTo>
                    <a:cubicBezTo>
                      <a:pt x="1209" y="243"/>
                      <a:pt x="1138" y="240"/>
                      <a:pt x="1070" y="240"/>
                    </a:cubicBezTo>
                    <a:cubicBezTo>
                      <a:pt x="702" y="226"/>
                      <a:pt x="341" y="142"/>
                      <a:pt x="0" y="0"/>
                    </a:cubicBezTo>
                    <a:close/>
                  </a:path>
                </a:pathLst>
              </a:custGeom>
              <a:solidFill>
                <a:srgbClr val="D69F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577662" y="3240275"/>
                <a:ext cx="71567" cy="14742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2546" extrusionOk="0">
                    <a:moveTo>
                      <a:pt x="108" y="0"/>
                    </a:moveTo>
                    <a:cubicBezTo>
                      <a:pt x="109" y="1"/>
                      <a:pt x="912" y="1455"/>
                      <a:pt x="1" y="2545"/>
                    </a:cubicBezTo>
                    <a:cubicBezTo>
                      <a:pt x="1" y="2545"/>
                      <a:pt x="1236" y="1667"/>
                      <a:pt x="108" y="0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5735507" y="3218793"/>
                <a:ext cx="126112" cy="171391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96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" y="1"/>
                      <a:pt x="1705" y="966"/>
                      <a:pt x="720" y="2960"/>
                    </a:cubicBezTo>
                    <a:cubicBezTo>
                      <a:pt x="720" y="2960"/>
                      <a:pt x="2177" y="1202"/>
                      <a:pt x="1" y="1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8055352" y="3441084"/>
                <a:ext cx="203354" cy="283606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4898" extrusionOk="0">
                    <a:moveTo>
                      <a:pt x="734" y="1"/>
                    </a:moveTo>
                    <a:cubicBezTo>
                      <a:pt x="666" y="1"/>
                      <a:pt x="596" y="2"/>
                      <a:pt x="524" y="5"/>
                    </a:cubicBezTo>
                    <a:cubicBezTo>
                      <a:pt x="524" y="5"/>
                      <a:pt x="0" y="3511"/>
                      <a:pt x="723" y="4897"/>
                    </a:cubicBezTo>
                    <a:cubicBezTo>
                      <a:pt x="723" y="4897"/>
                      <a:pt x="723" y="4897"/>
                      <a:pt x="725" y="4897"/>
                    </a:cubicBezTo>
                    <a:cubicBezTo>
                      <a:pt x="808" y="4897"/>
                      <a:pt x="3512" y="4878"/>
                      <a:pt x="3409" y="2337"/>
                    </a:cubicBezTo>
                    <a:cubicBezTo>
                      <a:pt x="3409" y="2337"/>
                      <a:pt x="3502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7920147" y="3441373"/>
                <a:ext cx="267741" cy="290323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5014" extrusionOk="0">
                    <a:moveTo>
                      <a:pt x="2859" y="0"/>
                    </a:moveTo>
                    <a:lnTo>
                      <a:pt x="1" y="114"/>
                    </a:lnTo>
                    <a:lnTo>
                      <a:pt x="132" y="5014"/>
                    </a:lnTo>
                    <a:lnTo>
                      <a:pt x="3058" y="4892"/>
                    </a:lnTo>
                    <a:cubicBezTo>
                      <a:pt x="4623" y="2369"/>
                      <a:pt x="2859" y="0"/>
                      <a:pt x="2859" y="0"/>
                    </a:cubicBezTo>
                    <a:close/>
                  </a:path>
                </a:pathLst>
              </a:custGeom>
              <a:solidFill>
                <a:srgbClr val="60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5363708" y="3447974"/>
                <a:ext cx="2668379" cy="376945"/>
              </a:xfrm>
              <a:custGeom>
                <a:avLst/>
                <a:gdLst/>
                <a:ahLst/>
                <a:cxnLst/>
                <a:rect l="l" t="t" r="r" b="b"/>
                <a:pathLst>
                  <a:path w="46084" h="6510" extrusionOk="0">
                    <a:moveTo>
                      <a:pt x="44151" y="0"/>
                    </a:moveTo>
                    <a:lnTo>
                      <a:pt x="4576" y="1614"/>
                    </a:lnTo>
                    <a:lnTo>
                      <a:pt x="0" y="4252"/>
                    </a:lnTo>
                    <a:lnTo>
                      <a:pt x="4775" y="6510"/>
                    </a:lnTo>
                    <a:lnTo>
                      <a:pt x="44350" y="4897"/>
                    </a:lnTo>
                    <a:cubicBezTo>
                      <a:pt x="46084" y="2542"/>
                      <a:pt x="44151" y="0"/>
                      <a:pt x="44151" y="0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5594280" y="3515374"/>
                <a:ext cx="2380777" cy="198027"/>
              </a:xfrm>
              <a:custGeom>
                <a:avLst/>
                <a:gdLst/>
                <a:ahLst/>
                <a:cxnLst/>
                <a:rect l="l" t="t" r="r" b="b"/>
                <a:pathLst>
                  <a:path w="41117" h="3420" extrusionOk="0">
                    <a:moveTo>
                      <a:pt x="40782" y="1"/>
                    </a:moveTo>
                    <a:lnTo>
                      <a:pt x="0" y="1661"/>
                    </a:lnTo>
                    <a:lnTo>
                      <a:pt x="71" y="3419"/>
                    </a:lnTo>
                    <a:lnTo>
                      <a:pt x="41086" y="1748"/>
                    </a:lnTo>
                    <a:cubicBezTo>
                      <a:pt x="41117" y="1091"/>
                      <a:pt x="40968" y="487"/>
                      <a:pt x="40782" y="1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386928" y="3616589"/>
                <a:ext cx="2586389" cy="208333"/>
              </a:xfrm>
              <a:custGeom>
                <a:avLst/>
                <a:gdLst/>
                <a:ahLst/>
                <a:cxnLst/>
                <a:rect l="l" t="t" r="r" b="b"/>
                <a:pathLst>
                  <a:path w="44668" h="3598" extrusionOk="0">
                    <a:moveTo>
                      <a:pt x="44667" y="0"/>
                    </a:moveTo>
                    <a:lnTo>
                      <a:pt x="3652" y="1671"/>
                    </a:lnTo>
                    <a:cubicBezTo>
                      <a:pt x="3189" y="1391"/>
                      <a:pt x="2577" y="1292"/>
                      <a:pt x="1944" y="1292"/>
                    </a:cubicBezTo>
                    <a:cubicBezTo>
                      <a:pt x="1270" y="1292"/>
                      <a:pt x="572" y="1404"/>
                      <a:pt x="1" y="1529"/>
                    </a:cubicBezTo>
                    <a:lnTo>
                      <a:pt x="4374" y="3598"/>
                    </a:lnTo>
                    <a:lnTo>
                      <a:pt x="43949" y="1985"/>
                    </a:lnTo>
                    <a:cubicBezTo>
                      <a:pt x="44441" y="1316"/>
                      <a:pt x="44637" y="635"/>
                      <a:pt x="44667" y="0"/>
                    </a:cubicBezTo>
                    <a:close/>
                  </a:path>
                </a:pathLst>
              </a:custGeom>
              <a:solidFill>
                <a:srgbClr val="C88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8066064" y="3450927"/>
                <a:ext cx="82743" cy="264383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566" extrusionOk="0">
                    <a:moveTo>
                      <a:pt x="1" y="0"/>
                    </a:moveTo>
                    <a:cubicBezTo>
                      <a:pt x="1199" y="2231"/>
                      <a:pt x="234" y="4565"/>
                      <a:pt x="234" y="4565"/>
                    </a:cubicBezTo>
                    <a:cubicBezTo>
                      <a:pt x="1428" y="2038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352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8033464" y="3452259"/>
                <a:ext cx="82685" cy="264383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456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99" y="2231"/>
                      <a:pt x="237" y="4566"/>
                      <a:pt x="237" y="4566"/>
                    </a:cubicBezTo>
                    <a:cubicBezTo>
                      <a:pt x="1428" y="204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52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8000864" y="3453649"/>
                <a:ext cx="82858" cy="264209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456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98" y="2231"/>
                      <a:pt x="236" y="4562"/>
                      <a:pt x="236" y="4562"/>
                    </a:cubicBezTo>
                    <a:cubicBezTo>
                      <a:pt x="1430" y="2039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352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7968381" y="3454807"/>
                <a:ext cx="82743" cy="264441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567" extrusionOk="0">
                    <a:moveTo>
                      <a:pt x="1" y="1"/>
                    </a:moveTo>
                    <a:cubicBezTo>
                      <a:pt x="1195" y="2231"/>
                      <a:pt x="234" y="4566"/>
                      <a:pt x="234" y="4566"/>
                    </a:cubicBezTo>
                    <a:cubicBezTo>
                      <a:pt x="1428" y="204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52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5363708" y="3541199"/>
                <a:ext cx="291944" cy="283722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4900" extrusionOk="0">
                    <a:moveTo>
                      <a:pt x="4674" y="0"/>
                    </a:moveTo>
                    <a:lnTo>
                      <a:pt x="4576" y="4"/>
                    </a:lnTo>
                    <a:lnTo>
                      <a:pt x="0" y="2642"/>
                    </a:lnTo>
                    <a:lnTo>
                      <a:pt x="4775" y="4900"/>
                    </a:lnTo>
                    <a:lnTo>
                      <a:pt x="4795" y="4897"/>
                    </a:lnTo>
                    <a:cubicBezTo>
                      <a:pt x="4812" y="4859"/>
                      <a:pt x="4826" y="4819"/>
                      <a:pt x="4839" y="4778"/>
                    </a:cubicBezTo>
                    <a:cubicBezTo>
                      <a:pt x="5001" y="4302"/>
                      <a:pt x="5042" y="3746"/>
                      <a:pt x="4778" y="3317"/>
                    </a:cubicBezTo>
                    <a:cubicBezTo>
                      <a:pt x="4711" y="3206"/>
                      <a:pt x="4620" y="3070"/>
                      <a:pt x="4684" y="2956"/>
                    </a:cubicBezTo>
                    <a:cubicBezTo>
                      <a:pt x="4705" y="2919"/>
                      <a:pt x="4738" y="2892"/>
                      <a:pt x="4769" y="2861"/>
                    </a:cubicBezTo>
                    <a:cubicBezTo>
                      <a:pt x="4944" y="2693"/>
                      <a:pt x="5012" y="2440"/>
                      <a:pt x="4995" y="2197"/>
                    </a:cubicBezTo>
                    <a:cubicBezTo>
                      <a:pt x="4974" y="1957"/>
                      <a:pt x="4880" y="1731"/>
                      <a:pt x="4765" y="1519"/>
                    </a:cubicBezTo>
                    <a:cubicBezTo>
                      <a:pt x="4705" y="1414"/>
                      <a:pt x="4637" y="1293"/>
                      <a:pt x="4674" y="1178"/>
                    </a:cubicBezTo>
                    <a:cubicBezTo>
                      <a:pt x="4688" y="1124"/>
                      <a:pt x="4725" y="1080"/>
                      <a:pt x="4755" y="1033"/>
                    </a:cubicBezTo>
                    <a:cubicBezTo>
                      <a:pt x="4998" y="658"/>
                      <a:pt x="4876" y="327"/>
                      <a:pt x="4674" y="0"/>
                    </a:cubicBezTo>
                    <a:close/>
                  </a:path>
                </a:pathLst>
              </a:custGeom>
              <a:solidFill>
                <a:srgbClr val="DC9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363708" y="3691631"/>
                <a:ext cx="291944" cy="133292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2302" extrusionOk="0">
                    <a:moveTo>
                      <a:pt x="75" y="0"/>
                    </a:moveTo>
                    <a:lnTo>
                      <a:pt x="0" y="44"/>
                    </a:lnTo>
                    <a:lnTo>
                      <a:pt x="4775" y="2302"/>
                    </a:lnTo>
                    <a:lnTo>
                      <a:pt x="4795" y="2299"/>
                    </a:lnTo>
                    <a:cubicBezTo>
                      <a:pt x="4812" y="2261"/>
                      <a:pt x="4826" y="2221"/>
                      <a:pt x="4839" y="2180"/>
                    </a:cubicBezTo>
                    <a:cubicBezTo>
                      <a:pt x="5001" y="1704"/>
                      <a:pt x="5042" y="1148"/>
                      <a:pt x="4778" y="719"/>
                    </a:cubicBezTo>
                    <a:cubicBezTo>
                      <a:pt x="4728" y="631"/>
                      <a:pt x="4660" y="530"/>
                      <a:pt x="4664" y="436"/>
                    </a:cubicBezTo>
                    <a:lnTo>
                      <a:pt x="4664" y="436"/>
                    </a:lnTo>
                    <a:cubicBezTo>
                      <a:pt x="4105" y="488"/>
                      <a:pt x="3602" y="511"/>
                      <a:pt x="3149" y="511"/>
                    </a:cubicBezTo>
                    <a:cubicBezTo>
                      <a:pt x="1561" y="511"/>
                      <a:pt x="600" y="234"/>
                      <a:pt x="75" y="0"/>
                    </a:cubicBezTo>
                    <a:close/>
                  </a:path>
                </a:pathLst>
              </a:custGeom>
              <a:solidFill>
                <a:srgbClr val="CC85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7833408" y="3056200"/>
                <a:ext cx="267510" cy="204222"/>
              </a:xfrm>
              <a:custGeom>
                <a:avLst/>
                <a:gdLst/>
                <a:ahLst/>
                <a:cxnLst/>
                <a:rect l="l" t="t" r="r" b="b"/>
                <a:pathLst>
                  <a:path w="4620" h="3527" extrusionOk="0">
                    <a:moveTo>
                      <a:pt x="4424" y="1"/>
                    </a:moveTo>
                    <a:cubicBezTo>
                      <a:pt x="3351" y="1"/>
                      <a:pt x="2254" y="403"/>
                      <a:pt x="1536" y="1202"/>
                    </a:cubicBezTo>
                    <a:cubicBezTo>
                      <a:pt x="1303" y="1465"/>
                      <a:pt x="1114" y="1762"/>
                      <a:pt x="925" y="2059"/>
                    </a:cubicBezTo>
                    <a:cubicBezTo>
                      <a:pt x="776" y="2292"/>
                      <a:pt x="628" y="2522"/>
                      <a:pt x="480" y="2754"/>
                    </a:cubicBezTo>
                    <a:cubicBezTo>
                      <a:pt x="281" y="3069"/>
                      <a:pt x="0" y="3527"/>
                      <a:pt x="584" y="3527"/>
                    </a:cubicBezTo>
                    <a:cubicBezTo>
                      <a:pt x="1053" y="3527"/>
                      <a:pt x="1516" y="3426"/>
                      <a:pt x="1961" y="3287"/>
                    </a:cubicBezTo>
                    <a:cubicBezTo>
                      <a:pt x="2180" y="3217"/>
                      <a:pt x="2399" y="3139"/>
                      <a:pt x="2606" y="3038"/>
                    </a:cubicBezTo>
                    <a:cubicBezTo>
                      <a:pt x="3581" y="2558"/>
                      <a:pt x="4262" y="1591"/>
                      <a:pt x="4549" y="541"/>
                    </a:cubicBezTo>
                    <a:cubicBezTo>
                      <a:pt x="4590" y="392"/>
                      <a:pt x="4620" y="237"/>
                      <a:pt x="4573" y="92"/>
                    </a:cubicBezTo>
                    <a:cubicBezTo>
                      <a:pt x="4565" y="68"/>
                      <a:pt x="4552" y="45"/>
                      <a:pt x="4535" y="28"/>
                    </a:cubicBezTo>
                    <a:cubicBezTo>
                      <a:pt x="4505" y="4"/>
                      <a:pt x="4464" y="1"/>
                      <a:pt x="4424" y="1"/>
                    </a:cubicBezTo>
                    <a:close/>
                  </a:path>
                </a:pathLst>
              </a:custGeom>
              <a:solidFill>
                <a:srgbClr val="94C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7840240" y="3056200"/>
                <a:ext cx="258708" cy="200748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3467" extrusionOk="0">
                    <a:moveTo>
                      <a:pt x="4306" y="1"/>
                    </a:moveTo>
                    <a:cubicBezTo>
                      <a:pt x="3233" y="1"/>
                      <a:pt x="2136" y="403"/>
                      <a:pt x="1418" y="1202"/>
                    </a:cubicBezTo>
                    <a:cubicBezTo>
                      <a:pt x="1185" y="1465"/>
                      <a:pt x="996" y="1762"/>
                      <a:pt x="807" y="2059"/>
                    </a:cubicBezTo>
                    <a:cubicBezTo>
                      <a:pt x="658" y="2292"/>
                      <a:pt x="510" y="2522"/>
                      <a:pt x="362" y="2754"/>
                    </a:cubicBezTo>
                    <a:cubicBezTo>
                      <a:pt x="206" y="2997"/>
                      <a:pt x="1" y="3332"/>
                      <a:pt x="196" y="3466"/>
                    </a:cubicBezTo>
                    <a:cubicBezTo>
                      <a:pt x="304" y="3237"/>
                      <a:pt x="625" y="2680"/>
                      <a:pt x="1401" y="1924"/>
                    </a:cubicBezTo>
                    <a:cubicBezTo>
                      <a:pt x="2396" y="956"/>
                      <a:pt x="3723" y="288"/>
                      <a:pt x="4468" y="143"/>
                    </a:cubicBezTo>
                    <a:cubicBezTo>
                      <a:pt x="4464" y="126"/>
                      <a:pt x="4461" y="109"/>
                      <a:pt x="4455" y="92"/>
                    </a:cubicBezTo>
                    <a:cubicBezTo>
                      <a:pt x="4447" y="68"/>
                      <a:pt x="4434" y="45"/>
                      <a:pt x="4417" y="28"/>
                    </a:cubicBezTo>
                    <a:cubicBezTo>
                      <a:pt x="4387" y="4"/>
                      <a:pt x="4346" y="1"/>
                      <a:pt x="4306" y="1"/>
                    </a:cubicBezTo>
                    <a:close/>
                  </a:path>
                </a:pathLst>
              </a:custGeom>
              <a:solidFill>
                <a:srgbClr val="789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7850200" y="3063785"/>
                <a:ext cx="244696" cy="191947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3315" extrusionOk="0">
                    <a:moveTo>
                      <a:pt x="4192" y="1"/>
                    </a:moveTo>
                    <a:cubicBezTo>
                      <a:pt x="4190" y="1"/>
                      <a:pt x="4187" y="1"/>
                      <a:pt x="4185" y="2"/>
                    </a:cubicBezTo>
                    <a:cubicBezTo>
                      <a:pt x="1408" y="808"/>
                      <a:pt x="8" y="3254"/>
                      <a:pt x="4" y="3278"/>
                    </a:cubicBezTo>
                    <a:cubicBezTo>
                      <a:pt x="0" y="3295"/>
                      <a:pt x="11" y="3312"/>
                      <a:pt x="28" y="3315"/>
                    </a:cubicBezTo>
                    <a:lnTo>
                      <a:pt x="44" y="3315"/>
                    </a:lnTo>
                    <a:cubicBezTo>
                      <a:pt x="51" y="3312"/>
                      <a:pt x="58" y="3302"/>
                      <a:pt x="61" y="3295"/>
                    </a:cubicBezTo>
                    <a:cubicBezTo>
                      <a:pt x="72" y="3271"/>
                      <a:pt x="1435" y="859"/>
                      <a:pt x="4202" y="59"/>
                    </a:cubicBezTo>
                    <a:cubicBezTo>
                      <a:pt x="4219" y="55"/>
                      <a:pt x="4225" y="38"/>
                      <a:pt x="4222" y="22"/>
                    </a:cubicBezTo>
                    <a:cubicBezTo>
                      <a:pt x="4216" y="10"/>
                      <a:pt x="4205" y="1"/>
                      <a:pt x="4192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7903934" y="3143866"/>
                <a:ext cx="15460" cy="4157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718" extrusionOk="0">
                    <a:moveTo>
                      <a:pt x="259" y="1"/>
                    </a:moveTo>
                    <a:cubicBezTo>
                      <a:pt x="255" y="1"/>
                      <a:pt x="253" y="3"/>
                      <a:pt x="250" y="5"/>
                    </a:cubicBezTo>
                    <a:cubicBezTo>
                      <a:pt x="213" y="52"/>
                      <a:pt x="176" y="103"/>
                      <a:pt x="149" y="158"/>
                    </a:cubicBezTo>
                    <a:cubicBezTo>
                      <a:pt x="119" y="208"/>
                      <a:pt x="92" y="265"/>
                      <a:pt x="72" y="323"/>
                    </a:cubicBezTo>
                    <a:cubicBezTo>
                      <a:pt x="51" y="380"/>
                      <a:pt x="34" y="441"/>
                      <a:pt x="21" y="502"/>
                    </a:cubicBezTo>
                    <a:cubicBezTo>
                      <a:pt x="11" y="562"/>
                      <a:pt x="0" y="623"/>
                      <a:pt x="0" y="687"/>
                    </a:cubicBezTo>
                    <a:cubicBezTo>
                      <a:pt x="0" y="704"/>
                      <a:pt x="14" y="717"/>
                      <a:pt x="31" y="717"/>
                    </a:cubicBezTo>
                    <a:cubicBezTo>
                      <a:pt x="47" y="717"/>
                      <a:pt x="61" y="704"/>
                      <a:pt x="61" y="687"/>
                    </a:cubicBezTo>
                    <a:lnTo>
                      <a:pt x="61" y="684"/>
                    </a:lnTo>
                    <a:cubicBezTo>
                      <a:pt x="58" y="626"/>
                      <a:pt x="61" y="569"/>
                      <a:pt x="72" y="508"/>
                    </a:cubicBezTo>
                    <a:cubicBezTo>
                      <a:pt x="78" y="451"/>
                      <a:pt x="92" y="393"/>
                      <a:pt x="108" y="336"/>
                    </a:cubicBezTo>
                    <a:cubicBezTo>
                      <a:pt x="125" y="279"/>
                      <a:pt x="145" y="222"/>
                      <a:pt x="173" y="167"/>
                    </a:cubicBezTo>
                    <a:cubicBezTo>
                      <a:pt x="196" y="113"/>
                      <a:pt x="230" y="63"/>
                      <a:pt x="264" y="16"/>
                    </a:cubicBezTo>
                    <a:cubicBezTo>
                      <a:pt x="267" y="9"/>
                      <a:pt x="267" y="5"/>
                      <a:pt x="264" y="2"/>
                    </a:cubicBezTo>
                    <a:cubicBezTo>
                      <a:pt x="262" y="1"/>
                      <a:pt x="260" y="1"/>
                      <a:pt x="259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7881062" y="3207328"/>
                <a:ext cx="68093" cy="11407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97" extrusionOk="0">
                    <a:moveTo>
                      <a:pt x="34" y="0"/>
                    </a:moveTo>
                    <a:cubicBezTo>
                      <a:pt x="24" y="0"/>
                      <a:pt x="14" y="6"/>
                      <a:pt x="7" y="16"/>
                    </a:cubicBezTo>
                    <a:cubicBezTo>
                      <a:pt x="1" y="29"/>
                      <a:pt x="4" y="46"/>
                      <a:pt x="17" y="57"/>
                    </a:cubicBezTo>
                    <a:cubicBezTo>
                      <a:pt x="105" y="114"/>
                      <a:pt x="199" y="148"/>
                      <a:pt x="297" y="168"/>
                    </a:cubicBezTo>
                    <a:cubicBezTo>
                      <a:pt x="381" y="188"/>
                      <a:pt x="467" y="196"/>
                      <a:pt x="551" y="196"/>
                    </a:cubicBezTo>
                    <a:cubicBezTo>
                      <a:pt x="566" y="196"/>
                      <a:pt x="580" y="196"/>
                      <a:pt x="595" y="195"/>
                    </a:cubicBezTo>
                    <a:cubicBezTo>
                      <a:pt x="693" y="191"/>
                      <a:pt x="791" y="178"/>
                      <a:pt x="888" y="155"/>
                    </a:cubicBezTo>
                    <a:cubicBezTo>
                      <a:pt x="936" y="144"/>
                      <a:pt x="982" y="127"/>
                      <a:pt x="1029" y="114"/>
                    </a:cubicBezTo>
                    <a:lnTo>
                      <a:pt x="1168" y="63"/>
                    </a:lnTo>
                    <a:cubicBezTo>
                      <a:pt x="1171" y="63"/>
                      <a:pt x="1175" y="57"/>
                      <a:pt x="1175" y="50"/>
                    </a:cubicBezTo>
                    <a:cubicBezTo>
                      <a:pt x="1171" y="46"/>
                      <a:pt x="1165" y="43"/>
                      <a:pt x="1161" y="43"/>
                    </a:cubicBezTo>
                    <a:lnTo>
                      <a:pt x="1158" y="43"/>
                    </a:lnTo>
                    <a:lnTo>
                      <a:pt x="1023" y="90"/>
                    </a:lnTo>
                    <a:cubicBezTo>
                      <a:pt x="976" y="104"/>
                      <a:pt x="928" y="118"/>
                      <a:pt x="881" y="127"/>
                    </a:cubicBezTo>
                    <a:cubicBezTo>
                      <a:pt x="787" y="144"/>
                      <a:pt x="689" y="155"/>
                      <a:pt x="595" y="155"/>
                    </a:cubicBezTo>
                    <a:cubicBezTo>
                      <a:pt x="497" y="155"/>
                      <a:pt x="402" y="144"/>
                      <a:pt x="311" y="121"/>
                    </a:cubicBezTo>
                    <a:cubicBezTo>
                      <a:pt x="220" y="97"/>
                      <a:pt x="126" y="60"/>
                      <a:pt x="54" y="9"/>
                    </a:cubicBezTo>
                    <a:lnTo>
                      <a:pt x="51" y="6"/>
                    </a:lnTo>
                    <a:cubicBezTo>
                      <a:pt x="46" y="2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7942787" y="3102523"/>
                <a:ext cx="18645" cy="4562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788" extrusionOk="0">
                    <a:moveTo>
                      <a:pt x="312" y="1"/>
                    </a:moveTo>
                    <a:cubicBezTo>
                      <a:pt x="237" y="115"/>
                      <a:pt x="183" y="240"/>
                      <a:pt x="136" y="365"/>
                    </a:cubicBezTo>
                    <a:cubicBezTo>
                      <a:pt x="85" y="490"/>
                      <a:pt x="41" y="618"/>
                      <a:pt x="8" y="750"/>
                    </a:cubicBezTo>
                    <a:lnTo>
                      <a:pt x="4" y="753"/>
                    </a:lnTo>
                    <a:cubicBezTo>
                      <a:pt x="1" y="770"/>
                      <a:pt x="14" y="783"/>
                      <a:pt x="28" y="787"/>
                    </a:cubicBezTo>
                    <a:cubicBezTo>
                      <a:pt x="31" y="787"/>
                      <a:pt x="33" y="787"/>
                      <a:pt x="35" y="787"/>
                    </a:cubicBezTo>
                    <a:cubicBezTo>
                      <a:pt x="49" y="787"/>
                      <a:pt x="62" y="778"/>
                      <a:pt x="65" y="763"/>
                    </a:cubicBezTo>
                    <a:cubicBezTo>
                      <a:pt x="92" y="635"/>
                      <a:pt x="125" y="503"/>
                      <a:pt x="166" y="375"/>
                    </a:cubicBezTo>
                    <a:cubicBezTo>
                      <a:pt x="206" y="250"/>
                      <a:pt x="254" y="122"/>
                      <a:pt x="318" y="7"/>
                    </a:cubicBezTo>
                    <a:cubicBezTo>
                      <a:pt x="321" y="4"/>
                      <a:pt x="318" y="1"/>
                      <a:pt x="318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7955121" y="3134427"/>
                <a:ext cx="61608" cy="2044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353" extrusionOk="0">
                    <a:moveTo>
                      <a:pt x="36" y="1"/>
                    </a:moveTo>
                    <a:cubicBezTo>
                      <a:pt x="27" y="1"/>
                      <a:pt x="17" y="5"/>
                      <a:pt x="10" y="13"/>
                    </a:cubicBezTo>
                    <a:cubicBezTo>
                      <a:pt x="1" y="23"/>
                      <a:pt x="4" y="44"/>
                      <a:pt x="14" y="53"/>
                    </a:cubicBezTo>
                    <a:cubicBezTo>
                      <a:pt x="88" y="114"/>
                      <a:pt x="166" y="165"/>
                      <a:pt x="250" y="206"/>
                    </a:cubicBezTo>
                    <a:cubicBezTo>
                      <a:pt x="331" y="249"/>
                      <a:pt x="419" y="283"/>
                      <a:pt x="507" y="307"/>
                    </a:cubicBezTo>
                    <a:cubicBezTo>
                      <a:pt x="594" y="334"/>
                      <a:pt x="686" y="347"/>
                      <a:pt x="780" y="351"/>
                    </a:cubicBezTo>
                    <a:cubicBezTo>
                      <a:pt x="800" y="352"/>
                      <a:pt x="820" y="353"/>
                      <a:pt x="839" y="353"/>
                    </a:cubicBezTo>
                    <a:cubicBezTo>
                      <a:pt x="911" y="353"/>
                      <a:pt x="982" y="344"/>
                      <a:pt x="1054" y="334"/>
                    </a:cubicBezTo>
                    <a:cubicBezTo>
                      <a:pt x="1060" y="334"/>
                      <a:pt x="1063" y="327"/>
                      <a:pt x="1063" y="324"/>
                    </a:cubicBezTo>
                    <a:cubicBezTo>
                      <a:pt x="1063" y="317"/>
                      <a:pt x="1057" y="313"/>
                      <a:pt x="1050" y="313"/>
                    </a:cubicBezTo>
                    <a:cubicBezTo>
                      <a:pt x="990" y="320"/>
                      <a:pt x="932" y="325"/>
                      <a:pt x="873" y="325"/>
                    </a:cubicBezTo>
                    <a:cubicBezTo>
                      <a:pt x="842" y="325"/>
                      <a:pt x="811" y="324"/>
                      <a:pt x="780" y="321"/>
                    </a:cubicBezTo>
                    <a:cubicBezTo>
                      <a:pt x="692" y="313"/>
                      <a:pt x="605" y="296"/>
                      <a:pt x="520" y="266"/>
                    </a:cubicBezTo>
                    <a:cubicBezTo>
                      <a:pt x="432" y="240"/>
                      <a:pt x="351" y="206"/>
                      <a:pt x="274" y="162"/>
                    </a:cubicBezTo>
                    <a:cubicBezTo>
                      <a:pt x="196" y="118"/>
                      <a:pt x="122" y="67"/>
                      <a:pt x="58" y="10"/>
                    </a:cubicBezTo>
                    <a:lnTo>
                      <a:pt x="54" y="10"/>
                    </a:lnTo>
                    <a:lnTo>
                      <a:pt x="54" y="6"/>
                    </a:lnTo>
                    <a:cubicBezTo>
                      <a:pt x="49" y="3"/>
                      <a:pt x="43" y="1"/>
                      <a:pt x="36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8012561" y="3096848"/>
                <a:ext cx="61203" cy="828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43" extrusionOk="0">
                    <a:moveTo>
                      <a:pt x="37" y="0"/>
                    </a:moveTo>
                    <a:cubicBezTo>
                      <a:pt x="25" y="0"/>
                      <a:pt x="13" y="7"/>
                      <a:pt x="7" y="21"/>
                    </a:cubicBezTo>
                    <a:cubicBezTo>
                      <a:pt x="1" y="34"/>
                      <a:pt x="10" y="54"/>
                      <a:pt x="24" y="58"/>
                    </a:cubicBezTo>
                    <a:cubicBezTo>
                      <a:pt x="112" y="88"/>
                      <a:pt x="196" y="109"/>
                      <a:pt x="281" y="122"/>
                    </a:cubicBezTo>
                    <a:cubicBezTo>
                      <a:pt x="368" y="135"/>
                      <a:pt x="456" y="143"/>
                      <a:pt x="544" y="143"/>
                    </a:cubicBezTo>
                    <a:cubicBezTo>
                      <a:pt x="628" y="139"/>
                      <a:pt x="716" y="132"/>
                      <a:pt x="800" y="115"/>
                    </a:cubicBezTo>
                    <a:cubicBezTo>
                      <a:pt x="888" y="99"/>
                      <a:pt x="969" y="68"/>
                      <a:pt x="1050" y="38"/>
                    </a:cubicBezTo>
                    <a:cubicBezTo>
                      <a:pt x="1054" y="38"/>
                      <a:pt x="1057" y="31"/>
                      <a:pt x="1057" y="28"/>
                    </a:cubicBezTo>
                    <a:cubicBezTo>
                      <a:pt x="1054" y="24"/>
                      <a:pt x="1050" y="21"/>
                      <a:pt x="1043" y="21"/>
                    </a:cubicBezTo>
                    <a:cubicBezTo>
                      <a:pt x="962" y="51"/>
                      <a:pt x="881" y="75"/>
                      <a:pt x="797" y="85"/>
                    </a:cubicBezTo>
                    <a:cubicBezTo>
                      <a:pt x="727" y="97"/>
                      <a:pt x="657" y="103"/>
                      <a:pt x="587" y="103"/>
                    </a:cubicBezTo>
                    <a:cubicBezTo>
                      <a:pt x="573" y="103"/>
                      <a:pt x="559" y="103"/>
                      <a:pt x="544" y="102"/>
                    </a:cubicBezTo>
                    <a:cubicBezTo>
                      <a:pt x="459" y="99"/>
                      <a:pt x="372" y="92"/>
                      <a:pt x="291" y="75"/>
                    </a:cubicBezTo>
                    <a:cubicBezTo>
                      <a:pt x="206" y="58"/>
                      <a:pt x="125" y="34"/>
                      <a:pt x="48" y="4"/>
                    </a:cubicBezTo>
                    <a:lnTo>
                      <a:pt x="48" y="1"/>
                    </a:lnTo>
                    <a:lnTo>
                      <a:pt x="44" y="1"/>
                    </a:lnTo>
                    <a:cubicBezTo>
                      <a:pt x="42" y="0"/>
                      <a:pt x="40" y="0"/>
                      <a:pt x="37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8019799" y="3072876"/>
                <a:ext cx="16850" cy="2333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403" extrusionOk="0">
                    <a:moveTo>
                      <a:pt x="282" y="0"/>
                    </a:moveTo>
                    <a:cubicBezTo>
                      <a:pt x="281" y="0"/>
                      <a:pt x="279" y="1"/>
                      <a:pt x="277" y="3"/>
                    </a:cubicBezTo>
                    <a:cubicBezTo>
                      <a:pt x="223" y="54"/>
                      <a:pt x="172" y="108"/>
                      <a:pt x="125" y="169"/>
                    </a:cubicBezTo>
                    <a:cubicBezTo>
                      <a:pt x="81" y="225"/>
                      <a:pt x="41" y="290"/>
                      <a:pt x="7" y="357"/>
                    </a:cubicBezTo>
                    <a:lnTo>
                      <a:pt x="4" y="361"/>
                    </a:lnTo>
                    <a:cubicBezTo>
                      <a:pt x="0" y="378"/>
                      <a:pt x="7" y="395"/>
                      <a:pt x="24" y="401"/>
                    </a:cubicBezTo>
                    <a:cubicBezTo>
                      <a:pt x="26" y="402"/>
                      <a:pt x="29" y="402"/>
                      <a:pt x="31" y="402"/>
                    </a:cubicBezTo>
                    <a:cubicBezTo>
                      <a:pt x="44" y="402"/>
                      <a:pt x="59" y="395"/>
                      <a:pt x="61" y="381"/>
                    </a:cubicBezTo>
                    <a:cubicBezTo>
                      <a:pt x="88" y="317"/>
                      <a:pt x="122" y="250"/>
                      <a:pt x="159" y="189"/>
                    </a:cubicBezTo>
                    <a:cubicBezTo>
                      <a:pt x="196" y="128"/>
                      <a:pt x="240" y="68"/>
                      <a:pt x="287" y="13"/>
                    </a:cubicBezTo>
                    <a:cubicBezTo>
                      <a:pt x="290" y="10"/>
                      <a:pt x="290" y="7"/>
                      <a:pt x="287" y="3"/>
                    </a:cubicBezTo>
                    <a:cubicBezTo>
                      <a:pt x="286" y="1"/>
                      <a:pt x="284" y="0"/>
                      <a:pt x="282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5" name="Google Shape;865;p35"/>
              <p:cNvGrpSpPr/>
              <p:nvPr/>
            </p:nvGrpSpPr>
            <p:grpSpPr>
              <a:xfrm>
                <a:off x="5274832" y="2753158"/>
                <a:ext cx="399064" cy="304278"/>
                <a:chOff x="4286075" y="980900"/>
                <a:chExt cx="172300" cy="131375"/>
              </a:xfrm>
            </p:grpSpPr>
            <p:sp>
              <p:nvSpPr>
                <p:cNvPr id="866" name="Google Shape;866;p35"/>
                <p:cNvSpPr/>
                <p:nvPr/>
              </p:nvSpPr>
              <p:spPr>
                <a:xfrm>
                  <a:off x="4286075" y="980900"/>
                  <a:ext cx="172300" cy="13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2" h="5255" extrusionOk="0">
                      <a:moveTo>
                        <a:pt x="294" y="1"/>
                      </a:moveTo>
                      <a:cubicBezTo>
                        <a:pt x="237" y="1"/>
                        <a:pt x="173" y="4"/>
                        <a:pt x="129" y="41"/>
                      </a:cubicBezTo>
                      <a:cubicBezTo>
                        <a:pt x="102" y="65"/>
                        <a:pt x="85" y="98"/>
                        <a:pt x="75" y="135"/>
                      </a:cubicBezTo>
                      <a:cubicBezTo>
                        <a:pt x="1" y="348"/>
                        <a:pt x="51" y="584"/>
                        <a:pt x="109" y="800"/>
                      </a:cubicBezTo>
                      <a:cubicBezTo>
                        <a:pt x="534" y="2365"/>
                        <a:pt x="1553" y="3813"/>
                        <a:pt x="3007" y="4528"/>
                      </a:cubicBezTo>
                      <a:cubicBezTo>
                        <a:pt x="3317" y="4677"/>
                        <a:pt x="3638" y="4795"/>
                        <a:pt x="3965" y="4896"/>
                      </a:cubicBezTo>
                      <a:cubicBezTo>
                        <a:pt x="4623" y="5104"/>
                        <a:pt x="5307" y="5254"/>
                        <a:pt x="6002" y="5254"/>
                      </a:cubicBezTo>
                      <a:cubicBezTo>
                        <a:pt x="6009" y="5254"/>
                        <a:pt x="6016" y="5254"/>
                        <a:pt x="6024" y="5254"/>
                      </a:cubicBezTo>
                      <a:cubicBezTo>
                        <a:pt x="6891" y="5254"/>
                        <a:pt x="6472" y="4569"/>
                        <a:pt x="6176" y="4107"/>
                      </a:cubicBezTo>
                      <a:cubicBezTo>
                        <a:pt x="5956" y="3759"/>
                        <a:pt x="5734" y="3412"/>
                        <a:pt x="5514" y="3068"/>
                      </a:cubicBezTo>
                      <a:cubicBezTo>
                        <a:pt x="5234" y="2625"/>
                        <a:pt x="4951" y="2183"/>
                        <a:pt x="4600" y="1792"/>
                      </a:cubicBezTo>
                      <a:cubicBezTo>
                        <a:pt x="3530" y="597"/>
                        <a:pt x="1893" y="1"/>
                        <a:pt x="294" y="1"/>
                      </a:cubicBezTo>
                      <a:close/>
                    </a:path>
                  </a:pathLst>
                </a:custGeom>
                <a:solidFill>
                  <a:srgbClr val="94C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35"/>
                <p:cNvSpPr/>
                <p:nvPr/>
              </p:nvSpPr>
              <p:spPr>
                <a:xfrm>
                  <a:off x="4287425" y="980900"/>
                  <a:ext cx="166475" cy="12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9" h="5164" extrusionOk="0">
                      <a:moveTo>
                        <a:pt x="240" y="1"/>
                      </a:moveTo>
                      <a:cubicBezTo>
                        <a:pt x="183" y="1"/>
                        <a:pt x="119" y="4"/>
                        <a:pt x="75" y="41"/>
                      </a:cubicBezTo>
                      <a:cubicBezTo>
                        <a:pt x="48" y="65"/>
                        <a:pt x="31" y="98"/>
                        <a:pt x="21" y="135"/>
                      </a:cubicBezTo>
                      <a:cubicBezTo>
                        <a:pt x="11" y="159"/>
                        <a:pt x="4" y="186"/>
                        <a:pt x="0" y="210"/>
                      </a:cubicBezTo>
                      <a:cubicBezTo>
                        <a:pt x="1111" y="426"/>
                        <a:pt x="3088" y="1424"/>
                        <a:pt x="4573" y="2868"/>
                      </a:cubicBezTo>
                      <a:cubicBezTo>
                        <a:pt x="5730" y="3996"/>
                        <a:pt x="6206" y="4826"/>
                        <a:pt x="6371" y="5163"/>
                      </a:cubicBezTo>
                      <a:cubicBezTo>
                        <a:pt x="6658" y="4964"/>
                        <a:pt x="6354" y="4468"/>
                        <a:pt x="6122" y="4107"/>
                      </a:cubicBezTo>
                      <a:cubicBezTo>
                        <a:pt x="5902" y="3759"/>
                        <a:pt x="5680" y="3412"/>
                        <a:pt x="5460" y="3068"/>
                      </a:cubicBezTo>
                      <a:cubicBezTo>
                        <a:pt x="5180" y="2625"/>
                        <a:pt x="4897" y="2183"/>
                        <a:pt x="4546" y="1792"/>
                      </a:cubicBezTo>
                      <a:cubicBezTo>
                        <a:pt x="3476" y="597"/>
                        <a:pt x="1839" y="1"/>
                        <a:pt x="240" y="1"/>
                      </a:cubicBezTo>
                      <a:close/>
                    </a:path>
                  </a:pathLst>
                </a:custGeom>
                <a:solidFill>
                  <a:srgbClr val="7890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35"/>
                <p:cNvSpPr/>
                <p:nvPr/>
              </p:nvSpPr>
              <p:spPr>
                <a:xfrm>
                  <a:off x="4290025" y="985750"/>
                  <a:ext cx="157550" cy="1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" h="4942" extrusionOk="0">
                      <a:moveTo>
                        <a:pt x="50" y="0"/>
                      </a:moveTo>
                      <a:cubicBezTo>
                        <a:pt x="31" y="0"/>
                        <a:pt x="13" y="13"/>
                        <a:pt x="8" y="33"/>
                      </a:cubicBezTo>
                      <a:cubicBezTo>
                        <a:pt x="1" y="56"/>
                        <a:pt x="15" y="83"/>
                        <a:pt x="38" y="90"/>
                      </a:cubicBezTo>
                      <a:cubicBezTo>
                        <a:pt x="4162" y="1281"/>
                        <a:pt x="6196" y="4875"/>
                        <a:pt x="6210" y="4909"/>
                      </a:cubicBezTo>
                      <a:cubicBezTo>
                        <a:pt x="6213" y="4925"/>
                        <a:pt x="6224" y="4935"/>
                        <a:pt x="6237" y="4939"/>
                      </a:cubicBezTo>
                      <a:cubicBezTo>
                        <a:pt x="6244" y="4942"/>
                        <a:pt x="6254" y="4942"/>
                        <a:pt x="6261" y="4942"/>
                      </a:cubicBezTo>
                      <a:cubicBezTo>
                        <a:pt x="6288" y="4935"/>
                        <a:pt x="6301" y="4909"/>
                        <a:pt x="6294" y="4884"/>
                      </a:cubicBezTo>
                      <a:cubicBezTo>
                        <a:pt x="6288" y="4851"/>
                        <a:pt x="4206" y="1200"/>
                        <a:pt x="62" y="2"/>
                      </a:cubicBezTo>
                      <a:cubicBezTo>
                        <a:pt x="58" y="1"/>
                        <a:pt x="54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35"/>
                <p:cNvSpPr/>
                <p:nvPr/>
              </p:nvSpPr>
              <p:spPr>
                <a:xfrm>
                  <a:off x="4403000" y="1037275"/>
                  <a:ext cx="9975" cy="2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" h="1070" extrusionOk="0">
                      <a:moveTo>
                        <a:pt x="15" y="1"/>
                      </a:moveTo>
                      <a:cubicBezTo>
                        <a:pt x="13" y="1"/>
                        <a:pt x="10" y="1"/>
                        <a:pt x="7" y="3"/>
                      </a:cubicBezTo>
                      <a:cubicBezTo>
                        <a:pt x="1" y="9"/>
                        <a:pt x="1" y="16"/>
                        <a:pt x="4" y="20"/>
                      </a:cubicBezTo>
                      <a:cubicBezTo>
                        <a:pt x="54" y="94"/>
                        <a:pt x="102" y="171"/>
                        <a:pt x="138" y="252"/>
                      </a:cubicBezTo>
                      <a:cubicBezTo>
                        <a:pt x="179" y="330"/>
                        <a:pt x="210" y="414"/>
                        <a:pt x="236" y="499"/>
                      </a:cubicBezTo>
                      <a:cubicBezTo>
                        <a:pt x="260" y="583"/>
                        <a:pt x="280" y="671"/>
                        <a:pt x="291" y="758"/>
                      </a:cubicBezTo>
                      <a:cubicBezTo>
                        <a:pt x="304" y="847"/>
                        <a:pt x="311" y="937"/>
                        <a:pt x="308" y="1021"/>
                      </a:cubicBezTo>
                      <a:cubicBezTo>
                        <a:pt x="308" y="1049"/>
                        <a:pt x="328" y="1069"/>
                        <a:pt x="351" y="1069"/>
                      </a:cubicBezTo>
                      <a:cubicBezTo>
                        <a:pt x="375" y="1069"/>
                        <a:pt x="398" y="1049"/>
                        <a:pt x="398" y="1025"/>
                      </a:cubicBezTo>
                      <a:lnTo>
                        <a:pt x="398" y="1021"/>
                      </a:lnTo>
                      <a:cubicBezTo>
                        <a:pt x="395" y="928"/>
                        <a:pt x="381" y="836"/>
                        <a:pt x="365" y="745"/>
                      </a:cubicBezTo>
                      <a:cubicBezTo>
                        <a:pt x="348" y="657"/>
                        <a:pt x="321" y="566"/>
                        <a:pt x="291" y="482"/>
                      </a:cubicBezTo>
                      <a:cubicBezTo>
                        <a:pt x="260" y="394"/>
                        <a:pt x="223" y="313"/>
                        <a:pt x="176" y="232"/>
                      </a:cubicBezTo>
                      <a:cubicBezTo>
                        <a:pt x="135" y="151"/>
                        <a:pt x="82" y="77"/>
                        <a:pt x="24" y="6"/>
                      </a:cubicBezTo>
                      <a:cubicBezTo>
                        <a:pt x="22" y="2"/>
                        <a:pt x="19" y="1"/>
                        <a:pt x="15" y="1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35"/>
                <p:cNvSpPr/>
                <p:nvPr/>
              </p:nvSpPr>
              <p:spPr>
                <a:xfrm>
                  <a:off x="4383850" y="1078150"/>
                  <a:ext cx="43800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2" h="292" extrusionOk="0">
                      <a:moveTo>
                        <a:pt x="1701" y="1"/>
                      </a:moveTo>
                      <a:cubicBezTo>
                        <a:pt x="1693" y="1"/>
                        <a:pt x="1685" y="3"/>
                        <a:pt x="1678" y="8"/>
                      </a:cubicBezTo>
                      <a:lnTo>
                        <a:pt x="1671" y="11"/>
                      </a:lnTo>
                      <a:cubicBezTo>
                        <a:pt x="1563" y="89"/>
                        <a:pt x="1428" y="143"/>
                        <a:pt x="1289" y="180"/>
                      </a:cubicBezTo>
                      <a:cubicBezTo>
                        <a:pt x="1155" y="213"/>
                        <a:pt x="1010" y="230"/>
                        <a:pt x="868" y="230"/>
                      </a:cubicBezTo>
                      <a:cubicBezTo>
                        <a:pt x="722" y="230"/>
                        <a:pt x="580" y="217"/>
                        <a:pt x="439" y="187"/>
                      </a:cubicBezTo>
                      <a:cubicBezTo>
                        <a:pt x="368" y="173"/>
                        <a:pt x="301" y="153"/>
                        <a:pt x="230" y="136"/>
                      </a:cubicBezTo>
                      <a:lnTo>
                        <a:pt x="24" y="65"/>
                      </a:lnTo>
                      <a:cubicBezTo>
                        <a:pt x="21" y="64"/>
                        <a:pt x="19" y="64"/>
                        <a:pt x="17" y="64"/>
                      </a:cubicBezTo>
                      <a:cubicBezTo>
                        <a:pt x="11" y="64"/>
                        <a:pt x="6" y="68"/>
                        <a:pt x="4" y="75"/>
                      </a:cubicBezTo>
                      <a:cubicBezTo>
                        <a:pt x="1" y="82"/>
                        <a:pt x="4" y="92"/>
                        <a:pt x="14" y="95"/>
                      </a:cubicBezTo>
                      <a:lnTo>
                        <a:pt x="216" y="170"/>
                      </a:lnTo>
                      <a:cubicBezTo>
                        <a:pt x="287" y="190"/>
                        <a:pt x="358" y="217"/>
                        <a:pt x="429" y="230"/>
                      </a:cubicBezTo>
                      <a:cubicBezTo>
                        <a:pt x="574" y="264"/>
                        <a:pt x="719" y="288"/>
                        <a:pt x="868" y="291"/>
                      </a:cubicBezTo>
                      <a:cubicBezTo>
                        <a:pt x="885" y="291"/>
                        <a:pt x="902" y="292"/>
                        <a:pt x="920" y="292"/>
                      </a:cubicBezTo>
                      <a:cubicBezTo>
                        <a:pt x="1048" y="292"/>
                        <a:pt x="1179" y="281"/>
                        <a:pt x="1309" y="251"/>
                      </a:cubicBezTo>
                      <a:cubicBezTo>
                        <a:pt x="1455" y="217"/>
                        <a:pt x="1593" y="170"/>
                        <a:pt x="1728" y="82"/>
                      </a:cubicBezTo>
                      <a:cubicBezTo>
                        <a:pt x="1748" y="68"/>
                        <a:pt x="1752" y="42"/>
                        <a:pt x="1739" y="21"/>
                      </a:cubicBezTo>
                      <a:cubicBezTo>
                        <a:pt x="1730" y="8"/>
                        <a:pt x="1715" y="1"/>
                        <a:pt x="1701" y="1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35"/>
                <p:cNvSpPr/>
                <p:nvPr/>
              </p:nvSpPr>
              <p:spPr>
                <a:xfrm>
                  <a:off x="4376000" y="1010675"/>
                  <a:ext cx="11850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1176" extrusionOk="0">
                      <a:moveTo>
                        <a:pt x="4" y="0"/>
                      </a:moveTo>
                      <a:cubicBezTo>
                        <a:pt x="0" y="4"/>
                        <a:pt x="0" y="7"/>
                        <a:pt x="0" y="7"/>
                      </a:cubicBezTo>
                      <a:cubicBezTo>
                        <a:pt x="98" y="182"/>
                        <a:pt x="170" y="372"/>
                        <a:pt x="230" y="561"/>
                      </a:cubicBezTo>
                      <a:cubicBezTo>
                        <a:pt x="287" y="749"/>
                        <a:pt x="338" y="945"/>
                        <a:pt x="382" y="1138"/>
                      </a:cubicBezTo>
                      <a:cubicBezTo>
                        <a:pt x="385" y="1162"/>
                        <a:pt x="403" y="1175"/>
                        <a:pt x="425" y="1175"/>
                      </a:cubicBezTo>
                      <a:cubicBezTo>
                        <a:pt x="427" y="1175"/>
                        <a:pt x="430" y="1175"/>
                        <a:pt x="433" y="1174"/>
                      </a:cubicBezTo>
                      <a:cubicBezTo>
                        <a:pt x="460" y="1168"/>
                        <a:pt x="473" y="1144"/>
                        <a:pt x="469" y="1121"/>
                      </a:cubicBezTo>
                      <a:lnTo>
                        <a:pt x="466" y="1118"/>
                      </a:lnTo>
                      <a:cubicBezTo>
                        <a:pt x="413" y="922"/>
                        <a:pt x="352" y="733"/>
                        <a:pt x="277" y="543"/>
                      </a:cubicBezTo>
                      <a:cubicBezTo>
                        <a:pt x="203" y="358"/>
                        <a:pt x="122" y="173"/>
                        <a:pt x="11" y="4"/>
                      </a:cubicBezTo>
                      <a:cubicBezTo>
                        <a:pt x="11" y="0"/>
                        <a:pt x="8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35"/>
                <p:cNvSpPr/>
                <p:nvPr/>
              </p:nvSpPr>
              <p:spPr>
                <a:xfrm>
                  <a:off x="4340325" y="1031225"/>
                  <a:ext cx="39675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" h="525" extrusionOk="0">
                      <a:moveTo>
                        <a:pt x="1535" y="1"/>
                      </a:moveTo>
                      <a:cubicBezTo>
                        <a:pt x="1525" y="1"/>
                        <a:pt x="1514" y="5"/>
                        <a:pt x="1505" y="12"/>
                      </a:cubicBezTo>
                      <a:lnTo>
                        <a:pt x="1502" y="12"/>
                      </a:lnTo>
                      <a:cubicBezTo>
                        <a:pt x="1407" y="100"/>
                        <a:pt x="1296" y="174"/>
                        <a:pt x="1178" y="238"/>
                      </a:cubicBezTo>
                      <a:cubicBezTo>
                        <a:pt x="1063" y="305"/>
                        <a:pt x="942" y="356"/>
                        <a:pt x="814" y="397"/>
                      </a:cubicBezTo>
                      <a:cubicBezTo>
                        <a:pt x="689" y="437"/>
                        <a:pt x="557" y="467"/>
                        <a:pt x="422" y="474"/>
                      </a:cubicBezTo>
                      <a:cubicBezTo>
                        <a:pt x="374" y="480"/>
                        <a:pt x="325" y="483"/>
                        <a:pt x="276" y="483"/>
                      </a:cubicBezTo>
                      <a:cubicBezTo>
                        <a:pt x="191" y="483"/>
                        <a:pt x="106" y="475"/>
                        <a:pt x="21" y="464"/>
                      </a:cubicBezTo>
                      <a:cubicBezTo>
                        <a:pt x="10" y="464"/>
                        <a:pt x="4" y="471"/>
                        <a:pt x="4" y="481"/>
                      </a:cubicBezTo>
                      <a:cubicBezTo>
                        <a:pt x="0" y="488"/>
                        <a:pt x="7" y="498"/>
                        <a:pt x="17" y="498"/>
                      </a:cubicBezTo>
                      <a:cubicBezTo>
                        <a:pt x="121" y="514"/>
                        <a:pt x="224" y="525"/>
                        <a:pt x="329" y="525"/>
                      </a:cubicBezTo>
                      <a:cubicBezTo>
                        <a:pt x="361" y="525"/>
                        <a:pt x="393" y="524"/>
                        <a:pt x="426" y="522"/>
                      </a:cubicBezTo>
                      <a:cubicBezTo>
                        <a:pt x="564" y="518"/>
                        <a:pt x="699" y="494"/>
                        <a:pt x="831" y="458"/>
                      </a:cubicBezTo>
                      <a:cubicBezTo>
                        <a:pt x="962" y="420"/>
                        <a:pt x="1094" y="369"/>
                        <a:pt x="1215" y="305"/>
                      </a:cubicBezTo>
                      <a:cubicBezTo>
                        <a:pt x="1337" y="241"/>
                        <a:pt x="1455" y="170"/>
                        <a:pt x="1563" y="79"/>
                      </a:cubicBezTo>
                      <a:cubicBezTo>
                        <a:pt x="1583" y="62"/>
                        <a:pt x="1586" y="36"/>
                        <a:pt x="1569" y="15"/>
                      </a:cubicBezTo>
                      <a:cubicBezTo>
                        <a:pt x="1560" y="6"/>
                        <a:pt x="154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35"/>
                <p:cNvSpPr/>
                <p:nvPr/>
              </p:nvSpPr>
              <p:spPr>
                <a:xfrm>
                  <a:off x="4303625" y="1007000"/>
                  <a:ext cx="39325" cy="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3" h="212" extrusionOk="0">
                      <a:moveTo>
                        <a:pt x="1523" y="0"/>
                      </a:moveTo>
                      <a:cubicBezTo>
                        <a:pt x="1518" y="0"/>
                        <a:pt x="1514" y="1"/>
                        <a:pt x="1509" y="2"/>
                      </a:cubicBezTo>
                      <a:lnTo>
                        <a:pt x="1506" y="2"/>
                      </a:lnTo>
                      <a:lnTo>
                        <a:pt x="1502" y="5"/>
                      </a:lnTo>
                      <a:cubicBezTo>
                        <a:pt x="1391" y="50"/>
                        <a:pt x="1266" y="86"/>
                        <a:pt x="1145" y="111"/>
                      </a:cubicBezTo>
                      <a:cubicBezTo>
                        <a:pt x="1020" y="134"/>
                        <a:pt x="894" y="147"/>
                        <a:pt x="766" y="154"/>
                      </a:cubicBezTo>
                      <a:cubicBezTo>
                        <a:pt x="746" y="155"/>
                        <a:pt x="726" y="155"/>
                        <a:pt x="706" y="155"/>
                      </a:cubicBezTo>
                      <a:cubicBezTo>
                        <a:pt x="600" y="155"/>
                        <a:pt x="493" y="148"/>
                        <a:pt x="388" y="131"/>
                      </a:cubicBezTo>
                      <a:cubicBezTo>
                        <a:pt x="260" y="114"/>
                        <a:pt x="139" y="73"/>
                        <a:pt x="17" y="33"/>
                      </a:cubicBezTo>
                      <a:cubicBezTo>
                        <a:pt x="15" y="32"/>
                        <a:pt x="14" y="32"/>
                        <a:pt x="12" y="32"/>
                      </a:cubicBezTo>
                      <a:cubicBezTo>
                        <a:pt x="7" y="32"/>
                        <a:pt x="3" y="35"/>
                        <a:pt x="0" y="39"/>
                      </a:cubicBezTo>
                      <a:cubicBezTo>
                        <a:pt x="0" y="46"/>
                        <a:pt x="3" y="56"/>
                        <a:pt x="11" y="56"/>
                      </a:cubicBezTo>
                      <a:cubicBezTo>
                        <a:pt x="129" y="103"/>
                        <a:pt x="254" y="147"/>
                        <a:pt x="382" y="171"/>
                      </a:cubicBezTo>
                      <a:cubicBezTo>
                        <a:pt x="506" y="198"/>
                        <a:pt x="638" y="212"/>
                        <a:pt x="766" y="212"/>
                      </a:cubicBezTo>
                      <a:cubicBezTo>
                        <a:pt x="898" y="212"/>
                        <a:pt x="1026" y="205"/>
                        <a:pt x="1157" y="181"/>
                      </a:cubicBezTo>
                      <a:cubicBezTo>
                        <a:pt x="1286" y="161"/>
                        <a:pt x="1411" y="134"/>
                        <a:pt x="1539" y="86"/>
                      </a:cubicBezTo>
                      <a:cubicBezTo>
                        <a:pt x="1562" y="80"/>
                        <a:pt x="1573" y="53"/>
                        <a:pt x="1566" y="30"/>
                      </a:cubicBezTo>
                      <a:cubicBezTo>
                        <a:pt x="1558" y="10"/>
                        <a:pt x="1541" y="0"/>
                        <a:pt x="1523" y="0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35"/>
                <p:cNvSpPr/>
                <p:nvPr/>
              </p:nvSpPr>
              <p:spPr>
                <a:xfrm>
                  <a:off x="4327600" y="991575"/>
                  <a:ext cx="10800" cy="1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600" extrusionOk="0">
                      <a:moveTo>
                        <a:pt x="10" y="0"/>
                      </a:moveTo>
                      <a:cubicBezTo>
                        <a:pt x="7" y="0"/>
                        <a:pt x="5" y="2"/>
                        <a:pt x="3" y="5"/>
                      </a:cubicBezTo>
                      <a:cubicBezTo>
                        <a:pt x="0" y="9"/>
                        <a:pt x="0" y="15"/>
                        <a:pt x="3" y="19"/>
                      </a:cubicBezTo>
                      <a:cubicBezTo>
                        <a:pt x="74" y="103"/>
                        <a:pt x="138" y="187"/>
                        <a:pt x="195" y="282"/>
                      </a:cubicBezTo>
                      <a:cubicBezTo>
                        <a:pt x="250" y="373"/>
                        <a:pt x="300" y="471"/>
                        <a:pt x="337" y="569"/>
                      </a:cubicBezTo>
                      <a:cubicBezTo>
                        <a:pt x="345" y="587"/>
                        <a:pt x="361" y="599"/>
                        <a:pt x="378" y="599"/>
                      </a:cubicBezTo>
                      <a:cubicBezTo>
                        <a:pt x="384" y="599"/>
                        <a:pt x="389" y="598"/>
                        <a:pt x="394" y="596"/>
                      </a:cubicBezTo>
                      <a:cubicBezTo>
                        <a:pt x="418" y="589"/>
                        <a:pt x="432" y="562"/>
                        <a:pt x="421" y="538"/>
                      </a:cubicBezTo>
                      <a:lnTo>
                        <a:pt x="421" y="535"/>
                      </a:lnTo>
                      <a:cubicBezTo>
                        <a:pt x="371" y="430"/>
                        <a:pt x="310" y="339"/>
                        <a:pt x="243" y="248"/>
                      </a:cubicBezTo>
                      <a:cubicBezTo>
                        <a:pt x="175" y="161"/>
                        <a:pt x="101" y="80"/>
                        <a:pt x="20" y="5"/>
                      </a:cubicBezTo>
                      <a:cubicBezTo>
                        <a:pt x="17" y="2"/>
                        <a:pt x="13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5" name="Google Shape;875;p35"/>
              <p:cNvSpPr/>
              <p:nvPr/>
            </p:nvSpPr>
            <p:spPr>
              <a:xfrm>
                <a:off x="7790038" y="2123724"/>
                <a:ext cx="254829" cy="938194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16203" extrusionOk="0">
                    <a:moveTo>
                      <a:pt x="338" y="1"/>
                    </a:moveTo>
                    <a:cubicBezTo>
                      <a:pt x="325" y="1"/>
                      <a:pt x="312" y="5"/>
                      <a:pt x="301" y="12"/>
                    </a:cubicBezTo>
                    <a:cubicBezTo>
                      <a:pt x="273" y="36"/>
                      <a:pt x="270" y="73"/>
                      <a:pt x="290" y="104"/>
                    </a:cubicBezTo>
                    <a:cubicBezTo>
                      <a:pt x="1512" y="1716"/>
                      <a:pt x="2352" y="3619"/>
                      <a:pt x="2723" y="5611"/>
                    </a:cubicBezTo>
                    <a:cubicBezTo>
                      <a:pt x="3145" y="7875"/>
                      <a:pt x="2835" y="9936"/>
                      <a:pt x="1849" y="11411"/>
                    </a:cubicBezTo>
                    <a:cubicBezTo>
                      <a:pt x="1677" y="11671"/>
                      <a:pt x="1478" y="11917"/>
                      <a:pt x="1290" y="12157"/>
                    </a:cubicBezTo>
                    <a:cubicBezTo>
                      <a:pt x="975" y="12552"/>
                      <a:pt x="651" y="12957"/>
                      <a:pt x="429" y="13419"/>
                    </a:cubicBezTo>
                    <a:cubicBezTo>
                      <a:pt x="78" y="14138"/>
                      <a:pt x="0" y="15180"/>
                      <a:pt x="655" y="15771"/>
                    </a:cubicBezTo>
                    <a:cubicBezTo>
                      <a:pt x="1036" y="16115"/>
                      <a:pt x="1556" y="16203"/>
                      <a:pt x="1991" y="16203"/>
                    </a:cubicBezTo>
                    <a:cubicBezTo>
                      <a:pt x="2072" y="16203"/>
                      <a:pt x="2150" y="16200"/>
                      <a:pt x="2224" y="16196"/>
                    </a:cubicBezTo>
                    <a:cubicBezTo>
                      <a:pt x="2872" y="16149"/>
                      <a:pt x="3405" y="15949"/>
                      <a:pt x="3766" y="15612"/>
                    </a:cubicBezTo>
                    <a:cubicBezTo>
                      <a:pt x="4154" y="15251"/>
                      <a:pt x="4400" y="14597"/>
                      <a:pt x="4127" y="14050"/>
                    </a:cubicBezTo>
                    <a:cubicBezTo>
                      <a:pt x="3901" y="13594"/>
                      <a:pt x="3425" y="13398"/>
                      <a:pt x="3159" y="13325"/>
                    </a:cubicBezTo>
                    <a:cubicBezTo>
                      <a:pt x="2970" y="13271"/>
                      <a:pt x="2781" y="13244"/>
                      <a:pt x="2601" y="13244"/>
                    </a:cubicBezTo>
                    <a:cubicBezTo>
                      <a:pt x="2303" y="13244"/>
                      <a:pt x="2027" y="13317"/>
                      <a:pt x="1802" y="13459"/>
                    </a:cubicBezTo>
                    <a:cubicBezTo>
                      <a:pt x="1374" y="13726"/>
                      <a:pt x="1161" y="14273"/>
                      <a:pt x="1319" y="14698"/>
                    </a:cubicBezTo>
                    <a:cubicBezTo>
                      <a:pt x="1404" y="14934"/>
                      <a:pt x="1623" y="15127"/>
                      <a:pt x="1886" y="15197"/>
                    </a:cubicBezTo>
                    <a:cubicBezTo>
                      <a:pt x="1961" y="15219"/>
                      <a:pt x="2036" y="15230"/>
                      <a:pt x="2108" y="15230"/>
                    </a:cubicBezTo>
                    <a:cubicBezTo>
                      <a:pt x="2261" y="15230"/>
                      <a:pt x="2403" y="15182"/>
                      <a:pt x="2517" y="15093"/>
                    </a:cubicBezTo>
                    <a:cubicBezTo>
                      <a:pt x="2696" y="14954"/>
                      <a:pt x="2733" y="14684"/>
                      <a:pt x="2669" y="14509"/>
                    </a:cubicBezTo>
                    <a:cubicBezTo>
                      <a:pt x="2618" y="14364"/>
                      <a:pt x="2508" y="14286"/>
                      <a:pt x="2372" y="14286"/>
                    </a:cubicBezTo>
                    <a:cubicBezTo>
                      <a:pt x="2338" y="14286"/>
                      <a:pt x="2308" y="14317"/>
                      <a:pt x="2308" y="14350"/>
                    </a:cubicBezTo>
                    <a:cubicBezTo>
                      <a:pt x="2312" y="14387"/>
                      <a:pt x="2335" y="14411"/>
                      <a:pt x="2376" y="14415"/>
                    </a:cubicBezTo>
                    <a:cubicBezTo>
                      <a:pt x="2378" y="14415"/>
                      <a:pt x="2381" y="14415"/>
                      <a:pt x="2383" y="14415"/>
                    </a:cubicBezTo>
                    <a:cubicBezTo>
                      <a:pt x="2479" y="14415"/>
                      <a:pt x="2528" y="14487"/>
                      <a:pt x="2551" y="14549"/>
                    </a:cubicBezTo>
                    <a:cubicBezTo>
                      <a:pt x="2598" y="14684"/>
                      <a:pt x="2572" y="14890"/>
                      <a:pt x="2439" y="14991"/>
                    </a:cubicBezTo>
                    <a:cubicBezTo>
                      <a:pt x="2349" y="15064"/>
                      <a:pt x="2231" y="15103"/>
                      <a:pt x="2105" y="15103"/>
                    </a:cubicBezTo>
                    <a:cubicBezTo>
                      <a:pt x="2045" y="15103"/>
                      <a:pt x="1983" y="15094"/>
                      <a:pt x="1920" y="15076"/>
                    </a:cubicBezTo>
                    <a:cubicBezTo>
                      <a:pt x="1694" y="15015"/>
                      <a:pt x="1508" y="14853"/>
                      <a:pt x="1438" y="14654"/>
                    </a:cubicBezTo>
                    <a:cubicBezTo>
                      <a:pt x="1299" y="14283"/>
                      <a:pt x="1488" y="13803"/>
                      <a:pt x="1869" y="13568"/>
                    </a:cubicBezTo>
                    <a:cubicBezTo>
                      <a:pt x="2075" y="13437"/>
                      <a:pt x="2329" y="13371"/>
                      <a:pt x="2604" y="13371"/>
                    </a:cubicBezTo>
                    <a:cubicBezTo>
                      <a:pt x="2772" y="13371"/>
                      <a:pt x="2948" y="13396"/>
                      <a:pt x="3125" y="13446"/>
                    </a:cubicBezTo>
                    <a:cubicBezTo>
                      <a:pt x="3368" y="13517"/>
                      <a:pt x="3810" y="13696"/>
                      <a:pt x="4015" y="14104"/>
                    </a:cubicBezTo>
                    <a:cubicBezTo>
                      <a:pt x="4262" y="14600"/>
                      <a:pt x="4032" y="15191"/>
                      <a:pt x="3679" y="15521"/>
                    </a:cubicBezTo>
                    <a:cubicBezTo>
                      <a:pt x="3253" y="15919"/>
                      <a:pt x="2646" y="16038"/>
                      <a:pt x="2214" y="16068"/>
                    </a:cubicBezTo>
                    <a:cubicBezTo>
                      <a:pt x="2142" y="16073"/>
                      <a:pt x="2067" y="16076"/>
                      <a:pt x="1988" y="16076"/>
                    </a:cubicBezTo>
                    <a:cubicBezTo>
                      <a:pt x="1579" y="16076"/>
                      <a:pt x="1090" y="15994"/>
                      <a:pt x="739" y="15676"/>
                    </a:cubicBezTo>
                    <a:cubicBezTo>
                      <a:pt x="135" y="15130"/>
                      <a:pt x="212" y="14151"/>
                      <a:pt x="544" y="13476"/>
                    </a:cubicBezTo>
                    <a:cubicBezTo>
                      <a:pt x="759" y="13027"/>
                      <a:pt x="1080" y="12626"/>
                      <a:pt x="1387" y="12238"/>
                    </a:cubicBezTo>
                    <a:cubicBezTo>
                      <a:pt x="1579" y="11995"/>
                      <a:pt x="1779" y="11745"/>
                      <a:pt x="1954" y="11482"/>
                    </a:cubicBezTo>
                    <a:cubicBezTo>
                      <a:pt x="2959" y="9981"/>
                      <a:pt x="3277" y="7885"/>
                      <a:pt x="2848" y="5587"/>
                    </a:cubicBezTo>
                    <a:cubicBezTo>
                      <a:pt x="2474" y="3579"/>
                      <a:pt x="1623" y="1656"/>
                      <a:pt x="391" y="26"/>
                    </a:cubicBezTo>
                    <a:cubicBezTo>
                      <a:pt x="377" y="10"/>
                      <a:pt x="358" y="1"/>
                      <a:pt x="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5372683" y="1887421"/>
                <a:ext cx="467042" cy="808377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13961" extrusionOk="0">
                    <a:moveTo>
                      <a:pt x="7993" y="1"/>
                    </a:moveTo>
                    <a:cubicBezTo>
                      <a:pt x="7987" y="1"/>
                      <a:pt x="7981" y="2"/>
                      <a:pt x="7975" y="4"/>
                    </a:cubicBezTo>
                    <a:cubicBezTo>
                      <a:pt x="6392" y="541"/>
                      <a:pt x="5002" y="1695"/>
                      <a:pt x="4050" y="3246"/>
                    </a:cubicBezTo>
                    <a:cubicBezTo>
                      <a:pt x="3203" y="4637"/>
                      <a:pt x="2714" y="6341"/>
                      <a:pt x="2636" y="8177"/>
                    </a:cubicBezTo>
                    <a:cubicBezTo>
                      <a:pt x="2613" y="8753"/>
                      <a:pt x="2633" y="9256"/>
                      <a:pt x="2697" y="9712"/>
                    </a:cubicBezTo>
                    <a:cubicBezTo>
                      <a:pt x="2723" y="9894"/>
                      <a:pt x="2758" y="10073"/>
                      <a:pt x="2792" y="10248"/>
                    </a:cubicBezTo>
                    <a:cubicBezTo>
                      <a:pt x="2829" y="10447"/>
                      <a:pt x="2865" y="10653"/>
                      <a:pt x="2893" y="10856"/>
                    </a:cubicBezTo>
                    <a:cubicBezTo>
                      <a:pt x="2953" y="11321"/>
                      <a:pt x="2953" y="11804"/>
                      <a:pt x="2950" y="12266"/>
                    </a:cubicBezTo>
                    <a:cubicBezTo>
                      <a:pt x="2950" y="12543"/>
                      <a:pt x="2950" y="12830"/>
                      <a:pt x="2852" y="13090"/>
                    </a:cubicBezTo>
                    <a:cubicBezTo>
                      <a:pt x="2734" y="13400"/>
                      <a:pt x="2464" y="13643"/>
                      <a:pt x="2106" y="13761"/>
                    </a:cubicBezTo>
                    <a:cubicBezTo>
                      <a:pt x="1959" y="13810"/>
                      <a:pt x="1807" y="13833"/>
                      <a:pt x="1658" y="13833"/>
                    </a:cubicBezTo>
                    <a:cubicBezTo>
                      <a:pt x="1411" y="13833"/>
                      <a:pt x="1172" y="13768"/>
                      <a:pt x="976" y="13640"/>
                    </a:cubicBezTo>
                    <a:cubicBezTo>
                      <a:pt x="362" y="13238"/>
                      <a:pt x="143" y="12337"/>
                      <a:pt x="483" y="11628"/>
                    </a:cubicBezTo>
                    <a:cubicBezTo>
                      <a:pt x="568" y="11453"/>
                      <a:pt x="723" y="11217"/>
                      <a:pt x="969" y="11099"/>
                    </a:cubicBezTo>
                    <a:cubicBezTo>
                      <a:pt x="1070" y="11051"/>
                      <a:pt x="1181" y="11029"/>
                      <a:pt x="1293" y="11029"/>
                    </a:cubicBezTo>
                    <a:cubicBezTo>
                      <a:pt x="1565" y="11029"/>
                      <a:pt x="1848" y="11161"/>
                      <a:pt x="2022" y="11393"/>
                    </a:cubicBezTo>
                    <a:cubicBezTo>
                      <a:pt x="2251" y="11696"/>
                      <a:pt x="2295" y="12145"/>
                      <a:pt x="2133" y="12536"/>
                    </a:cubicBezTo>
                    <a:cubicBezTo>
                      <a:pt x="2069" y="12692"/>
                      <a:pt x="1985" y="12807"/>
                      <a:pt x="1880" y="12874"/>
                    </a:cubicBezTo>
                    <a:cubicBezTo>
                      <a:pt x="1804" y="12926"/>
                      <a:pt x="1711" y="12951"/>
                      <a:pt x="1619" y="12951"/>
                    </a:cubicBezTo>
                    <a:cubicBezTo>
                      <a:pt x="1495" y="12951"/>
                      <a:pt x="1372" y="12906"/>
                      <a:pt x="1283" y="12819"/>
                    </a:cubicBezTo>
                    <a:cubicBezTo>
                      <a:pt x="1128" y="12671"/>
                      <a:pt x="1094" y="12408"/>
                      <a:pt x="1205" y="12226"/>
                    </a:cubicBezTo>
                    <a:cubicBezTo>
                      <a:pt x="1225" y="12195"/>
                      <a:pt x="1216" y="12155"/>
                      <a:pt x="1185" y="12138"/>
                    </a:cubicBezTo>
                    <a:cubicBezTo>
                      <a:pt x="1174" y="12132"/>
                      <a:pt x="1162" y="12129"/>
                      <a:pt x="1151" y="12129"/>
                    </a:cubicBezTo>
                    <a:cubicBezTo>
                      <a:pt x="1130" y="12129"/>
                      <a:pt x="1110" y="12139"/>
                      <a:pt x="1097" y="12159"/>
                    </a:cubicBezTo>
                    <a:cubicBezTo>
                      <a:pt x="956" y="12391"/>
                      <a:pt x="999" y="12721"/>
                      <a:pt x="1195" y="12911"/>
                    </a:cubicBezTo>
                    <a:cubicBezTo>
                      <a:pt x="1307" y="13020"/>
                      <a:pt x="1463" y="13076"/>
                      <a:pt x="1618" y="13076"/>
                    </a:cubicBezTo>
                    <a:cubicBezTo>
                      <a:pt x="1736" y="13076"/>
                      <a:pt x="1853" y="13044"/>
                      <a:pt x="1951" y="12978"/>
                    </a:cubicBezTo>
                    <a:cubicBezTo>
                      <a:pt x="2076" y="12897"/>
                      <a:pt x="2177" y="12762"/>
                      <a:pt x="2251" y="12584"/>
                    </a:cubicBezTo>
                    <a:cubicBezTo>
                      <a:pt x="2427" y="12151"/>
                      <a:pt x="2376" y="11656"/>
                      <a:pt x="2123" y="11315"/>
                    </a:cubicBezTo>
                    <a:cubicBezTo>
                      <a:pt x="1926" y="11053"/>
                      <a:pt x="1604" y="10903"/>
                      <a:pt x="1291" y="10903"/>
                    </a:cubicBezTo>
                    <a:cubicBezTo>
                      <a:pt x="1161" y="10903"/>
                      <a:pt x="1032" y="10930"/>
                      <a:pt x="915" y="10984"/>
                    </a:cubicBezTo>
                    <a:cubicBezTo>
                      <a:pt x="635" y="11119"/>
                      <a:pt x="463" y="11379"/>
                      <a:pt x="368" y="11575"/>
                    </a:cubicBezTo>
                    <a:cubicBezTo>
                      <a:pt x="1" y="12337"/>
                      <a:pt x="244" y="13313"/>
                      <a:pt x="909" y="13744"/>
                    </a:cubicBezTo>
                    <a:cubicBezTo>
                      <a:pt x="1124" y="13886"/>
                      <a:pt x="1387" y="13961"/>
                      <a:pt x="1658" y="13961"/>
                    </a:cubicBezTo>
                    <a:cubicBezTo>
                      <a:pt x="1820" y="13961"/>
                      <a:pt x="1985" y="13933"/>
                      <a:pt x="2147" y="13883"/>
                    </a:cubicBezTo>
                    <a:cubicBezTo>
                      <a:pt x="2538" y="13751"/>
                      <a:pt x="2838" y="13481"/>
                      <a:pt x="2970" y="13137"/>
                    </a:cubicBezTo>
                    <a:cubicBezTo>
                      <a:pt x="3075" y="12854"/>
                      <a:pt x="3075" y="12543"/>
                      <a:pt x="3078" y="12266"/>
                    </a:cubicBezTo>
                    <a:cubicBezTo>
                      <a:pt x="3078" y="11797"/>
                      <a:pt x="3081" y="11315"/>
                      <a:pt x="3017" y="10839"/>
                    </a:cubicBezTo>
                    <a:cubicBezTo>
                      <a:pt x="2994" y="10633"/>
                      <a:pt x="2953" y="10424"/>
                      <a:pt x="2916" y="10225"/>
                    </a:cubicBezTo>
                    <a:cubicBezTo>
                      <a:pt x="2882" y="10053"/>
                      <a:pt x="2849" y="9871"/>
                      <a:pt x="2821" y="9695"/>
                    </a:cubicBezTo>
                    <a:cubicBezTo>
                      <a:pt x="2758" y="9246"/>
                      <a:pt x="2737" y="8750"/>
                      <a:pt x="2764" y="8180"/>
                    </a:cubicBezTo>
                    <a:cubicBezTo>
                      <a:pt x="2838" y="6368"/>
                      <a:pt x="3321" y="4684"/>
                      <a:pt x="4158" y="3314"/>
                    </a:cubicBezTo>
                    <a:cubicBezTo>
                      <a:pt x="5092" y="1785"/>
                      <a:pt x="6463" y="652"/>
                      <a:pt x="8015" y="125"/>
                    </a:cubicBezTo>
                    <a:cubicBezTo>
                      <a:pt x="8048" y="112"/>
                      <a:pt x="8065" y="78"/>
                      <a:pt x="8056" y="44"/>
                    </a:cubicBezTo>
                    <a:cubicBezTo>
                      <a:pt x="8044" y="17"/>
                      <a:pt x="8020" y="1"/>
                      <a:pt x="799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7599304" y="3213813"/>
                <a:ext cx="291423" cy="176776"/>
              </a:xfrm>
              <a:custGeom>
                <a:avLst/>
                <a:gdLst/>
                <a:ahLst/>
                <a:cxnLst/>
                <a:rect l="l" t="t" r="r" b="b"/>
                <a:pathLst>
                  <a:path w="5033" h="3053" extrusionOk="0">
                    <a:moveTo>
                      <a:pt x="740" y="1990"/>
                    </a:moveTo>
                    <a:cubicBezTo>
                      <a:pt x="807" y="1990"/>
                      <a:pt x="878" y="1999"/>
                      <a:pt x="942" y="2027"/>
                    </a:cubicBezTo>
                    <a:cubicBezTo>
                      <a:pt x="1084" y="2084"/>
                      <a:pt x="1192" y="2195"/>
                      <a:pt x="1310" y="2310"/>
                    </a:cubicBezTo>
                    <a:cubicBezTo>
                      <a:pt x="1344" y="2344"/>
                      <a:pt x="1377" y="2378"/>
                      <a:pt x="1415" y="2412"/>
                    </a:cubicBezTo>
                    <a:cubicBezTo>
                      <a:pt x="1178" y="2671"/>
                      <a:pt x="908" y="2843"/>
                      <a:pt x="622" y="2907"/>
                    </a:cubicBezTo>
                    <a:cubicBezTo>
                      <a:pt x="567" y="2920"/>
                      <a:pt x="518" y="2927"/>
                      <a:pt x="475" y="2927"/>
                    </a:cubicBezTo>
                    <a:cubicBezTo>
                      <a:pt x="405" y="2927"/>
                      <a:pt x="348" y="2910"/>
                      <a:pt x="304" y="2877"/>
                    </a:cubicBezTo>
                    <a:cubicBezTo>
                      <a:pt x="271" y="2850"/>
                      <a:pt x="240" y="2806"/>
                      <a:pt x="217" y="2745"/>
                    </a:cubicBezTo>
                    <a:cubicBezTo>
                      <a:pt x="136" y="2543"/>
                      <a:pt x="190" y="2297"/>
                      <a:pt x="342" y="2144"/>
                    </a:cubicBezTo>
                    <a:cubicBezTo>
                      <a:pt x="446" y="2043"/>
                      <a:pt x="591" y="1990"/>
                      <a:pt x="740" y="1990"/>
                    </a:cubicBezTo>
                    <a:close/>
                    <a:moveTo>
                      <a:pt x="2506" y="1"/>
                    </a:moveTo>
                    <a:cubicBezTo>
                      <a:pt x="2482" y="1"/>
                      <a:pt x="2458" y="16"/>
                      <a:pt x="2447" y="39"/>
                    </a:cubicBezTo>
                    <a:cubicBezTo>
                      <a:pt x="2339" y="299"/>
                      <a:pt x="2255" y="569"/>
                      <a:pt x="2174" y="828"/>
                    </a:cubicBezTo>
                    <a:cubicBezTo>
                      <a:pt x="2079" y="1132"/>
                      <a:pt x="1981" y="1450"/>
                      <a:pt x="1846" y="1744"/>
                    </a:cubicBezTo>
                    <a:cubicBezTo>
                      <a:pt x="1749" y="1959"/>
                      <a:pt x="1628" y="2152"/>
                      <a:pt x="1496" y="2317"/>
                    </a:cubicBezTo>
                    <a:cubicBezTo>
                      <a:pt x="1462" y="2286"/>
                      <a:pt x="1432" y="2253"/>
                      <a:pt x="1398" y="2222"/>
                    </a:cubicBezTo>
                    <a:cubicBezTo>
                      <a:pt x="1279" y="2101"/>
                      <a:pt x="1155" y="1979"/>
                      <a:pt x="993" y="1912"/>
                    </a:cubicBezTo>
                    <a:cubicBezTo>
                      <a:pt x="912" y="1879"/>
                      <a:pt x="825" y="1863"/>
                      <a:pt x="738" y="1863"/>
                    </a:cubicBezTo>
                    <a:cubicBezTo>
                      <a:pt x="560" y="1863"/>
                      <a:pt x="381" y="1930"/>
                      <a:pt x="254" y="2057"/>
                    </a:cubicBezTo>
                    <a:cubicBezTo>
                      <a:pt x="65" y="2242"/>
                      <a:pt x="1" y="2543"/>
                      <a:pt x="99" y="2792"/>
                    </a:cubicBezTo>
                    <a:cubicBezTo>
                      <a:pt x="129" y="2873"/>
                      <a:pt x="173" y="2934"/>
                      <a:pt x="231" y="2979"/>
                    </a:cubicBezTo>
                    <a:cubicBezTo>
                      <a:pt x="295" y="3029"/>
                      <a:pt x="376" y="3052"/>
                      <a:pt x="477" y="3052"/>
                    </a:cubicBezTo>
                    <a:cubicBezTo>
                      <a:pt x="530" y="3052"/>
                      <a:pt x="588" y="3046"/>
                      <a:pt x="652" y="3032"/>
                    </a:cubicBezTo>
                    <a:cubicBezTo>
                      <a:pt x="963" y="2958"/>
                      <a:pt x="1256" y="2772"/>
                      <a:pt x="1509" y="2496"/>
                    </a:cubicBezTo>
                    <a:cubicBezTo>
                      <a:pt x="1857" y="2776"/>
                      <a:pt x="2332" y="2850"/>
                      <a:pt x="2717" y="2907"/>
                    </a:cubicBezTo>
                    <a:cubicBezTo>
                      <a:pt x="3091" y="2964"/>
                      <a:pt x="3459" y="3011"/>
                      <a:pt x="3810" y="3011"/>
                    </a:cubicBezTo>
                    <a:cubicBezTo>
                      <a:pt x="4234" y="3011"/>
                      <a:pt x="4633" y="2942"/>
                      <a:pt x="4992" y="2736"/>
                    </a:cubicBezTo>
                    <a:cubicBezTo>
                      <a:pt x="5022" y="2719"/>
                      <a:pt x="5032" y="2678"/>
                      <a:pt x="5015" y="2647"/>
                    </a:cubicBezTo>
                    <a:cubicBezTo>
                      <a:pt x="5004" y="2628"/>
                      <a:pt x="4983" y="2617"/>
                      <a:pt x="4962" y="2617"/>
                    </a:cubicBezTo>
                    <a:cubicBezTo>
                      <a:pt x="4950" y="2617"/>
                      <a:pt x="4938" y="2620"/>
                      <a:pt x="4928" y="2627"/>
                    </a:cubicBezTo>
                    <a:cubicBezTo>
                      <a:pt x="4594" y="2820"/>
                      <a:pt x="4215" y="2886"/>
                      <a:pt x="3811" y="2886"/>
                    </a:cubicBezTo>
                    <a:cubicBezTo>
                      <a:pt x="3467" y="2886"/>
                      <a:pt x="3105" y="2838"/>
                      <a:pt x="2737" y="2783"/>
                    </a:cubicBezTo>
                    <a:cubicBezTo>
                      <a:pt x="2349" y="2722"/>
                      <a:pt x="1914" y="2658"/>
                      <a:pt x="1590" y="2401"/>
                    </a:cubicBezTo>
                    <a:cubicBezTo>
                      <a:pt x="1732" y="2225"/>
                      <a:pt x="1857" y="2023"/>
                      <a:pt x="1961" y="1797"/>
                    </a:cubicBezTo>
                    <a:cubicBezTo>
                      <a:pt x="2100" y="1493"/>
                      <a:pt x="2201" y="1177"/>
                      <a:pt x="2296" y="866"/>
                    </a:cubicBezTo>
                    <a:cubicBezTo>
                      <a:pt x="2377" y="610"/>
                      <a:pt x="2458" y="339"/>
                      <a:pt x="2562" y="90"/>
                    </a:cubicBezTo>
                    <a:cubicBezTo>
                      <a:pt x="2575" y="56"/>
                      <a:pt x="2562" y="19"/>
                      <a:pt x="2528" y="6"/>
                    </a:cubicBezTo>
                    <a:cubicBezTo>
                      <a:pt x="2521" y="2"/>
                      <a:pt x="2513" y="1"/>
                      <a:pt x="2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5"/>
              <p:cNvSpPr/>
              <p:nvPr/>
            </p:nvSpPr>
            <p:spPr>
              <a:xfrm>
                <a:off x="8046550" y="2843463"/>
                <a:ext cx="31152" cy="24087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16" extrusionOk="0">
                    <a:moveTo>
                      <a:pt x="267" y="1"/>
                    </a:moveTo>
                    <a:cubicBezTo>
                      <a:pt x="1" y="1"/>
                      <a:pt x="1" y="415"/>
                      <a:pt x="267" y="415"/>
                    </a:cubicBezTo>
                    <a:cubicBezTo>
                      <a:pt x="537" y="415"/>
                      <a:pt x="537" y="1"/>
                      <a:pt x="267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5"/>
              <p:cNvSpPr/>
              <p:nvPr/>
            </p:nvSpPr>
            <p:spPr>
              <a:xfrm>
                <a:off x="5668107" y="1803635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40" y="0"/>
                    </a:moveTo>
                    <a:cubicBezTo>
                      <a:pt x="1" y="0"/>
                      <a:pt x="1" y="681"/>
                      <a:pt x="440" y="681"/>
                    </a:cubicBezTo>
                    <a:cubicBezTo>
                      <a:pt x="878" y="681"/>
                      <a:pt x="878" y="0"/>
                      <a:pt x="440" y="0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5"/>
              <p:cNvSpPr/>
              <p:nvPr/>
            </p:nvSpPr>
            <p:spPr>
              <a:xfrm>
                <a:off x="6578813" y="1366696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5"/>
              <p:cNvSpPr/>
              <p:nvPr/>
            </p:nvSpPr>
            <p:spPr>
              <a:xfrm>
                <a:off x="8246028" y="3371600"/>
                <a:ext cx="50896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2" extrusionOk="0">
                    <a:moveTo>
                      <a:pt x="440" y="0"/>
                    </a:moveTo>
                    <a:cubicBezTo>
                      <a:pt x="1" y="0"/>
                      <a:pt x="1" y="682"/>
                      <a:pt x="440" y="682"/>
                    </a:cubicBezTo>
                    <a:cubicBezTo>
                      <a:pt x="875" y="682"/>
                      <a:pt x="878" y="0"/>
                      <a:pt x="440" y="0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5"/>
              <p:cNvSpPr/>
              <p:nvPr/>
            </p:nvSpPr>
            <p:spPr>
              <a:xfrm>
                <a:off x="7515344" y="164202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5"/>
              <p:cNvSpPr/>
              <p:nvPr/>
            </p:nvSpPr>
            <p:spPr>
              <a:xfrm>
                <a:off x="7559466" y="3413406"/>
                <a:ext cx="25477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42" extrusionOk="0">
                    <a:moveTo>
                      <a:pt x="220" y="0"/>
                    </a:moveTo>
                    <a:cubicBezTo>
                      <a:pt x="0" y="0"/>
                      <a:pt x="0" y="341"/>
                      <a:pt x="220" y="341"/>
                    </a:cubicBezTo>
                    <a:cubicBezTo>
                      <a:pt x="439" y="341"/>
                      <a:pt x="439" y="0"/>
                      <a:pt x="220" y="0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7922869" y="19994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7448697" y="1800276"/>
                <a:ext cx="21887" cy="17023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94" extrusionOk="0">
                    <a:moveTo>
                      <a:pt x="189" y="1"/>
                    </a:moveTo>
                    <a:cubicBezTo>
                      <a:pt x="0" y="1"/>
                      <a:pt x="0" y="294"/>
                      <a:pt x="189" y="294"/>
                    </a:cubicBezTo>
                    <a:cubicBezTo>
                      <a:pt x="378" y="294"/>
                      <a:pt x="378" y="1"/>
                      <a:pt x="189" y="1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7878514" y="2089040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5876965" y="1768198"/>
                <a:ext cx="25477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42" extrusionOk="0">
                    <a:moveTo>
                      <a:pt x="220" y="1"/>
                    </a:moveTo>
                    <a:cubicBezTo>
                      <a:pt x="1" y="1"/>
                      <a:pt x="1" y="342"/>
                      <a:pt x="220" y="342"/>
                    </a:cubicBezTo>
                    <a:cubicBezTo>
                      <a:pt x="440" y="342"/>
                      <a:pt x="440" y="1"/>
                      <a:pt x="220" y="1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5"/>
              <p:cNvSpPr/>
              <p:nvPr/>
            </p:nvSpPr>
            <p:spPr>
              <a:xfrm>
                <a:off x="8000054" y="2704553"/>
                <a:ext cx="25477" cy="1974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41" extrusionOk="0">
                    <a:moveTo>
                      <a:pt x="220" y="0"/>
                    </a:moveTo>
                    <a:cubicBezTo>
                      <a:pt x="4" y="0"/>
                      <a:pt x="1" y="341"/>
                      <a:pt x="220" y="341"/>
                    </a:cubicBezTo>
                    <a:cubicBezTo>
                      <a:pt x="439" y="341"/>
                      <a:pt x="439" y="0"/>
                      <a:pt x="220" y="0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5"/>
              <p:cNvSpPr/>
              <p:nvPr/>
            </p:nvSpPr>
            <p:spPr>
              <a:xfrm>
                <a:off x="5943785" y="3437609"/>
                <a:ext cx="25477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42" extrusionOk="0">
                    <a:moveTo>
                      <a:pt x="220" y="0"/>
                    </a:moveTo>
                    <a:cubicBezTo>
                      <a:pt x="1" y="0"/>
                      <a:pt x="1" y="341"/>
                      <a:pt x="220" y="341"/>
                    </a:cubicBezTo>
                    <a:cubicBezTo>
                      <a:pt x="440" y="341"/>
                      <a:pt x="440" y="0"/>
                      <a:pt x="220" y="0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5"/>
              <p:cNvSpPr/>
              <p:nvPr/>
            </p:nvSpPr>
            <p:spPr>
              <a:xfrm>
                <a:off x="6103831" y="1593561"/>
                <a:ext cx="267567" cy="203991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523" extrusionOk="0">
                    <a:moveTo>
                      <a:pt x="196" y="0"/>
                    </a:moveTo>
                    <a:cubicBezTo>
                      <a:pt x="156" y="0"/>
                      <a:pt x="115" y="0"/>
                      <a:pt x="85" y="28"/>
                    </a:cubicBezTo>
                    <a:cubicBezTo>
                      <a:pt x="68" y="41"/>
                      <a:pt x="58" y="65"/>
                      <a:pt x="48" y="88"/>
                    </a:cubicBezTo>
                    <a:cubicBezTo>
                      <a:pt x="1" y="233"/>
                      <a:pt x="34" y="392"/>
                      <a:pt x="71" y="537"/>
                    </a:cubicBezTo>
                    <a:cubicBezTo>
                      <a:pt x="358" y="1587"/>
                      <a:pt x="1040" y="2558"/>
                      <a:pt x="2018" y="3037"/>
                    </a:cubicBezTo>
                    <a:cubicBezTo>
                      <a:pt x="2224" y="3138"/>
                      <a:pt x="2440" y="3216"/>
                      <a:pt x="2660" y="3284"/>
                    </a:cubicBezTo>
                    <a:cubicBezTo>
                      <a:pt x="3105" y="3422"/>
                      <a:pt x="3571" y="3523"/>
                      <a:pt x="4040" y="3523"/>
                    </a:cubicBezTo>
                    <a:cubicBezTo>
                      <a:pt x="4620" y="3523"/>
                      <a:pt x="4340" y="3065"/>
                      <a:pt x="4141" y="2754"/>
                    </a:cubicBezTo>
                    <a:cubicBezTo>
                      <a:pt x="3993" y="2521"/>
                      <a:pt x="3848" y="2288"/>
                      <a:pt x="3699" y="2056"/>
                    </a:cubicBezTo>
                    <a:cubicBezTo>
                      <a:pt x="3510" y="1762"/>
                      <a:pt x="3317" y="1462"/>
                      <a:pt x="3085" y="1202"/>
                    </a:cubicBezTo>
                    <a:cubicBezTo>
                      <a:pt x="2366" y="402"/>
                      <a:pt x="1269" y="0"/>
                      <a:pt x="196" y="0"/>
                    </a:cubicBezTo>
                    <a:close/>
                  </a:path>
                </a:pathLst>
              </a:custGeom>
              <a:solidFill>
                <a:srgbClr val="94C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5"/>
              <p:cNvSpPr/>
              <p:nvPr/>
            </p:nvSpPr>
            <p:spPr>
              <a:xfrm>
                <a:off x="6105799" y="1593561"/>
                <a:ext cx="258708" cy="200516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3463" extrusionOk="0">
                    <a:moveTo>
                      <a:pt x="162" y="0"/>
                    </a:moveTo>
                    <a:cubicBezTo>
                      <a:pt x="122" y="0"/>
                      <a:pt x="81" y="0"/>
                      <a:pt x="51" y="28"/>
                    </a:cubicBezTo>
                    <a:cubicBezTo>
                      <a:pt x="34" y="41"/>
                      <a:pt x="24" y="65"/>
                      <a:pt x="14" y="88"/>
                    </a:cubicBezTo>
                    <a:cubicBezTo>
                      <a:pt x="11" y="105"/>
                      <a:pt x="3" y="122"/>
                      <a:pt x="0" y="142"/>
                    </a:cubicBezTo>
                    <a:cubicBezTo>
                      <a:pt x="746" y="284"/>
                      <a:pt x="2072" y="956"/>
                      <a:pt x="3068" y="1924"/>
                    </a:cubicBezTo>
                    <a:cubicBezTo>
                      <a:pt x="3847" y="2680"/>
                      <a:pt x="4164" y="3236"/>
                      <a:pt x="4275" y="3462"/>
                    </a:cubicBezTo>
                    <a:cubicBezTo>
                      <a:pt x="4468" y="3328"/>
                      <a:pt x="4262" y="2997"/>
                      <a:pt x="4107" y="2754"/>
                    </a:cubicBezTo>
                    <a:cubicBezTo>
                      <a:pt x="3959" y="2521"/>
                      <a:pt x="3814" y="2288"/>
                      <a:pt x="3665" y="2056"/>
                    </a:cubicBezTo>
                    <a:cubicBezTo>
                      <a:pt x="3476" y="1762"/>
                      <a:pt x="3283" y="1462"/>
                      <a:pt x="3051" y="1202"/>
                    </a:cubicBezTo>
                    <a:cubicBezTo>
                      <a:pt x="2332" y="402"/>
                      <a:pt x="1235" y="0"/>
                      <a:pt x="162" y="0"/>
                    </a:cubicBezTo>
                    <a:close/>
                  </a:path>
                </a:pathLst>
              </a:custGeom>
              <a:solidFill>
                <a:srgbClr val="789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5"/>
              <p:cNvSpPr/>
              <p:nvPr/>
            </p:nvSpPr>
            <p:spPr>
              <a:xfrm>
                <a:off x="6109910" y="1601089"/>
                <a:ext cx="244638" cy="192005"/>
              </a:xfrm>
              <a:custGeom>
                <a:avLst/>
                <a:gdLst/>
                <a:ahLst/>
                <a:cxnLst/>
                <a:rect l="l" t="t" r="r" b="b"/>
                <a:pathLst>
                  <a:path w="4225" h="3316" extrusionOk="0">
                    <a:moveTo>
                      <a:pt x="32" y="0"/>
                    </a:moveTo>
                    <a:cubicBezTo>
                      <a:pt x="20" y="0"/>
                      <a:pt x="9" y="9"/>
                      <a:pt x="4" y="22"/>
                    </a:cubicBezTo>
                    <a:cubicBezTo>
                      <a:pt x="0" y="36"/>
                      <a:pt x="10" y="56"/>
                      <a:pt x="24" y="60"/>
                    </a:cubicBezTo>
                    <a:cubicBezTo>
                      <a:pt x="2791" y="859"/>
                      <a:pt x="4154" y="3268"/>
                      <a:pt x="4164" y="3292"/>
                    </a:cubicBezTo>
                    <a:cubicBezTo>
                      <a:pt x="4168" y="3302"/>
                      <a:pt x="4174" y="3309"/>
                      <a:pt x="4181" y="3312"/>
                    </a:cubicBezTo>
                    <a:cubicBezTo>
                      <a:pt x="4184" y="3314"/>
                      <a:pt x="4188" y="3315"/>
                      <a:pt x="4191" y="3315"/>
                    </a:cubicBezTo>
                    <a:cubicBezTo>
                      <a:pt x="4195" y="3315"/>
                      <a:pt x="4198" y="3314"/>
                      <a:pt x="4201" y="3312"/>
                    </a:cubicBezTo>
                    <a:cubicBezTo>
                      <a:pt x="4215" y="3309"/>
                      <a:pt x="4224" y="3292"/>
                      <a:pt x="4221" y="3276"/>
                    </a:cubicBezTo>
                    <a:cubicBezTo>
                      <a:pt x="4218" y="3255"/>
                      <a:pt x="2821" y="806"/>
                      <a:pt x="41" y="2"/>
                    </a:cubicBezTo>
                    <a:cubicBezTo>
                      <a:pt x="38" y="1"/>
                      <a:pt x="35" y="0"/>
                      <a:pt x="32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5"/>
              <p:cNvSpPr/>
              <p:nvPr/>
            </p:nvSpPr>
            <p:spPr>
              <a:xfrm>
                <a:off x="6285300" y="1681111"/>
                <a:ext cx="15576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716" extrusionOk="0">
                    <a:moveTo>
                      <a:pt x="13" y="1"/>
                    </a:moveTo>
                    <a:cubicBezTo>
                      <a:pt x="12" y="1"/>
                      <a:pt x="10" y="2"/>
                      <a:pt x="8" y="3"/>
                    </a:cubicBezTo>
                    <a:cubicBezTo>
                      <a:pt x="5" y="3"/>
                      <a:pt x="1" y="11"/>
                      <a:pt x="5" y="14"/>
                    </a:cubicBezTo>
                    <a:cubicBezTo>
                      <a:pt x="38" y="64"/>
                      <a:pt x="72" y="115"/>
                      <a:pt x="96" y="169"/>
                    </a:cubicBezTo>
                    <a:cubicBezTo>
                      <a:pt x="122" y="223"/>
                      <a:pt x="143" y="277"/>
                      <a:pt x="160" y="335"/>
                    </a:cubicBezTo>
                    <a:cubicBezTo>
                      <a:pt x="177" y="391"/>
                      <a:pt x="190" y="449"/>
                      <a:pt x="197" y="510"/>
                    </a:cubicBezTo>
                    <a:cubicBezTo>
                      <a:pt x="207" y="567"/>
                      <a:pt x="211" y="628"/>
                      <a:pt x="207" y="685"/>
                    </a:cubicBezTo>
                    <a:cubicBezTo>
                      <a:pt x="207" y="702"/>
                      <a:pt x="220" y="715"/>
                      <a:pt x="237" y="715"/>
                    </a:cubicBezTo>
                    <a:cubicBezTo>
                      <a:pt x="239" y="716"/>
                      <a:pt x="241" y="716"/>
                      <a:pt x="243" y="716"/>
                    </a:cubicBezTo>
                    <a:cubicBezTo>
                      <a:pt x="258" y="716"/>
                      <a:pt x="268" y="703"/>
                      <a:pt x="268" y="688"/>
                    </a:cubicBezTo>
                    <a:lnTo>
                      <a:pt x="268" y="685"/>
                    </a:lnTo>
                    <a:cubicBezTo>
                      <a:pt x="268" y="621"/>
                      <a:pt x="258" y="561"/>
                      <a:pt x="248" y="500"/>
                    </a:cubicBezTo>
                    <a:cubicBezTo>
                      <a:pt x="234" y="439"/>
                      <a:pt x="217" y="382"/>
                      <a:pt x="197" y="324"/>
                    </a:cubicBezTo>
                    <a:cubicBezTo>
                      <a:pt x="177" y="267"/>
                      <a:pt x="150" y="209"/>
                      <a:pt x="119" y="156"/>
                    </a:cubicBezTo>
                    <a:cubicBezTo>
                      <a:pt x="92" y="101"/>
                      <a:pt x="55" y="51"/>
                      <a:pt x="18" y="3"/>
                    </a:cubicBezTo>
                    <a:cubicBezTo>
                      <a:pt x="16" y="2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5"/>
              <p:cNvSpPr/>
              <p:nvPr/>
            </p:nvSpPr>
            <p:spPr>
              <a:xfrm>
                <a:off x="6255654" y="1744573"/>
                <a:ext cx="68035" cy="1146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98" extrusionOk="0">
                    <a:moveTo>
                      <a:pt x="1140" y="1"/>
                    </a:moveTo>
                    <a:cubicBezTo>
                      <a:pt x="1135" y="1"/>
                      <a:pt x="1130" y="2"/>
                      <a:pt x="1124" y="4"/>
                    </a:cubicBezTo>
                    <a:lnTo>
                      <a:pt x="1124" y="8"/>
                    </a:lnTo>
                    <a:lnTo>
                      <a:pt x="1120" y="8"/>
                    </a:lnTo>
                    <a:cubicBezTo>
                      <a:pt x="1050" y="58"/>
                      <a:pt x="955" y="95"/>
                      <a:pt x="864" y="119"/>
                    </a:cubicBezTo>
                    <a:cubicBezTo>
                      <a:pt x="773" y="142"/>
                      <a:pt x="679" y="156"/>
                      <a:pt x="581" y="156"/>
                    </a:cubicBezTo>
                    <a:cubicBezTo>
                      <a:pt x="486" y="156"/>
                      <a:pt x="388" y="146"/>
                      <a:pt x="294" y="125"/>
                    </a:cubicBezTo>
                    <a:cubicBezTo>
                      <a:pt x="247" y="116"/>
                      <a:pt x="203" y="102"/>
                      <a:pt x="156" y="92"/>
                    </a:cubicBezTo>
                    <a:lnTo>
                      <a:pt x="17" y="44"/>
                    </a:lnTo>
                    <a:cubicBezTo>
                      <a:pt x="16" y="44"/>
                      <a:pt x="14" y="43"/>
                      <a:pt x="12" y="43"/>
                    </a:cubicBezTo>
                    <a:cubicBezTo>
                      <a:pt x="8" y="43"/>
                      <a:pt x="4" y="46"/>
                      <a:pt x="4" y="52"/>
                    </a:cubicBezTo>
                    <a:cubicBezTo>
                      <a:pt x="0" y="55"/>
                      <a:pt x="4" y="61"/>
                      <a:pt x="7" y="65"/>
                    </a:cubicBezTo>
                    <a:lnTo>
                      <a:pt x="145" y="116"/>
                    </a:lnTo>
                    <a:cubicBezTo>
                      <a:pt x="193" y="129"/>
                      <a:pt x="240" y="146"/>
                      <a:pt x="287" y="156"/>
                    </a:cubicBezTo>
                    <a:cubicBezTo>
                      <a:pt x="385" y="180"/>
                      <a:pt x="483" y="193"/>
                      <a:pt x="581" y="197"/>
                    </a:cubicBezTo>
                    <a:cubicBezTo>
                      <a:pt x="594" y="197"/>
                      <a:pt x="607" y="197"/>
                      <a:pt x="619" y="197"/>
                    </a:cubicBezTo>
                    <a:cubicBezTo>
                      <a:pt x="707" y="197"/>
                      <a:pt x="793" y="188"/>
                      <a:pt x="877" y="170"/>
                    </a:cubicBezTo>
                    <a:cubicBezTo>
                      <a:pt x="975" y="146"/>
                      <a:pt x="1070" y="116"/>
                      <a:pt x="1158" y="55"/>
                    </a:cubicBezTo>
                    <a:cubicBezTo>
                      <a:pt x="1171" y="48"/>
                      <a:pt x="1175" y="28"/>
                      <a:pt x="1168" y="14"/>
                    </a:cubicBezTo>
                    <a:cubicBezTo>
                      <a:pt x="1161" y="5"/>
                      <a:pt x="1151" y="1"/>
                      <a:pt x="1140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5"/>
              <p:cNvSpPr/>
              <p:nvPr/>
            </p:nvSpPr>
            <p:spPr>
              <a:xfrm>
                <a:off x="6243552" y="1639710"/>
                <a:ext cx="18413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318" h="791" extrusionOk="0">
                    <a:moveTo>
                      <a:pt x="5" y="1"/>
                    </a:moveTo>
                    <a:cubicBezTo>
                      <a:pt x="4" y="1"/>
                      <a:pt x="2" y="2"/>
                      <a:pt x="0" y="3"/>
                    </a:cubicBezTo>
                    <a:lnTo>
                      <a:pt x="0" y="7"/>
                    </a:lnTo>
                    <a:cubicBezTo>
                      <a:pt x="64" y="125"/>
                      <a:pt x="111" y="249"/>
                      <a:pt x="152" y="377"/>
                    </a:cubicBezTo>
                    <a:cubicBezTo>
                      <a:pt x="192" y="506"/>
                      <a:pt x="226" y="634"/>
                      <a:pt x="253" y="766"/>
                    </a:cubicBezTo>
                    <a:cubicBezTo>
                      <a:pt x="256" y="780"/>
                      <a:pt x="269" y="790"/>
                      <a:pt x="284" y="790"/>
                    </a:cubicBezTo>
                    <a:cubicBezTo>
                      <a:pt x="286" y="790"/>
                      <a:pt x="288" y="790"/>
                      <a:pt x="290" y="790"/>
                    </a:cubicBezTo>
                    <a:cubicBezTo>
                      <a:pt x="307" y="786"/>
                      <a:pt x="317" y="769"/>
                      <a:pt x="314" y="752"/>
                    </a:cubicBezTo>
                    <a:cubicBezTo>
                      <a:pt x="277" y="620"/>
                      <a:pt x="233" y="492"/>
                      <a:pt x="186" y="364"/>
                    </a:cubicBezTo>
                    <a:cubicBezTo>
                      <a:pt x="135" y="240"/>
                      <a:pt x="81" y="114"/>
                      <a:pt x="7" y="3"/>
                    </a:cubicBezTo>
                    <a:cubicBezTo>
                      <a:pt x="7" y="2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5"/>
              <p:cNvSpPr/>
              <p:nvPr/>
            </p:nvSpPr>
            <p:spPr>
              <a:xfrm>
                <a:off x="6188022" y="1671673"/>
                <a:ext cx="6160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355" extrusionOk="0">
                    <a:moveTo>
                      <a:pt x="1031" y="1"/>
                    </a:moveTo>
                    <a:cubicBezTo>
                      <a:pt x="1024" y="1"/>
                      <a:pt x="1016" y="3"/>
                      <a:pt x="1010" y="8"/>
                    </a:cubicBezTo>
                    <a:cubicBezTo>
                      <a:pt x="946" y="65"/>
                      <a:pt x="868" y="119"/>
                      <a:pt x="790" y="160"/>
                    </a:cubicBezTo>
                    <a:cubicBezTo>
                      <a:pt x="713" y="204"/>
                      <a:pt x="632" y="241"/>
                      <a:pt x="547" y="268"/>
                    </a:cubicBezTo>
                    <a:cubicBezTo>
                      <a:pt x="460" y="295"/>
                      <a:pt x="372" y="311"/>
                      <a:pt x="284" y="319"/>
                    </a:cubicBezTo>
                    <a:cubicBezTo>
                      <a:pt x="253" y="322"/>
                      <a:pt x="222" y="323"/>
                      <a:pt x="191" y="323"/>
                    </a:cubicBezTo>
                    <a:cubicBezTo>
                      <a:pt x="133" y="323"/>
                      <a:pt x="74" y="318"/>
                      <a:pt x="14" y="311"/>
                    </a:cubicBezTo>
                    <a:cubicBezTo>
                      <a:pt x="8" y="311"/>
                      <a:pt x="5" y="315"/>
                      <a:pt x="1" y="322"/>
                    </a:cubicBezTo>
                    <a:cubicBezTo>
                      <a:pt x="1" y="328"/>
                      <a:pt x="8" y="332"/>
                      <a:pt x="11" y="336"/>
                    </a:cubicBezTo>
                    <a:cubicBezTo>
                      <a:pt x="81" y="346"/>
                      <a:pt x="152" y="354"/>
                      <a:pt x="224" y="354"/>
                    </a:cubicBezTo>
                    <a:cubicBezTo>
                      <a:pt x="245" y="354"/>
                      <a:pt x="267" y="353"/>
                      <a:pt x="288" y="352"/>
                    </a:cubicBezTo>
                    <a:cubicBezTo>
                      <a:pt x="379" y="349"/>
                      <a:pt x="470" y="332"/>
                      <a:pt x="558" y="308"/>
                    </a:cubicBezTo>
                    <a:cubicBezTo>
                      <a:pt x="645" y="281"/>
                      <a:pt x="733" y="247"/>
                      <a:pt x="814" y="207"/>
                    </a:cubicBezTo>
                    <a:cubicBezTo>
                      <a:pt x="899" y="163"/>
                      <a:pt x="976" y="116"/>
                      <a:pt x="1050" y="55"/>
                    </a:cubicBezTo>
                    <a:cubicBezTo>
                      <a:pt x="1061" y="42"/>
                      <a:pt x="1064" y="25"/>
                      <a:pt x="1053" y="12"/>
                    </a:cubicBezTo>
                    <a:cubicBezTo>
                      <a:pt x="1048" y="4"/>
                      <a:pt x="1040" y="1"/>
                      <a:pt x="1031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6130987" y="1634093"/>
                <a:ext cx="61203" cy="8164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41" extrusionOk="0">
                    <a:moveTo>
                      <a:pt x="1022" y="0"/>
                    </a:moveTo>
                    <a:cubicBezTo>
                      <a:pt x="1019" y="0"/>
                      <a:pt x="1016" y="1"/>
                      <a:pt x="1013" y="2"/>
                    </a:cubicBezTo>
                    <a:lnTo>
                      <a:pt x="1010" y="2"/>
                    </a:lnTo>
                    <a:cubicBezTo>
                      <a:pt x="935" y="33"/>
                      <a:pt x="851" y="57"/>
                      <a:pt x="767" y="74"/>
                    </a:cubicBezTo>
                    <a:cubicBezTo>
                      <a:pt x="686" y="90"/>
                      <a:pt x="601" y="100"/>
                      <a:pt x="517" y="104"/>
                    </a:cubicBezTo>
                    <a:cubicBezTo>
                      <a:pt x="429" y="104"/>
                      <a:pt x="345" y="100"/>
                      <a:pt x="261" y="86"/>
                    </a:cubicBezTo>
                    <a:cubicBezTo>
                      <a:pt x="176" y="77"/>
                      <a:pt x="95" y="49"/>
                      <a:pt x="14" y="23"/>
                    </a:cubicBezTo>
                    <a:cubicBezTo>
                      <a:pt x="12" y="22"/>
                      <a:pt x="10" y="21"/>
                      <a:pt x="9" y="21"/>
                    </a:cubicBezTo>
                    <a:cubicBezTo>
                      <a:pt x="5" y="21"/>
                      <a:pt x="3" y="23"/>
                      <a:pt x="1" y="26"/>
                    </a:cubicBezTo>
                    <a:cubicBezTo>
                      <a:pt x="1" y="33"/>
                      <a:pt x="4" y="36"/>
                      <a:pt x="7" y="40"/>
                    </a:cubicBezTo>
                    <a:cubicBezTo>
                      <a:pt x="88" y="69"/>
                      <a:pt x="169" y="100"/>
                      <a:pt x="257" y="114"/>
                    </a:cubicBezTo>
                    <a:cubicBezTo>
                      <a:pt x="342" y="130"/>
                      <a:pt x="429" y="141"/>
                      <a:pt x="517" y="141"/>
                    </a:cubicBezTo>
                    <a:cubicBezTo>
                      <a:pt x="601" y="141"/>
                      <a:pt x="689" y="138"/>
                      <a:pt x="777" y="124"/>
                    </a:cubicBezTo>
                    <a:cubicBezTo>
                      <a:pt x="864" y="107"/>
                      <a:pt x="949" y="90"/>
                      <a:pt x="1033" y="60"/>
                    </a:cubicBezTo>
                    <a:cubicBezTo>
                      <a:pt x="1050" y="53"/>
                      <a:pt x="1057" y="36"/>
                      <a:pt x="1050" y="19"/>
                    </a:cubicBezTo>
                    <a:cubicBezTo>
                      <a:pt x="1047" y="9"/>
                      <a:pt x="1034" y="0"/>
                      <a:pt x="1022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6168103" y="1610006"/>
                <a:ext cx="16908" cy="2339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04" extrusionOk="0">
                    <a:moveTo>
                      <a:pt x="11" y="1"/>
                    </a:moveTo>
                    <a:cubicBezTo>
                      <a:pt x="8" y="1"/>
                      <a:pt x="6" y="2"/>
                      <a:pt x="4" y="4"/>
                    </a:cubicBezTo>
                    <a:cubicBezTo>
                      <a:pt x="0" y="7"/>
                      <a:pt x="0" y="13"/>
                      <a:pt x="4" y="17"/>
                    </a:cubicBezTo>
                    <a:cubicBezTo>
                      <a:pt x="55" y="71"/>
                      <a:pt x="95" y="128"/>
                      <a:pt x="136" y="189"/>
                    </a:cubicBezTo>
                    <a:cubicBezTo>
                      <a:pt x="173" y="253"/>
                      <a:pt x="207" y="317"/>
                      <a:pt x="230" y="381"/>
                    </a:cubicBezTo>
                    <a:lnTo>
                      <a:pt x="230" y="384"/>
                    </a:lnTo>
                    <a:cubicBezTo>
                      <a:pt x="235" y="395"/>
                      <a:pt x="247" y="404"/>
                      <a:pt x="258" y="404"/>
                    </a:cubicBezTo>
                    <a:cubicBezTo>
                      <a:pt x="261" y="404"/>
                      <a:pt x="265" y="403"/>
                      <a:pt x="268" y="401"/>
                    </a:cubicBezTo>
                    <a:cubicBezTo>
                      <a:pt x="284" y="395"/>
                      <a:pt x="291" y="378"/>
                      <a:pt x="288" y="364"/>
                    </a:cubicBezTo>
                    <a:lnTo>
                      <a:pt x="284" y="361"/>
                    </a:lnTo>
                    <a:cubicBezTo>
                      <a:pt x="251" y="290"/>
                      <a:pt x="210" y="230"/>
                      <a:pt x="166" y="169"/>
                    </a:cubicBezTo>
                    <a:cubicBezTo>
                      <a:pt x="122" y="108"/>
                      <a:pt x="72" y="54"/>
                      <a:pt x="17" y="4"/>
                    </a:cubicBezTo>
                    <a:cubicBezTo>
                      <a:pt x="16" y="2"/>
                      <a:pt x="13" y="1"/>
                      <a:pt x="11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9" name="Google Shape;899;p35"/>
            <p:cNvSpPr/>
            <p:nvPr/>
          </p:nvSpPr>
          <p:spPr>
            <a:xfrm rot="-10520045">
              <a:off x="3735126" y="3969426"/>
              <a:ext cx="114832" cy="96066"/>
            </a:xfrm>
            <a:custGeom>
              <a:avLst/>
              <a:gdLst/>
              <a:ahLst/>
              <a:cxnLst/>
              <a:rect l="l" t="t" r="r" b="b"/>
              <a:pathLst>
                <a:path w="1941" h="1624" extrusionOk="0">
                  <a:moveTo>
                    <a:pt x="1526" y="1"/>
                  </a:moveTo>
                  <a:lnTo>
                    <a:pt x="0" y="881"/>
                  </a:lnTo>
                  <a:lnTo>
                    <a:pt x="1576" y="1624"/>
                  </a:lnTo>
                  <a:cubicBezTo>
                    <a:pt x="1941" y="901"/>
                    <a:pt x="1668" y="253"/>
                    <a:pt x="152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7" name="Picture 10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108" name="Picture 10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109" name="Picture 10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110" name="Picture 10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2342" y="1628504"/>
            <a:ext cx="5104337" cy="1592523"/>
          </a:xfrm>
        </p:spPr>
        <p:txBody>
          <a:bodyPr/>
          <a:lstStyle/>
          <a:p>
            <a:pPr algn="ctr" rtl="1"/>
            <a:r>
              <a:rPr lang="ar-EG" sz="5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ثالثا</a:t>
            </a:r>
            <a:br>
              <a:rPr lang="ar-EG" sz="5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</a:br>
            <a:r>
              <a:rPr lang="ar-EG" sz="5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الصحراء الشرقية</a:t>
            </a:r>
            <a:endParaRPr lang="en-US" sz="54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4188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42"/>
          <p:cNvSpPr txBox="1"/>
          <p:nvPr/>
        </p:nvSpPr>
        <p:spPr>
          <a:xfrm>
            <a:off x="6001339" y="1324610"/>
            <a:ext cx="2557846" cy="85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 Light"/>
              </a:rPr>
              <a:t>	</a:t>
            </a: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من رأس خليج السويس شمالا حتي رأس جدرية جنوبا.</a:t>
            </a:r>
            <a:endParaRPr sz="20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  <a:p>
            <a:pPr marL="1270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 Light"/>
              </a:rPr>
              <a:t> </a:t>
            </a:r>
            <a:endParaRPr sz="18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 Light"/>
            </a:endParaRPr>
          </a:p>
        </p:txBody>
      </p:sp>
      <p:sp>
        <p:nvSpPr>
          <p:cNvPr id="1591" name="Google Shape;1591;p42"/>
          <p:cNvSpPr txBox="1"/>
          <p:nvPr/>
        </p:nvSpPr>
        <p:spPr>
          <a:xfrm>
            <a:off x="91440" y="3009024"/>
            <a:ext cx="2878746" cy="85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	من الشمال الغربي الي الجنوب الشرقي، ويتميز الساحل بالاستقامة</a:t>
            </a:r>
            <a:r>
              <a:rPr lang="ar-EG" sz="18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 Light"/>
              </a:rPr>
              <a:t>.</a:t>
            </a:r>
            <a:endParaRPr sz="18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 Light"/>
            </a:endParaRPr>
          </a:p>
        </p:txBody>
      </p:sp>
      <p:sp>
        <p:nvSpPr>
          <p:cNvPr id="1592" name="Google Shape;1592;p42"/>
          <p:cNvSpPr txBox="1"/>
          <p:nvPr/>
        </p:nvSpPr>
        <p:spPr>
          <a:xfrm>
            <a:off x="6061111" y="3526186"/>
            <a:ext cx="2958117" cy="8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 Light"/>
              </a:rPr>
              <a:t>	</a:t>
            </a: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الرؤوس الأرضية – الخلجان – الشروم – الشعاب المرجانية.</a:t>
            </a:r>
            <a:endParaRPr sz="20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  <a:p>
            <a:pPr marL="1270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 </a:t>
            </a:r>
            <a:endParaRPr sz="20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594" name="Google Shape;1594;p42"/>
          <p:cNvSpPr txBox="1"/>
          <p:nvPr/>
        </p:nvSpPr>
        <p:spPr>
          <a:xfrm>
            <a:off x="1136400" y="2531000"/>
            <a:ext cx="1546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 dirty="0">
                <a:solidFill>
                  <a:schemeClr val="dk2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الاتجاه</a:t>
            </a:r>
            <a:endParaRPr sz="2800" b="1" dirty="0">
              <a:solidFill>
                <a:schemeClr val="dk2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1595" name="Google Shape;1595;p42"/>
          <p:cNvSpPr txBox="1"/>
          <p:nvPr/>
        </p:nvSpPr>
        <p:spPr>
          <a:xfrm>
            <a:off x="6461376" y="3048175"/>
            <a:ext cx="2022955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2800" b="1" dirty="0">
                <a:solidFill>
                  <a:schemeClr val="accen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اهم الاشكال</a:t>
            </a:r>
            <a:endParaRPr sz="2800" b="1" dirty="0">
              <a:solidFill>
                <a:schemeClr val="accen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1596" name="Google Shape;1596;p42"/>
          <p:cNvSpPr txBox="1"/>
          <p:nvPr/>
        </p:nvSpPr>
        <p:spPr>
          <a:xfrm>
            <a:off x="6001339" y="846585"/>
            <a:ext cx="1670128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الامتداد</a:t>
            </a:r>
            <a:endParaRPr sz="28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pic>
        <p:nvPicPr>
          <p:cNvPr id="1597" name="Google Shape;1597;p42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8478" r="18478"/>
          <a:stretch/>
        </p:blipFill>
        <p:spPr>
          <a:xfrm>
            <a:off x="3082887" y="1454692"/>
            <a:ext cx="2978224" cy="2919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8" name="Google Shape;1598;p42"/>
          <p:cNvGrpSpPr/>
          <p:nvPr/>
        </p:nvGrpSpPr>
        <p:grpSpPr>
          <a:xfrm>
            <a:off x="2818575" y="1218828"/>
            <a:ext cx="3511663" cy="2139200"/>
            <a:chOff x="2818575" y="537516"/>
            <a:chExt cx="3511663" cy="2139200"/>
          </a:xfrm>
        </p:grpSpPr>
        <p:sp>
          <p:nvSpPr>
            <p:cNvPr id="1599" name="Google Shape;1599;p42"/>
            <p:cNvSpPr/>
            <p:nvPr/>
          </p:nvSpPr>
          <p:spPr>
            <a:xfrm>
              <a:off x="2818575" y="2164988"/>
              <a:ext cx="138000" cy="13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2"/>
            <p:cNvSpPr/>
            <p:nvPr/>
          </p:nvSpPr>
          <p:spPr>
            <a:xfrm>
              <a:off x="5665144" y="537516"/>
              <a:ext cx="138000" cy="13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2"/>
            <p:cNvSpPr/>
            <p:nvPr/>
          </p:nvSpPr>
          <p:spPr>
            <a:xfrm>
              <a:off x="6192238" y="2538716"/>
              <a:ext cx="138000" cy="13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3" name="Google Shape;1603;p42"/>
          <p:cNvGrpSpPr/>
          <p:nvPr/>
        </p:nvGrpSpPr>
        <p:grpSpPr>
          <a:xfrm>
            <a:off x="4636745" y="1201069"/>
            <a:ext cx="1177368" cy="756377"/>
            <a:chOff x="4636745" y="1201069"/>
            <a:chExt cx="1177368" cy="756377"/>
          </a:xfrm>
        </p:grpSpPr>
        <p:grpSp>
          <p:nvGrpSpPr>
            <p:cNvPr id="1604" name="Google Shape;1604;p42"/>
            <p:cNvGrpSpPr/>
            <p:nvPr/>
          </p:nvGrpSpPr>
          <p:grpSpPr>
            <a:xfrm rot="3392685">
              <a:off x="4935515" y="1331981"/>
              <a:ext cx="579800" cy="494553"/>
              <a:chOff x="5794823" y="394529"/>
              <a:chExt cx="1647605" cy="1405361"/>
            </a:xfrm>
          </p:grpSpPr>
          <p:sp>
            <p:nvSpPr>
              <p:cNvPr id="1605" name="Google Shape;1605;p42"/>
              <p:cNvSpPr/>
              <p:nvPr/>
            </p:nvSpPr>
            <p:spPr>
              <a:xfrm>
                <a:off x="5794823" y="1143474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2"/>
              <p:cNvSpPr/>
              <p:nvPr/>
            </p:nvSpPr>
            <p:spPr>
              <a:xfrm rot="-3131212">
                <a:off x="6330254" y="65338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7" name="Google Shape;1607;p42"/>
            <p:cNvGrpSpPr/>
            <p:nvPr/>
          </p:nvGrpSpPr>
          <p:grpSpPr>
            <a:xfrm flipH="1">
              <a:off x="4636745" y="1272658"/>
              <a:ext cx="1177368" cy="511093"/>
              <a:chOff x="5085720" y="658171"/>
              <a:chExt cx="2249891" cy="976673"/>
            </a:xfrm>
          </p:grpSpPr>
          <p:sp>
            <p:nvSpPr>
              <p:cNvPr id="1608" name="Google Shape;1608;p42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2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2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2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2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2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2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2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2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17" name="Google Shape;1617;p42"/>
          <p:cNvSpPr txBox="1">
            <a:spLocks noGrp="1"/>
          </p:cNvSpPr>
          <p:nvPr>
            <p:ph type="title"/>
          </p:nvPr>
        </p:nvSpPr>
        <p:spPr>
          <a:xfrm>
            <a:off x="1622099" y="247645"/>
            <a:ext cx="58998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خط الساحل</a:t>
            </a:r>
            <a:endParaRPr sz="32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pic>
        <p:nvPicPr>
          <p:cNvPr id="31" name="Picture 3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2" name="Picture 3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3" name="Picture 3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grpSp>
        <p:nvGrpSpPr>
          <p:cNvPr id="35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36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062;p37"/>
          <p:cNvGrpSpPr/>
          <p:nvPr/>
        </p:nvGrpSpPr>
        <p:grpSpPr>
          <a:xfrm rot="5400000" flipH="1">
            <a:off x="362726" y="540974"/>
            <a:ext cx="1637189" cy="704651"/>
            <a:chOff x="5085720" y="658171"/>
            <a:chExt cx="2249891" cy="976673"/>
          </a:xfrm>
        </p:grpSpPr>
        <p:sp>
          <p:nvSpPr>
            <p:cNvPr id="39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2996805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42"/>
          <p:cNvSpPr txBox="1"/>
          <p:nvPr/>
        </p:nvSpPr>
        <p:spPr>
          <a:xfrm>
            <a:off x="6001339" y="1324610"/>
            <a:ext cx="2980956" cy="85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تقع </a:t>
            </a: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بين خط الساحل شرقا و مرتفعات البحر الأحمر غربا.</a:t>
            </a:r>
            <a:endParaRPr sz="20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  <a:p>
            <a:pPr marL="1270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 Light"/>
              </a:rPr>
              <a:t> </a:t>
            </a:r>
            <a:endParaRPr sz="18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 Light"/>
            </a:endParaRPr>
          </a:p>
        </p:txBody>
      </p:sp>
      <p:sp>
        <p:nvSpPr>
          <p:cNvPr id="1591" name="Google Shape;1591;p42"/>
          <p:cNvSpPr txBox="1"/>
          <p:nvPr/>
        </p:nvSpPr>
        <p:spPr>
          <a:xfrm>
            <a:off x="91440" y="3009024"/>
            <a:ext cx="2878746" cy="85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عبارة </a:t>
            </a: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عن ارض شبه مستوية السطح. </a:t>
            </a:r>
            <a:endParaRPr sz="20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592" name="Google Shape;1592;p42"/>
          <p:cNvSpPr txBox="1"/>
          <p:nvPr/>
        </p:nvSpPr>
        <p:spPr>
          <a:xfrm>
            <a:off x="6061111" y="3526186"/>
            <a:ext cx="2958117" cy="8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بروز </a:t>
            </a: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بعض التلال المرتفعة ويغطيه رواسب رملية ومفتات.</a:t>
            </a:r>
            <a:endParaRPr sz="20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  <a:p>
            <a:pPr marL="1270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 Light"/>
              </a:rPr>
              <a:t> </a:t>
            </a:r>
            <a:endParaRPr sz="18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 Light"/>
            </a:endParaRPr>
          </a:p>
        </p:txBody>
      </p:sp>
      <p:sp>
        <p:nvSpPr>
          <p:cNvPr id="1594" name="Google Shape;1594;p42"/>
          <p:cNvSpPr txBox="1"/>
          <p:nvPr/>
        </p:nvSpPr>
        <p:spPr>
          <a:xfrm>
            <a:off x="693717" y="2531000"/>
            <a:ext cx="1988883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 dirty="0">
                <a:solidFill>
                  <a:schemeClr val="dk2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شكل السهل</a:t>
            </a:r>
            <a:endParaRPr sz="2800" b="1" dirty="0">
              <a:solidFill>
                <a:schemeClr val="dk2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1595" name="Google Shape;1595;p42"/>
          <p:cNvSpPr txBox="1"/>
          <p:nvPr/>
        </p:nvSpPr>
        <p:spPr>
          <a:xfrm>
            <a:off x="6461376" y="3048175"/>
            <a:ext cx="2022955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2800" b="1" dirty="0">
                <a:solidFill>
                  <a:schemeClr val="accen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اهم الاشكال</a:t>
            </a:r>
            <a:endParaRPr sz="2800" b="1" dirty="0">
              <a:solidFill>
                <a:schemeClr val="accen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1596" name="Google Shape;1596;p42"/>
          <p:cNvSpPr txBox="1"/>
          <p:nvPr/>
        </p:nvSpPr>
        <p:spPr>
          <a:xfrm>
            <a:off x="6001339" y="846585"/>
            <a:ext cx="1670128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الموقع</a:t>
            </a:r>
            <a:endParaRPr sz="28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pic>
        <p:nvPicPr>
          <p:cNvPr id="1597" name="Google Shape;1597;p42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8478" r="18478"/>
          <a:stretch/>
        </p:blipFill>
        <p:spPr>
          <a:xfrm>
            <a:off x="3082887" y="1454692"/>
            <a:ext cx="2978224" cy="2919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8" name="Google Shape;1598;p42"/>
          <p:cNvGrpSpPr/>
          <p:nvPr/>
        </p:nvGrpSpPr>
        <p:grpSpPr>
          <a:xfrm>
            <a:off x="2818575" y="1218828"/>
            <a:ext cx="3511663" cy="2139200"/>
            <a:chOff x="2818575" y="537516"/>
            <a:chExt cx="3511663" cy="2139200"/>
          </a:xfrm>
        </p:grpSpPr>
        <p:sp>
          <p:nvSpPr>
            <p:cNvPr id="1599" name="Google Shape;1599;p42"/>
            <p:cNvSpPr/>
            <p:nvPr/>
          </p:nvSpPr>
          <p:spPr>
            <a:xfrm>
              <a:off x="2818575" y="2164988"/>
              <a:ext cx="138000" cy="13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2"/>
            <p:cNvSpPr/>
            <p:nvPr/>
          </p:nvSpPr>
          <p:spPr>
            <a:xfrm>
              <a:off x="5665144" y="537516"/>
              <a:ext cx="138000" cy="13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2"/>
            <p:cNvSpPr/>
            <p:nvPr/>
          </p:nvSpPr>
          <p:spPr>
            <a:xfrm>
              <a:off x="6192238" y="2538716"/>
              <a:ext cx="138000" cy="13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3" name="Google Shape;1603;p42"/>
          <p:cNvGrpSpPr/>
          <p:nvPr/>
        </p:nvGrpSpPr>
        <p:grpSpPr>
          <a:xfrm>
            <a:off x="4636745" y="1201069"/>
            <a:ext cx="1177368" cy="756377"/>
            <a:chOff x="4636745" y="1201069"/>
            <a:chExt cx="1177368" cy="756377"/>
          </a:xfrm>
        </p:grpSpPr>
        <p:grpSp>
          <p:nvGrpSpPr>
            <p:cNvPr id="1604" name="Google Shape;1604;p42"/>
            <p:cNvGrpSpPr/>
            <p:nvPr/>
          </p:nvGrpSpPr>
          <p:grpSpPr>
            <a:xfrm rot="3392685">
              <a:off x="4935515" y="1331981"/>
              <a:ext cx="579800" cy="494553"/>
              <a:chOff x="5794823" y="394529"/>
              <a:chExt cx="1647605" cy="1405361"/>
            </a:xfrm>
          </p:grpSpPr>
          <p:sp>
            <p:nvSpPr>
              <p:cNvPr id="1605" name="Google Shape;1605;p42"/>
              <p:cNvSpPr/>
              <p:nvPr/>
            </p:nvSpPr>
            <p:spPr>
              <a:xfrm>
                <a:off x="5794823" y="1143474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2"/>
              <p:cNvSpPr/>
              <p:nvPr/>
            </p:nvSpPr>
            <p:spPr>
              <a:xfrm rot="-3131212">
                <a:off x="6330254" y="65338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7" name="Google Shape;1607;p42"/>
            <p:cNvGrpSpPr/>
            <p:nvPr/>
          </p:nvGrpSpPr>
          <p:grpSpPr>
            <a:xfrm flipH="1">
              <a:off x="4636745" y="1272658"/>
              <a:ext cx="1177368" cy="511093"/>
              <a:chOff x="5085720" y="658171"/>
              <a:chExt cx="2249891" cy="976673"/>
            </a:xfrm>
          </p:grpSpPr>
          <p:sp>
            <p:nvSpPr>
              <p:cNvPr id="1608" name="Google Shape;1608;p42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2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2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2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2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2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2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2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2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17" name="Google Shape;1617;p42"/>
          <p:cNvSpPr txBox="1">
            <a:spLocks noGrp="1"/>
          </p:cNvSpPr>
          <p:nvPr>
            <p:ph type="title"/>
          </p:nvPr>
        </p:nvSpPr>
        <p:spPr>
          <a:xfrm>
            <a:off x="1622099" y="247645"/>
            <a:ext cx="58998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السهل الساحلي</a:t>
            </a:r>
            <a:endParaRPr sz="32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pic>
        <p:nvPicPr>
          <p:cNvPr id="31" name="Picture 3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2" name="Picture 3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3" name="Picture 3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grpSp>
        <p:nvGrpSpPr>
          <p:cNvPr id="35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36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062;p37"/>
          <p:cNvGrpSpPr/>
          <p:nvPr/>
        </p:nvGrpSpPr>
        <p:grpSpPr>
          <a:xfrm rot="5400000" flipH="1">
            <a:off x="362726" y="540974"/>
            <a:ext cx="1637189" cy="704651"/>
            <a:chOff x="5085720" y="658171"/>
            <a:chExt cx="2249891" cy="976673"/>
          </a:xfrm>
        </p:grpSpPr>
        <p:sp>
          <p:nvSpPr>
            <p:cNvPr id="39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8935769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p51"/>
          <p:cNvSpPr txBox="1">
            <a:spLocks noGrp="1"/>
          </p:cNvSpPr>
          <p:nvPr>
            <p:ph type="title" idx="15"/>
          </p:nvPr>
        </p:nvSpPr>
        <p:spPr>
          <a:xfrm>
            <a:off x="705000" y="-5972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32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جبال البحر الاحمر</a:t>
            </a:r>
            <a:endParaRPr sz="3200"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2272" name="Google Shape;2272;p51"/>
          <p:cNvSpPr txBox="1">
            <a:spLocks noGrp="1"/>
          </p:cNvSpPr>
          <p:nvPr>
            <p:ph type="title"/>
          </p:nvPr>
        </p:nvSpPr>
        <p:spPr>
          <a:xfrm>
            <a:off x="967226" y="1364475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الانحدار</a:t>
            </a:r>
            <a:endParaRPr sz="20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2273" name="Google Shape;2273;p51"/>
          <p:cNvSpPr txBox="1">
            <a:spLocks noGrp="1"/>
          </p:cNvSpPr>
          <p:nvPr>
            <p:ph type="subTitle" idx="1"/>
          </p:nvPr>
        </p:nvSpPr>
        <p:spPr>
          <a:xfrm>
            <a:off x="247146" y="1812909"/>
            <a:ext cx="3185794" cy="9306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تنحدر الجبال بشدة نحو السهل الساحلي حيث تمتد علي جوانبها الشرقية والغربية اودية</a:t>
            </a:r>
            <a:endParaRPr sz="1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2274" name="Google Shape;2274;p51"/>
          <p:cNvSpPr txBox="1">
            <a:spLocks noGrp="1"/>
          </p:cNvSpPr>
          <p:nvPr>
            <p:ph type="title" idx="2"/>
          </p:nvPr>
        </p:nvSpPr>
        <p:spPr>
          <a:xfrm>
            <a:off x="6335376" y="1364475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الامتداد</a:t>
            </a:r>
            <a:endParaRPr sz="20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2275" name="Google Shape;2275;p51"/>
          <p:cNvSpPr txBox="1">
            <a:spLocks noGrp="1"/>
          </p:cNvSpPr>
          <p:nvPr>
            <p:ph type="subTitle" idx="3"/>
          </p:nvPr>
        </p:nvSpPr>
        <p:spPr>
          <a:xfrm>
            <a:off x="6006555" y="1812909"/>
            <a:ext cx="2559251" cy="9306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تمتد نحو الجنوب الشرقي ومستمرة في السودان واريتريا.</a:t>
            </a:r>
            <a:endParaRPr sz="1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2276" name="Google Shape;2276;p51"/>
          <p:cNvSpPr txBox="1">
            <a:spLocks noGrp="1"/>
          </p:cNvSpPr>
          <p:nvPr>
            <p:ph type="title" idx="4"/>
          </p:nvPr>
        </p:nvSpPr>
        <p:spPr>
          <a:xfrm>
            <a:off x="2298426" y="3522834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الجوانب الغربية</a:t>
            </a:r>
            <a:endParaRPr sz="20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2277" name="Google Shape;2277;p51"/>
          <p:cNvSpPr txBox="1">
            <a:spLocks noGrp="1"/>
          </p:cNvSpPr>
          <p:nvPr>
            <p:ph type="subTitle" idx="5"/>
          </p:nvPr>
        </p:nvSpPr>
        <p:spPr>
          <a:xfrm>
            <a:off x="1980663" y="3971268"/>
            <a:ext cx="2464237" cy="106625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تمتد الادوية باتجاه وادي النيل اقل في الانحدار واكثر في طول المجري.</a:t>
            </a:r>
            <a:endParaRPr sz="1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2278" name="Google Shape;2278;p51"/>
          <p:cNvSpPr txBox="1">
            <a:spLocks noGrp="1"/>
          </p:cNvSpPr>
          <p:nvPr>
            <p:ph type="title" idx="6"/>
          </p:nvPr>
        </p:nvSpPr>
        <p:spPr>
          <a:xfrm>
            <a:off x="3651738" y="1364475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اعلي القمم</a:t>
            </a:r>
            <a:endParaRPr sz="20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2279" name="Google Shape;2279;p51"/>
          <p:cNvSpPr txBox="1">
            <a:spLocks noGrp="1"/>
          </p:cNvSpPr>
          <p:nvPr>
            <p:ph type="subTitle" idx="7"/>
          </p:nvPr>
        </p:nvSpPr>
        <p:spPr>
          <a:xfrm>
            <a:off x="3651738" y="1812909"/>
            <a:ext cx="1841400" cy="9306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جبل الشايب اعلي القمم الجبلية 2184م</a:t>
            </a:r>
            <a:endParaRPr sz="1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2282" name="Google Shape;2282;p51"/>
          <p:cNvSpPr txBox="1">
            <a:spLocks noGrp="1"/>
          </p:cNvSpPr>
          <p:nvPr>
            <p:ph type="title" idx="13"/>
          </p:nvPr>
        </p:nvSpPr>
        <p:spPr>
          <a:xfrm>
            <a:off x="5221095" y="3522834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الجوانب الشرقية</a:t>
            </a:r>
            <a:endParaRPr sz="20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2283" name="Google Shape;2283;p51"/>
          <p:cNvSpPr txBox="1">
            <a:spLocks noGrp="1"/>
          </p:cNvSpPr>
          <p:nvPr>
            <p:ph type="subTitle" idx="14"/>
          </p:nvPr>
        </p:nvSpPr>
        <p:spPr>
          <a:xfrm>
            <a:off x="4855778" y="3971268"/>
            <a:ext cx="2571456" cy="106625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تمتد الاودية باتجاه البحر الأحمر وتمتاز بقصر مجاريها وشدة الانحدار.</a:t>
            </a:r>
            <a:endParaRPr sz="1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grpSp>
        <p:nvGrpSpPr>
          <p:cNvPr id="2284" name="Google Shape;2284;p51"/>
          <p:cNvGrpSpPr/>
          <p:nvPr/>
        </p:nvGrpSpPr>
        <p:grpSpPr>
          <a:xfrm>
            <a:off x="1579564" y="860592"/>
            <a:ext cx="618472" cy="622620"/>
            <a:chOff x="1024338" y="1815819"/>
            <a:chExt cx="365700" cy="368131"/>
          </a:xfrm>
        </p:grpSpPr>
        <p:sp>
          <p:nvSpPr>
            <p:cNvPr id="2285" name="Google Shape;2285;p51"/>
            <p:cNvSpPr/>
            <p:nvPr/>
          </p:nvSpPr>
          <p:spPr>
            <a:xfrm>
              <a:off x="1024338" y="1815819"/>
              <a:ext cx="365700" cy="365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1"/>
            <p:cNvSpPr/>
            <p:nvPr/>
          </p:nvSpPr>
          <p:spPr>
            <a:xfrm>
              <a:off x="1124825" y="1840400"/>
              <a:ext cx="155025" cy="175600"/>
            </a:xfrm>
            <a:custGeom>
              <a:avLst/>
              <a:gdLst/>
              <a:ahLst/>
              <a:cxnLst/>
              <a:rect l="l" t="t" r="r" b="b"/>
              <a:pathLst>
                <a:path w="6201" h="7024" extrusionOk="0">
                  <a:moveTo>
                    <a:pt x="0" y="0"/>
                  </a:moveTo>
                  <a:cubicBezTo>
                    <a:pt x="0" y="153"/>
                    <a:pt x="9" y="296"/>
                    <a:pt x="9" y="448"/>
                  </a:cubicBezTo>
                  <a:cubicBezTo>
                    <a:pt x="116" y="4116"/>
                    <a:pt x="1458" y="7024"/>
                    <a:pt x="3105" y="7024"/>
                  </a:cubicBezTo>
                  <a:cubicBezTo>
                    <a:pt x="4751" y="7024"/>
                    <a:pt x="6093" y="4116"/>
                    <a:pt x="6201" y="448"/>
                  </a:cubicBezTo>
                  <a:cubicBezTo>
                    <a:pt x="6201" y="296"/>
                    <a:pt x="6201" y="144"/>
                    <a:pt x="6201" y="0"/>
                  </a:cubicBezTo>
                  <a:close/>
                </a:path>
              </a:pathLst>
            </a:custGeom>
            <a:solidFill>
              <a:srgbClr val="D6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1"/>
            <p:cNvSpPr/>
            <p:nvPr/>
          </p:nvSpPr>
          <p:spPr>
            <a:xfrm>
              <a:off x="1125025" y="1840400"/>
              <a:ext cx="77425" cy="175600"/>
            </a:xfrm>
            <a:custGeom>
              <a:avLst/>
              <a:gdLst/>
              <a:ahLst/>
              <a:cxnLst/>
              <a:rect l="l" t="t" r="r" b="b"/>
              <a:pathLst>
                <a:path w="3097" h="7024" extrusionOk="0">
                  <a:moveTo>
                    <a:pt x="1" y="0"/>
                  </a:moveTo>
                  <a:cubicBezTo>
                    <a:pt x="1" y="3875"/>
                    <a:pt x="1388" y="7024"/>
                    <a:pt x="3097" y="7024"/>
                  </a:cubicBezTo>
                  <a:cubicBezTo>
                    <a:pt x="2104" y="7024"/>
                    <a:pt x="1289" y="3875"/>
                    <a:pt x="1289" y="0"/>
                  </a:cubicBezTo>
                  <a:close/>
                </a:path>
              </a:pathLst>
            </a:custGeom>
            <a:solidFill>
              <a:srgbClr val="C5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1"/>
            <p:cNvSpPr/>
            <p:nvPr/>
          </p:nvSpPr>
          <p:spPr>
            <a:xfrm>
              <a:off x="1068225" y="1860525"/>
              <a:ext cx="91500" cy="126625"/>
            </a:xfrm>
            <a:custGeom>
              <a:avLst/>
              <a:gdLst/>
              <a:ahLst/>
              <a:cxnLst/>
              <a:rect l="l" t="t" r="r" b="b"/>
              <a:pathLst>
                <a:path w="3660" h="5065" extrusionOk="0">
                  <a:moveTo>
                    <a:pt x="0" y="1"/>
                  </a:moveTo>
                  <a:lnTo>
                    <a:pt x="0" y="278"/>
                  </a:lnTo>
                  <a:cubicBezTo>
                    <a:pt x="0" y="1468"/>
                    <a:pt x="224" y="2416"/>
                    <a:pt x="680" y="3159"/>
                  </a:cubicBezTo>
                  <a:cubicBezTo>
                    <a:pt x="1271" y="4134"/>
                    <a:pt x="2282" y="4770"/>
                    <a:pt x="3660" y="5065"/>
                  </a:cubicBezTo>
                  <a:lnTo>
                    <a:pt x="3284" y="4403"/>
                  </a:lnTo>
                  <a:cubicBezTo>
                    <a:pt x="2300" y="4107"/>
                    <a:pt x="1602" y="3606"/>
                    <a:pt x="1146" y="2873"/>
                  </a:cubicBezTo>
                  <a:cubicBezTo>
                    <a:pt x="779" y="2273"/>
                    <a:pt x="591" y="1513"/>
                    <a:pt x="555" y="555"/>
                  </a:cubicBezTo>
                  <a:lnTo>
                    <a:pt x="1334" y="555"/>
                  </a:lnTo>
                  <a:cubicBezTo>
                    <a:pt x="1459" y="1012"/>
                    <a:pt x="1879" y="1334"/>
                    <a:pt x="2362" y="1334"/>
                  </a:cubicBezTo>
                  <a:lnTo>
                    <a:pt x="2416" y="1334"/>
                  </a:lnTo>
                  <a:lnTo>
                    <a:pt x="2353" y="788"/>
                  </a:lnTo>
                  <a:cubicBezTo>
                    <a:pt x="2076" y="779"/>
                    <a:pt x="1852" y="555"/>
                    <a:pt x="1852" y="278"/>
                  </a:cubicBezTo>
                  <a:lnTo>
                    <a:pt x="1852" y="1"/>
                  </a:lnTo>
                  <a:close/>
                </a:path>
              </a:pathLst>
            </a:custGeom>
            <a:solidFill>
              <a:srgbClr val="C5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1"/>
            <p:cNvSpPr/>
            <p:nvPr/>
          </p:nvSpPr>
          <p:spPr>
            <a:xfrm>
              <a:off x="1245150" y="1860525"/>
              <a:ext cx="91525" cy="126625"/>
            </a:xfrm>
            <a:custGeom>
              <a:avLst/>
              <a:gdLst/>
              <a:ahLst/>
              <a:cxnLst/>
              <a:rect l="l" t="t" r="r" b="b"/>
              <a:pathLst>
                <a:path w="3661" h="5065" extrusionOk="0">
                  <a:moveTo>
                    <a:pt x="1808" y="1"/>
                  </a:moveTo>
                  <a:lnTo>
                    <a:pt x="1808" y="278"/>
                  </a:lnTo>
                  <a:cubicBezTo>
                    <a:pt x="1808" y="555"/>
                    <a:pt x="1584" y="779"/>
                    <a:pt x="1307" y="788"/>
                  </a:cubicBezTo>
                  <a:lnTo>
                    <a:pt x="1244" y="1334"/>
                  </a:lnTo>
                  <a:lnTo>
                    <a:pt x="1298" y="1334"/>
                  </a:lnTo>
                  <a:cubicBezTo>
                    <a:pt x="1781" y="1334"/>
                    <a:pt x="2193" y="1021"/>
                    <a:pt x="2327" y="555"/>
                  </a:cubicBezTo>
                  <a:lnTo>
                    <a:pt x="3105" y="555"/>
                  </a:lnTo>
                  <a:cubicBezTo>
                    <a:pt x="3070" y="1513"/>
                    <a:pt x="2882" y="2273"/>
                    <a:pt x="2515" y="2873"/>
                  </a:cubicBezTo>
                  <a:cubicBezTo>
                    <a:pt x="2067" y="3606"/>
                    <a:pt x="1361" y="4107"/>
                    <a:pt x="376" y="4403"/>
                  </a:cubicBezTo>
                  <a:lnTo>
                    <a:pt x="1" y="5065"/>
                  </a:lnTo>
                  <a:cubicBezTo>
                    <a:pt x="1388" y="4770"/>
                    <a:pt x="2390" y="4134"/>
                    <a:pt x="2980" y="3159"/>
                  </a:cubicBezTo>
                  <a:cubicBezTo>
                    <a:pt x="3436" y="2416"/>
                    <a:pt x="3660" y="1468"/>
                    <a:pt x="3660" y="278"/>
                  </a:cubicBezTo>
                  <a:lnTo>
                    <a:pt x="3660" y="1"/>
                  </a:lnTo>
                  <a:close/>
                </a:path>
              </a:pathLst>
            </a:custGeom>
            <a:solidFill>
              <a:srgbClr val="D6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1"/>
            <p:cNvSpPr/>
            <p:nvPr/>
          </p:nvSpPr>
          <p:spPr>
            <a:xfrm>
              <a:off x="1165975" y="2020900"/>
              <a:ext cx="72950" cy="88825"/>
            </a:xfrm>
            <a:custGeom>
              <a:avLst/>
              <a:gdLst/>
              <a:ahLst/>
              <a:cxnLst/>
              <a:rect l="l" t="t" r="r" b="b"/>
              <a:pathLst>
                <a:path w="2918" h="3553" extrusionOk="0">
                  <a:moveTo>
                    <a:pt x="985" y="1"/>
                  </a:moveTo>
                  <a:cubicBezTo>
                    <a:pt x="806" y="1352"/>
                    <a:pt x="788" y="2649"/>
                    <a:pt x="0" y="3553"/>
                  </a:cubicBezTo>
                  <a:lnTo>
                    <a:pt x="2917" y="3553"/>
                  </a:lnTo>
                  <a:cubicBezTo>
                    <a:pt x="2130" y="2649"/>
                    <a:pt x="2112" y="1352"/>
                    <a:pt x="1933" y="1"/>
                  </a:cubicBezTo>
                  <a:close/>
                </a:path>
              </a:pathLst>
            </a:custGeom>
            <a:solidFill>
              <a:srgbClr val="D6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1"/>
            <p:cNvSpPr/>
            <p:nvPr/>
          </p:nvSpPr>
          <p:spPr>
            <a:xfrm>
              <a:off x="1165975" y="2020900"/>
              <a:ext cx="31775" cy="88825"/>
            </a:xfrm>
            <a:custGeom>
              <a:avLst/>
              <a:gdLst/>
              <a:ahLst/>
              <a:cxnLst/>
              <a:rect l="l" t="t" r="r" b="b"/>
              <a:pathLst>
                <a:path w="1271" h="3553" extrusionOk="0">
                  <a:moveTo>
                    <a:pt x="985" y="1"/>
                  </a:moveTo>
                  <a:cubicBezTo>
                    <a:pt x="806" y="1352"/>
                    <a:pt x="788" y="2658"/>
                    <a:pt x="0" y="3553"/>
                  </a:cubicBezTo>
                  <a:lnTo>
                    <a:pt x="886" y="3553"/>
                  </a:lnTo>
                  <a:cubicBezTo>
                    <a:pt x="1190" y="2649"/>
                    <a:pt x="1199" y="1352"/>
                    <a:pt x="1271" y="1"/>
                  </a:cubicBezTo>
                  <a:close/>
                </a:path>
              </a:pathLst>
            </a:custGeom>
            <a:solidFill>
              <a:srgbClr val="C5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1"/>
            <p:cNvSpPr/>
            <p:nvPr/>
          </p:nvSpPr>
          <p:spPr>
            <a:xfrm>
              <a:off x="1180950" y="2013300"/>
              <a:ext cx="43200" cy="15250"/>
            </a:xfrm>
            <a:custGeom>
              <a:avLst/>
              <a:gdLst/>
              <a:ahLst/>
              <a:cxnLst/>
              <a:rect l="l" t="t" r="r" b="b"/>
              <a:pathLst>
                <a:path w="1728" h="610" extrusionOk="0">
                  <a:moveTo>
                    <a:pt x="305" y="1"/>
                  </a:moveTo>
                  <a:cubicBezTo>
                    <a:pt x="135" y="1"/>
                    <a:pt x="1" y="135"/>
                    <a:pt x="1" y="305"/>
                  </a:cubicBezTo>
                  <a:cubicBezTo>
                    <a:pt x="1" y="466"/>
                    <a:pt x="135" y="609"/>
                    <a:pt x="296" y="609"/>
                  </a:cubicBezTo>
                  <a:lnTo>
                    <a:pt x="1414" y="609"/>
                  </a:lnTo>
                  <a:cubicBezTo>
                    <a:pt x="1584" y="609"/>
                    <a:pt x="1728" y="466"/>
                    <a:pt x="1719" y="305"/>
                  </a:cubicBezTo>
                  <a:cubicBezTo>
                    <a:pt x="1719" y="135"/>
                    <a:pt x="1593" y="1"/>
                    <a:pt x="1423" y="1"/>
                  </a:cubicBezTo>
                  <a:close/>
                </a:path>
              </a:pathLst>
            </a:custGeom>
            <a:solidFill>
              <a:srgbClr val="D6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1"/>
            <p:cNvSpPr/>
            <p:nvPr/>
          </p:nvSpPr>
          <p:spPr>
            <a:xfrm>
              <a:off x="1180950" y="2013300"/>
              <a:ext cx="22175" cy="15250"/>
            </a:xfrm>
            <a:custGeom>
              <a:avLst/>
              <a:gdLst/>
              <a:ahLst/>
              <a:cxnLst/>
              <a:rect l="l" t="t" r="r" b="b"/>
              <a:pathLst>
                <a:path w="887" h="610" extrusionOk="0">
                  <a:moveTo>
                    <a:pt x="305" y="1"/>
                  </a:moveTo>
                  <a:cubicBezTo>
                    <a:pt x="135" y="1"/>
                    <a:pt x="1" y="135"/>
                    <a:pt x="1" y="305"/>
                  </a:cubicBezTo>
                  <a:cubicBezTo>
                    <a:pt x="1" y="466"/>
                    <a:pt x="135" y="609"/>
                    <a:pt x="305" y="609"/>
                  </a:cubicBezTo>
                  <a:lnTo>
                    <a:pt x="887" y="609"/>
                  </a:lnTo>
                  <a:cubicBezTo>
                    <a:pt x="717" y="609"/>
                    <a:pt x="573" y="466"/>
                    <a:pt x="582" y="305"/>
                  </a:cubicBezTo>
                  <a:cubicBezTo>
                    <a:pt x="582" y="135"/>
                    <a:pt x="717" y="1"/>
                    <a:pt x="887" y="1"/>
                  </a:cubicBezTo>
                  <a:close/>
                </a:path>
              </a:pathLst>
            </a:custGeom>
            <a:solidFill>
              <a:srgbClr val="C5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1"/>
            <p:cNvSpPr/>
            <p:nvPr/>
          </p:nvSpPr>
          <p:spPr>
            <a:xfrm>
              <a:off x="1159250" y="2109700"/>
              <a:ext cx="86150" cy="13450"/>
            </a:xfrm>
            <a:custGeom>
              <a:avLst/>
              <a:gdLst/>
              <a:ahLst/>
              <a:cxnLst/>
              <a:rect l="l" t="t" r="r" b="b"/>
              <a:pathLst>
                <a:path w="3446" h="538" extrusionOk="0">
                  <a:moveTo>
                    <a:pt x="1" y="1"/>
                  </a:moveTo>
                  <a:lnTo>
                    <a:pt x="1" y="538"/>
                  </a:lnTo>
                  <a:lnTo>
                    <a:pt x="3446" y="538"/>
                  </a:lnTo>
                  <a:lnTo>
                    <a:pt x="3446" y="1"/>
                  </a:lnTo>
                  <a:close/>
                </a:path>
              </a:pathLst>
            </a:custGeom>
            <a:solidFill>
              <a:srgbClr val="D6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1"/>
            <p:cNvSpPr/>
            <p:nvPr/>
          </p:nvSpPr>
          <p:spPr>
            <a:xfrm>
              <a:off x="1159250" y="2109700"/>
              <a:ext cx="23075" cy="13450"/>
            </a:xfrm>
            <a:custGeom>
              <a:avLst/>
              <a:gdLst/>
              <a:ahLst/>
              <a:cxnLst/>
              <a:rect l="l" t="t" r="r" b="b"/>
              <a:pathLst>
                <a:path w="923" h="538" extrusionOk="0">
                  <a:moveTo>
                    <a:pt x="1" y="1"/>
                  </a:moveTo>
                  <a:lnTo>
                    <a:pt x="1" y="538"/>
                  </a:lnTo>
                  <a:lnTo>
                    <a:pt x="922" y="538"/>
                  </a:lnTo>
                  <a:lnTo>
                    <a:pt x="922" y="1"/>
                  </a:lnTo>
                  <a:close/>
                </a:path>
              </a:pathLst>
            </a:custGeom>
            <a:solidFill>
              <a:srgbClr val="C5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1"/>
            <p:cNvSpPr/>
            <p:nvPr/>
          </p:nvSpPr>
          <p:spPr>
            <a:xfrm>
              <a:off x="1139800" y="2122450"/>
              <a:ext cx="125075" cy="61500"/>
            </a:xfrm>
            <a:custGeom>
              <a:avLst/>
              <a:gdLst/>
              <a:ahLst/>
              <a:cxnLst/>
              <a:rect l="l" t="t" r="r" b="b"/>
              <a:pathLst>
                <a:path w="5003" h="2460" extrusionOk="0">
                  <a:moveTo>
                    <a:pt x="0" y="1"/>
                  </a:moveTo>
                  <a:lnTo>
                    <a:pt x="0" y="2023"/>
                  </a:lnTo>
                  <a:cubicBezTo>
                    <a:pt x="810" y="2314"/>
                    <a:pt x="1656" y="2459"/>
                    <a:pt x="2501" y="2459"/>
                  </a:cubicBezTo>
                  <a:cubicBezTo>
                    <a:pt x="3347" y="2459"/>
                    <a:pt x="4192" y="2314"/>
                    <a:pt x="5002" y="2023"/>
                  </a:cubicBezTo>
                  <a:lnTo>
                    <a:pt x="5002" y="1"/>
                  </a:lnTo>
                  <a:close/>
                </a:path>
              </a:pathLst>
            </a:custGeom>
            <a:solidFill>
              <a:srgbClr val="F5E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1"/>
            <p:cNvSpPr/>
            <p:nvPr/>
          </p:nvSpPr>
          <p:spPr>
            <a:xfrm>
              <a:off x="1176475" y="2142150"/>
              <a:ext cx="51925" cy="29325"/>
            </a:xfrm>
            <a:custGeom>
              <a:avLst/>
              <a:gdLst/>
              <a:ahLst/>
              <a:cxnLst/>
              <a:rect l="l" t="t" r="r" b="b"/>
              <a:pathLst>
                <a:path w="2077" h="1173" extrusionOk="0">
                  <a:moveTo>
                    <a:pt x="1" y="0"/>
                  </a:moveTo>
                  <a:lnTo>
                    <a:pt x="1" y="1172"/>
                  </a:lnTo>
                  <a:lnTo>
                    <a:pt x="2077" y="1172"/>
                  </a:lnTo>
                  <a:lnTo>
                    <a:pt x="2077" y="0"/>
                  </a:lnTo>
                  <a:close/>
                </a:path>
              </a:pathLst>
            </a:custGeom>
            <a:solidFill>
              <a:srgbClr val="D6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1"/>
            <p:cNvSpPr/>
            <p:nvPr/>
          </p:nvSpPr>
          <p:spPr>
            <a:xfrm>
              <a:off x="1197950" y="2142150"/>
              <a:ext cx="30450" cy="29325"/>
            </a:xfrm>
            <a:custGeom>
              <a:avLst/>
              <a:gdLst/>
              <a:ahLst/>
              <a:cxnLst/>
              <a:rect l="l" t="t" r="r" b="b"/>
              <a:pathLst>
                <a:path w="1218" h="1173" extrusionOk="0">
                  <a:moveTo>
                    <a:pt x="394" y="0"/>
                  </a:moveTo>
                  <a:lnTo>
                    <a:pt x="1" y="1172"/>
                  </a:lnTo>
                  <a:lnTo>
                    <a:pt x="1218" y="1172"/>
                  </a:lnTo>
                  <a:lnTo>
                    <a:pt x="1218" y="0"/>
                  </a:lnTo>
                  <a:close/>
                </a:path>
              </a:pathLst>
            </a:custGeom>
            <a:solidFill>
              <a:srgbClr val="E1A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1"/>
            <p:cNvSpPr/>
            <p:nvPr/>
          </p:nvSpPr>
          <p:spPr>
            <a:xfrm>
              <a:off x="1174250" y="2139900"/>
              <a:ext cx="56400" cy="34025"/>
            </a:xfrm>
            <a:custGeom>
              <a:avLst/>
              <a:gdLst/>
              <a:ahLst/>
              <a:cxnLst/>
              <a:rect l="l" t="t" r="r" b="b"/>
              <a:pathLst>
                <a:path w="2256" h="1361" extrusionOk="0">
                  <a:moveTo>
                    <a:pt x="2067" y="189"/>
                  </a:moveTo>
                  <a:lnTo>
                    <a:pt x="2067" y="1164"/>
                  </a:lnTo>
                  <a:lnTo>
                    <a:pt x="188" y="1164"/>
                  </a:lnTo>
                  <a:lnTo>
                    <a:pt x="188" y="189"/>
                  </a:lnTo>
                  <a:close/>
                  <a:moveTo>
                    <a:pt x="0" y="1"/>
                  </a:moveTo>
                  <a:lnTo>
                    <a:pt x="0" y="1361"/>
                  </a:lnTo>
                  <a:lnTo>
                    <a:pt x="2255" y="1361"/>
                  </a:lnTo>
                  <a:lnTo>
                    <a:pt x="2255" y="1"/>
                  </a:lnTo>
                  <a:close/>
                </a:path>
              </a:pathLst>
            </a:custGeom>
            <a:solidFill>
              <a:srgbClr val="C5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1"/>
            <p:cNvSpPr/>
            <p:nvPr/>
          </p:nvSpPr>
          <p:spPr>
            <a:xfrm>
              <a:off x="1164400" y="1882450"/>
              <a:ext cx="76075" cy="72275"/>
            </a:xfrm>
            <a:custGeom>
              <a:avLst/>
              <a:gdLst/>
              <a:ahLst/>
              <a:cxnLst/>
              <a:rect l="l" t="t" r="r" b="b"/>
              <a:pathLst>
                <a:path w="3043" h="2891" extrusionOk="0">
                  <a:moveTo>
                    <a:pt x="1522" y="0"/>
                  </a:moveTo>
                  <a:lnTo>
                    <a:pt x="1056" y="949"/>
                  </a:lnTo>
                  <a:lnTo>
                    <a:pt x="1" y="1101"/>
                  </a:lnTo>
                  <a:lnTo>
                    <a:pt x="761" y="1844"/>
                  </a:lnTo>
                  <a:lnTo>
                    <a:pt x="582" y="2890"/>
                  </a:lnTo>
                  <a:lnTo>
                    <a:pt x="582" y="2890"/>
                  </a:lnTo>
                  <a:lnTo>
                    <a:pt x="1289" y="2515"/>
                  </a:lnTo>
                  <a:lnTo>
                    <a:pt x="1522" y="2389"/>
                  </a:lnTo>
                  <a:lnTo>
                    <a:pt x="2461" y="2890"/>
                  </a:lnTo>
                  <a:lnTo>
                    <a:pt x="2282" y="1844"/>
                  </a:lnTo>
                  <a:lnTo>
                    <a:pt x="3043" y="1101"/>
                  </a:lnTo>
                  <a:lnTo>
                    <a:pt x="1996" y="949"/>
                  </a:lnTo>
                  <a:lnTo>
                    <a:pt x="1889" y="734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E3B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1"/>
            <p:cNvSpPr/>
            <p:nvPr/>
          </p:nvSpPr>
          <p:spPr>
            <a:xfrm>
              <a:off x="1124825" y="1840400"/>
              <a:ext cx="155025" cy="11200"/>
            </a:xfrm>
            <a:custGeom>
              <a:avLst/>
              <a:gdLst/>
              <a:ahLst/>
              <a:cxnLst/>
              <a:rect l="l" t="t" r="r" b="b"/>
              <a:pathLst>
                <a:path w="6201" h="448" extrusionOk="0">
                  <a:moveTo>
                    <a:pt x="0" y="0"/>
                  </a:moveTo>
                  <a:cubicBezTo>
                    <a:pt x="0" y="144"/>
                    <a:pt x="9" y="296"/>
                    <a:pt x="9" y="448"/>
                  </a:cubicBezTo>
                  <a:lnTo>
                    <a:pt x="6201" y="448"/>
                  </a:lnTo>
                  <a:cubicBezTo>
                    <a:pt x="6201" y="296"/>
                    <a:pt x="6201" y="144"/>
                    <a:pt x="6201" y="0"/>
                  </a:cubicBezTo>
                  <a:close/>
                </a:path>
              </a:pathLst>
            </a:custGeom>
            <a:solidFill>
              <a:srgbClr val="C5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1"/>
            <p:cNvSpPr/>
            <p:nvPr/>
          </p:nvSpPr>
          <p:spPr>
            <a:xfrm>
              <a:off x="1123025" y="1829650"/>
              <a:ext cx="158850" cy="14800"/>
            </a:xfrm>
            <a:custGeom>
              <a:avLst/>
              <a:gdLst/>
              <a:ahLst/>
              <a:cxnLst/>
              <a:rect l="l" t="t" r="r" b="b"/>
              <a:pathLst>
                <a:path w="6354" h="592" extrusionOk="0">
                  <a:moveTo>
                    <a:pt x="0" y="1"/>
                  </a:moveTo>
                  <a:lnTo>
                    <a:pt x="0" y="591"/>
                  </a:lnTo>
                  <a:lnTo>
                    <a:pt x="6353" y="591"/>
                  </a:lnTo>
                  <a:lnTo>
                    <a:pt x="6353" y="1"/>
                  </a:lnTo>
                  <a:close/>
                </a:path>
              </a:pathLst>
            </a:custGeom>
            <a:solidFill>
              <a:srgbClr val="D6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1"/>
            <p:cNvSpPr/>
            <p:nvPr/>
          </p:nvSpPr>
          <p:spPr>
            <a:xfrm>
              <a:off x="1123025" y="1829650"/>
              <a:ext cx="27525" cy="14800"/>
            </a:xfrm>
            <a:custGeom>
              <a:avLst/>
              <a:gdLst/>
              <a:ahLst/>
              <a:cxnLst/>
              <a:rect l="l" t="t" r="r" b="b"/>
              <a:pathLst>
                <a:path w="1101" h="592" extrusionOk="0">
                  <a:moveTo>
                    <a:pt x="0" y="1"/>
                  </a:moveTo>
                  <a:lnTo>
                    <a:pt x="0" y="591"/>
                  </a:lnTo>
                  <a:lnTo>
                    <a:pt x="1101" y="591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C5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1"/>
            <p:cNvSpPr/>
            <p:nvPr/>
          </p:nvSpPr>
          <p:spPr>
            <a:xfrm>
              <a:off x="1196625" y="1900800"/>
              <a:ext cx="43850" cy="53925"/>
            </a:xfrm>
            <a:custGeom>
              <a:avLst/>
              <a:gdLst/>
              <a:ahLst/>
              <a:cxnLst/>
              <a:rect l="l" t="t" r="r" b="b"/>
              <a:pathLst>
                <a:path w="1754" h="2157" extrusionOk="0">
                  <a:moveTo>
                    <a:pt x="600" y="0"/>
                  </a:moveTo>
                  <a:lnTo>
                    <a:pt x="0" y="1781"/>
                  </a:lnTo>
                  <a:lnTo>
                    <a:pt x="233" y="1655"/>
                  </a:lnTo>
                  <a:lnTo>
                    <a:pt x="1172" y="2156"/>
                  </a:lnTo>
                  <a:lnTo>
                    <a:pt x="993" y="1110"/>
                  </a:lnTo>
                  <a:lnTo>
                    <a:pt x="1754" y="367"/>
                  </a:lnTo>
                  <a:lnTo>
                    <a:pt x="707" y="215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1D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1"/>
            <p:cNvSpPr/>
            <p:nvPr/>
          </p:nvSpPr>
          <p:spPr>
            <a:xfrm>
              <a:off x="1270875" y="2010400"/>
              <a:ext cx="40075" cy="38050"/>
            </a:xfrm>
            <a:custGeom>
              <a:avLst/>
              <a:gdLst/>
              <a:ahLst/>
              <a:cxnLst/>
              <a:rect l="l" t="t" r="r" b="b"/>
              <a:pathLst>
                <a:path w="1603" h="1522" extrusionOk="0">
                  <a:moveTo>
                    <a:pt x="806" y="0"/>
                  </a:moveTo>
                  <a:lnTo>
                    <a:pt x="555" y="501"/>
                  </a:lnTo>
                  <a:lnTo>
                    <a:pt x="1" y="582"/>
                  </a:lnTo>
                  <a:lnTo>
                    <a:pt x="403" y="967"/>
                  </a:lnTo>
                  <a:lnTo>
                    <a:pt x="314" y="1521"/>
                  </a:lnTo>
                  <a:lnTo>
                    <a:pt x="314" y="1521"/>
                  </a:lnTo>
                  <a:lnTo>
                    <a:pt x="806" y="1262"/>
                  </a:lnTo>
                  <a:lnTo>
                    <a:pt x="1298" y="1521"/>
                  </a:lnTo>
                  <a:lnTo>
                    <a:pt x="1208" y="967"/>
                  </a:lnTo>
                  <a:lnTo>
                    <a:pt x="1602" y="582"/>
                  </a:lnTo>
                  <a:lnTo>
                    <a:pt x="1047" y="501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1"/>
            <p:cNvSpPr/>
            <p:nvPr/>
          </p:nvSpPr>
          <p:spPr>
            <a:xfrm>
              <a:off x="1117875" y="2075700"/>
              <a:ext cx="24850" cy="23525"/>
            </a:xfrm>
            <a:custGeom>
              <a:avLst/>
              <a:gdLst/>
              <a:ahLst/>
              <a:cxnLst/>
              <a:rect l="l" t="t" r="r" b="b"/>
              <a:pathLst>
                <a:path w="994" h="941" extrusionOk="0">
                  <a:moveTo>
                    <a:pt x="502" y="1"/>
                  </a:moveTo>
                  <a:lnTo>
                    <a:pt x="350" y="314"/>
                  </a:lnTo>
                  <a:lnTo>
                    <a:pt x="1" y="359"/>
                  </a:lnTo>
                  <a:lnTo>
                    <a:pt x="251" y="600"/>
                  </a:lnTo>
                  <a:lnTo>
                    <a:pt x="189" y="940"/>
                  </a:lnTo>
                  <a:lnTo>
                    <a:pt x="502" y="779"/>
                  </a:lnTo>
                  <a:lnTo>
                    <a:pt x="806" y="940"/>
                  </a:lnTo>
                  <a:lnTo>
                    <a:pt x="743" y="600"/>
                  </a:lnTo>
                  <a:lnTo>
                    <a:pt x="994" y="359"/>
                  </a:lnTo>
                  <a:lnTo>
                    <a:pt x="654" y="314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1"/>
            <p:cNvSpPr/>
            <p:nvPr/>
          </p:nvSpPr>
          <p:spPr>
            <a:xfrm>
              <a:off x="1308450" y="2098300"/>
              <a:ext cx="24625" cy="23525"/>
            </a:xfrm>
            <a:custGeom>
              <a:avLst/>
              <a:gdLst/>
              <a:ahLst/>
              <a:cxnLst/>
              <a:rect l="l" t="t" r="r" b="b"/>
              <a:pathLst>
                <a:path w="985" h="941" extrusionOk="0">
                  <a:moveTo>
                    <a:pt x="493" y="1"/>
                  </a:moveTo>
                  <a:lnTo>
                    <a:pt x="341" y="314"/>
                  </a:lnTo>
                  <a:lnTo>
                    <a:pt x="1" y="358"/>
                  </a:lnTo>
                  <a:lnTo>
                    <a:pt x="242" y="600"/>
                  </a:lnTo>
                  <a:lnTo>
                    <a:pt x="189" y="940"/>
                  </a:lnTo>
                  <a:lnTo>
                    <a:pt x="493" y="779"/>
                  </a:lnTo>
                  <a:lnTo>
                    <a:pt x="797" y="940"/>
                  </a:lnTo>
                  <a:lnTo>
                    <a:pt x="743" y="600"/>
                  </a:lnTo>
                  <a:lnTo>
                    <a:pt x="985" y="358"/>
                  </a:lnTo>
                  <a:lnTo>
                    <a:pt x="645" y="31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1"/>
            <p:cNvSpPr/>
            <p:nvPr/>
          </p:nvSpPr>
          <p:spPr>
            <a:xfrm>
              <a:off x="1278250" y="1904600"/>
              <a:ext cx="24875" cy="23500"/>
            </a:xfrm>
            <a:custGeom>
              <a:avLst/>
              <a:gdLst/>
              <a:ahLst/>
              <a:cxnLst/>
              <a:rect l="l" t="t" r="r" b="b"/>
              <a:pathLst>
                <a:path w="995" h="940" extrusionOk="0">
                  <a:moveTo>
                    <a:pt x="493" y="0"/>
                  </a:moveTo>
                  <a:lnTo>
                    <a:pt x="341" y="304"/>
                  </a:lnTo>
                  <a:lnTo>
                    <a:pt x="1" y="358"/>
                  </a:lnTo>
                  <a:lnTo>
                    <a:pt x="251" y="600"/>
                  </a:lnTo>
                  <a:lnTo>
                    <a:pt x="189" y="940"/>
                  </a:lnTo>
                  <a:lnTo>
                    <a:pt x="189" y="940"/>
                  </a:lnTo>
                  <a:lnTo>
                    <a:pt x="493" y="779"/>
                  </a:lnTo>
                  <a:lnTo>
                    <a:pt x="806" y="940"/>
                  </a:lnTo>
                  <a:lnTo>
                    <a:pt x="806" y="940"/>
                  </a:lnTo>
                  <a:lnTo>
                    <a:pt x="743" y="600"/>
                  </a:lnTo>
                  <a:lnTo>
                    <a:pt x="994" y="358"/>
                  </a:lnTo>
                  <a:lnTo>
                    <a:pt x="654" y="30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1"/>
            <p:cNvSpPr/>
            <p:nvPr/>
          </p:nvSpPr>
          <p:spPr>
            <a:xfrm>
              <a:off x="1055925" y="1977300"/>
              <a:ext cx="57050" cy="54375"/>
            </a:xfrm>
            <a:custGeom>
              <a:avLst/>
              <a:gdLst/>
              <a:ahLst/>
              <a:cxnLst/>
              <a:rect l="l" t="t" r="r" b="b"/>
              <a:pathLst>
                <a:path w="2282" h="2175" extrusionOk="0">
                  <a:moveTo>
                    <a:pt x="1137" y="0"/>
                  </a:moveTo>
                  <a:lnTo>
                    <a:pt x="788" y="716"/>
                  </a:lnTo>
                  <a:lnTo>
                    <a:pt x="0" y="832"/>
                  </a:lnTo>
                  <a:lnTo>
                    <a:pt x="564" y="1387"/>
                  </a:lnTo>
                  <a:lnTo>
                    <a:pt x="430" y="2174"/>
                  </a:lnTo>
                  <a:lnTo>
                    <a:pt x="1137" y="1799"/>
                  </a:lnTo>
                  <a:lnTo>
                    <a:pt x="1843" y="2174"/>
                  </a:lnTo>
                  <a:lnTo>
                    <a:pt x="1709" y="1387"/>
                  </a:lnTo>
                  <a:lnTo>
                    <a:pt x="2282" y="832"/>
                  </a:lnTo>
                  <a:lnTo>
                    <a:pt x="1494" y="716"/>
                  </a:lnTo>
                  <a:lnTo>
                    <a:pt x="1137" y="0"/>
                  </a:ln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8" name="Google Shape;2338;p51"/>
          <p:cNvGrpSpPr/>
          <p:nvPr/>
        </p:nvGrpSpPr>
        <p:grpSpPr>
          <a:xfrm>
            <a:off x="4263202" y="862168"/>
            <a:ext cx="618472" cy="619481"/>
            <a:chOff x="4093969" y="1819800"/>
            <a:chExt cx="365700" cy="366275"/>
          </a:xfrm>
        </p:grpSpPr>
        <p:sp>
          <p:nvSpPr>
            <p:cNvPr id="2339" name="Google Shape;2339;p51"/>
            <p:cNvSpPr/>
            <p:nvPr/>
          </p:nvSpPr>
          <p:spPr>
            <a:xfrm>
              <a:off x="4093969" y="1819800"/>
              <a:ext cx="365700" cy="365700"/>
            </a:xfrm>
            <a:prstGeom prst="ellipse">
              <a:avLst/>
            </a:prstGeom>
            <a:solidFill>
              <a:srgbClr val="222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0" name="Google Shape;2340;p51"/>
            <p:cNvGrpSpPr/>
            <p:nvPr/>
          </p:nvGrpSpPr>
          <p:grpSpPr>
            <a:xfrm>
              <a:off x="4094600" y="1840400"/>
              <a:ext cx="344875" cy="345675"/>
              <a:chOff x="4094600" y="1840400"/>
              <a:chExt cx="344875" cy="345675"/>
            </a:xfrm>
          </p:grpSpPr>
          <p:sp>
            <p:nvSpPr>
              <p:cNvPr id="2341" name="Google Shape;2341;p51"/>
              <p:cNvSpPr/>
              <p:nvPr/>
            </p:nvSpPr>
            <p:spPr>
              <a:xfrm>
                <a:off x="4228775" y="1840400"/>
                <a:ext cx="117800" cy="34565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13826" extrusionOk="0">
                    <a:moveTo>
                      <a:pt x="4376" y="1"/>
                    </a:moveTo>
                    <a:cubicBezTo>
                      <a:pt x="4368" y="1"/>
                      <a:pt x="4360" y="1"/>
                      <a:pt x="4351" y="2"/>
                    </a:cubicBezTo>
                    <a:lnTo>
                      <a:pt x="0" y="2"/>
                    </a:lnTo>
                    <a:lnTo>
                      <a:pt x="0" y="13573"/>
                    </a:lnTo>
                    <a:cubicBezTo>
                      <a:pt x="275" y="13654"/>
                      <a:pt x="570" y="13715"/>
                      <a:pt x="854" y="13756"/>
                    </a:cubicBezTo>
                    <a:cubicBezTo>
                      <a:pt x="1197" y="13802"/>
                      <a:pt x="1544" y="13826"/>
                      <a:pt x="1890" y="13826"/>
                    </a:cubicBezTo>
                    <a:cubicBezTo>
                      <a:pt x="2375" y="13826"/>
                      <a:pt x="2860" y="13779"/>
                      <a:pt x="3335" y="13684"/>
                    </a:cubicBezTo>
                    <a:cubicBezTo>
                      <a:pt x="3508" y="13654"/>
                      <a:pt x="3680" y="13613"/>
                      <a:pt x="3843" y="13562"/>
                    </a:cubicBezTo>
                    <a:lnTo>
                      <a:pt x="3843" y="2289"/>
                    </a:lnTo>
                    <a:cubicBezTo>
                      <a:pt x="3843" y="1598"/>
                      <a:pt x="4097" y="937"/>
                      <a:pt x="4555" y="429"/>
                    </a:cubicBezTo>
                    <a:cubicBezTo>
                      <a:pt x="4711" y="262"/>
                      <a:pt x="4594" y="1"/>
                      <a:pt x="43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51"/>
              <p:cNvSpPr/>
              <p:nvPr/>
            </p:nvSpPr>
            <p:spPr>
              <a:xfrm>
                <a:off x="4228775" y="1840425"/>
                <a:ext cx="21625" cy="3438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3755" extrusionOk="0">
                    <a:moveTo>
                      <a:pt x="0" y="1"/>
                    </a:moveTo>
                    <a:lnTo>
                      <a:pt x="0" y="13572"/>
                    </a:lnTo>
                    <a:cubicBezTo>
                      <a:pt x="285" y="13653"/>
                      <a:pt x="570" y="13714"/>
                      <a:pt x="865" y="13755"/>
                    </a:cubicBezTo>
                    <a:lnTo>
                      <a:pt x="865" y="1"/>
                    </a:lnTo>
                    <a:close/>
                  </a:path>
                </a:pathLst>
              </a:custGeom>
              <a:solidFill>
                <a:srgbClr val="8171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51"/>
              <p:cNvSpPr/>
              <p:nvPr/>
            </p:nvSpPr>
            <p:spPr>
              <a:xfrm>
                <a:off x="4242000" y="2051625"/>
                <a:ext cx="25175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296" extrusionOk="0">
                    <a:moveTo>
                      <a:pt x="0" y="0"/>
                    </a:moveTo>
                    <a:lnTo>
                      <a:pt x="0" y="295"/>
                    </a:lnTo>
                    <a:lnTo>
                      <a:pt x="1006" y="295"/>
                    </a:lnTo>
                    <a:lnTo>
                      <a:pt x="1006" y="0"/>
                    </a:lnTo>
                    <a:close/>
                  </a:path>
                </a:pathLst>
              </a:custGeom>
              <a:solidFill>
                <a:srgbClr val="F9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51"/>
              <p:cNvSpPr/>
              <p:nvPr/>
            </p:nvSpPr>
            <p:spPr>
              <a:xfrm>
                <a:off x="4242000" y="2034350"/>
                <a:ext cx="2517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285" extrusionOk="0">
                    <a:moveTo>
                      <a:pt x="0" y="0"/>
                    </a:moveTo>
                    <a:lnTo>
                      <a:pt x="0" y="285"/>
                    </a:lnTo>
                    <a:lnTo>
                      <a:pt x="1006" y="285"/>
                    </a:lnTo>
                    <a:lnTo>
                      <a:pt x="1006" y="0"/>
                    </a:lnTo>
                    <a:close/>
                  </a:path>
                </a:pathLst>
              </a:custGeom>
              <a:solidFill>
                <a:srgbClr val="F9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51"/>
              <p:cNvSpPr/>
              <p:nvPr/>
            </p:nvSpPr>
            <p:spPr>
              <a:xfrm>
                <a:off x="4242000" y="2017050"/>
                <a:ext cx="419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86" extrusionOk="0">
                    <a:moveTo>
                      <a:pt x="0" y="1"/>
                    </a:moveTo>
                    <a:lnTo>
                      <a:pt x="0" y="285"/>
                    </a:lnTo>
                    <a:lnTo>
                      <a:pt x="1677" y="285"/>
                    </a:lnTo>
                    <a:lnTo>
                      <a:pt x="1677" y="1"/>
                    </a:lnTo>
                    <a:close/>
                  </a:path>
                </a:pathLst>
              </a:custGeom>
              <a:solidFill>
                <a:srgbClr val="F9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51"/>
              <p:cNvSpPr/>
              <p:nvPr/>
            </p:nvSpPr>
            <p:spPr>
              <a:xfrm>
                <a:off x="4242000" y="1999775"/>
                <a:ext cx="25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286" extrusionOk="0">
                    <a:moveTo>
                      <a:pt x="0" y="1"/>
                    </a:moveTo>
                    <a:lnTo>
                      <a:pt x="0" y="285"/>
                    </a:lnTo>
                    <a:lnTo>
                      <a:pt x="1006" y="285"/>
                    </a:lnTo>
                    <a:lnTo>
                      <a:pt x="1006" y="1"/>
                    </a:lnTo>
                    <a:close/>
                  </a:path>
                </a:pathLst>
              </a:custGeom>
              <a:solidFill>
                <a:srgbClr val="F9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51"/>
              <p:cNvSpPr/>
              <p:nvPr/>
            </p:nvSpPr>
            <p:spPr>
              <a:xfrm>
                <a:off x="4242000" y="1982250"/>
                <a:ext cx="2517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285" extrusionOk="0">
                    <a:moveTo>
                      <a:pt x="0" y="0"/>
                    </a:moveTo>
                    <a:lnTo>
                      <a:pt x="0" y="285"/>
                    </a:lnTo>
                    <a:lnTo>
                      <a:pt x="1006" y="285"/>
                    </a:lnTo>
                    <a:lnTo>
                      <a:pt x="1006" y="0"/>
                    </a:lnTo>
                    <a:close/>
                  </a:path>
                </a:pathLst>
              </a:custGeom>
              <a:solidFill>
                <a:srgbClr val="F9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51"/>
              <p:cNvSpPr/>
              <p:nvPr/>
            </p:nvSpPr>
            <p:spPr>
              <a:xfrm>
                <a:off x="4242000" y="1964950"/>
                <a:ext cx="419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86" extrusionOk="0">
                    <a:moveTo>
                      <a:pt x="0" y="1"/>
                    </a:moveTo>
                    <a:lnTo>
                      <a:pt x="0" y="286"/>
                    </a:lnTo>
                    <a:lnTo>
                      <a:pt x="1677" y="286"/>
                    </a:lnTo>
                    <a:lnTo>
                      <a:pt x="1677" y="1"/>
                    </a:lnTo>
                    <a:close/>
                  </a:path>
                </a:pathLst>
              </a:custGeom>
              <a:solidFill>
                <a:srgbClr val="F9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51"/>
              <p:cNvSpPr/>
              <p:nvPr/>
            </p:nvSpPr>
            <p:spPr>
              <a:xfrm>
                <a:off x="4242000" y="1947425"/>
                <a:ext cx="25175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296" extrusionOk="0">
                    <a:moveTo>
                      <a:pt x="0" y="0"/>
                    </a:moveTo>
                    <a:lnTo>
                      <a:pt x="0" y="295"/>
                    </a:lnTo>
                    <a:lnTo>
                      <a:pt x="1006" y="295"/>
                    </a:lnTo>
                    <a:lnTo>
                      <a:pt x="1006" y="0"/>
                    </a:lnTo>
                    <a:close/>
                  </a:path>
                </a:pathLst>
              </a:custGeom>
              <a:solidFill>
                <a:srgbClr val="F9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51"/>
              <p:cNvSpPr/>
              <p:nvPr/>
            </p:nvSpPr>
            <p:spPr>
              <a:xfrm>
                <a:off x="4242000" y="1930150"/>
                <a:ext cx="2517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285" extrusionOk="0">
                    <a:moveTo>
                      <a:pt x="0" y="0"/>
                    </a:moveTo>
                    <a:lnTo>
                      <a:pt x="0" y="285"/>
                    </a:lnTo>
                    <a:lnTo>
                      <a:pt x="1006" y="285"/>
                    </a:lnTo>
                    <a:lnTo>
                      <a:pt x="1006" y="0"/>
                    </a:lnTo>
                    <a:close/>
                  </a:path>
                </a:pathLst>
              </a:custGeom>
              <a:solidFill>
                <a:srgbClr val="F9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51"/>
              <p:cNvSpPr/>
              <p:nvPr/>
            </p:nvSpPr>
            <p:spPr>
              <a:xfrm>
                <a:off x="4242000" y="1912875"/>
                <a:ext cx="419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85" extrusionOk="0">
                    <a:moveTo>
                      <a:pt x="0" y="0"/>
                    </a:moveTo>
                    <a:lnTo>
                      <a:pt x="0" y="285"/>
                    </a:lnTo>
                    <a:lnTo>
                      <a:pt x="1677" y="285"/>
                    </a:lnTo>
                    <a:lnTo>
                      <a:pt x="1677" y="0"/>
                    </a:lnTo>
                    <a:close/>
                  </a:path>
                </a:pathLst>
              </a:custGeom>
              <a:solidFill>
                <a:srgbClr val="F9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51"/>
              <p:cNvSpPr/>
              <p:nvPr/>
            </p:nvSpPr>
            <p:spPr>
              <a:xfrm>
                <a:off x="4242000" y="1895575"/>
                <a:ext cx="25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286" extrusionOk="0">
                    <a:moveTo>
                      <a:pt x="0" y="1"/>
                    </a:moveTo>
                    <a:lnTo>
                      <a:pt x="0" y="285"/>
                    </a:lnTo>
                    <a:lnTo>
                      <a:pt x="1006" y="285"/>
                    </a:lnTo>
                    <a:lnTo>
                      <a:pt x="1006" y="1"/>
                    </a:lnTo>
                    <a:close/>
                  </a:path>
                </a:pathLst>
              </a:custGeom>
              <a:solidFill>
                <a:srgbClr val="F9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51"/>
              <p:cNvSpPr/>
              <p:nvPr/>
            </p:nvSpPr>
            <p:spPr>
              <a:xfrm>
                <a:off x="4242000" y="1878050"/>
                <a:ext cx="2517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285" extrusionOk="0">
                    <a:moveTo>
                      <a:pt x="0" y="0"/>
                    </a:moveTo>
                    <a:lnTo>
                      <a:pt x="0" y="285"/>
                    </a:lnTo>
                    <a:lnTo>
                      <a:pt x="1006" y="285"/>
                    </a:lnTo>
                    <a:lnTo>
                      <a:pt x="1006" y="0"/>
                    </a:lnTo>
                    <a:close/>
                  </a:path>
                </a:pathLst>
              </a:custGeom>
              <a:solidFill>
                <a:srgbClr val="F9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51"/>
              <p:cNvSpPr/>
              <p:nvPr/>
            </p:nvSpPr>
            <p:spPr>
              <a:xfrm>
                <a:off x="4242000" y="1860775"/>
                <a:ext cx="419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85" extrusionOk="0">
                    <a:moveTo>
                      <a:pt x="0" y="0"/>
                    </a:moveTo>
                    <a:lnTo>
                      <a:pt x="0" y="285"/>
                    </a:lnTo>
                    <a:lnTo>
                      <a:pt x="1677" y="285"/>
                    </a:lnTo>
                    <a:lnTo>
                      <a:pt x="1677" y="0"/>
                    </a:lnTo>
                    <a:close/>
                  </a:path>
                </a:pathLst>
              </a:custGeom>
              <a:solidFill>
                <a:srgbClr val="F9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51"/>
              <p:cNvSpPr/>
              <p:nvPr/>
            </p:nvSpPr>
            <p:spPr>
              <a:xfrm>
                <a:off x="4271725" y="1966750"/>
                <a:ext cx="167750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8631" extrusionOk="0">
                    <a:moveTo>
                      <a:pt x="2633" y="0"/>
                    </a:moveTo>
                    <a:lnTo>
                      <a:pt x="2633" y="2267"/>
                    </a:lnTo>
                    <a:cubicBezTo>
                      <a:pt x="2633" y="2755"/>
                      <a:pt x="2389" y="3212"/>
                      <a:pt x="1983" y="3477"/>
                    </a:cubicBezTo>
                    <a:cubicBezTo>
                      <a:pt x="183" y="4646"/>
                      <a:pt x="0" y="7217"/>
                      <a:pt x="1627" y="8630"/>
                    </a:cubicBezTo>
                    <a:cubicBezTo>
                      <a:pt x="3812" y="8193"/>
                      <a:pt x="5683" y="6790"/>
                      <a:pt x="6710" y="4808"/>
                    </a:cubicBezTo>
                    <a:cubicBezTo>
                      <a:pt x="6445" y="4269"/>
                      <a:pt x="6049" y="3802"/>
                      <a:pt x="5541" y="3477"/>
                    </a:cubicBezTo>
                    <a:cubicBezTo>
                      <a:pt x="5134" y="3202"/>
                      <a:pt x="4890" y="2755"/>
                      <a:pt x="4890" y="2267"/>
                    </a:cubicBezTo>
                    <a:lnTo>
                      <a:pt x="4890" y="0"/>
                    </a:lnTo>
                    <a:close/>
                  </a:path>
                </a:pathLst>
              </a:custGeom>
              <a:solidFill>
                <a:srgbClr val="FCF7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51"/>
              <p:cNvSpPr/>
              <p:nvPr/>
            </p:nvSpPr>
            <p:spPr>
              <a:xfrm>
                <a:off x="4271725" y="1966750"/>
                <a:ext cx="78050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3122" h="8631" extrusionOk="0">
                    <a:moveTo>
                      <a:pt x="2633" y="0"/>
                    </a:moveTo>
                    <a:lnTo>
                      <a:pt x="2633" y="2267"/>
                    </a:lnTo>
                    <a:cubicBezTo>
                      <a:pt x="2633" y="2755"/>
                      <a:pt x="2389" y="3212"/>
                      <a:pt x="1983" y="3477"/>
                    </a:cubicBezTo>
                    <a:cubicBezTo>
                      <a:pt x="183" y="4646"/>
                      <a:pt x="0" y="7217"/>
                      <a:pt x="1617" y="8630"/>
                    </a:cubicBezTo>
                    <a:cubicBezTo>
                      <a:pt x="1891" y="8580"/>
                      <a:pt x="2155" y="8508"/>
                      <a:pt x="2420" y="8427"/>
                    </a:cubicBezTo>
                    <a:cubicBezTo>
                      <a:pt x="2064" y="7736"/>
                      <a:pt x="1891" y="6973"/>
                      <a:pt x="1912" y="6201"/>
                    </a:cubicBezTo>
                    <a:cubicBezTo>
                      <a:pt x="1912" y="5062"/>
                      <a:pt x="2237" y="4056"/>
                      <a:pt x="2745" y="3477"/>
                    </a:cubicBezTo>
                    <a:cubicBezTo>
                      <a:pt x="2979" y="3212"/>
                      <a:pt x="3121" y="2755"/>
                      <a:pt x="3121" y="2277"/>
                    </a:cubicBez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F9E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51"/>
              <p:cNvSpPr/>
              <p:nvPr/>
            </p:nvSpPr>
            <p:spPr>
              <a:xfrm>
                <a:off x="4325350" y="1948175"/>
                <a:ext cx="788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744" extrusionOk="0">
                    <a:moveTo>
                      <a:pt x="468" y="1"/>
                    </a:moveTo>
                    <a:cubicBezTo>
                      <a:pt x="0" y="31"/>
                      <a:pt x="0" y="713"/>
                      <a:pt x="468" y="743"/>
                    </a:cubicBezTo>
                    <a:lnTo>
                      <a:pt x="2775" y="743"/>
                    </a:lnTo>
                    <a:cubicBezTo>
                      <a:pt x="2979" y="743"/>
                      <a:pt x="3152" y="580"/>
                      <a:pt x="3152" y="377"/>
                    </a:cubicBezTo>
                    <a:cubicBezTo>
                      <a:pt x="3152" y="174"/>
                      <a:pt x="2979" y="1"/>
                      <a:pt x="2775" y="1"/>
                    </a:cubicBezTo>
                    <a:close/>
                  </a:path>
                </a:pathLst>
              </a:custGeom>
              <a:solidFill>
                <a:srgbClr val="F9E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51"/>
              <p:cNvSpPr/>
              <p:nvPr/>
            </p:nvSpPr>
            <p:spPr>
              <a:xfrm>
                <a:off x="4337550" y="1966750"/>
                <a:ext cx="56700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2268" h="499" extrusionOk="0">
                    <a:moveTo>
                      <a:pt x="0" y="0"/>
                    </a:moveTo>
                    <a:lnTo>
                      <a:pt x="0" y="498"/>
                    </a:lnTo>
                    <a:lnTo>
                      <a:pt x="2267" y="498"/>
                    </a:lnTo>
                    <a:lnTo>
                      <a:pt x="2267" y="0"/>
                    </a:lnTo>
                    <a:close/>
                  </a:path>
                </a:pathLst>
              </a:custGeom>
              <a:solidFill>
                <a:srgbClr val="F9E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51"/>
              <p:cNvSpPr/>
              <p:nvPr/>
            </p:nvSpPr>
            <p:spPr>
              <a:xfrm>
                <a:off x="4347700" y="1948175"/>
                <a:ext cx="5645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744" extrusionOk="0">
                    <a:moveTo>
                      <a:pt x="458" y="1"/>
                    </a:moveTo>
                    <a:cubicBezTo>
                      <a:pt x="1" y="31"/>
                      <a:pt x="1" y="713"/>
                      <a:pt x="458" y="743"/>
                    </a:cubicBezTo>
                    <a:lnTo>
                      <a:pt x="1881" y="743"/>
                    </a:lnTo>
                    <a:cubicBezTo>
                      <a:pt x="2085" y="743"/>
                      <a:pt x="2258" y="580"/>
                      <a:pt x="2258" y="377"/>
                    </a:cubicBezTo>
                    <a:cubicBezTo>
                      <a:pt x="2258" y="174"/>
                      <a:pt x="2085" y="1"/>
                      <a:pt x="1881" y="1"/>
                    </a:cubicBezTo>
                    <a:close/>
                  </a:path>
                </a:pathLst>
              </a:custGeom>
              <a:solidFill>
                <a:srgbClr val="FCF7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51"/>
              <p:cNvSpPr/>
              <p:nvPr/>
            </p:nvSpPr>
            <p:spPr>
              <a:xfrm>
                <a:off x="4301450" y="2106500"/>
                <a:ext cx="1248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2817" extrusionOk="0">
                    <a:moveTo>
                      <a:pt x="387" y="1"/>
                    </a:moveTo>
                    <a:cubicBezTo>
                      <a:pt x="204" y="1"/>
                      <a:pt x="41" y="143"/>
                      <a:pt x="21" y="326"/>
                    </a:cubicBezTo>
                    <a:cubicBezTo>
                      <a:pt x="21" y="397"/>
                      <a:pt x="11" y="479"/>
                      <a:pt x="11" y="560"/>
                    </a:cubicBezTo>
                    <a:cubicBezTo>
                      <a:pt x="1" y="1485"/>
                      <a:pt x="479" y="2349"/>
                      <a:pt x="1282" y="2817"/>
                    </a:cubicBezTo>
                    <a:cubicBezTo>
                      <a:pt x="2786" y="2329"/>
                      <a:pt x="4087" y="1363"/>
                      <a:pt x="4992" y="82"/>
                    </a:cubicBezTo>
                    <a:cubicBezTo>
                      <a:pt x="4931" y="31"/>
                      <a:pt x="4860" y="1"/>
                      <a:pt x="4779" y="1"/>
                    </a:cubicBezTo>
                    <a:cubicBezTo>
                      <a:pt x="4575" y="1"/>
                      <a:pt x="4382" y="72"/>
                      <a:pt x="4230" y="194"/>
                    </a:cubicBezTo>
                    <a:cubicBezTo>
                      <a:pt x="4067" y="321"/>
                      <a:pt x="3871" y="385"/>
                      <a:pt x="3677" y="385"/>
                    </a:cubicBezTo>
                    <a:cubicBezTo>
                      <a:pt x="3482" y="385"/>
                      <a:pt x="3289" y="321"/>
                      <a:pt x="3132" y="194"/>
                    </a:cubicBezTo>
                    <a:cubicBezTo>
                      <a:pt x="2969" y="67"/>
                      <a:pt x="2773" y="4"/>
                      <a:pt x="2578" y="4"/>
                    </a:cubicBezTo>
                    <a:cubicBezTo>
                      <a:pt x="2382" y="4"/>
                      <a:pt x="2186" y="67"/>
                      <a:pt x="2024" y="194"/>
                    </a:cubicBezTo>
                    <a:cubicBezTo>
                      <a:pt x="1866" y="321"/>
                      <a:pt x="1673" y="385"/>
                      <a:pt x="1479" y="385"/>
                    </a:cubicBezTo>
                    <a:cubicBezTo>
                      <a:pt x="1284" y="385"/>
                      <a:pt x="1088" y="321"/>
                      <a:pt x="926" y="194"/>
                    </a:cubicBezTo>
                    <a:cubicBezTo>
                      <a:pt x="773" y="72"/>
                      <a:pt x="580" y="1"/>
                      <a:pt x="387" y="1"/>
                    </a:cubicBezTo>
                    <a:close/>
                  </a:path>
                </a:pathLst>
              </a:custGeom>
              <a:solidFill>
                <a:srgbClr val="E67E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51"/>
              <p:cNvSpPr/>
              <p:nvPr/>
            </p:nvSpPr>
            <p:spPr>
              <a:xfrm>
                <a:off x="4106275" y="1961400"/>
                <a:ext cx="222900" cy="224675"/>
              </a:xfrm>
              <a:custGeom>
                <a:avLst/>
                <a:gdLst/>
                <a:ahLst/>
                <a:cxnLst/>
                <a:rect l="l" t="t" r="r" b="b"/>
                <a:pathLst>
                  <a:path w="8916" h="8987" extrusionOk="0">
                    <a:moveTo>
                      <a:pt x="3233" y="1"/>
                    </a:moveTo>
                    <a:lnTo>
                      <a:pt x="3233" y="2267"/>
                    </a:lnTo>
                    <a:cubicBezTo>
                      <a:pt x="3233" y="2593"/>
                      <a:pt x="3050" y="2898"/>
                      <a:pt x="2766" y="3050"/>
                    </a:cubicBezTo>
                    <a:cubicBezTo>
                      <a:pt x="2552" y="3162"/>
                      <a:pt x="2339" y="3304"/>
                      <a:pt x="2156" y="3467"/>
                    </a:cubicBezTo>
                    <a:lnTo>
                      <a:pt x="2095" y="3274"/>
                    </a:lnTo>
                    <a:lnTo>
                      <a:pt x="1200" y="539"/>
                    </a:lnTo>
                    <a:lnTo>
                      <a:pt x="1" y="926"/>
                    </a:lnTo>
                    <a:lnTo>
                      <a:pt x="1210" y="4687"/>
                    </a:lnTo>
                    <a:cubicBezTo>
                      <a:pt x="1027" y="5093"/>
                      <a:pt x="905" y="5531"/>
                      <a:pt x="875" y="5978"/>
                    </a:cubicBezTo>
                    <a:cubicBezTo>
                      <a:pt x="1200" y="6405"/>
                      <a:pt x="1566" y="6811"/>
                      <a:pt x="1973" y="7167"/>
                    </a:cubicBezTo>
                    <a:cubicBezTo>
                      <a:pt x="3040" y="8102"/>
                      <a:pt x="4352" y="8712"/>
                      <a:pt x="5765" y="8916"/>
                    </a:cubicBezTo>
                    <a:cubicBezTo>
                      <a:pt x="6080" y="8956"/>
                      <a:pt x="6405" y="8987"/>
                      <a:pt x="6730" y="8987"/>
                    </a:cubicBezTo>
                    <a:cubicBezTo>
                      <a:pt x="7991" y="7940"/>
                      <a:pt x="8397" y="6171"/>
                      <a:pt x="7696" y="4687"/>
                    </a:cubicBezTo>
                    <a:lnTo>
                      <a:pt x="8916" y="926"/>
                    </a:lnTo>
                    <a:lnTo>
                      <a:pt x="7706" y="539"/>
                    </a:lnTo>
                    <a:lnTo>
                      <a:pt x="6771" y="3477"/>
                    </a:lnTo>
                    <a:cubicBezTo>
                      <a:pt x="6578" y="3314"/>
                      <a:pt x="6374" y="3172"/>
                      <a:pt x="6161" y="3060"/>
                    </a:cubicBezTo>
                    <a:cubicBezTo>
                      <a:pt x="5866" y="2908"/>
                      <a:pt x="5693" y="2603"/>
                      <a:pt x="5693" y="2278"/>
                    </a:cubicBezTo>
                    <a:lnTo>
                      <a:pt x="5693" y="1"/>
                    </a:lnTo>
                    <a:close/>
                  </a:path>
                </a:pathLst>
              </a:custGeom>
              <a:solidFill>
                <a:srgbClr val="BCB3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51"/>
              <p:cNvSpPr/>
              <p:nvPr/>
            </p:nvSpPr>
            <p:spPr>
              <a:xfrm>
                <a:off x="4287900" y="1968050"/>
                <a:ext cx="5272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945" extrusionOk="0">
                    <a:moveTo>
                      <a:pt x="295" y="0"/>
                    </a:moveTo>
                    <a:cubicBezTo>
                      <a:pt x="98" y="0"/>
                      <a:pt x="1" y="410"/>
                      <a:pt x="228" y="446"/>
                    </a:cubicBezTo>
                    <a:lnTo>
                      <a:pt x="1722" y="924"/>
                    </a:lnTo>
                    <a:cubicBezTo>
                      <a:pt x="1742" y="934"/>
                      <a:pt x="1773" y="934"/>
                      <a:pt x="1793" y="934"/>
                    </a:cubicBezTo>
                    <a:lnTo>
                      <a:pt x="1793" y="944"/>
                    </a:lnTo>
                    <a:cubicBezTo>
                      <a:pt x="2047" y="934"/>
                      <a:pt x="2108" y="578"/>
                      <a:pt x="1864" y="497"/>
                    </a:cubicBezTo>
                    <a:lnTo>
                      <a:pt x="370" y="19"/>
                    </a:lnTo>
                    <a:cubicBezTo>
                      <a:pt x="344" y="6"/>
                      <a:pt x="319" y="0"/>
                      <a:pt x="295" y="0"/>
                    </a:cubicBezTo>
                    <a:close/>
                  </a:path>
                </a:pathLst>
              </a:custGeom>
              <a:solidFill>
                <a:srgbClr val="ECCC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51"/>
              <p:cNvSpPr/>
              <p:nvPr/>
            </p:nvSpPr>
            <p:spPr>
              <a:xfrm>
                <a:off x="4106275" y="1961400"/>
                <a:ext cx="96850" cy="179200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7168" extrusionOk="0">
                    <a:moveTo>
                      <a:pt x="3223" y="1"/>
                    </a:moveTo>
                    <a:lnTo>
                      <a:pt x="3223" y="2278"/>
                    </a:lnTo>
                    <a:cubicBezTo>
                      <a:pt x="3223" y="2603"/>
                      <a:pt x="3050" y="2898"/>
                      <a:pt x="2756" y="3060"/>
                    </a:cubicBezTo>
                    <a:cubicBezTo>
                      <a:pt x="2542" y="3172"/>
                      <a:pt x="2339" y="3314"/>
                      <a:pt x="2146" y="3477"/>
                    </a:cubicBezTo>
                    <a:lnTo>
                      <a:pt x="1952" y="3863"/>
                    </a:lnTo>
                    <a:cubicBezTo>
                      <a:pt x="1895" y="3968"/>
                      <a:pt x="1792" y="4019"/>
                      <a:pt x="1689" y="4019"/>
                    </a:cubicBezTo>
                    <a:cubicBezTo>
                      <a:pt x="1572" y="4019"/>
                      <a:pt x="1457" y="3953"/>
                      <a:pt x="1414" y="3823"/>
                    </a:cubicBezTo>
                    <a:lnTo>
                      <a:pt x="387" y="926"/>
                    </a:lnTo>
                    <a:lnTo>
                      <a:pt x="1" y="926"/>
                    </a:lnTo>
                    <a:lnTo>
                      <a:pt x="1210" y="4687"/>
                    </a:lnTo>
                    <a:cubicBezTo>
                      <a:pt x="1017" y="5093"/>
                      <a:pt x="905" y="5531"/>
                      <a:pt x="875" y="5978"/>
                    </a:cubicBezTo>
                    <a:cubicBezTo>
                      <a:pt x="1200" y="6415"/>
                      <a:pt x="1566" y="6811"/>
                      <a:pt x="1973" y="7167"/>
                    </a:cubicBezTo>
                    <a:cubicBezTo>
                      <a:pt x="1932" y="6984"/>
                      <a:pt x="1912" y="6791"/>
                      <a:pt x="1912" y="6598"/>
                    </a:cubicBezTo>
                    <a:cubicBezTo>
                      <a:pt x="1912" y="5480"/>
                      <a:pt x="2430" y="4433"/>
                      <a:pt x="3325" y="3762"/>
                    </a:cubicBezTo>
                    <a:cubicBezTo>
                      <a:pt x="3670" y="3497"/>
                      <a:pt x="3864" y="3091"/>
                      <a:pt x="3874" y="2664"/>
                    </a:cubicBezTo>
                    <a:lnTo>
                      <a:pt x="3874" y="407"/>
                    </a:lnTo>
                    <a:lnTo>
                      <a:pt x="3223" y="1"/>
                    </a:lnTo>
                    <a:close/>
                  </a:path>
                </a:pathLst>
              </a:custGeom>
              <a:solidFill>
                <a:srgbClr val="ECCC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51"/>
              <p:cNvSpPr/>
              <p:nvPr/>
            </p:nvSpPr>
            <p:spPr>
              <a:xfrm>
                <a:off x="4094600" y="1968125"/>
                <a:ext cx="5365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932" extrusionOk="0">
                    <a:moveTo>
                      <a:pt x="1832" y="1"/>
                    </a:moveTo>
                    <a:cubicBezTo>
                      <a:pt x="1806" y="1"/>
                      <a:pt x="1778" y="6"/>
                      <a:pt x="1749" y="16"/>
                    </a:cubicBezTo>
                    <a:lnTo>
                      <a:pt x="254" y="494"/>
                    </a:lnTo>
                    <a:cubicBezTo>
                      <a:pt x="0" y="575"/>
                      <a:pt x="61" y="931"/>
                      <a:pt x="315" y="931"/>
                    </a:cubicBezTo>
                    <a:lnTo>
                      <a:pt x="386" y="931"/>
                    </a:lnTo>
                    <a:lnTo>
                      <a:pt x="1881" y="443"/>
                    </a:lnTo>
                    <a:cubicBezTo>
                      <a:pt x="2145" y="361"/>
                      <a:pt x="2058" y="1"/>
                      <a:pt x="1832" y="1"/>
                    </a:cubicBezTo>
                    <a:close/>
                  </a:path>
                </a:pathLst>
              </a:custGeom>
              <a:solidFill>
                <a:srgbClr val="ECCC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51"/>
              <p:cNvSpPr/>
              <p:nvPr/>
            </p:nvSpPr>
            <p:spPr>
              <a:xfrm>
                <a:off x="4173375" y="1944625"/>
                <a:ext cx="856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703" extrusionOk="0">
                    <a:moveTo>
                      <a:pt x="458" y="1"/>
                    </a:moveTo>
                    <a:cubicBezTo>
                      <a:pt x="0" y="1"/>
                      <a:pt x="4" y="692"/>
                      <a:pt x="468" y="702"/>
                    </a:cubicBezTo>
                    <a:lnTo>
                      <a:pt x="3070" y="702"/>
                    </a:lnTo>
                    <a:cubicBezTo>
                      <a:pt x="3264" y="702"/>
                      <a:pt x="3426" y="539"/>
                      <a:pt x="3426" y="346"/>
                    </a:cubicBezTo>
                    <a:cubicBezTo>
                      <a:pt x="3426" y="153"/>
                      <a:pt x="3274" y="1"/>
                      <a:pt x="3081" y="1"/>
                    </a:cubicBezTo>
                    <a:lnTo>
                      <a:pt x="468" y="1"/>
                    </a:lnTo>
                    <a:cubicBezTo>
                      <a:pt x="465" y="1"/>
                      <a:pt x="461" y="1"/>
                      <a:pt x="458" y="1"/>
                    </a:cubicBezTo>
                    <a:close/>
                  </a:path>
                </a:pathLst>
              </a:custGeom>
              <a:solidFill>
                <a:srgbClr val="ECCC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51"/>
              <p:cNvSpPr/>
              <p:nvPr/>
            </p:nvSpPr>
            <p:spPr>
              <a:xfrm>
                <a:off x="4198275" y="1944625"/>
                <a:ext cx="607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703" extrusionOk="0">
                    <a:moveTo>
                      <a:pt x="468" y="1"/>
                    </a:moveTo>
                    <a:cubicBezTo>
                      <a:pt x="1" y="1"/>
                      <a:pt x="1" y="702"/>
                      <a:pt x="468" y="702"/>
                    </a:cubicBezTo>
                    <a:lnTo>
                      <a:pt x="2074" y="702"/>
                    </a:lnTo>
                    <a:cubicBezTo>
                      <a:pt x="2268" y="702"/>
                      <a:pt x="2430" y="539"/>
                      <a:pt x="2430" y="346"/>
                    </a:cubicBezTo>
                    <a:cubicBezTo>
                      <a:pt x="2430" y="153"/>
                      <a:pt x="2268" y="1"/>
                      <a:pt x="2074" y="1"/>
                    </a:cubicBezTo>
                    <a:close/>
                  </a:path>
                </a:pathLst>
              </a:custGeom>
              <a:solidFill>
                <a:srgbClr val="BCB3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51"/>
              <p:cNvSpPr/>
              <p:nvPr/>
            </p:nvSpPr>
            <p:spPr>
              <a:xfrm>
                <a:off x="4186850" y="1961400"/>
                <a:ext cx="615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408" extrusionOk="0">
                    <a:moveTo>
                      <a:pt x="0" y="1"/>
                    </a:moveTo>
                    <a:lnTo>
                      <a:pt x="0" y="407"/>
                    </a:lnTo>
                    <a:lnTo>
                      <a:pt x="2460" y="407"/>
                    </a:lnTo>
                    <a:lnTo>
                      <a:pt x="2460" y="1"/>
                    </a:lnTo>
                    <a:close/>
                  </a:path>
                </a:pathLst>
              </a:custGeom>
              <a:solidFill>
                <a:srgbClr val="ECCC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51"/>
              <p:cNvSpPr/>
              <p:nvPr/>
            </p:nvSpPr>
            <p:spPr>
              <a:xfrm>
                <a:off x="4143900" y="2078675"/>
                <a:ext cx="14512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4184" extrusionOk="0">
                    <a:moveTo>
                      <a:pt x="2948" y="1"/>
                    </a:moveTo>
                    <a:cubicBezTo>
                      <a:pt x="2755" y="1"/>
                      <a:pt x="2562" y="67"/>
                      <a:pt x="2399" y="199"/>
                    </a:cubicBezTo>
                    <a:cubicBezTo>
                      <a:pt x="2242" y="326"/>
                      <a:pt x="2049" y="390"/>
                      <a:pt x="1854" y="390"/>
                    </a:cubicBezTo>
                    <a:cubicBezTo>
                      <a:pt x="1660" y="390"/>
                      <a:pt x="1464" y="326"/>
                      <a:pt x="1301" y="199"/>
                    </a:cubicBezTo>
                    <a:cubicBezTo>
                      <a:pt x="1143" y="70"/>
                      <a:pt x="949" y="1"/>
                      <a:pt x="755" y="1"/>
                    </a:cubicBezTo>
                    <a:cubicBezTo>
                      <a:pt x="675" y="1"/>
                      <a:pt x="596" y="13"/>
                      <a:pt x="519" y="36"/>
                    </a:cubicBezTo>
                    <a:cubicBezTo>
                      <a:pt x="112" y="687"/>
                      <a:pt x="0" y="1470"/>
                      <a:pt x="183" y="2212"/>
                    </a:cubicBezTo>
                    <a:cubicBezTo>
                      <a:pt x="275" y="2303"/>
                      <a:pt x="366" y="2385"/>
                      <a:pt x="468" y="2476"/>
                    </a:cubicBezTo>
                    <a:cubicBezTo>
                      <a:pt x="1312" y="3218"/>
                      <a:pt x="2308" y="3757"/>
                      <a:pt x="3395" y="4042"/>
                    </a:cubicBezTo>
                    <a:cubicBezTo>
                      <a:pt x="3599" y="4092"/>
                      <a:pt x="3792" y="4143"/>
                      <a:pt x="3995" y="4184"/>
                    </a:cubicBezTo>
                    <a:cubicBezTo>
                      <a:pt x="5083" y="3747"/>
                      <a:pt x="5805" y="2690"/>
                      <a:pt x="5805" y="1521"/>
                    </a:cubicBezTo>
                    <a:cubicBezTo>
                      <a:pt x="5805" y="1002"/>
                      <a:pt x="5662" y="484"/>
                      <a:pt x="5388" y="36"/>
                    </a:cubicBezTo>
                    <a:cubicBezTo>
                      <a:pt x="5307" y="16"/>
                      <a:pt x="5225" y="6"/>
                      <a:pt x="5144" y="6"/>
                    </a:cubicBezTo>
                    <a:cubicBezTo>
                      <a:pt x="4941" y="6"/>
                      <a:pt x="4747" y="67"/>
                      <a:pt x="4595" y="199"/>
                    </a:cubicBezTo>
                    <a:cubicBezTo>
                      <a:pt x="4432" y="326"/>
                      <a:pt x="4239" y="390"/>
                      <a:pt x="4046" y="390"/>
                    </a:cubicBezTo>
                    <a:cubicBezTo>
                      <a:pt x="3853" y="390"/>
                      <a:pt x="3660" y="326"/>
                      <a:pt x="3497" y="199"/>
                    </a:cubicBezTo>
                    <a:cubicBezTo>
                      <a:pt x="3334" y="67"/>
                      <a:pt x="3141" y="1"/>
                      <a:pt x="2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51"/>
              <p:cNvSpPr/>
              <p:nvPr/>
            </p:nvSpPr>
            <p:spPr>
              <a:xfrm>
                <a:off x="4162700" y="2108800"/>
                <a:ext cx="165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326" y="0"/>
                    </a:moveTo>
                    <a:cubicBezTo>
                      <a:pt x="143" y="0"/>
                      <a:pt x="0" y="143"/>
                      <a:pt x="0" y="326"/>
                    </a:cubicBezTo>
                    <a:cubicBezTo>
                      <a:pt x="0" y="509"/>
                      <a:pt x="143" y="661"/>
                      <a:pt x="326" y="661"/>
                    </a:cubicBezTo>
                    <a:cubicBezTo>
                      <a:pt x="509" y="661"/>
                      <a:pt x="661" y="509"/>
                      <a:pt x="661" y="326"/>
                    </a:cubicBezTo>
                    <a:cubicBezTo>
                      <a:pt x="661" y="143"/>
                      <a:pt x="509" y="0"/>
                      <a:pt x="326" y="0"/>
                    </a:cubicBezTo>
                    <a:close/>
                  </a:path>
                </a:pathLst>
              </a:custGeom>
              <a:solidFill>
                <a:srgbClr val="BCB3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51"/>
              <p:cNvSpPr/>
              <p:nvPr/>
            </p:nvSpPr>
            <p:spPr>
              <a:xfrm>
                <a:off x="4190150" y="1905250"/>
                <a:ext cx="165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1" extrusionOk="0">
                    <a:moveTo>
                      <a:pt x="336" y="0"/>
                    </a:moveTo>
                    <a:cubicBezTo>
                      <a:pt x="153" y="0"/>
                      <a:pt x="0" y="142"/>
                      <a:pt x="0" y="325"/>
                    </a:cubicBezTo>
                    <a:cubicBezTo>
                      <a:pt x="0" y="508"/>
                      <a:pt x="153" y="661"/>
                      <a:pt x="336" y="661"/>
                    </a:cubicBezTo>
                    <a:cubicBezTo>
                      <a:pt x="519" y="661"/>
                      <a:pt x="661" y="508"/>
                      <a:pt x="661" y="325"/>
                    </a:cubicBezTo>
                    <a:cubicBezTo>
                      <a:pt x="661" y="142"/>
                      <a:pt x="519" y="0"/>
                      <a:pt x="3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51"/>
              <p:cNvSpPr/>
              <p:nvPr/>
            </p:nvSpPr>
            <p:spPr>
              <a:xfrm>
                <a:off x="4379475" y="1911600"/>
                <a:ext cx="165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1" extrusionOk="0">
                    <a:moveTo>
                      <a:pt x="336" y="0"/>
                    </a:moveTo>
                    <a:cubicBezTo>
                      <a:pt x="153" y="0"/>
                      <a:pt x="1" y="142"/>
                      <a:pt x="1" y="325"/>
                    </a:cubicBezTo>
                    <a:cubicBezTo>
                      <a:pt x="1" y="508"/>
                      <a:pt x="153" y="661"/>
                      <a:pt x="336" y="661"/>
                    </a:cubicBezTo>
                    <a:cubicBezTo>
                      <a:pt x="519" y="661"/>
                      <a:pt x="661" y="508"/>
                      <a:pt x="661" y="325"/>
                    </a:cubicBezTo>
                    <a:cubicBezTo>
                      <a:pt x="661" y="142"/>
                      <a:pt x="519" y="0"/>
                      <a:pt x="336" y="0"/>
                    </a:cubicBezTo>
                    <a:close/>
                  </a:path>
                </a:pathLst>
              </a:custGeom>
              <a:solidFill>
                <a:srgbClr val="E67E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51"/>
              <p:cNvSpPr/>
              <p:nvPr/>
            </p:nvSpPr>
            <p:spPr>
              <a:xfrm>
                <a:off x="4357875" y="1872450"/>
                <a:ext cx="257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28" extrusionOk="0">
                    <a:moveTo>
                      <a:pt x="519" y="1"/>
                    </a:moveTo>
                    <a:cubicBezTo>
                      <a:pt x="234" y="1"/>
                      <a:pt x="0" y="224"/>
                      <a:pt x="0" y="509"/>
                    </a:cubicBezTo>
                    <a:cubicBezTo>
                      <a:pt x="0" y="794"/>
                      <a:pt x="234" y="1027"/>
                      <a:pt x="519" y="1027"/>
                    </a:cubicBezTo>
                    <a:cubicBezTo>
                      <a:pt x="804" y="1027"/>
                      <a:pt x="1027" y="794"/>
                      <a:pt x="1027" y="509"/>
                    </a:cubicBezTo>
                    <a:cubicBezTo>
                      <a:pt x="1027" y="224"/>
                      <a:pt x="804" y="1"/>
                      <a:pt x="519" y="1"/>
                    </a:cubicBezTo>
                    <a:close/>
                  </a:path>
                </a:pathLst>
              </a:custGeom>
              <a:solidFill>
                <a:srgbClr val="E67E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51"/>
              <p:cNvSpPr/>
              <p:nvPr/>
            </p:nvSpPr>
            <p:spPr>
              <a:xfrm>
                <a:off x="4225475" y="1919975"/>
                <a:ext cx="815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337" extrusionOk="0">
                    <a:moveTo>
                      <a:pt x="163" y="1"/>
                    </a:moveTo>
                    <a:cubicBezTo>
                      <a:pt x="71" y="1"/>
                      <a:pt x="0" y="72"/>
                      <a:pt x="0" y="163"/>
                    </a:cubicBezTo>
                    <a:cubicBezTo>
                      <a:pt x="0" y="255"/>
                      <a:pt x="71" y="336"/>
                      <a:pt x="163" y="336"/>
                    </a:cubicBezTo>
                    <a:cubicBezTo>
                      <a:pt x="254" y="336"/>
                      <a:pt x="326" y="255"/>
                      <a:pt x="326" y="163"/>
                    </a:cubicBezTo>
                    <a:cubicBezTo>
                      <a:pt x="326" y="72"/>
                      <a:pt x="254" y="1"/>
                      <a:pt x="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51"/>
              <p:cNvSpPr/>
              <p:nvPr/>
            </p:nvSpPr>
            <p:spPr>
              <a:xfrm>
                <a:off x="4196250" y="1861025"/>
                <a:ext cx="272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088" extrusionOk="0">
                    <a:moveTo>
                      <a:pt x="549" y="0"/>
                    </a:moveTo>
                    <a:cubicBezTo>
                      <a:pt x="244" y="0"/>
                      <a:pt x="0" y="244"/>
                      <a:pt x="0" y="549"/>
                    </a:cubicBezTo>
                    <a:cubicBezTo>
                      <a:pt x="0" y="844"/>
                      <a:pt x="244" y="1088"/>
                      <a:pt x="549" y="1088"/>
                    </a:cubicBezTo>
                    <a:cubicBezTo>
                      <a:pt x="844" y="1088"/>
                      <a:pt x="1088" y="844"/>
                      <a:pt x="1088" y="549"/>
                    </a:cubicBezTo>
                    <a:cubicBezTo>
                      <a:pt x="1088" y="244"/>
                      <a:pt x="844" y="0"/>
                      <a:pt x="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51"/>
              <p:cNvSpPr/>
              <p:nvPr/>
            </p:nvSpPr>
            <p:spPr>
              <a:xfrm>
                <a:off x="4246575" y="2125825"/>
                <a:ext cx="1652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62" extrusionOk="0">
                    <a:moveTo>
                      <a:pt x="336" y="1"/>
                    </a:moveTo>
                    <a:cubicBezTo>
                      <a:pt x="153" y="1"/>
                      <a:pt x="0" y="143"/>
                      <a:pt x="0" y="326"/>
                    </a:cubicBezTo>
                    <a:cubicBezTo>
                      <a:pt x="0" y="509"/>
                      <a:pt x="153" y="661"/>
                      <a:pt x="336" y="661"/>
                    </a:cubicBezTo>
                    <a:cubicBezTo>
                      <a:pt x="518" y="661"/>
                      <a:pt x="661" y="509"/>
                      <a:pt x="661" y="326"/>
                    </a:cubicBezTo>
                    <a:cubicBezTo>
                      <a:pt x="661" y="143"/>
                      <a:pt x="518" y="1"/>
                      <a:pt x="336" y="1"/>
                    </a:cubicBezTo>
                    <a:close/>
                  </a:path>
                </a:pathLst>
              </a:custGeom>
              <a:solidFill>
                <a:srgbClr val="BCB3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51"/>
              <p:cNvSpPr/>
              <p:nvPr/>
            </p:nvSpPr>
            <p:spPr>
              <a:xfrm>
                <a:off x="4200825" y="2135475"/>
                <a:ext cx="94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7" extrusionOk="0">
                    <a:moveTo>
                      <a:pt x="183" y="1"/>
                    </a:moveTo>
                    <a:cubicBezTo>
                      <a:pt x="82" y="1"/>
                      <a:pt x="0" y="82"/>
                      <a:pt x="0" y="194"/>
                    </a:cubicBezTo>
                    <a:cubicBezTo>
                      <a:pt x="0" y="296"/>
                      <a:pt x="82" y="377"/>
                      <a:pt x="183" y="377"/>
                    </a:cubicBezTo>
                    <a:cubicBezTo>
                      <a:pt x="285" y="377"/>
                      <a:pt x="376" y="296"/>
                      <a:pt x="376" y="194"/>
                    </a:cubicBezTo>
                    <a:cubicBezTo>
                      <a:pt x="376" y="82"/>
                      <a:pt x="285" y="1"/>
                      <a:pt x="183" y="1"/>
                    </a:cubicBezTo>
                    <a:close/>
                  </a:path>
                </a:pathLst>
              </a:custGeom>
              <a:solidFill>
                <a:srgbClr val="BCB3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51"/>
              <p:cNvSpPr/>
              <p:nvPr/>
            </p:nvSpPr>
            <p:spPr>
              <a:xfrm>
                <a:off x="4224700" y="2108300"/>
                <a:ext cx="892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6" extrusionOk="0">
                    <a:moveTo>
                      <a:pt x="184" y="0"/>
                    </a:moveTo>
                    <a:cubicBezTo>
                      <a:pt x="82" y="0"/>
                      <a:pt x="1" y="81"/>
                      <a:pt x="1" y="183"/>
                    </a:cubicBezTo>
                    <a:cubicBezTo>
                      <a:pt x="1" y="275"/>
                      <a:pt x="82" y="356"/>
                      <a:pt x="184" y="356"/>
                    </a:cubicBezTo>
                    <a:cubicBezTo>
                      <a:pt x="275" y="356"/>
                      <a:pt x="357" y="275"/>
                      <a:pt x="357" y="183"/>
                    </a:cubicBezTo>
                    <a:cubicBezTo>
                      <a:pt x="357" y="81"/>
                      <a:pt x="275" y="0"/>
                      <a:pt x="184" y="0"/>
                    </a:cubicBezTo>
                    <a:close/>
                  </a:path>
                </a:pathLst>
              </a:custGeom>
              <a:solidFill>
                <a:srgbClr val="BCB3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51"/>
              <p:cNvSpPr/>
              <p:nvPr/>
            </p:nvSpPr>
            <p:spPr>
              <a:xfrm>
                <a:off x="4136525" y="20785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CB3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51"/>
              <p:cNvSpPr/>
              <p:nvPr/>
            </p:nvSpPr>
            <p:spPr>
              <a:xfrm>
                <a:off x="4275275" y="1974875"/>
                <a:ext cx="3587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244" extrusionOk="0">
                    <a:moveTo>
                      <a:pt x="946" y="0"/>
                    </a:moveTo>
                    <a:lnTo>
                      <a:pt x="1" y="2928"/>
                    </a:lnTo>
                    <a:lnTo>
                      <a:pt x="336" y="3243"/>
                    </a:lnTo>
                    <a:lnTo>
                      <a:pt x="1434" y="82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ECCC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80" name="Google Shape;2380;p51"/>
          <p:cNvGrpSpPr/>
          <p:nvPr/>
        </p:nvGrpSpPr>
        <p:grpSpPr>
          <a:xfrm>
            <a:off x="2909890" y="3031039"/>
            <a:ext cx="618472" cy="618508"/>
            <a:chOff x="7219225" y="3525988"/>
            <a:chExt cx="365700" cy="365700"/>
          </a:xfrm>
        </p:grpSpPr>
        <p:sp>
          <p:nvSpPr>
            <p:cNvPr id="2381" name="Google Shape;2381;p51"/>
            <p:cNvSpPr/>
            <p:nvPr/>
          </p:nvSpPr>
          <p:spPr>
            <a:xfrm>
              <a:off x="7219225" y="3525988"/>
              <a:ext cx="365700" cy="365700"/>
            </a:xfrm>
            <a:prstGeom prst="ellipse">
              <a:avLst/>
            </a:prstGeom>
            <a:solidFill>
              <a:srgbClr val="222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82" name="Google Shape;2382;p51"/>
            <p:cNvGrpSpPr/>
            <p:nvPr/>
          </p:nvGrpSpPr>
          <p:grpSpPr>
            <a:xfrm>
              <a:off x="7237600" y="3560725"/>
              <a:ext cx="342725" cy="329275"/>
              <a:chOff x="7237600" y="3560725"/>
              <a:chExt cx="342725" cy="329275"/>
            </a:xfrm>
          </p:grpSpPr>
          <p:sp>
            <p:nvSpPr>
              <p:cNvPr id="2383" name="Google Shape;2383;p51"/>
              <p:cNvSpPr/>
              <p:nvPr/>
            </p:nvSpPr>
            <p:spPr>
              <a:xfrm>
                <a:off x="7523925" y="3572125"/>
                <a:ext cx="5640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2256" extrusionOk="0">
                    <a:moveTo>
                      <a:pt x="1128" y="1"/>
                    </a:moveTo>
                    <a:cubicBezTo>
                      <a:pt x="502" y="1"/>
                      <a:pt x="0" y="502"/>
                      <a:pt x="0" y="1128"/>
                    </a:cubicBezTo>
                    <a:cubicBezTo>
                      <a:pt x="0" y="1746"/>
                      <a:pt x="502" y="2256"/>
                      <a:pt x="1128" y="2256"/>
                    </a:cubicBezTo>
                    <a:cubicBezTo>
                      <a:pt x="1745" y="2256"/>
                      <a:pt x="2255" y="1746"/>
                      <a:pt x="2255" y="1128"/>
                    </a:cubicBezTo>
                    <a:cubicBezTo>
                      <a:pt x="2255" y="502"/>
                      <a:pt x="1745" y="1"/>
                      <a:pt x="1128" y="1"/>
                    </a:cubicBezTo>
                    <a:close/>
                  </a:path>
                </a:pathLst>
              </a:custGeom>
              <a:solidFill>
                <a:srgbClr val="81C0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51"/>
              <p:cNvSpPr/>
              <p:nvPr/>
            </p:nvSpPr>
            <p:spPr>
              <a:xfrm>
                <a:off x="7262225" y="3631200"/>
                <a:ext cx="27975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548" extrusionOk="0">
                    <a:moveTo>
                      <a:pt x="582" y="0"/>
                    </a:moveTo>
                    <a:lnTo>
                      <a:pt x="0" y="242"/>
                    </a:lnTo>
                    <a:lnTo>
                      <a:pt x="528" y="1548"/>
                    </a:lnTo>
                    <a:lnTo>
                      <a:pt x="1119" y="1315"/>
                    </a:lnTo>
                    <a:lnTo>
                      <a:pt x="1002" y="1038"/>
                    </a:lnTo>
                    <a:lnTo>
                      <a:pt x="698" y="277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A89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51"/>
              <p:cNvSpPr/>
              <p:nvPr/>
            </p:nvSpPr>
            <p:spPr>
              <a:xfrm>
                <a:off x="7279675" y="3600100"/>
                <a:ext cx="101575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2282" extrusionOk="0">
                    <a:moveTo>
                      <a:pt x="3749" y="0"/>
                    </a:moveTo>
                    <a:lnTo>
                      <a:pt x="0" y="1521"/>
                    </a:lnTo>
                    <a:lnTo>
                      <a:pt x="304" y="2282"/>
                    </a:lnTo>
                    <a:lnTo>
                      <a:pt x="4062" y="761"/>
                    </a:lnTo>
                    <a:lnTo>
                      <a:pt x="3749" y="0"/>
                    </a:lnTo>
                    <a:close/>
                  </a:path>
                </a:pathLst>
              </a:custGeom>
              <a:solidFill>
                <a:srgbClr val="D671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51"/>
              <p:cNvSpPr/>
              <p:nvPr/>
            </p:nvSpPr>
            <p:spPr>
              <a:xfrm>
                <a:off x="7237600" y="3679725"/>
                <a:ext cx="101575" cy="5730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2292" extrusionOk="0">
                    <a:moveTo>
                      <a:pt x="3750" y="1"/>
                    </a:moveTo>
                    <a:lnTo>
                      <a:pt x="1" y="1522"/>
                    </a:lnTo>
                    <a:lnTo>
                      <a:pt x="314" y="2291"/>
                    </a:lnTo>
                    <a:lnTo>
                      <a:pt x="4063" y="770"/>
                    </a:lnTo>
                    <a:lnTo>
                      <a:pt x="3750" y="1"/>
                    </a:lnTo>
                    <a:close/>
                  </a:path>
                </a:pathLst>
              </a:custGeom>
              <a:solidFill>
                <a:srgbClr val="806F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51"/>
              <p:cNvSpPr/>
              <p:nvPr/>
            </p:nvSpPr>
            <p:spPr>
              <a:xfrm>
                <a:off x="7341400" y="3606125"/>
                <a:ext cx="27100" cy="510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2041" extrusionOk="0">
                    <a:moveTo>
                      <a:pt x="296" y="1"/>
                    </a:moveTo>
                    <a:lnTo>
                      <a:pt x="0" y="117"/>
                    </a:lnTo>
                    <a:lnTo>
                      <a:pt x="788" y="2041"/>
                    </a:lnTo>
                    <a:lnTo>
                      <a:pt x="1083" y="1925"/>
                    </a:ln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806F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51"/>
              <p:cNvSpPr/>
              <p:nvPr/>
            </p:nvSpPr>
            <p:spPr>
              <a:xfrm>
                <a:off x="7301350" y="3622250"/>
                <a:ext cx="27100" cy="51250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2050" extrusionOk="0">
                    <a:moveTo>
                      <a:pt x="296" y="0"/>
                    </a:moveTo>
                    <a:lnTo>
                      <a:pt x="1" y="125"/>
                    </a:lnTo>
                    <a:lnTo>
                      <a:pt x="779" y="2049"/>
                    </a:lnTo>
                    <a:lnTo>
                      <a:pt x="1084" y="1924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806F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51"/>
              <p:cNvSpPr/>
              <p:nvPr/>
            </p:nvSpPr>
            <p:spPr>
              <a:xfrm>
                <a:off x="7375625" y="3708350"/>
                <a:ext cx="37375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460" extrusionOk="0">
                    <a:moveTo>
                      <a:pt x="752" y="1"/>
                    </a:moveTo>
                    <a:cubicBezTo>
                      <a:pt x="349" y="1"/>
                      <a:pt x="18" y="323"/>
                      <a:pt x="0" y="726"/>
                    </a:cubicBezTo>
                    <a:lnTo>
                      <a:pt x="0" y="1459"/>
                    </a:lnTo>
                    <a:lnTo>
                      <a:pt x="1495" y="1459"/>
                    </a:lnTo>
                    <a:lnTo>
                      <a:pt x="1495" y="726"/>
                    </a:lnTo>
                    <a:cubicBezTo>
                      <a:pt x="1477" y="323"/>
                      <a:pt x="1146" y="1"/>
                      <a:pt x="752" y="1"/>
                    </a:cubicBezTo>
                    <a:close/>
                  </a:path>
                </a:pathLst>
              </a:custGeom>
              <a:solidFill>
                <a:srgbClr val="D671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51"/>
              <p:cNvSpPr/>
              <p:nvPr/>
            </p:nvSpPr>
            <p:spPr>
              <a:xfrm>
                <a:off x="7394400" y="3768525"/>
                <a:ext cx="58650" cy="12147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4859" extrusionOk="0">
                    <a:moveTo>
                      <a:pt x="1" y="1"/>
                    </a:moveTo>
                    <a:lnTo>
                      <a:pt x="1" y="931"/>
                    </a:lnTo>
                    <a:lnTo>
                      <a:pt x="1415" y="4859"/>
                    </a:lnTo>
                    <a:cubicBezTo>
                      <a:pt x="1728" y="4814"/>
                      <a:pt x="2041" y="4743"/>
                      <a:pt x="2345" y="4653"/>
                    </a:cubicBezTo>
                    <a:lnTo>
                      <a:pt x="815" y="403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51"/>
              <p:cNvSpPr/>
              <p:nvPr/>
            </p:nvSpPr>
            <p:spPr>
              <a:xfrm>
                <a:off x="7337375" y="3768525"/>
                <a:ext cx="57050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4743" extrusionOk="0">
                    <a:moveTo>
                      <a:pt x="1620" y="1"/>
                    </a:moveTo>
                    <a:lnTo>
                      <a:pt x="1477" y="403"/>
                    </a:lnTo>
                    <a:lnTo>
                      <a:pt x="0" y="4465"/>
                    </a:lnTo>
                    <a:cubicBezTo>
                      <a:pt x="296" y="4582"/>
                      <a:pt x="591" y="4671"/>
                      <a:pt x="904" y="4743"/>
                    </a:cubicBezTo>
                    <a:lnTo>
                      <a:pt x="2282" y="931"/>
                    </a:lnTo>
                    <a:lnTo>
                      <a:pt x="22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51"/>
              <p:cNvSpPr/>
              <p:nvPr/>
            </p:nvSpPr>
            <p:spPr>
              <a:xfrm>
                <a:off x="7360625" y="3745050"/>
                <a:ext cx="675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940" extrusionOk="0">
                    <a:moveTo>
                      <a:pt x="1" y="0"/>
                    </a:moveTo>
                    <a:lnTo>
                      <a:pt x="1" y="940"/>
                    </a:lnTo>
                    <a:lnTo>
                      <a:pt x="2703" y="940"/>
                    </a:lnTo>
                    <a:lnTo>
                      <a:pt x="2703" y="0"/>
                    </a:lnTo>
                    <a:close/>
                  </a:path>
                </a:pathLst>
              </a:custGeom>
              <a:solidFill>
                <a:srgbClr val="F5E3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51"/>
              <p:cNvSpPr/>
              <p:nvPr/>
            </p:nvSpPr>
            <p:spPr>
              <a:xfrm>
                <a:off x="7374050" y="3768525"/>
                <a:ext cx="407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404" extrusionOk="0">
                    <a:moveTo>
                      <a:pt x="144" y="1"/>
                    </a:moveTo>
                    <a:lnTo>
                      <a:pt x="1" y="403"/>
                    </a:lnTo>
                    <a:lnTo>
                      <a:pt x="1629" y="403"/>
                    </a:lnTo>
                    <a:lnTo>
                      <a:pt x="1477" y="1"/>
                    </a:lnTo>
                    <a:close/>
                  </a:path>
                </a:pathLst>
              </a:custGeom>
              <a:solidFill>
                <a:srgbClr val="806F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51"/>
              <p:cNvSpPr/>
              <p:nvPr/>
            </p:nvSpPr>
            <p:spPr>
              <a:xfrm>
                <a:off x="7351475" y="3691125"/>
                <a:ext cx="429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24" extrusionOk="0">
                    <a:moveTo>
                      <a:pt x="1718" y="1"/>
                    </a:moveTo>
                    <a:lnTo>
                      <a:pt x="0" y="699"/>
                    </a:lnTo>
                    <a:lnTo>
                      <a:pt x="331" y="940"/>
                    </a:lnTo>
                    <a:lnTo>
                      <a:pt x="966" y="1423"/>
                    </a:lnTo>
                    <a:cubicBezTo>
                      <a:pt x="966" y="1003"/>
                      <a:pt x="1306" y="672"/>
                      <a:pt x="1718" y="672"/>
                    </a:cubicBezTo>
                    <a:lnTo>
                      <a:pt x="1718" y="1"/>
                    </a:lnTo>
                    <a:close/>
                  </a:path>
                </a:pathLst>
              </a:custGeom>
              <a:solidFill>
                <a:srgbClr val="A89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51"/>
              <p:cNvSpPr/>
              <p:nvPr/>
            </p:nvSpPr>
            <p:spPr>
              <a:xfrm>
                <a:off x="7247450" y="3688450"/>
                <a:ext cx="41400" cy="49900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996" extrusionOk="0">
                    <a:moveTo>
                      <a:pt x="913" y="0"/>
                    </a:moveTo>
                    <a:lnTo>
                      <a:pt x="1" y="645"/>
                    </a:lnTo>
                    <a:lnTo>
                      <a:pt x="546" y="1996"/>
                    </a:lnTo>
                    <a:lnTo>
                      <a:pt x="1656" y="1826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rgbClr val="A89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51"/>
              <p:cNvSpPr/>
              <p:nvPr/>
            </p:nvSpPr>
            <p:spPr>
              <a:xfrm>
                <a:off x="7511400" y="3565650"/>
                <a:ext cx="65125" cy="76525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3061" extrusionOk="0">
                    <a:moveTo>
                      <a:pt x="1629" y="0"/>
                    </a:moveTo>
                    <a:lnTo>
                      <a:pt x="0" y="663"/>
                    </a:lnTo>
                    <a:lnTo>
                      <a:pt x="117" y="958"/>
                    </a:lnTo>
                    <a:lnTo>
                      <a:pt x="564" y="2058"/>
                    </a:lnTo>
                    <a:lnTo>
                      <a:pt x="859" y="2774"/>
                    </a:lnTo>
                    <a:lnTo>
                      <a:pt x="976" y="3060"/>
                    </a:lnTo>
                    <a:lnTo>
                      <a:pt x="2604" y="2407"/>
                    </a:lnTo>
                    <a:lnTo>
                      <a:pt x="2193" y="1396"/>
                    </a:lnTo>
                    <a:lnTo>
                      <a:pt x="1629" y="0"/>
                    </a:lnTo>
                    <a:close/>
                  </a:path>
                </a:pathLst>
              </a:custGeom>
              <a:solidFill>
                <a:srgbClr val="D671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51"/>
              <p:cNvSpPr/>
              <p:nvPr/>
            </p:nvSpPr>
            <p:spPr>
              <a:xfrm>
                <a:off x="7525500" y="3600550"/>
                <a:ext cx="510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665" extrusionOk="0">
                    <a:moveTo>
                      <a:pt x="1629" y="0"/>
                    </a:moveTo>
                    <a:lnTo>
                      <a:pt x="0" y="662"/>
                    </a:lnTo>
                    <a:lnTo>
                      <a:pt x="295" y="1378"/>
                    </a:lnTo>
                    <a:lnTo>
                      <a:pt x="412" y="1664"/>
                    </a:lnTo>
                    <a:lnTo>
                      <a:pt x="2040" y="1011"/>
                    </a:lnTo>
                    <a:lnTo>
                      <a:pt x="1629" y="0"/>
                    </a:lnTo>
                    <a:close/>
                  </a:path>
                </a:pathLst>
              </a:custGeom>
              <a:solidFill>
                <a:srgbClr val="CC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51"/>
              <p:cNvSpPr/>
              <p:nvPr/>
            </p:nvSpPr>
            <p:spPr>
              <a:xfrm>
                <a:off x="7270275" y="3589575"/>
                <a:ext cx="26262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5781" extrusionOk="0">
                    <a:moveTo>
                      <a:pt x="9762" y="1"/>
                    </a:moveTo>
                    <a:lnTo>
                      <a:pt x="0" y="3955"/>
                    </a:lnTo>
                    <a:lnTo>
                      <a:pt x="546" y="5289"/>
                    </a:lnTo>
                    <a:lnTo>
                      <a:pt x="743" y="5781"/>
                    </a:lnTo>
                    <a:lnTo>
                      <a:pt x="3248" y="4761"/>
                    </a:lnTo>
                    <a:lnTo>
                      <a:pt x="4966" y="4063"/>
                    </a:lnTo>
                    <a:lnTo>
                      <a:pt x="10504" y="1817"/>
                    </a:lnTo>
                    <a:lnTo>
                      <a:pt x="10308" y="1325"/>
                    </a:lnTo>
                    <a:lnTo>
                      <a:pt x="9762" y="1"/>
                    </a:lnTo>
                    <a:close/>
                  </a:path>
                </a:pathLst>
              </a:custGeom>
              <a:solidFill>
                <a:srgbClr val="F5E3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51"/>
              <p:cNvSpPr/>
              <p:nvPr/>
            </p:nvSpPr>
            <p:spPr>
              <a:xfrm>
                <a:off x="7283925" y="3622700"/>
                <a:ext cx="248975" cy="111400"/>
              </a:xfrm>
              <a:custGeom>
                <a:avLst/>
                <a:gdLst/>
                <a:ahLst/>
                <a:cxnLst/>
                <a:rect l="l" t="t" r="r" b="b"/>
                <a:pathLst>
                  <a:path w="9959" h="4456" extrusionOk="0">
                    <a:moveTo>
                      <a:pt x="9762" y="0"/>
                    </a:moveTo>
                    <a:lnTo>
                      <a:pt x="0" y="3964"/>
                    </a:lnTo>
                    <a:lnTo>
                      <a:pt x="197" y="4456"/>
                    </a:lnTo>
                    <a:lnTo>
                      <a:pt x="2702" y="3436"/>
                    </a:lnTo>
                    <a:lnTo>
                      <a:pt x="4420" y="2738"/>
                    </a:lnTo>
                    <a:lnTo>
                      <a:pt x="9958" y="492"/>
                    </a:lnTo>
                    <a:lnTo>
                      <a:pt x="9762" y="0"/>
                    </a:lnTo>
                    <a:close/>
                  </a:path>
                </a:pathLst>
              </a:custGeom>
              <a:solidFill>
                <a:srgbClr val="ABA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51"/>
              <p:cNvSpPr/>
              <p:nvPr/>
            </p:nvSpPr>
            <p:spPr>
              <a:xfrm>
                <a:off x="7351475" y="3691125"/>
                <a:ext cx="42950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941" extrusionOk="0">
                    <a:moveTo>
                      <a:pt x="1718" y="1"/>
                    </a:moveTo>
                    <a:lnTo>
                      <a:pt x="0" y="699"/>
                    </a:lnTo>
                    <a:lnTo>
                      <a:pt x="331" y="940"/>
                    </a:lnTo>
                    <a:lnTo>
                      <a:pt x="1673" y="493"/>
                    </a:lnTo>
                    <a:lnTo>
                      <a:pt x="1718" y="475"/>
                    </a:lnTo>
                    <a:lnTo>
                      <a:pt x="1718" y="1"/>
                    </a:lnTo>
                    <a:close/>
                  </a:path>
                </a:pathLst>
              </a:custGeom>
              <a:solidFill>
                <a:srgbClr val="806F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51"/>
              <p:cNvSpPr/>
              <p:nvPr/>
            </p:nvSpPr>
            <p:spPr>
              <a:xfrm>
                <a:off x="7387925" y="3721550"/>
                <a:ext cx="12775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511" h="511" extrusionOk="0">
                    <a:moveTo>
                      <a:pt x="260" y="1"/>
                    </a:moveTo>
                    <a:cubicBezTo>
                      <a:pt x="117" y="1"/>
                      <a:pt x="1" y="108"/>
                      <a:pt x="1" y="251"/>
                    </a:cubicBezTo>
                    <a:cubicBezTo>
                      <a:pt x="1" y="394"/>
                      <a:pt x="117" y="511"/>
                      <a:pt x="260" y="511"/>
                    </a:cubicBezTo>
                    <a:cubicBezTo>
                      <a:pt x="394" y="511"/>
                      <a:pt x="511" y="394"/>
                      <a:pt x="511" y="251"/>
                    </a:cubicBezTo>
                    <a:cubicBezTo>
                      <a:pt x="511" y="108"/>
                      <a:pt x="394" y="1"/>
                      <a:pt x="260" y="1"/>
                    </a:cubicBezTo>
                    <a:close/>
                  </a:path>
                </a:pathLst>
              </a:custGeom>
              <a:solidFill>
                <a:srgbClr val="F5E3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51"/>
              <p:cNvSpPr/>
              <p:nvPr/>
            </p:nvSpPr>
            <p:spPr>
              <a:xfrm>
                <a:off x="7497525" y="3685550"/>
                <a:ext cx="50125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014" extrusionOk="0">
                    <a:moveTo>
                      <a:pt x="1003" y="0"/>
                    </a:moveTo>
                    <a:cubicBezTo>
                      <a:pt x="904" y="0"/>
                      <a:pt x="824" y="81"/>
                      <a:pt x="824" y="179"/>
                    </a:cubicBezTo>
                    <a:lnTo>
                      <a:pt x="824" y="653"/>
                    </a:lnTo>
                    <a:cubicBezTo>
                      <a:pt x="824" y="752"/>
                      <a:pt x="743" y="832"/>
                      <a:pt x="654" y="832"/>
                    </a:cubicBezTo>
                    <a:lnTo>
                      <a:pt x="171" y="832"/>
                    </a:lnTo>
                    <a:cubicBezTo>
                      <a:pt x="72" y="832"/>
                      <a:pt x="1" y="913"/>
                      <a:pt x="1" y="1011"/>
                    </a:cubicBezTo>
                    <a:cubicBezTo>
                      <a:pt x="1" y="1101"/>
                      <a:pt x="72" y="1181"/>
                      <a:pt x="171" y="1181"/>
                    </a:cubicBezTo>
                    <a:lnTo>
                      <a:pt x="654" y="1181"/>
                    </a:lnTo>
                    <a:cubicBezTo>
                      <a:pt x="743" y="1181"/>
                      <a:pt x="824" y="1262"/>
                      <a:pt x="824" y="1360"/>
                    </a:cubicBezTo>
                    <a:lnTo>
                      <a:pt x="824" y="1834"/>
                    </a:lnTo>
                    <a:cubicBezTo>
                      <a:pt x="824" y="1933"/>
                      <a:pt x="904" y="2013"/>
                      <a:pt x="1003" y="2013"/>
                    </a:cubicBezTo>
                    <a:cubicBezTo>
                      <a:pt x="1101" y="2013"/>
                      <a:pt x="1182" y="1933"/>
                      <a:pt x="1182" y="1834"/>
                    </a:cubicBezTo>
                    <a:lnTo>
                      <a:pt x="1182" y="1360"/>
                    </a:lnTo>
                    <a:cubicBezTo>
                      <a:pt x="1182" y="1262"/>
                      <a:pt x="1253" y="1181"/>
                      <a:pt x="1352" y="1181"/>
                    </a:cubicBezTo>
                    <a:lnTo>
                      <a:pt x="1835" y="1181"/>
                    </a:lnTo>
                    <a:cubicBezTo>
                      <a:pt x="1924" y="1181"/>
                      <a:pt x="2005" y="1101"/>
                      <a:pt x="2005" y="1011"/>
                    </a:cubicBezTo>
                    <a:cubicBezTo>
                      <a:pt x="2005" y="913"/>
                      <a:pt x="1933" y="823"/>
                      <a:pt x="1835" y="823"/>
                    </a:cubicBezTo>
                    <a:lnTo>
                      <a:pt x="1352" y="823"/>
                    </a:lnTo>
                    <a:cubicBezTo>
                      <a:pt x="1253" y="823"/>
                      <a:pt x="1182" y="752"/>
                      <a:pt x="1182" y="653"/>
                    </a:cubicBezTo>
                    <a:lnTo>
                      <a:pt x="1182" y="179"/>
                    </a:lnTo>
                    <a:cubicBezTo>
                      <a:pt x="1182" y="81"/>
                      <a:pt x="1101" y="0"/>
                      <a:pt x="1003" y="0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51"/>
              <p:cNvSpPr/>
              <p:nvPr/>
            </p:nvSpPr>
            <p:spPr>
              <a:xfrm>
                <a:off x="7290850" y="3755100"/>
                <a:ext cx="29550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82" extrusionOk="0">
                    <a:moveTo>
                      <a:pt x="591" y="1"/>
                    </a:moveTo>
                    <a:cubicBezTo>
                      <a:pt x="528" y="1"/>
                      <a:pt x="484" y="54"/>
                      <a:pt x="484" y="108"/>
                    </a:cubicBezTo>
                    <a:lnTo>
                      <a:pt x="484" y="386"/>
                    </a:lnTo>
                    <a:cubicBezTo>
                      <a:pt x="484" y="448"/>
                      <a:pt x="439" y="493"/>
                      <a:pt x="385" y="493"/>
                    </a:cubicBezTo>
                    <a:lnTo>
                      <a:pt x="99" y="493"/>
                    </a:lnTo>
                    <a:cubicBezTo>
                      <a:pt x="45" y="493"/>
                      <a:pt x="0" y="538"/>
                      <a:pt x="0" y="591"/>
                    </a:cubicBezTo>
                    <a:cubicBezTo>
                      <a:pt x="0" y="654"/>
                      <a:pt x="45" y="699"/>
                      <a:pt x="99" y="699"/>
                    </a:cubicBezTo>
                    <a:lnTo>
                      <a:pt x="385" y="699"/>
                    </a:lnTo>
                    <a:cubicBezTo>
                      <a:pt x="439" y="699"/>
                      <a:pt x="484" y="743"/>
                      <a:pt x="484" y="797"/>
                    </a:cubicBezTo>
                    <a:lnTo>
                      <a:pt x="484" y="1083"/>
                    </a:lnTo>
                    <a:cubicBezTo>
                      <a:pt x="484" y="1137"/>
                      <a:pt x="528" y="1182"/>
                      <a:pt x="591" y="1182"/>
                    </a:cubicBezTo>
                    <a:cubicBezTo>
                      <a:pt x="645" y="1182"/>
                      <a:pt x="689" y="1137"/>
                      <a:pt x="689" y="1083"/>
                    </a:cubicBezTo>
                    <a:lnTo>
                      <a:pt x="689" y="797"/>
                    </a:lnTo>
                    <a:cubicBezTo>
                      <a:pt x="689" y="743"/>
                      <a:pt x="734" y="699"/>
                      <a:pt x="797" y="699"/>
                    </a:cubicBezTo>
                    <a:lnTo>
                      <a:pt x="1074" y="699"/>
                    </a:lnTo>
                    <a:cubicBezTo>
                      <a:pt x="1128" y="699"/>
                      <a:pt x="1181" y="654"/>
                      <a:pt x="1181" y="591"/>
                    </a:cubicBezTo>
                    <a:cubicBezTo>
                      <a:pt x="1181" y="538"/>
                      <a:pt x="1128" y="493"/>
                      <a:pt x="1074" y="493"/>
                    </a:cubicBezTo>
                    <a:lnTo>
                      <a:pt x="797" y="493"/>
                    </a:lnTo>
                    <a:cubicBezTo>
                      <a:pt x="734" y="493"/>
                      <a:pt x="689" y="448"/>
                      <a:pt x="689" y="386"/>
                    </a:cubicBezTo>
                    <a:lnTo>
                      <a:pt x="689" y="108"/>
                    </a:lnTo>
                    <a:cubicBezTo>
                      <a:pt x="689" y="54"/>
                      <a:pt x="645" y="1"/>
                      <a:pt x="591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51"/>
              <p:cNvSpPr/>
              <p:nvPr/>
            </p:nvSpPr>
            <p:spPr>
              <a:xfrm>
                <a:off x="7412075" y="3560725"/>
                <a:ext cx="29550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73" extrusionOk="0">
                    <a:moveTo>
                      <a:pt x="591" y="1"/>
                    </a:moveTo>
                    <a:cubicBezTo>
                      <a:pt x="529" y="1"/>
                      <a:pt x="484" y="45"/>
                      <a:pt x="484" y="99"/>
                    </a:cubicBezTo>
                    <a:lnTo>
                      <a:pt x="484" y="385"/>
                    </a:lnTo>
                    <a:cubicBezTo>
                      <a:pt x="484" y="439"/>
                      <a:pt x="439" y="484"/>
                      <a:pt x="386" y="484"/>
                    </a:cubicBezTo>
                    <a:lnTo>
                      <a:pt x="99" y="484"/>
                    </a:lnTo>
                    <a:cubicBezTo>
                      <a:pt x="46" y="484"/>
                      <a:pt x="1" y="529"/>
                      <a:pt x="1" y="591"/>
                    </a:cubicBezTo>
                    <a:cubicBezTo>
                      <a:pt x="1" y="645"/>
                      <a:pt x="46" y="690"/>
                      <a:pt x="99" y="690"/>
                    </a:cubicBezTo>
                    <a:lnTo>
                      <a:pt x="386" y="690"/>
                    </a:lnTo>
                    <a:cubicBezTo>
                      <a:pt x="439" y="690"/>
                      <a:pt x="493" y="734"/>
                      <a:pt x="493" y="797"/>
                    </a:cubicBezTo>
                    <a:lnTo>
                      <a:pt x="493" y="1074"/>
                    </a:lnTo>
                    <a:cubicBezTo>
                      <a:pt x="493" y="1128"/>
                      <a:pt x="538" y="1173"/>
                      <a:pt x="591" y="1173"/>
                    </a:cubicBezTo>
                    <a:cubicBezTo>
                      <a:pt x="645" y="1173"/>
                      <a:pt x="699" y="1128"/>
                      <a:pt x="699" y="1074"/>
                    </a:cubicBezTo>
                    <a:lnTo>
                      <a:pt x="699" y="797"/>
                    </a:lnTo>
                    <a:cubicBezTo>
                      <a:pt x="699" y="734"/>
                      <a:pt x="743" y="690"/>
                      <a:pt x="797" y="690"/>
                    </a:cubicBezTo>
                    <a:lnTo>
                      <a:pt x="1074" y="690"/>
                    </a:lnTo>
                    <a:cubicBezTo>
                      <a:pt x="1137" y="690"/>
                      <a:pt x="1182" y="645"/>
                      <a:pt x="1182" y="591"/>
                    </a:cubicBezTo>
                    <a:cubicBezTo>
                      <a:pt x="1182" y="529"/>
                      <a:pt x="1137" y="484"/>
                      <a:pt x="1074" y="484"/>
                    </a:cubicBezTo>
                    <a:lnTo>
                      <a:pt x="797" y="484"/>
                    </a:lnTo>
                    <a:cubicBezTo>
                      <a:pt x="734" y="484"/>
                      <a:pt x="690" y="439"/>
                      <a:pt x="690" y="385"/>
                    </a:cubicBezTo>
                    <a:lnTo>
                      <a:pt x="690" y="99"/>
                    </a:lnTo>
                    <a:cubicBezTo>
                      <a:pt x="690" y="45"/>
                      <a:pt x="645" y="1"/>
                      <a:pt x="591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05" name="Google Shape;2405;p51"/>
          <p:cNvGrpSpPr/>
          <p:nvPr/>
        </p:nvGrpSpPr>
        <p:grpSpPr>
          <a:xfrm>
            <a:off x="5818886" y="3029622"/>
            <a:ext cx="645404" cy="621341"/>
            <a:chOff x="7782500" y="3524725"/>
            <a:chExt cx="381625" cy="367375"/>
          </a:xfrm>
        </p:grpSpPr>
        <p:sp>
          <p:nvSpPr>
            <p:cNvPr id="2406" name="Google Shape;2406;p51"/>
            <p:cNvSpPr/>
            <p:nvPr/>
          </p:nvSpPr>
          <p:spPr>
            <a:xfrm>
              <a:off x="7782500" y="3524725"/>
              <a:ext cx="381625" cy="367375"/>
            </a:xfrm>
            <a:custGeom>
              <a:avLst/>
              <a:gdLst/>
              <a:ahLst/>
              <a:cxnLst/>
              <a:rect l="l" t="t" r="r" b="b"/>
              <a:pathLst>
                <a:path w="15265" h="14695" extrusionOk="0">
                  <a:moveTo>
                    <a:pt x="7337" y="0"/>
                  </a:moveTo>
                  <a:cubicBezTo>
                    <a:pt x="3284" y="0"/>
                    <a:pt x="1" y="3293"/>
                    <a:pt x="1" y="7346"/>
                  </a:cubicBezTo>
                  <a:cubicBezTo>
                    <a:pt x="1" y="10316"/>
                    <a:pt x="1790" y="13000"/>
                    <a:pt x="4528" y="14137"/>
                  </a:cubicBezTo>
                  <a:cubicBezTo>
                    <a:pt x="5435" y="14512"/>
                    <a:pt x="6388" y="14694"/>
                    <a:pt x="7332" y="14694"/>
                  </a:cubicBezTo>
                  <a:cubicBezTo>
                    <a:pt x="9246" y="14694"/>
                    <a:pt x="11128" y="13946"/>
                    <a:pt x="12536" y="12544"/>
                  </a:cubicBezTo>
                  <a:cubicBezTo>
                    <a:pt x="14638" y="10442"/>
                    <a:pt x="15265" y="7283"/>
                    <a:pt x="14128" y="4536"/>
                  </a:cubicBezTo>
                  <a:cubicBezTo>
                    <a:pt x="12992" y="1790"/>
                    <a:pt x="10317" y="0"/>
                    <a:pt x="73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1"/>
            <p:cNvSpPr/>
            <p:nvPr/>
          </p:nvSpPr>
          <p:spPr>
            <a:xfrm>
              <a:off x="8018475" y="3884175"/>
              <a:ext cx="700" cy="250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8" y="0"/>
                  </a:moveTo>
                  <a:lnTo>
                    <a:pt x="1" y="9"/>
                  </a:lnTo>
                  <a:lnTo>
                    <a:pt x="28" y="9"/>
                  </a:lnTo>
                  <a:cubicBezTo>
                    <a:pt x="28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E7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1"/>
            <p:cNvSpPr/>
            <p:nvPr/>
          </p:nvSpPr>
          <p:spPr>
            <a:xfrm>
              <a:off x="7861025" y="3564250"/>
              <a:ext cx="233750" cy="269175"/>
            </a:xfrm>
            <a:custGeom>
              <a:avLst/>
              <a:gdLst/>
              <a:ahLst/>
              <a:cxnLst/>
              <a:rect l="l" t="t" r="r" b="b"/>
              <a:pathLst>
                <a:path w="9350" h="10767" extrusionOk="0">
                  <a:moveTo>
                    <a:pt x="4223" y="0"/>
                  </a:moveTo>
                  <a:cubicBezTo>
                    <a:pt x="1978" y="0"/>
                    <a:pt x="0" y="1818"/>
                    <a:pt x="0" y="4235"/>
                  </a:cubicBezTo>
                  <a:lnTo>
                    <a:pt x="0" y="4244"/>
                  </a:lnTo>
                  <a:cubicBezTo>
                    <a:pt x="0" y="5165"/>
                    <a:pt x="304" y="6069"/>
                    <a:pt x="868" y="6803"/>
                  </a:cubicBezTo>
                  <a:cubicBezTo>
                    <a:pt x="1718" y="7903"/>
                    <a:pt x="2183" y="9263"/>
                    <a:pt x="2192" y="10650"/>
                  </a:cubicBezTo>
                  <a:lnTo>
                    <a:pt x="2192" y="10766"/>
                  </a:lnTo>
                  <a:lnTo>
                    <a:pt x="6272" y="10766"/>
                  </a:lnTo>
                  <a:lnTo>
                    <a:pt x="6272" y="10659"/>
                  </a:lnTo>
                  <a:cubicBezTo>
                    <a:pt x="6263" y="9281"/>
                    <a:pt x="6719" y="7930"/>
                    <a:pt x="7561" y="6838"/>
                  </a:cubicBezTo>
                  <a:cubicBezTo>
                    <a:pt x="9350" y="4548"/>
                    <a:pt x="8357" y="1184"/>
                    <a:pt x="5610" y="235"/>
                  </a:cubicBezTo>
                  <a:cubicBezTo>
                    <a:pt x="5146" y="75"/>
                    <a:pt x="467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1"/>
            <p:cNvSpPr/>
            <p:nvPr/>
          </p:nvSpPr>
          <p:spPr>
            <a:xfrm>
              <a:off x="7962575" y="3564525"/>
              <a:ext cx="134900" cy="268900"/>
            </a:xfrm>
            <a:custGeom>
              <a:avLst/>
              <a:gdLst/>
              <a:ahLst/>
              <a:cxnLst/>
              <a:rect l="l" t="t" r="r" b="b"/>
              <a:pathLst>
                <a:path w="5396" h="10756" extrusionOk="0">
                  <a:moveTo>
                    <a:pt x="0" y="1"/>
                  </a:moveTo>
                  <a:cubicBezTo>
                    <a:pt x="3454" y="135"/>
                    <a:pt x="5297" y="4116"/>
                    <a:pt x="3176" y="6836"/>
                  </a:cubicBezTo>
                  <a:cubicBezTo>
                    <a:pt x="2326" y="7928"/>
                    <a:pt x="1870" y="9270"/>
                    <a:pt x="1879" y="10657"/>
                  </a:cubicBezTo>
                  <a:lnTo>
                    <a:pt x="1879" y="10755"/>
                  </a:lnTo>
                  <a:lnTo>
                    <a:pt x="2201" y="10755"/>
                  </a:lnTo>
                  <a:lnTo>
                    <a:pt x="2201" y="10657"/>
                  </a:lnTo>
                  <a:cubicBezTo>
                    <a:pt x="2201" y="9270"/>
                    <a:pt x="2657" y="7928"/>
                    <a:pt x="3499" y="6836"/>
                  </a:cubicBezTo>
                  <a:cubicBezTo>
                    <a:pt x="5395" y="4403"/>
                    <a:pt x="4143" y="824"/>
                    <a:pt x="1136" y="117"/>
                  </a:cubicBezTo>
                  <a:cubicBezTo>
                    <a:pt x="823" y="37"/>
                    <a:pt x="510" y="1"/>
                    <a:pt x="197" y="1"/>
                  </a:cubicBezTo>
                  <a:close/>
                </a:path>
              </a:pathLst>
            </a:custGeom>
            <a:solidFill>
              <a:srgbClr val="DFA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1"/>
            <p:cNvSpPr/>
            <p:nvPr/>
          </p:nvSpPr>
          <p:spPr>
            <a:xfrm>
              <a:off x="7861025" y="3564300"/>
              <a:ext cx="129975" cy="269125"/>
            </a:xfrm>
            <a:custGeom>
              <a:avLst/>
              <a:gdLst/>
              <a:ahLst/>
              <a:cxnLst/>
              <a:rect l="l" t="t" r="r" b="b"/>
              <a:pathLst>
                <a:path w="5199" h="10765" extrusionOk="0">
                  <a:moveTo>
                    <a:pt x="4226" y="1"/>
                  </a:moveTo>
                  <a:cubicBezTo>
                    <a:pt x="1888" y="1"/>
                    <a:pt x="0" y="1900"/>
                    <a:pt x="0" y="4242"/>
                  </a:cubicBezTo>
                  <a:cubicBezTo>
                    <a:pt x="0" y="5163"/>
                    <a:pt x="304" y="6067"/>
                    <a:pt x="868" y="6801"/>
                  </a:cubicBezTo>
                  <a:cubicBezTo>
                    <a:pt x="1718" y="7901"/>
                    <a:pt x="2183" y="9261"/>
                    <a:pt x="2192" y="10648"/>
                  </a:cubicBezTo>
                  <a:lnTo>
                    <a:pt x="2192" y="10764"/>
                  </a:lnTo>
                  <a:lnTo>
                    <a:pt x="3203" y="10764"/>
                  </a:lnTo>
                  <a:cubicBezTo>
                    <a:pt x="3212" y="10693"/>
                    <a:pt x="3221" y="10621"/>
                    <a:pt x="3230" y="10550"/>
                  </a:cubicBezTo>
                  <a:cubicBezTo>
                    <a:pt x="3525" y="7669"/>
                    <a:pt x="1360" y="7194"/>
                    <a:pt x="1512" y="3902"/>
                  </a:cubicBezTo>
                  <a:cubicBezTo>
                    <a:pt x="1655" y="609"/>
                    <a:pt x="5198" y="117"/>
                    <a:pt x="5198" y="117"/>
                  </a:cubicBezTo>
                  <a:cubicBezTo>
                    <a:pt x="4894" y="46"/>
                    <a:pt x="4572" y="10"/>
                    <a:pt x="4259" y="1"/>
                  </a:cubicBezTo>
                  <a:cubicBezTo>
                    <a:pt x="4248" y="1"/>
                    <a:pt x="4237" y="1"/>
                    <a:pt x="4226" y="1"/>
                  </a:cubicBezTo>
                  <a:close/>
                </a:path>
              </a:pathLst>
            </a:custGeom>
            <a:solidFill>
              <a:srgbClr val="DFA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1"/>
            <p:cNvSpPr/>
            <p:nvPr/>
          </p:nvSpPr>
          <p:spPr>
            <a:xfrm>
              <a:off x="7914025" y="3828250"/>
              <a:ext cx="105375" cy="63775"/>
            </a:xfrm>
            <a:custGeom>
              <a:avLst/>
              <a:gdLst/>
              <a:ahLst/>
              <a:cxnLst/>
              <a:rect l="l" t="t" r="r" b="b"/>
              <a:pathLst>
                <a:path w="4215" h="2551" extrusionOk="0">
                  <a:moveTo>
                    <a:pt x="1" y="1"/>
                  </a:moveTo>
                  <a:lnTo>
                    <a:pt x="1" y="2040"/>
                  </a:lnTo>
                  <a:cubicBezTo>
                    <a:pt x="1" y="2112"/>
                    <a:pt x="1" y="2184"/>
                    <a:pt x="10" y="2255"/>
                  </a:cubicBezTo>
                  <a:lnTo>
                    <a:pt x="54" y="2273"/>
                  </a:lnTo>
                  <a:cubicBezTo>
                    <a:pt x="376" y="2363"/>
                    <a:pt x="707" y="2434"/>
                    <a:pt x="1038" y="2479"/>
                  </a:cubicBezTo>
                  <a:lnTo>
                    <a:pt x="1110" y="2488"/>
                  </a:lnTo>
                  <a:cubicBezTo>
                    <a:pt x="1378" y="2524"/>
                    <a:pt x="1647" y="2542"/>
                    <a:pt x="1915" y="2550"/>
                  </a:cubicBezTo>
                  <a:lnTo>
                    <a:pt x="2416" y="2550"/>
                  </a:lnTo>
                  <a:cubicBezTo>
                    <a:pt x="2658" y="2542"/>
                    <a:pt x="2899" y="2515"/>
                    <a:pt x="3141" y="2479"/>
                  </a:cubicBezTo>
                  <a:cubicBezTo>
                    <a:pt x="3490" y="2425"/>
                    <a:pt x="3839" y="2354"/>
                    <a:pt x="4179" y="2246"/>
                  </a:cubicBezTo>
                  <a:lnTo>
                    <a:pt x="4206" y="2246"/>
                  </a:lnTo>
                  <a:cubicBezTo>
                    <a:pt x="4206" y="2246"/>
                    <a:pt x="4206" y="2237"/>
                    <a:pt x="4206" y="2237"/>
                  </a:cubicBezTo>
                  <a:cubicBezTo>
                    <a:pt x="4215" y="2175"/>
                    <a:pt x="4215" y="2103"/>
                    <a:pt x="4215" y="2040"/>
                  </a:cubicBezTo>
                  <a:lnTo>
                    <a:pt x="4215" y="1"/>
                  </a:lnTo>
                  <a:close/>
                </a:path>
              </a:pathLst>
            </a:custGeom>
            <a:solidFill>
              <a:srgbClr val="6DA2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1"/>
            <p:cNvSpPr/>
            <p:nvPr/>
          </p:nvSpPr>
          <p:spPr>
            <a:xfrm>
              <a:off x="7914025" y="3828250"/>
              <a:ext cx="25975" cy="61975"/>
            </a:xfrm>
            <a:custGeom>
              <a:avLst/>
              <a:gdLst/>
              <a:ahLst/>
              <a:cxnLst/>
              <a:rect l="l" t="t" r="r" b="b"/>
              <a:pathLst>
                <a:path w="1039" h="2479" extrusionOk="0">
                  <a:moveTo>
                    <a:pt x="1" y="1"/>
                  </a:moveTo>
                  <a:lnTo>
                    <a:pt x="1" y="1799"/>
                  </a:lnTo>
                  <a:cubicBezTo>
                    <a:pt x="1" y="1879"/>
                    <a:pt x="10" y="1951"/>
                    <a:pt x="18" y="2023"/>
                  </a:cubicBezTo>
                  <a:cubicBezTo>
                    <a:pt x="27" y="2103"/>
                    <a:pt x="36" y="2184"/>
                    <a:pt x="54" y="2264"/>
                  </a:cubicBezTo>
                  <a:lnTo>
                    <a:pt x="54" y="2273"/>
                  </a:lnTo>
                  <a:cubicBezTo>
                    <a:pt x="376" y="2363"/>
                    <a:pt x="707" y="2434"/>
                    <a:pt x="1038" y="2479"/>
                  </a:cubicBezTo>
                  <a:lnTo>
                    <a:pt x="1038" y="2470"/>
                  </a:lnTo>
                  <a:cubicBezTo>
                    <a:pt x="1012" y="2389"/>
                    <a:pt x="985" y="2309"/>
                    <a:pt x="967" y="2228"/>
                  </a:cubicBezTo>
                  <a:cubicBezTo>
                    <a:pt x="958" y="2157"/>
                    <a:pt x="940" y="2076"/>
                    <a:pt x="931" y="1996"/>
                  </a:cubicBezTo>
                  <a:cubicBezTo>
                    <a:pt x="931" y="1924"/>
                    <a:pt x="922" y="1853"/>
                    <a:pt x="922" y="1790"/>
                  </a:cubicBezTo>
                  <a:lnTo>
                    <a:pt x="922" y="1"/>
                  </a:lnTo>
                  <a:close/>
                </a:path>
              </a:pathLst>
            </a:custGeom>
            <a:solidFill>
              <a:srgbClr val="62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1"/>
            <p:cNvSpPr/>
            <p:nvPr/>
          </p:nvSpPr>
          <p:spPr>
            <a:xfrm>
              <a:off x="7904400" y="3833900"/>
              <a:ext cx="125300" cy="39975"/>
            </a:xfrm>
            <a:custGeom>
              <a:avLst/>
              <a:gdLst/>
              <a:ahLst/>
              <a:cxnLst/>
              <a:rect l="l" t="t" r="r" b="b"/>
              <a:pathLst>
                <a:path w="5012" h="1599" extrusionOk="0">
                  <a:moveTo>
                    <a:pt x="347" y="1"/>
                  </a:moveTo>
                  <a:cubicBezTo>
                    <a:pt x="192" y="1"/>
                    <a:pt x="50" y="110"/>
                    <a:pt x="19" y="267"/>
                  </a:cubicBezTo>
                  <a:cubicBezTo>
                    <a:pt x="1" y="320"/>
                    <a:pt x="10" y="383"/>
                    <a:pt x="28" y="446"/>
                  </a:cubicBezTo>
                  <a:cubicBezTo>
                    <a:pt x="63" y="553"/>
                    <a:pt x="162" y="633"/>
                    <a:pt x="269" y="660"/>
                  </a:cubicBezTo>
                  <a:lnTo>
                    <a:pt x="4573" y="1591"/>
                  </a:lnTo>
                  <a:cubicBezTo>
                    <a:pt x="4598" y="1596"/>
                    <a:pt x="4623" y="1599"/>
                    <a:pt x="4647" y="1599"/>
                  </a:cubicBezTo>
                  <a:cubicBezTo>
                    <a:pt x="4788" y="1599"/>
                    <a:pt x="4912" y="1513"/>
                    <a:pt x="4958" y="1376"/>
                  </a:cubicBezTo>
                  <a:cubicBezTo>
                    <a:pt x="4967" y="1367"/>
                    <a:pt x="4967" y="1349"/>
                    <a:pt x="4976" y="1340"/>
                  </a:cubicBezTo>
                  <a:cubicBezTo>
                    <a:pt x="5011" y="1152"/>
                    <a:pt x="4895" y="982"/>
                    <a:pt x="4716" y="938"/>
                  </a:cubicBezTo>
                  <a:lnTo>
                    <a:pt x="412" y="7"/>
                  </a:lnTo>
                  <a:cubicBezTo>
                    <a:pt x="391" y="3"/>
                    <a:pt x="369" y="1"/>
                    <a:pt x="347" y="1"/>
                  </a:cubicBezTo>
                  <a:close/>
                </a:path>
              </a:pathLst>
            </a:custGeom>
            <a:solidFill>
              <a:srgbClr val="81C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1"/>
            <p:cNvSpPr/>
            <p:nvPr/>
          </p:nvSpPr>
          <p:spPr>
            <a:xfrm>
              <a:off x="7905075" y="3839550"/>
              <a:ext cx="124350" cy="35375"/>
            </a:xfrm>
            <a:custGeom>
              <a:avLst/>
              <a:gdLst/>
              <a:ahLst/>
              <a:cxnLst/>
              <a:rect l="l" t="t" r="r" b="b"/>
              <a:pathLst>
                <a:path w="4974" h="1415" extrusionOk="0">
                  <a:moveTo>
                    <a:pt x="328" y="0"/>
                  </a:moveTo>
                  <a:cubicBezTo>
                    <a:pt x="186" y="0"/>
                    <a:pt x="48" y="86"/>
                    <a:pt x="1" y="220"/>
                  </a:cubicBezTo>
                  <a:cubicBezTo>
                    <a:pt x="36" y="327"/>
                    <a:pt x="135" y="407"/>
                    <a:pt x="242" y="434"/>
                  </a:cubicBezTo>
                  <a:lnTo>
                    <a:pt x="4546" y="1365"/>
                  </a:lnTo>
                  <a:cubicBezTo>
                    <a:pt x="4592" y="1398"/>
                    <a:pt x="4644" y="1414"/>
                    <a:pt x="4694" y="1414"/>
                  </a:cubicBezTo>
                  <a:cubicBezTo>
                    <a:pt x="4793" y="1414"/>
                    <a:pt x="4886" y="1355"/>
                    <a:pt x="4922" y="1248"/>
                  </a:cubicBezTo>
                  <a:cubicBezTo>
                    <a:pt x="4974" y="1100"/>
                    <a:pt x="4857" y="944"/>
                    <a:pt x="4702" y="944"/>
                  </a:cubicBezTo>
                  <a:cubicBezTo>
                    <a:pt x="4698" y="944"/>
                    <a:pt x="4693" y="944"/>
                    <a:pt x="4689" y="944"/>
                  </a:cubicBezTo>
                  <a:lnTo>
                    <a:pt x="385" y="5"/>
                  </a:lnTo>
                  <a:cubicBezTo>
                    <a:pt x="366" y="2"/>
                    <a:pt x="347" y="0"/>
                    <a:pt x="328" y="0"/>
                  </a:cubicBezTo>
                  <a:close/>
                </a:path>
              </a:pathLst>
            </a:custGeom>
            <a:solidFill>
              <a:srgbClr val="62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1"/>
            <p:cNvSpPr/>
            <p:nvPr/>
          </p:nvSpPr>
          <p:spPr>
            <a:xfrm>
              <a:off x="7904625" y="3856200"/>
              <a:ext cx="121950" cy="34025"/>
            </a:xfrm>
            <a:custGeom>
              <a:avLst/>
              <a:gdLst/>
              <a:ahLst/>
              <a:cxnLst/>
              <a:rect l="l" t="t" r="r" b="b"/>
              <a:pathLst>
                <a:path w="4878" h="1361" extrusionOk="0">
                  <a:moveTo>
                    <a:pt x="341" y="1"/>
                  </a:moveTo>
                  <a:cubicBezTo>
                    <a:pt x="180" y="1"/>
                    <a:pt x="46" y="108"/>
                    <a:pt x="10" y="260"/>
                  </a:cubicBezTo>
                  <a:cubicBezTo>
                    <a:pt x="1" y="323"/>
                    <a:pt x="1" y="386"/>
                    <a:pt x="28" y="448"/>
                  </a:cubicBezTo>
                  <a:cubicBezTo>
                    <a:pt x="63" y="556"/>
                    <a:pt x="153" y="636"/>
                    <a:pt x="269" y="654"/>
                  </a:cubicBezTo>
                  <a:lnTo>
                    <a:pt x="377" y="681"/>
                  </a:lnTo>
                  <a:lnTo>
                    <a:pt x="1307" y="887"/>
                  </a:lnTo>
                  <a:lnTo>
                    <a:pt x="3517" y="1361"/>
                  </a:lnTo>
                  <a:cubicBezTo>
                    <a:pt x="3866" y="1307"/>
                    <a:pt x="4215" y="1236"/>
                    <a:pt x="4555" y="1128"/>
                  </a:cubicBezTo>
                  <a:lnTo>
                    <a:pt x="4582" y="1128"/>
                  </a:lnTo>
                  <a:cubicBezTo>
                    <a:pt x="4582" y="1128"/>
                    <a:pt x="4582" y="1119"/>
                    <a:pt x="4582" y="1119"/>
                  </a:cubicBezTo>
                  <a:cubicBezTo>
                    <a:pt x="4680" y="1092"/>
                    <a:pt x="4779" y="1057"/>
                    <a:pt x="4877" y="1021"/>
                  </a:cubicBezTo>
                  <a:cubicBezTo>
                    <a:pt x="4832" y="976"/>
                    <a:pt x="4770" y="949"/>
                    <a:pt x="4707" y="931"/>
                  </a:cubicBezTo>
                  <a:lnTo>
                    <a:pt x="4600" y="905"/>
                  </a:lnTo>
                  <a:lnTo>
                    <a:pt x="1298" y="198"/>
                  </a:lnTo>
                  <a:lnTo>
                    <a:pt x="403" y="1"/>
                  </a:lnTo>
                  <a:close/>
                </a:path>
              </a:pathLst>
            </a:custGeom>
            <a:solidFill>
              <a:srgbClr val="81C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1"/>
            <p:cNvSpPr/>
            <p:nvPr/>
          </p:nvSpPr>
          <p:spPr>
            <a:xfrm>
              <a:off x="7905225" y="3861500"/>
              <a:ext cx="113275" cy="28725"/>
            </a:xfrm>
            <a:custGeom>
              <a:avLst/>
              <a:gdLst/>
              <a:ahLst/>
              <a:cxnLst/>
              <a:rect l="l" t="t" r="r" b="b"/>
              <a:pathLst>
                <a:path w="4531" h="1149" extrusionOk="0">
                  <a:moveTo>
                    <a:pt x="250" y="1"/>
                  </a:moveTo>
                  <a:cubicBezTo>
                    <a:pt x="56" y="1"/>
                    <a:pt x="0" y="442"/>
                    <a:pt x="239" y="442"/>
                  </a:cubicBezTo>
                  <a:cubicBezTo>
                    <a:pt x="241" y="442"/>
                    <a:pt x="243" y="442"/>
                    <a:pt x="245" y="442"/>
                  </a:cubicBezTo>
                  <a:lnTo>
                    <a:pt x="353" y="469"/>
                  </a:lnTo>
                  <a:lnTo>
                    <a:pt x="1283" y="666"/>
                  </a:lnTo>
                  <a:lnTo>
                    <a:pt x="3493" y="1149"/>
                  </a:lnTo>
                  <a:cubicBezTo>
                    <a:pt x="3842" y="1095"/>
                    <a:pt x="4191" y="1015"/>
                    <a:pt x="4531" y="916"/>
                  </a:cubicBezTo>
                  <a:lnTo>
                    <a:pt x="1274" y="200"/>
                  </a:lnTo>
                  <a:lnTo>
                    <a:pt x="379" y="13"/>
                  </a:lnTo>
                  <a:lnTo>
                    <a:pt x="308" y="13"/>
                  </a:lnTo>
                  <a:cubicBezTo>
                    <a:pt x="288" y="4"/>
                    <a:pt x="268" y="1"/>
                    <a:pt x="250" y="1"/>
                  </a:cubicBezTo>
                  <a:close/>
                </a:path>
              </a:pathLst>
            </a:custGeom>
            <a:solidFill>
              <a:srgbClr val="62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1"/>
            <p:cNvSpPr/>
            <p:nvPr/>
          </p:nvSpPr>
          <p:spPr>
            <a:xfrm>
              <a:off x="7906200" y="3878575"/>
              <a:ext cx="68250" cy="13225"/>
            </a:xfrm>
            <a:custGeom>
              <a:avLst/>
              <a:gdLst/>
              <a:ahLst/>
              <a:cxnLst/>
              <a:rect l="l" t="t" r="r" b="b"/>
              <a:pathLst>
                <a:path w="2730" h="529" extrusionOk="0">
                  <a:moveTo>
                    <a:pt x="260" y="1"/>
                  </a:moveTo>
                  <a:cubicBezTo>
                    <a:pt x="161" y="1"/>
                    <a:pt x="63" y="54"/>
                    <a:pt x="0" y="135"/>
                  </a:cubicBezTo>
                  <a:cubicBezTo>
                    <a:pt x="90" y="171"/>
                    <a:pt x="188" y="197"/>
                    <a:pt x="287" y="224"/>
                  </a:cubicBezTo>
                  <a:lnTo>
                    <a:pt x="323" y="242"/>
                  </a:lnTo>
                  <a:lnTo>
                    <a:pt x="367" y="251"/>
                  </a:lnTo>
                  <a:cubicBezTo>
                    <a:pt x="689" y="341"/>
                    <a:pt x="1020" y="412"/>
                    <a:pt x="1351" y="457"/>
                  </a:cubicBezTo>
                  <a:lnTo>
                    <a:pt x="1423" y="466"/>
                  </a:lnTo>
                  <a:cubicBezTo>
                    <a:pt x="1691" y="502"/>
                    <a:pt x="1951" y="529"/>
                    <a:pt x="2219" y="529"/>
                  </a:cubicBezTo>
                  <a:lnTo>
                    <a:pt x="2729" y="529"/>
                  </a:lnTo>
                  <a:lnTo>
                    <a:pt x="1280" y="206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rgbClr val="81C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1"/>
            <p:cNvSpPr/>
            <p:nvPr/>
          </p:nvSpPr>
          <p:spPr>
            <a:xfrm>
              <a:off x="7913350" y="3884400"/>
              <a:ext cx="28650" cy="6050"/>
            </a:xfrm>
            <a:custGeom>
              <a:avLst/>
              <a:gdLst/>
              <a:ahLst/>
              <a:cxnLst/>
              <a:rect l="l" t="t" r="r" b="b"/>
              <a:pathLst>
                <a:path w="1146" h="242" extrusionOk="0">
                  <a:moveTo>
                    <a:pt x="1" y="0"/>
                  </a:moveTo>
                  <a:lnTo>
                    <a:pt x="37" y="9"/>
                  </a:lnTo>
                  <a:lnTo>
                    <a:pt x="81" y="27"/>
                  </a:lnTo>
                  <a:cubicBezTo>
                    <a:pt x="403" y="117"/>
                    <a:pt x="734" y="188"/>
                    <a:pt x="1065" y="233"/>
                  </a:cubicBezTo>
                  <a:lnTo>
                    <a:pt x="1146" y="242"/>
                  </a:lnTo>
                  <a:lnTo>
                    <a:pt x="1065" y="224"/>
                  </a:lnTo>
                  <a:lnTo>
                    <a:pt x="81" y="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2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1"/>
            <p:cNvSpPr/>
            <p:nvPr/>
          </p:nvSpPr>
          <p:spPr>
            <a:xfrm>
              <a:off x="7941775" y="3771000"/>
              <a:ext cx="49900" cy="57275"/>
            </a:xfrm>
            <a:custGeom>
              <a:avLst/>
              <a:gdLst/>
              <a:ahLst/>
              <a:cxnLst/>
              <a:rect l="l" t="t" r="r" b="b"/>
              <a:pathLst>
                <a:path w="1996" h="2291" extrusionOk="0">
                  <a:moveTo>
                    <a:pt x="626" y="0"/>
                  </a:moveTo>
                  <a:cubicBezTo>
                    <a:pt x="277" y="0"/>
                    <a:pt x="0" y="277"/>
                    <a:pt x="0" y="617"/>
                  </a:cubicBezTo>
                  <a:lnTo>
                    <a:pt x="0" y="2291"/>
                  </a:lnTo>
                  <a:lnTo>
                    <a:pt x="1995" y="2291"/>
                  </a:lnTo>
                  <a:lnTo>
                    <a:pt x="1995" y="617"/>
                  </a:lnTo>
                  <a:cubicBezTo>
                    <a:pt x="1995" y="277"/>
                    <a:pt x="1718" y="0"/>
                    <a:pt x="1369" y="0"/>
                  </a:cubicBez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1"/>
            <p:cNvSpPr/>
            <p:nvPr/>
          </p:nvSpPr>
          <p:spPr>
            <a:xfrm>
              <a:off x="7975100" y="3663400"/>
              <a:ext cx="38500" cy="164875"/>
            </a:xfrm>
            <a:custGeom>
              <a:avLst/>
              <a:gdLst/>
              <a:ahLst/>
              <a:cxnLst/>
              <a:rect l="l" t="t" r="r" b="b"/>
              <a:pathLst>
                <a:path w="1540" h="6595" extrusionOk="0">
                  <a:moveTo>
                    <a:pt x="1405" y="0"/>
                  </a:moveTo>
                  <a:lnTo>
                    <a:pt x="0" y="1727"/>
                  </a:lnTo>
                  <a:lnTo>
                    <a:pt x="0" y="6595"/>
                  </a:lnTo>
                  <a:lnTo>
                    <a:pt x="179" y="6595"/>
                  </a:lnTo>
                  <a:lnTo>
                    <a:pt x="179" y="1790"/>
                  </a:lnTo>
                  <a:lnTo>
                    <a:pt x="1539" y="108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1"/>
            <p:cNvSpPr/>
            <p:nvPr/>
          </p:nvSpPr>
          <p:spPr>
            <a:xfrm>
              <a:off x="7919850" y="3663400"/>
              <a:ext cx="38500" cy="164875"/>
            </a:xfrm>
            <a:custGeom>
              <a:avLst/>
              <a:gdLst/>
              <a:ahLst/>
              <a:cxnLst/>
              <a:rect l="l" t="t" r="r" b="b"/>
              <a:pathLst>
                <a:path w="1540" h="6595" extrusionOk="0">
                  <a:moveTo>
                    <a:pt x="143" y="0"/>
                  </a:moveTo>
                  <a:lnTo>
                    <a:pt x="0" y="108"/>
                  </a:lnTo>
                  <a:lnTo>
                    <a:pt x="1360" y="1790"/>
                  </a:lnTo>
                  <a:lnTo>
                    <a:pt x="1360" y="6595"/>
                  </a:lnTo>
                  <a:lnTo>
                    <a:pt x="1539" y="6595"/>
                  </a:lnTo>
                  <a:lnTo>
                    <a:pt x="1539" y="1727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1"/>
            <p:cNvSpPr/>
            <p:nvPr/>
          </p:nvSpPr>
          <p:spPr>
            <a:xfrm>
              <a:off x="8020950" y="3616850"/>
              <a:ext cx="34025" cy="56425"/>
            </a:xfrm>
            <a:custGeom>
              <a:avLst/>
              <a:gdLst/>
              <a:ahLst/>
              <a:cxnLst/>
              <a:rect l="l" t="t" r="r" b="b"/>
              <a:pathLst>
                <a:path w="1361" h="2257" extrusionOk="0">
                  <a:moveTo>
                    <a:pt x="435" y="1"/>
                  </a:moveTo>
                  <a:cubicBezTo>
                    <a:pt x="412" y="1"/>
                    <a:pt x="389" y="4"/>
                    <a:pt x="367" y="10"/>
                  </a:cubicBezTo>
                  <a:cubicBezTo>
                    <a:pt x="90" y="91"/>
                    <a:pt x="0" y="655"/>
                    <a:pt x="170" y="1272"/>
                  </a:cubicBezTo>
                  <a:cubicBezTo>
                    <a:pt x="335" y="1840"/>
                    <a:pt x="659" y="2257"/>
                    <a:pt x="926" y="2257"/>
                  </a:cubicBezTo>
                  <a:cubicBezTo>
                    <a:pt x="949" y="2257"/>
                    <a:pt x="971" y="2254"/>
                    <a:pt x="994" y="2247"/>
                  </a:cubicBezTo>
                  <a:cubicBezTo>
                    <a:pt x="1271" y="2176"/>
                    <a:pt x="1360" y="1612"/>
                    <a:pt x="1190" y="986"/>
                  </a:cubicBezTo>
                  <a:cubicBezTo>
                    <a:pt x="1026" y="417"/>
                    <a:pt x="702" y="1"/>
                    <a:pt x="435" y="1"/>
                  </a:cubicBezTo>
                  <a:close/>
                </a:path>
              </a:pathLst>
            </a:custGeom>
            <a:solidFill>
              <a:srgbClr val="DFA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3" name="Google Shape;2423;p51"/>
          <p:cNvGrpSpPr/>
          <p:nvPr/>
        </p:nvGrpSpPr>
        <p:grpSpPr>
          <a:xfrm>
            <a:off x="6947921" y="862188"/>
            <a:ext cx="618472" cy="619428"/>
            <a:chOff x="6563891" y="2371431"/>
            <a:chExt cx="365700" cy="366244"/>
          </a:xfrm>
        </p:grpSpPr>
        <p:sp>
          <p:nvSpPr>
            <p:cNvPr id="2424" name="Google Shape;2424;p51"/>
            <p:cNvSpPr/>
            <p:nvPr/>
          </p:nvSpPr>
          <p:spPr>
            <a:xfrm>
              <a:off x="6563891" y="2371431"/>
              <a:ext cx="365700" cy="365700"/>
            </a:xfrm>
            <a:prstGeom prst="ellipse">
              <a:avLst/>
            </a:prstGeom>
            <a:solidFill>
              <a:srgbClr val="B9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5" name="Google Shape;2425;p51"/>
            <p:cNvGrpSpPr/>
            <p:nvPr/>
          </p:nvGrpSpPr>
          <p:grpSpPr>
            <a:xfrm>
              <a:off x="6578650" y="2376775"/>
              <a:ext cx="280750" cy="360900"/>
              <a:chOff x="6578650" y="2376775"/>
              <a:chExt cx="280750" cy="360900"/>
            </a:xfrm>
          </p:grpSpPr>
          <p:sp>
            <p:nvSpPr>
              <p:cNvPr id="2426" name="Google Shape;2426;p51"/>
              <p:cNvSpPr/>
              <p:nvPr/>
            </p:nvSpPr>
            <p:spPr>
              <a:xfrm>
                <a:off x="6602800" y="2400725"/>
                <a:ext cx="256600" cy="336950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3478" extrusionOk="0">
                    <a:moveTo>
                      <a:pt x="2139" y="0"/>
                    </a:moveTo>
                    <a:lnTo>
                      <a:pt x="1164" y="975"/>
                    </a:lnTo>
                    <a:lnTo>
                      <a:pt x="976" y="1172"/>
                    </a:lnTo>
                    <a:lnTo>
                      <a:pt x="0" y="2139"/>
                    </a:lnTo>
                    <a:lnTo>
                      <a:pt x="0" y="10701"/>
                    </a:lnTo>
                    <a:cubicBezTo>
                      <a:pt x="716" y="11605"/>
                      <a:pt x="1629" y="12321"/>
                      <a:pt x="2667" y="12804"/>
                    </a:cubicBezTo>
                    <a:cubicBezTo>
                      <a:pt x="3213" y="13054"/>
                      <a:pt x="3785" y="13242"/>
                      <a:pt x="4376" y="13350"/>
                    </a:cubicBezTo>
                    <a:cubicBezTo>
                      <a:pt x="4832" y="13435"/>
                      <a:pt x="5293" y="13477"/>
                      <a:pt x="5752" y="13477"/>
                    </a:cubicBezTo>
                    <a:cubicBezTo>
                      <a:pt x="6212" y="13477"/>
                      <a:pt x="6671" y="13435"/>
                      <a:pt x="7123" y="13350"/>
                    </a:cubicBezTo>
                    <a:cubicBezTo>
                      <a:pt x="7713" y="13242"/>
                      <a:pt x="8286" y="13054"/>
                      <a:pt x="8831" y="12804"/>
                    </a:cubicBezTo>
                    <a:cubicBezTo>
                      <a:pt x="8993" y="12732"/>
                      <a:pt x="9136" y="12652"/>
                      <a:pt x="9288" y="12571"/>
                    </a:cubicBezTo>
                    <a:cubicBezTo>
                      <a:pt x="9476" y="12473"/>
                      <a:pt x="9664" y="12356"/>
                      <a:pt x="9834" y="12240"/>
                    </a:cubicBezTo>
                    <a:cubicBezTo>
                      <a:pt x="9986" y="12142"/>
                      <a:pt x="10120" y="12043"/>
                      <a:pt x="10263" y="11936"/>
                    </a:cubicBezTo>
                    <a:lnTo>
                      <a:pt x="10263" y="18"/>
                    </a:lnTo>
                    <a:lnTo>
                      <a:pt x="2139" y="0"/>
                    </a:lnTo>
                    <a:close/>
                  </a:path>
                </a:pathLst>
              </a:custGeom>
              <a:solidFill>
                <a:srgbClr val="8171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51"/>
              <p:cNvSpPr/>
              <p:nvPr/>
            </p:nvSpPr>
            <p:spPr>
              <a:xfrm>
                <a:off x="6592275" y="2390425"/>
                <a:ext cx="256375" cy="344050"/>
              </a:xfrm>
              <a:custGeom>
                <a:avLst/>
                <a:gdLst/>
                <a:ahLst/>
                <a:cxnLst/>
                <a:rect l="l" t="t" r="r" b="b"/>
                <a:pathLst>
                  <a:path w="10255" h="13762" extrusionOk="0">
                    <a:moveTo>
                      <a:pt x="2130" y="1"/>
                    </a:moveTo>
                    <a:lnTo>
                      <a:pt x="1" y="2139"/>
                    </a:lnTo>
                    <a:lnTo>
                      <a:pt x="1" y="10523"/>
                    </a:lnTo>
                    <a:cubicBezTo>
                      <a:pt x="135" y="10728"/>
                      <a:pt x="269" y="10925"/>
                      <a:pt x="421" y="11113"/>
                    </a:cubicBezTo>
                    <a:cubicBezTo>
                      <a:pt x="1137" y="12017"/>
                      <a:pt x="2050" y="12733"/>
                      <a:pt x="3088" y="13216"/>
                    </a:cubicBezTo>
                    <a:cubicBezTo>
                      <a:pt x="3634" y="13466"/>
                      <a:pt x="4206" y="13654"/>
                      <a:pt x="4797" y="13762"/>
                    </a:cubicBezTo>
                    <a:lnTo>
                      <a:pt x="7544" y="13762"/>
                    </a:lnTo>
                    <a:cubicBezTo>
                      <a:pt x="8134" y="13654"/>
                      <a:pt x="8707" y="13466"/>
                      <a:pt x="9252" y="13216"/>
                    </a:cubicBezTo>
                    <a:cubicBezTo>
                      <a:pt x="9405" y="13144"/>
                      <a:pt x="9557" y="13064"/>
                      <a:pt x="9709" y="12983"/>
                    </a:cubicBezTo>
                    <a:cubicBezTo>
                      <a:pt x="9897" y="12885"/>
                      <a:pt x="10076" y="12768"/>
                      <a:pt x="10255" y="12652"/>
                    </a:cubicBezTo>
                    <a:lnTo>
                      <a:pt x="10255" y="1"/>
                    </a:lnTo>
                    <a:close/>
                  </a:path>
                </a:pathLst>
              </a:custGeom>
              <a:solidFill>
                <a:srgbClr val="ECCC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51"/>
              <p:cNvSpPr/>
              <p:nvPr/>
            </p:nvSpPr>
            <p:spPr>
              <a:xfrm>
                <a:off x="6578650" y="2376775"/>
                <a:ext cx="256350" cy="344050"/>
              </a:xfrm>
              <a:custGeom>
                <a:avLst/>
                <a:gdLst/>
                <a:ahLst/>
                <a:cxnLst/>
                <a:rect l="l" t="t" r="r" b="b"/>
                <a:pathLst>
                  <a:path w="10254" h="13762" extrusionOk="0">
                    <a:moveTo>
                      <a:pt x="2130" y="1"/>
                    </a:moveTo>
                    <a:lnTo>
                      <a:pt x="0" y="2130"/>
                    </a:lnTo>
                    <a:lnTo>
                      <a:pt x="0" y="10058"/>
                    </a:lnTo>
                    <a:cubicBezTo>
                      <a:pt x="152" y="10407"/>
                      <a:pt x="340" y="10747"/>
                      <a:pt x="546" y="11069"/>
                    </a:cubicBezTo>
                    <a:cubicBezTo>
                      <a:pt x="680" y="11274"/>
                      <a:pt x="823" y="11471"/>
                      <a:pt x="966" y="11659"/>
                    </a:cubicBezTo>
                    <a:cubicBezTo>
                      <a:pt x="1682" y="12554"/>
                      <a:pt x="2595" y="13279"/>
                      <a:pt x="3642" y="13762"/>
                    </a:cubicBezTo>
                    <a:lnTo>
                      <a:pt x="9797" y="13762"/>
                    </a:lnTo>
                    <a:cubicBezTo>
                      <a:pt x="9959" y="13690"/>
                      <a:pt x="10102" y="13610"/>
                      <a:pt x="10254" y="13529"/>
                    </a:cubicBezTo>
                    <a:lnTo>
                      <a:pt x="10254" y="1"/>
                    </a:lnTo>
                    <a:close/>
                  </a:path>
                </a:pathLst>
              </a:custGeom>
              <a:solidFill>
                <a:srgbClr val="F5E3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51"/>
              <p:cNvSpPr/>
              <p:nvPr/>
            </p:nvSpPr>
            <p:spPr>
              <a:xfrm>
                <a:off x="6578650" y="2376775"/>
                <a:ext cx="53250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2131" extrusionOk="0">
                    <a:moveTo>
                      <a:pt x="2130" y="1"/>
                    </a:moveTo>
                    <a:lnTo>
                      <a:pt x="0" y="2130"/>
                    </a:lnTo>
                    <a:lnTo>
                      <a:pt x="2130" y="2130"/>
                    </a:lnTo>
                    <a:lnTo>
                      <a:pt x="2130" y="1"/>
                    </a:lnTo>
                    <a:close/>
                  </a:path>
                </a:pathLst>
              </a:custGeom>
              <a:solidFill>
                <a:srgbClr val="ECCC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51"/>
              <p:cNvSpPr/>
              <p:nvPr/>
            </p:nvSpPr>
            <p:spPr>
              <a:xfrm>
                <a:off x="6669450" y="2439200"/>
                <a:ext cx="7540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3016" h="314" extrusionOk="0">
                    <a:moveTo>
                      <a:pt x="1" y="0"/>
                    </a:moveTo>
                    <a:lnTo>
                      <a:pt x="1" y="313"/>
                    </a:lnTo>
                    <a:lnTo>
                      <a:pt x="3016" y="313"/>
                    </a:lnTo>
                    <a:lnTo>
                      <a:pt x="3016" y="0"/>
                    </a:lnTo>
                    <a:close/>
                  </a:path>
                </a:pathLst>
              </a:custGeom>
              <a:solidFill>
                <a:srgbClr val="1316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51"/>
              <p:cNvSpPr/>
              <p:nvPr/>
            </p:nvSpPr>
            <p:spPr>
              <a:xfrm>
                <a:off x="6624725" y="2460450"/>
                <a:ext cx="16487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31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6594" y="313"/>
                    </a:lnTo>
                    <a:lnTo>
                      <a:pt x="6594" y="0"/>
                    </a:lnTo>
                    <a:close/>
                  </a:path>
                </a:pathLst>
              </a:custGeom>
              <a:solidFill>
                <a:srgbClr val="1316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51"/>
              <p:cNvSpPr/>
              <p:nvPr/>
            </p:nvSpPr>
            <p:spPr>
              <a:xfrm>
                <a:off x="6624725" y="2481700"/>
                <a:ext cx="16487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31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6594" y="313"/>
                    </a:lnTo>
                    <a:lnTo>
                      <a:pt x="6594" y="0"/>
                    </a:lnTo>
                    <a:close/>
                  </a:path>
                </a:pathLst>
              </a:custGeom>
              <a:solidFill>
                <a:srgbClr val="1316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51"/>
              <p:cNvSpPr/>
              <p:nvPr/>
            </p:nvSpPr>
            <p:spPr>
              <a:xfrm>
                <a:off x="6624725" y="2502950"/>
                <a:ext cx="16487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31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6594" y="313"/>
                    </a:lnTo>
                    <a:lnTo>
                      <a:pt x="6594" y="0"/>
                    </a:lnTo>
                    <a:close/>
                  </a:path>
                </a:pathLst>
              </a:custGeom>
              <a:solidFill>
                <a:srgbClr val="1316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51"/>
              <p:cNvSpPr/>
              <p:nvPr/>
            </p:nvSpPr>
            <p:spPr>
              <a:xfrm>
                <a:off x="6624725" y="2524200"/>
                <a:ext cx="16487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31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6594" y="313"/>
                    </a:lnTo>
                    <a:lnTo>
                      <a:pt x="6594" y="0"/>
                    </a:lnTo>
                    <a:close/>
                  </a:path>
                </a:pathLst>
              </a:custGeom>
              <a:solidFill>
                <a:srgbClr val="1316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51"/>
              <p:cNvSpPr/>
              <p:nvPr/>
            </p:nvSpPr>
            <p:spPr>
              <a:xfrm>
                <a:off x="6624725" y="2545450"/>
                <a:ext cx="16487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31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6594" y="313"/>
                    </a:lnTo>
                    <a:lnTo>
                      <a:pt x="6594" y="0"/>
                    </a:lnTo>
                    <a:close/>
                  </a:path>
                </a:pathLst>
              </a:custGeom>
              <a:solidFill>
                <a:srgbClr val="1316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51"/>
              <p:cNvSpPr/>
              <p:nvPr/>
            </p:nvSpPr>
            <p:spPr>
              <a:xfrm>
                <a:off x="6624725" y="2566700"/>
                <a:ext cx="16487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31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6594" y="313"/>
                    </a:lnTo>
                    <a:lnTo>
                      <a:pt x="6594" y="0"/>
                    </a:lnTo>
                    <a:close/>
                  </a:path>
                </a:pathLst>
              </a:custGeom>
              <a:solidFill>
                <a:srgbClr val="1316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51"/>
              <p:cNvSpPr/>
              <p:nvPr/>
            </p:nvSpPr>
            <p:spPr>
              <a:xfrm>
                <a:off x="6624725" y="2587950"/>
                <a:ext cx="16487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31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6594" y="313"/>
                    </a:lnTo>
                    <a:lnTo>
                      <a:pt x="6594" y="0"/>
                    </a:lnTo>
                    <a:close/>
                  </a:path>
                </a:pathLst>
              </a:custGeom>
              <a:solidFill>
                <a:srgbClr val="1316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51"/>
              <p:cNvSpPr/>
              <p:nvPr/>
            </p:nvSpPr>
            <p:spPr>
              <a:xfrm>
                <a:off x="6624725" y="2609200"/>
                <a:ext cx="16487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31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6594" y="313"/>
                    </a:lnTo>
                    <a:lnTo>
                      <a:pt x="6594" y="0"/>
                    </a:lnTo>
                    <a:close/>
                  </a:path>
                </a:pathLst>
              </a:custGeom>
              <a:solidFill>
                <a:srgbClr val="1316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51"/>
              <p:cNvSpPr/>
              <p:nvPr/>
            </p:nvSpPr>
            <p:spPr>
              <a:xfrm>
                <a:off x="6624725" y="2630450"/>
                <a:ext cx="9485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31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3794" y="313"/>
                    </a:lnTo>
                    <a:lnTo>
                      <a:pt x="3794" y="0"/>
                    </a:lnTo>
                    <a:close/>
                  </a:path>
                </a:pathLst>
              </a:custGeom>
              <a:solidFill>
                <a:srgbClr val="1316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51"/>
              <p:cNvSpPr/>
              <p:nvPr/>
            </p:nvSpPr>
            <p:spPr>
              <a:xfrm>
                <a:off x="6782425" y="2647650"/>
                <a:ext cx="342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630" extrusionOk="0">
                    <a:moveTo>
                      <a:pt x="680" y="189"/>
                    </a:moveTo>
                    <a:cubicBezTo>
                      <a:pt x="698" y="278"/>
                      <a:pt x="725" y="377"/>
                      <a:pt x="761" y="484"/>
                    </a:cubicBezTo>
                    <a:lnTo>
                      <a:pt x="922" y="958"/>
                    </a:lnTo>
                    <a:lnTo>
                      <a:pt x="439" y="958"/>
                    </a:lnTo>
                    <a:lnTo>
                      <a:pt x="591" y="484"/>
                    </a:lnTo>
                    <a:cubicBezTo>
                      <a:pt x="626" y="386"/>
                      <a:pt x="653" y="287"/>
                      <a:pt x="680" y="189"/>
                    </a:cubicBezTo>
                    <a:close/>
                    <a:moveTo>
                      <a:pt x="555" y="1"/>
                    </a:moveTo>
                    <a:lnTo>
                      <a:pt x="0" y="1629"/>
                    </a:lnTo>
                    <a:lnTo>
                      <a:pt x="215" y="1629"/>
                    </a:lnTo>
                    <a:lnTo>
                      <a:pt x="385" y="1119"/>
                    </a:lnTo>
                    <a:lnTo>
                      <a:pt x="966" y="1119"/>
                    </a:lnTo>
                    <a:lnTo>
                      <a:pt x="1145" y="1629"/>
                    </a:lnTo>
                    <a:lnTo>
                      <a:pt x="1369" y="1629"/>
                    </a:lnTo>
                    <a:lnTo>
                      <a:pt x="814" y="1"/>
                    </a:lnTo>
                    <a:close/>
                  </a:path>
                </a:pathLst>
              </a:custGeom>
              <a:solidFill>
                <a:srgbClr val="C8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51"/>
              <p:cNvSpPr/>
              <p:nvPr/>
            </p:nvSpPr>
            <p:spPr>
              <a:xfrm>
                <a:off x="6739075" y="2618050"/>
                <a:ext cx="676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700" extrusionOk="0">
                    <a:moveTo>
                      <a:pt x="2691" y="0"/>
                    </a:moveTo>
                    <a:cubicBezTo>
                      <a:pt x="2688" y="0"/>
                      <a:pt x="2685" y="2"/>
                      <a:pt x="2683" y="4"/>
                    </a:cubicBezTo>
                    <a:cubicBezTo>
                      <a:pt x="2548" y="93"/>
                      <a:pt x="2423" y="192"/>
                      <a:pt x="2307" y="290"/>
                    </a:cubicBezTo>
                    <a:cubicBezTo>
                      <a:pt x="2182" y="389"/>
                      <a:pt x="2065" y="487"/>
                      <a:pt x="1949" y="603"/>
                    </a:cubicBezTo>
                    <a:cubicBezTo>
                      <a:pt x="1824" y="711"/>
                      <a:pt x="1716" y="818"/>
                      <a:pt x="1609" y="934"/>
                    </a:cubicBezTo>
                    <a:cubicBezTo>
                      <a:pt x="1502" y="1051"/>
                      <a:pt x="1403" y="1176"/>
                      <a:pt x="1287" y="1283"/>
                    </a:cubicBezTo>
                    <a:lnTo>
                      <a:pt x="965" y="1632"/>
                    </a:lnTo>
                    <a:lnTo>
                      <a:pt x="643" y="1981"/>
                    </a:lnTo>
                    <a:cubicBezTo>
                      <a:pt x="428" y="2214"/>
                      <a:pt x="213" y="2438"/>
                      <a:pt x="7" y="2679"/>
                    </a:cubicBezTo>
                    <a:cubicBezTo>
                      <a:pt x="0" y="2686"/>
                      <a:pt x="10" y="2700"/>
                      <a:pt x="19" y="2700"/>
                    </a:cubicBezTo>
                    <a:cubicBezTo>
                      <a:pt x="21" y="2700"/>
                      <a:pt x="24" y="2699"/>
                      <a:pt x="25" y="2697"/>
                    </a:cubicBezTo>
                    <a:cubicBezTo>
                      <a:pt x="258" y="2482"/>
                      <a:pt x="490" y="2268"/>
                      <a:pt x="723" y="2062"/>
                    </a:cubicBezTo>
                    <a:lnTo>
                      <a:pt x="1072" y="1740"/>
                    </a:lnTo>
                    <a:lnTo>
                      <a:pt x="1421" y="1418"/>
                    </a:lnTo>
                    <a:cubicBezTo>
                      <a:pt x="1537" y="1301"/>
                      <a:pt x="1654" y="1203"/>
                      <a:pt x="1770" y="1096"/>
                    </a:cubicBezTo>
                    <a:cubicBezTo>
                      <a:pt x="1877" y="979"/>
                      <a:pt x="1994" y="872"/>
                      <a:pt x="2101" y="756"/>
                    </a:cubicBezTo>
                    <a:cubicBezTo>
                      <a:pt x="2208" y="639"/>
                      <a:pt x="2316" y="523"/>
                      <a:pt x="2414" y="398"/>
                    </a:cubicBezTo>
                    <a:cubicBezTo>
                      <a:pt x="2513" y="281"/>
                      <a:pt x="2611" y="156"/>
                      <a:pt x="2700" y="22"/>
                    </a:cubicBezTo>
                    <a:cubicBezTo>
                      <a:pt x="2707" y="9"/>
                      <a:pt x="2699" y="0"/>
                      <a:pt x="2691" y="0"/>
                    </a:cubicBezTo>
                    <a:close/>
                  </a:path>
                </a:pathLst>
              </a:custGeom>
              <a:solidFill>
                <a:srgbClr val="C8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73" name="Picture 17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58" y="244505"/>
            <a:ext cx="428122" cy="428122"/>
          </a:xfrm>
          <a:prstGeom prst="rect">
            <a:avLst/>
          </a:prstGeom>
        </p:spPr>
      </p:pic>
      <p:pic>
        <p:nvPicPr>
          <p:cNvPr id="174" name="Picture 17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8" y="119735"/>
            <a:ext cx="677662" cy="677662"/>
          </a:xfrm>
          <a:prstGeom prst="rect">
            <a:avLst/>
          </a:prstGeom>
        </p:spPr>
      </p:pic>
      <p:pic>
        <p:nvPicPr>
          <p:cNvPr id="175" name="Picture 17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176" name="Picture 17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418" y="244505"/>
            <a:ext cx="428122" cy="42812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2" name="Google Shape;1622;p43"/>
          <p:cNvGrpSpPr/>
          <p:nvPr/>
        </p:nvGrpSpPr>
        <p:grpSpPr>
          <a:xfrm flipH="1">
            <a:off x="3372476" y="3383009"/>
            <a:ext cx="1857653" cy="1315061"/>
            <a:chOff x="4542908" y="3383009"/>
            <a:chExt cx="1857653" cy="1315061"/>
          </a:xfrm>
        </p:grpSpPr>
        <p:grpSp>
          <p:nvGrpSpPr>
            <p:cNvPr id="1623" name="Google Shape;1623;p43"/>
            <p:cNvGrpSpPr/>
            <p:nvPr/>
          </p:nvGrpSpPr>
          <p:grpSpPr>
            <a:xfrm>
              <a:off x="4542908" y="3468910"/>
              <a:ext cx="1806261" cy="988144"/>
              <a:chOff x="4542908" y="3468910"/>
              <a:chExt cx="1806261" cy="988144"/>
            </a:xfrm>
          </p:grpSpPr>
          <p:sp>
            <p:nvSpPr>
              <p:cNvPr id="1624" name="Google Shape;1624;p43"/>
              <p:cNvSpPr/>
              <p:nvPr/>
            </p:nvSpPr>
            <p:spPr>
              <a:xfrm>
                <a:off x="4542908" y="3468910"/>
                <a:ext cx="1222446" cy="818030"/>
              </a:xfrm>
              <a:custGeom>
                <a:avLst/>
                <a:gdLst/>
                <a:ahLst/>
                <a:cxnLst/>
                <a:rect l="l" t="t" r="r" b="b"/>
                <a:pathLst>
                  <a:path w="13984" h="9358" extrusionOk="0">
                    <a:moveTo>
                      <a:pt x="5794" y="1"/>
                    </a:moveTo>
                    <a:cubicBezTo>
                      <a:pt x="5149" y="1"/>
                      <a:pt x="4626" y="523"/>
                      <a:pt x="4626" y="1171"/>
                    </a:cubicBezTo>
                    <a:lnTo>
                      <a:pt x="4626" y="2602"/>
                    </a:lnTo>
                    <a:cubicBezTo>
                      <a:pt x="4626" y="2963"/>
                      <a:pt x="4333" y="3256"/>
                      <a:pt x="3972" y="3256"/>
                    </a:cubicBezTo>
                    <a:cubicBezTo>
                      <a:pt x="3816" y="3256"/>
                      <a:pt x="3665" y="3200"/>
                      <a:pt x="3547" y="3098"/>
                    </a:cubicBezTo>
                    <a:cubicBezTo>
                      <a:pt x="3179" y="2778"/>
                      <a:pt x="2696" y="2582"/>
                      <a:pt x="2170" y="2582"/>
                    </a:cubicBezTo>
                    <a:cubicBezTo>
                      <a:pt x="969" y="2582"/>
                      <a:pt x="0" y="3597"/>
                      <a:pt x="78" y="4819"/>
                    </a:cubicBezTo>
                    <a:cubicBezTo>
                      <a:pt x="145" y="5875"/>
                      <a:pt x="1016" y="6726"/>
                      <a:pt x="2072" y="6773"/>
                    </a:cubicBezTo>
                    <a:cubicBezTo>
                      <a:pt x="2106" y="6774"/>
                      <a:pt x="2140" y="6775"/>
                      <a:pt x="2173" y="6775"/>
                    </a:cubicBezTo>
                    <a:cubicBezTo>
                      <a:pt x="2698" y="6775"/>
                      <a:pt x="3179" y="6581"/>
                      <a:pt x="3547" y="6260"/>
                    </a:cubicBezTo>
                    <a:cubicBezTo>
                      <a:pt x="3665" y="6159"/>
                      <a:pt x="3816" y="6101"/>
                      <a:pt x="3972" y="6101"/>
                    </a:cubicBezTo>
                    <a:cubicBezTo>
                      <a:pt x="4333" y="6101"/>
                      <a:pt x="4626" y="6395"/>
                      <a:pt x="4626" y="6756"/>
                    </a:cubicBezTo>
                    <a:lnTo>
                      <a:pt x="4626" y="8190"/>
                    </a:lnTo>
                    <a:cubicBezTo>
                      <a:pt x="4626" y="8835"/>
                      <a:pt x="5149" y="9358"/>
                      <a:pt x="5794" y="9358"/>
                    </a:cubicBezTo>
                    <a:lnTo>
                      <a:pt x="12813" y="9358"/>
                    </a:lnTo>
                    <a:cubicBezTo>
                      <a:pt x="13461" y="9358"/>
                      <a:pt x="13983" y="8835"/>
                      <a:pt x="13983" y="8190"/>
                    </a:cubicBezTo>
                    <a:lnTo>
                      <a:pt x="13983" y="1171"/>
                    </a:lnTo>
                    <a:cubicBezTo>
                      <a:pt x="13983" y="523"/>
                      <a:pt x="13461" y="1"/>
                      <a:pt x="128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25" name="Google Shape;1625;p43"/>
              <p:cNvGrpSpPr/>
              <p:nvPr/>
            </p:nvGrpSpPr>
            <p:grpSpPr>
              <a:xfrm rot="6547869">
                <a:off x="5649283" y="3775638"/>
                <a:ext cx="656063" cy="559603"/>
                <a:chOff x="5794823" y="394529"/>
                <a:chExt cx="1647605" cy="1405361"/>
              </a:xfrm>
            </p:grpSpPr>
            <p:sp>
              <p:nvSpPr>
                <p:cNvPr id="1626" name="Google Shape;1626;p43"/>
                <p:cNvSpPr/>
                <p:nvPr/>
              </p:nvSpPr>
              <p:spPr>
                <a:xfrm>
                  <a:off x="5794823" y="1143474"/>
                  <a:ext cx="803906" cy="65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7655" extrusionOk="0">
                      <a:moveTo>
                        <a:pt x="746" y="1374"/>
                      </a:moveTo>
                      <a:cubicBezTo>
                        <a:pt x="1132" y="1374"/>
                        <a:pt x="1571" y="1565"/>
                        <a:pt x="1860" y="1693"/>
                      </a:cubicBezTo>
                      <a:cubicBezTo>
                        <a:pt x="2372" y="1919"/>
                        <a:pt x="2872" y="2176"/>
                        <a:pt x="3347" y="2473"/>
                      </a:cubicBezTo>
                      <a:cubicBezTo>
                        <a:pt x="2905" y="2392"/>
                        <a:pt x="2460" y="2361"/>
                        <a:pt x="2011" y="2297"/>
                      </a:cubicBezTo>
                      <a:cubicBezTo>
                        <a:pt x="1640" y="2247"/>
                        <a:pt x="1252" y="2190"/>
                        <a:pt x="908" y="2020"/>
                      </a:cubicBezTo>
                      <a:cubicBezTo>
                        <a:pt x="880" y="2011"/>
                        <a:pt x="105" y="1623"/>
                        <a:pt x="307" y="1491"/>
                      </a:cubicBezTo>
                      <a:cubicBezTo>
                        <a:pt x="435" y="1407"/>
                        <a:pt x="586" y="1374"/>
                        <a:pt x="746" y="1374"/>
                      </a:cubicBezTo>
                      <a:close/>
                      <a:moveTo>
                        <a:pt x="3987" y="179"/>
                      </a:moveTo>
                      <a:cubicBezTo>
                        <a:pt x="4018" y="179"/>
                        <a:pt x="4051" y="182"/>
                        <a:pt x="4087" y="189"/>
                      </a:cubicBezTo>
                      <a:cubicBezTo>
                        <a:pt x="4619" y="287"/>
                        <a:pt x="4585" y="1450"/>
                        <a:pt x="4599" y="1842"/>
                      </a:cubicBezTo>
                      <a:cubicBezTo>
                        <a:pt x="4609" y="2196"/>
                        <a:pt x="4573" y="2591"/>
                        <a:pt x="4609" y="2956"/>
                      </a:cubicBezTo>
                      <a:cubicBezTo>
                        <a:pt x="4333" y="2587"/>
                        <a:pt x="4120" y="2149"/>
                        <a:pt x="3945" y="1731"/>
                      </a:cubicBezTo>
                      <a:cubicBezTo>
                        <a:pt x="3841" y="1483"/>
                        <a:pt x="3358" y="179"/>
                        <a:pt x="3987" y="179"/>
                      </a:cubicBezTo>
                      <a:close/>
                      <a:moveTo>
                        <a:pt x="7198" y="980"/>
                      </a:moveTo>
                      <a:cubicBezTo>
                        <a:pt x="8064" y="980"/>
                        <a:pt x="7251" y="2523"/>
                        <a:pt x="7076" y="2824"/>
                      </a:cubicBezTo>
                      <a:cubicBezTo>
                        <a:pt x="6856" y="3202"/>
                        <a:pt x="6560" y="3583"/>
                        <a:pt x="6327" y="3984"/>
                      </a:cubicBezTo>
                      <a:cubicBezTo>
                        <a:pt x="6344" y="3566"/>
                        <a:pt x="6387" y="3145"/>
                        <a:pt x="6445" y="2736"/>
                      </a:cubicBezTo>
                      <a:cubicBezTo>
                        <a:pt x="6496" y="2375"/>
                        <a:pt x="6610" y="1015"/>
                        <a:pt x="7147" y="981"/>
                      </a:cubicBezTo>
                      <a:cubicBezTo>
                        <a:pt x="7165" y="980"/>
                        <a:pt x="7182" y="980"/>
                        <a:pt x="7198" y="980"/>
                      </a:cubicBezTo>
                      <a:close/>
                      <a:moveTo>
                        <a:pt x="2547" y="3240"/>
                      </a:moveTo>
                      <a:cubicBezTo>
                        <a:pt x="2759" y="3240"/>
                        <a:pt x="2969" y="3253"/>
                        <a:pt x="3168" y="3269"/>
                      </a:cubicBezTo>
                      <a:cubicBezTo>
                        <a:pt x="3576" y="3300"/>
                        <a:pt x="3995" y="3347"/>
                        <a:pt x="4394" y="3445"/>
                      </a:cubicBezTo>
                      <a:cubicBezTo>
                        <a:pt x="3702" y="3766"/>
                        <a:pt x="3003" y="4238"/>
                        <a:pt x="2247" y="4302"/>
                      </a:cubicBezTo>
                      <a:cubicBezTo>
                        <a:pt x="2158" y="4309"/>
                        <a:pt x="2067" y="4314"/>
                        <a:pt x="1975" y="4314"/>
                      </a:cubicBezTo>
                      <a:cubicBezTo>
                        <a:pt x="1771" y="4314"/>
                        <a:pt x="1565" y="4291"/>
                        <a:pt x="1377" y="4221"/>
                      </a:cubicBezTo>
                      <a:cubicBezTo>
                        <a:pt x="1228" y="4163"/>
                        <a:pt x="928" y="4045"/>
                        <a:pt x="1050" y="3806"/>
                      </a:cubicBezTo>
                      <a:cubicBezTo>
                        <a:pt x="1120" y="3664"/>
                        <a:pt x="1218" y="3536"/>
                        <a:pt x="1363" y="3465"/>
                      </a:cubicBezTo>
                      <a:cubicBezTo>
                        <a:pt x="1719" y="3290"/>
                        <a:pt x="2136" y="3240"/>
                        <a:pt x="2547" y="3240"/>
                      </a:cubicBezTo>
                      <a:close/>
                      <a:moveTo>
                        <a:pt x="5519" y="4645"/>
                      </a:moveTo>
                      <a:cubicBezTo>
                        <a:pt x="5669" y="4645"/>
                        <a:pt x="5819" y="4657"/>
                        <a:pt x="5965" y="4683"/>
                      </a:cubicBezTo>
                      <a:cubicBezTo>
                        <a:pt x="5446" y="4963"/>
                        <a:pt x="4933" y="5385"/>
                        <a:pt x="4343" y="5456"/>
                      </a:cubicBezTo>
                      <a:cubicBezTo>
                        <a:pt x="4325" y="5458"/>
                        <a:pt x="4309" y="5459"/>
                        <a:pt x="4294" y="5459"/>
                      </a:cubicBezTo>
                      <a:cubicBezTo>
                        <a:pt x="4101" y="5459"/>
                        <a:pt x="4030" y="5309"/>
                        <a:pt x="4137" y="5112"/>
                      </a:cubicBezTo>
                      <a:cubicBezTo>
                        <a:pt x="4269" y="4859"/>
                        <a:pt x="4582" y="4758"/>
                        <a:pt x="4845" y="4710"/>
                      </a:cubicBezTo>
                      <a:cubicBezTo>
                        <a:pt x="5061" y="4671"/>
                        <a:pt x="5290" y="4645"/>
                        <a:pt x="5519" y="4645"/>
                      </a:cubicBezTo>
                      <a:close/>
                      <a:moveTo>
                        <a:pt x="8066" y="3232"/>
                      </a:moveTo>
                      <a:cubicBezTo>
                        <a:pt x="8092" y="3232"/>
                        <a:pt x="8120" y="3235"/>
                        <a:pt x="8149" y="3243"/>
                      </a:cubicBezTo>
                      <a:cubicBezTo>
                        <a:pt x="8797" y="3404"/>
                        <a:pt x="8152" y="4855"/>
                        <a:pt x="7893" y="5635"/>
                      </a:cubicBezTo>
                      <a:cubicBezTo>
                        <a:pt x="7731" y="4861"/>
                        <a:pt x="7515" y="3232"/>
                        <a:pt x="8066" y="3232"/>
                      </a:cubicBezTo>
                      <a:close/>
                      <a:moveTo>
                        <a:pt x="6959" y="5918"/>
                      </a:moveTo>
                      <a:cubicBezTo>
                        <a:pt x="7173" y="5918"/>
                        <a:pt x="7398" y="5937"/>
                        <a:pt x="7596" y="5999"/>
                      </a:cubicBezTo>
                      <a:cubicBezTo>
                        <a:pt x="7083" y="6144"/>
                        <a:pt x="6577" y="6350"/>
                        <a:pt x="6040" y="6377"/>
                      </a:cubicBezTo>
                      <a:cubicBezTo>
                        <a:pt x="6027" y="6378"/>
                        <a:pt x="6015" y="6379"/>
                        <a:pt x="6003" y="6379"/>
                      </a:cubicBezTo>
                      <a:cubicBezTo>
                        <a:pt x="5809" y="6379"/>
                        <a:pt x="5674" y="6282"/>
                        <a:pt x="5922" y="6124"/>
                      </a:cubicBezTo>
                      <a:cubicBezTo>
                        <a:pt x="6114" y="5999"/>
                        <a:pt x="6347" y="5952"/>
                        <a:pt x="6573" y="5935"/>
                      </a:cubicBezTo>
                      <a:cubicBezTo>
                        <a:pt x="6691" y="5926"/>
                        <a:pt x="6823" y="5918"/>
                        <a:pt x="6959" y="5918"/>
                      </a:cubicBezTo>
                      <a:close/>
                      <a:moveTo>
                        <a:pt x="4071" y="1"/>
                      </a:moveTo>
                      <a:cubicBezTo>
                        <a:pt x="4014" y="1"/>
                        <a:pt x="3953" y="9"/>
                        <a:pt x="3887" y="27"/>
                      </a:cubicBezTo>
                      <a:cubicBezTo>
                        <a:pt x="2858" y="304"/>
                        <a:pt x="3853" y="2186"/>
                        <a:pt x="4394" y="2976"/>
                      </a:cubicBezTo>
                      <a:cubicBezTo>
                        <a:pt x="3674" y="2436"/>
                        <a:pt x="2922" y="1950"/>
                        <a:pt x="2089" y="1582"/>
                      </a:cubicBezTo>
                      <a:cubicBezTo>
                        <a:pt x="1687" y="1405"/>
                        <a:pt x="1223" y="1193"/>
                        <a:pt x="767" y="1193"/>
                      </a:cubicBezTo>
                      <a:cubicBezTo>
                        <a:pt x="675" y="1193"/>
                        <a:pt x="583" y="1202"/>
                        <a:pt x="493" y="1221"/>
                      </a:cubicBezTo>
                      <a:cubicBezTo>
                        <a:pt x="314" y="1258"/>
                        <a:pt x="0" y="1377"/>
                        <a:pt x="94" y="1623"/>
                      </a:cubicBezTo>
                      <a:cubicBezTo>
                        <a:pt x="260" y="2051"/>
                        <a:pt x="938" y="2277"/>
                        <a:pt x="1329" y="2369"/>
                      </a:cubicBezTo>
                      <a:cubicBezTo>
                        <a:pt x="2136" y="2561"/>
                        <a:pt x="2976" y="2527"/>
                        <a:pt x="3769" y="2774"/>
                      </a:cubicBezTo>
                      <a:lnTo>
                        <a:pt x="3799" y="2774"/>
                      </a:lnTo>
                      <a:cubicBezTo>
                        <a:pt x="4026" y="2932"/>
                        <a:pt x="4249" y="3098"/>
                        <a:pt x="4471" y="3266"/>
                      </a:cubicBezTo>
                      <a:cubicBezTo>
                        <a:pt x="3904" y="3116"/>
                        <a:pt x="3297" y="3056"/>
                        <a:pt x="2717" y="3056"/>
                      </a:cubicBezTo>
                      <a:cubicBezTo>
                        <a:pt x="2683" y="3056"/>
                        <a:pt x="2649" y="3057"/>
                        <a:pt x="2615" y="3057"/>
                      </a:cubicBezTo>
                      <a:cubicBezTo>
                        <a:pt x="2068" y="3060"/>
                        <a:pt x="1208" y="3073"/>
                        <a:pt x="914" y="3647"/>
                      </a:cubicBezTo>
                      <a:cubicBezTo>
                        <a:pt x="600" y="4261"/>
                        <a:pt x="1407" y="4487"/>
                        <a:pt x="1876" y="4504"/>
                      </a:cubicBezTo>
                      <a:cubicBezTo>
                        <a:pt x="1904" y="4505"/>
                        <a:pt x="1932" y="4506"/>
                        <a:pt x="1961" y="4506"/>
                      </a:cubicBezTo>
                      <a:cubicBezTo>
                        <a:pt x="2964" y="4506"/>
                        <a:pt x="3818" y="3873"/>
                        <a:pt x="4717" y="3515"/>
                      </a:cubicBezTo>
                      <a:cubicBezTo>
                        <a:pt x="4734" y="3509"/>
                        <a:pt x="4747" y="3498"/>
                        <a:pt x="4755" y="3489"/>
                      </a:cubicBezTo>
                      <a:cubicBezTo>
                        <a:pt x="5166" y="3813"/>
                        <a:pt x="5565" y="4150"/>
                        <a:pt x="5962" y="4487"/>
                      </a:cubicBezTo>
                      <a:cubicBezTo>
                        <a:pt x="5801" y="4460"/>
                        <a:pt x="5631" y="4447"/>
                        <a:pt x="5461" y="4447"/>
                      </a:cubicBezTo>
                      <a:cubicBezTo>
                        <a:pt x="5138" y="4447"/>
                        <a:pt x="4812" y="4496"/>
                        <a:pt x="4535" y="4596"/>
                      </a:cubicBezTo>
                      <a:cubicBezTo>
                        <a:pt x="4215" y="4710"/>
                        <a:pt x="3688" y="5098"/>
                        <a:pt x="3948" y="5510"/>
                      </a:cubicBezTo>
                      <a:cubicBezTo>
                        <a:pt x="4026" y="5632"/>
                        <a:pt x="4149" y="5682"/>
                        <a:pt x="4300" y="5682"/>
                      </a:cubicBezTo>
                      <a:cubicBezTo>
                        <a:pt x="4888" y="5682"/>
                        <a:pt x="5889" y="4925"/>
                        <a:pt x="6205" y="4774"/>
                      </a:cubicBezTo>
                      <a:cubicBezTo>
                        <a:pt x="6229" y="4764"/>
                        <a:pt x="6242" y="4747"/>
                        <a:pt x="6253" y="4730"/>
                      </a:cubicBezTo>
                      <a:cubicBezTo>
                        <a:pt x="6334" y="4801"/>
                        <a:pt x="6418" y="4872"/>
                        <a:pt x="6502" y="4943"/>
                      </a:cubicBezTo>
                      <a:cubicBezTo>
                        <a:pt x="6823" y="5213"/>
                        <a:pt x="7144" y="5487"/>
                        <a:pt x="7454" y="5766"/>
                      </a:cubicBezTo>
                      <a:cubicBezTo>
                        <a:pt x="7282" y="5731"/>
                        <a:pt x="7100" y="5715"/>
                        <a:pt x="6922" y="5715"/>
                      </a:cubicBezTo>
                      <a:cubicBezTo>
                        <a:pt x="6726" y="5715"/>
                        <a:pt x="6534" y="5734"/>
                        <a:pt x="6364" y="5766"/>
                      </a:cubicBezTo>
                      <a:cubicBezTo>
                        <a:pt x="6141" y="5811"/>
                        <a:pt x="5416" y="6026"/>
                        <a:pt x="5595" y="6411"/>
                      </a:cubicBezTo>
                      <a:cubicBezTo>
                        <a:pt x="5659" y="6545"/>
                        <a:pt x="5807" y="6586"/>
                        <a:pt x="5973" y="6586"/>
                      </a:cubicBezTo>
                      <a:cubicBezTo>
                        <a:pt x="6182" y="6586"/>
                        <a:pt x="6420" y="6520"/>
                        <a:pt x="6549" y="6492"/>
                      </a:cubicBezTo>
                      <a:cubicBezTo>
                        <a:pt x="6988" y="6390"/>
                        <a:pt x="7413" y="6232"/>
                        <a:pt x="7848" y="6130"/>
                      </a:cubicBezTo>
                      <a:cubicBezTo>
                        <a:pt x="8328" y="6590"/>
                        <a:pt x="8776" y="7076"/>
                        <a:pt x="9168" y="7616"/>
                      </a:cubicBezTo>
                      <a:cubicBezTo>
                        <a:pt x="9188" y="7643"/>
                        <a:pt x="9214" y="7654"/>
                        <a:pt x="9239" y="7654"/>
                      </a:cubicBezTo>
                      <a:cubicBezTo>
                        <a:pt x="9308" y="7654"/>
                        <a:pt x="9374" y="7571"/>
                        <a:pt x="9320" y="7497"/>
                      </a:cubicBezTo>
                      <a:cubicBezTo>
                        <a:pt x="8925" y="6954"/>
                        <a:pt x="8473" y="6462"/>
                        <a:pt x="7990" y="5999"/>
                      </a:cubicBezTo>
                      <a:cubicBezTo>
                        <a:pt x="8078" y="5519"/>
                        <a:pt x="9173" y="3033"/>
                        <a:pt x="8164" y="3033"/>
                      </a:cubicBezTo>
                      <a:cubicBezTo>
                        <a:pt x="8122" y="3033"/>
                        <a:pt x="8077" y="3038"/>
                        <a:pt x="8027" y="3047"/>
                      </a:cubicBezTo>
                      <a:cubicBezTo>
                        <a:pt x="7515" y="3134"/>
                        <a:pt x="7504" y="3836"/>
                        <a:pt x="7518" y="4238"/>
                      </a:cubicBezTo>
                      <a:cubicBezTo>
                        <a:pt x="7532" y="4730"/>
                        <a:pt x="7585" y="5250"/>
                        <a:pt x="7707" y="5736"/>
                      </a:cubicBezTo>
                      <a:cubicBezTo>
                        <a:pt x="7258" y="5325"/>
                        <a:pt x="6792" y="4933"/>
                        <a:pt x="6323" y="4545"/>
                      </a:cubicBezTo>
                      <a:cubicBezTo>
                        <a:pt x="6323" y="4501"/>
                        <a:pt x="6320" y="4457"/>
                        <a:pt x="6320" y="4410"/>
                      </a:cubicBezTo>
                      <a:cubicBezTo>
                        <a:pt x="6654" y="3634"/>
                        <a:pt x="7302" y="2972"/>
                        <a:pt x="7613" y="2182"/>
                      </a:cubicBezTo>
                      <a:cubicBezTo>
                        <a:pt x="7777" y="1768"/>
                        <a:pt x="7935" y="788"/>
                        <a:pt x="7219" y="788"/>
                      </a:cubicBezTo>
                      <a:cubicBezTo>
                        <a:pt x="7201" y="788"/>
                        <a:pt x="7183" y="788"/>
                        <a:pt x="7164" y="790"/>
                      </a:cubicBezTo>
                      <a:cubicBezTo>
                        <a:pt x="6540" y="826"/>
                        <a:pt x="6387" y="1883"/>
                        <a:pt x="6310" y="2341"/>
                      </a:cubicBezTo>
                      <a:cubicBezTo>
                        <a:pt x="6199" y="3006"/>
                        <a:pt x="6127" y="3694"/>
                        <a:pt x="6131" y="4376"/>
                      </a:cubicBezTo>
                      <a:cubicBezTo>
                        <a:pt x="6127" y="4376"/>
                        <a:pt x="6127" y="4380"/>
                        <a:pt x="6127" y="4383"/>
                      </a:cubicBezTo>
                      <a:cubicBezTo>
                        <a:pt x="6091" y="4349"/>
                        <a:pt x="6050" y="4319"/>
                        <a:pt x="6013" y="4288"/>
                      </a:cubicBezTo>
                      <a:cubicBezTo>
                        <a:pt x="5618" y="3958"/>
                        <a:pt x="5227" y="3627"/>
                        <a:pt x="4822" y="3310"/>
                      </a:cubicBezTo>
                      <a:cubicBezTo>
                        <a:pt x="4845" y="3293"/>
                        <a:pt x="4859" y="3266"/>
                        <a:pt x="4849" y="3229"/>
                      </a:cubicBezTo>
                      <a:cubicBezTo>
                        <a:pt x="4708" y="2664"/>
                        <a:pt x="5085" y="1"/>
                        <a:pt x="40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43"/>
                <p:cNvSpPr/>
                <p:nvPr/>
              </p:nvSpPr>
              <p:spPr>
                <a:xfrm rot="-3131212">
                  <a:off x="6330254" y="653389"/>
                  <a:ext cx="1017136" cy="73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7" h="6941" extrusionOk="0">
                      <a:moveTo>
                        <a:pt x="5582" y="1"/>
                      </a:moveTo>
                      <a:cubicBezTo>
                        <a:pt x="4630" y="1"/>
                        <a:pt x="4748" y="2604"/>
                        <a:pt x="4556" y="3144"/>
                      </a:cubicBezTo>
                      <a:cubicBezTo>
                        <a:pt x="4546" y="3178"/>
                        <a:pt x="4556" y="3208"/>
                        <a:pt x="4576" y="3225"/>
                      </a:cubicBezTo>
                      <a:cubicBezTo>
                        <a:pt x="4145" y="3506"/>
                        <a:pt x="3723" y="3796"/>
                        <a:pt x="3298" y="4089"/>
                      </a:cubicBezTo>
                      <a:cubicBezTo>
                        <a:pt x="3257" y="4116"/>
                        <a:pt x="3217" y="4143"/>
                        <a:pt x="3176" y="4174"/>
                      </a:cubicBezTo>
                      <a:lnTo>
                        <a:pt x="3176" y="4166"/>
                      </a:lnTo>
                      <a:cubicBezTo>
                        <a:pt x="3240" y="3489"/>
                        <a:pt x="3237" y="2797"/>
                        <a:pt x="3187" y="2125"/>
                      </a:cubicBezTo>
                      <a:cubicBezTo>
                        <a:pt x="3149" y="1659"/>
                        <a:pt x="3098" y="597"/>
                        <a:pt x="2481" y="499"/>
                      </a:cubicBezTo>
                      <a:cubicBezTo>
                        <a:pt x="2439" y="492"/>
                        <a:pt x="2398" y="489"/>
                        <a:pt x="2361" y="489"/>
                      </a:cubicBezTo>
                      <a:cubicBezTo>
                        <a:pt x="1716" y="489"/>
                        <a:pt x="1780" y="1428"/>
                        <a:pt x="1901" y="1845"/>
                      </a:cubicBezTo>
                      <a:cubicBezTo>
                        <a:pt x="2137" y="2662"/>
                        <a:pt x="2724" y="3380"/>
                        <a:pt x="2981" y="4183"/>
                      </a:cubicBezTo>
                      <a:cubicBezTo>
                        <a:pt x="2977" y="4227"/>
                        <a:pt x="2970" y="4271"/>
                        <a:pt x="2967" y="4315"/>
                      </a:cubicBezTo>
                      <a:cubicBezTo>
                        <a:pt x="2464" y="4663"/>
                        <a:pt x="1961" y="5007"/>
                        <a:pt x="1475" y="5375"/>
                      </a:cubicBezTo>
                      <a:cubicBezTo>
                        <a:pt x="1645" y="4899"/>
                        <a:pt x="1746" y="4389"/>
                        <a:pt x="1807" y="3900"/>
                      </a:cubicBezTo>
                      <a:cubicBezTo>
                        <a:pt x="1857" y="3502"/>
                        <a:pt x="1911" y="2803"/>
                        <a:pt x="1411" y="2665"/>
                      </a:cubicBezTo>
                      <a:cubicBezTo>
                        <a:pt x="1343" y="2646"/>
                        <a:pt x="1281" y="2637"/>
                        <a:pt x="1225" y="2637"/>
                      </a:cubicBezTo>
                      <a:cubicBezTo>
                        <a:pt x="299" y="2637"/>
                        <a:pt x="1130" y="5130"/>
                        <a:pt x="1172" y="5611"/>
                      </a:cubicBezTo>
                      <a:cubicBezTo>
                        <a:pt x="760" y="5935"/>
                        <a:pt x="365" y="6283"/>
                        <a:pt x="1" y="6660"/>
                      </a:cubicBezTo>
                      <a:lnTo>
                        <a:pt x="1" y="6940"/>
                      </a:lnTo>
                      <a:cubicBezTo>
                        <a:pt x="402" y="6509"/>
                        <a:pt x="841" y="6117"/>
                        <a:pt x="1300" y="5753"/>
                      </a:cubicBezTo>
                      <a:cubicBezTo>
                        <a:pt x="1726" y="5895"/>
                        <a:pt x="2134" y="6093"/>
                        <a:pt x="2559" y="6232"/>
                      </a:cubicBezTo>
                      <a:cubicBezTo>
                        <a:pt x="2703" y="6279"/>
                        <a:pt x="2980" y="6384"/>
                        <a:pt x="3206" y="6384"/>
                      </a:cubicBezTo>
                      <a:cubicBezTo>
                        <a:pt x="3339" y="6384"/>
                        <a:pt x="3455" y="6348"/>
                        <a:pt x="3517" y="6242"/>
                      </a:cubicBezTo>
                      <a:cubicBezTo>
                        <a:pt x="3733" y="5878"/>
                        <a:pt x="3031" y="5594"/>
                        <a:pt x="2812" y="5530"/>
                      </a:cubicBezTo>
                      <a:cubicBezTo>
                        <a:pt x="2571" y="5461"/>
                        <a:pt x="2280" y="5415"/>
                        <a:pt x="1993" y="5415"/>
                      </a:cubicBezTo>
                      <a:cubicBezTo>
                        <a:pt x="1903" y="5415"/>
                        <a:pt x="1813" y="5419"/>
                        <a:pt x="1726" y="5429"/>
                      </a:cubicBezTo>
                      <a:cubicBezTo>
                        <a:pt x="2063" y="5175"/>
                        <a:pt x="2407" y="4936"/>
                        <a:pt x="2751" y="4696"/>
                      </a:cubicBezTo>
                      <a:cubicBezTo>
                        <a:pt x="2842" y="4635"/>
                        <a:pt x="2933" y="4571"/>
                        <a:pt x="3021" y="4511"/>
                      </a:cubicBezTo>
                      <a:cubicBezTo>
                        <a:pt x="3028" y="4528"/>
                        <a:pt x="3042" y="4545"/>
                        <a:pt x="3062" y="4554"/>
                      </a:cubicBezTo>
                      <a:cubicBezTo>
                        <a:pt x="3375" y="4741"/>
                        <a:pt x="4353" y="5641"/>
                        <a:pt x="4933" y="5641"/>
                      </a:cubicBezTo>
                      <a:cubicBezTo>
                        <a:pt x="5058" y="5641"/>
                        <a:pt x="5164" y="5599"/>
                        <a:pt x="5241" y="5499"/>
                      </a:cubicBezTo>
                      <a:cubicBezTo>
                        <a:pt x="5542" y="5115"/>
                        <a:pt x="5052" y="4676"/>
                        <a:pt x="4746" y="4531"/>
                      </a:cubicBezTo>
                      <a:cubicBezTo>
                        <a:pt x="4401" y="4371"/>
                        <a:pt x="3968" y="4287"/>
                        <a:pt x="3556" y="4287"/>
                      </a:cubicBezTo>
                      <a:cubicBezTo>
                        <a:pt x="3480" y="4287"/>
                        <a:pt x="3405" y="4289"/>
                        <a:pt x="3332" y="4295"/>
                      </a:cubicBezTo>
                      <a:cubicBezTo>
                        <a:pt x="3760" y="3995"/>
                        <a:pt x="4188" y="3694"/>
                        <a:pt x="4627" y="3411"/>
                      </a:cubicBezTo>
                      <a:cubicBezTo>
                        <a:pt x="4634" y="3421"/>
                        <a:pt x="4644" y="3434"/>
                        <a:pt x="4661" y="3441"/>
                      </a:cubicBezTo>
                      <a:cubicBezTo>
                        <a:pt x="5548" y="3894"/>
                        <a:pt x="6362" y="4632"/>
                        <a:pt x="7398" y="4690"/>
                      </a:cubicBezTo>
                      <a:cubicBezTo>
                        <a:pt x="7431" y="4692"/>
                        <a:pt x="7467" y="4693"/>
                        <a:pt x="7504" y="4693"/>
                      </a:cubicBezTo>
                      <a:cubicBezTo>
                        <a:pt x="7979" y="4693"/>
                        <a:pt x="8672" y="4522"/>
                        <a:pt x="8434" y="3927"/>
                      </a:cubicBezTo>
                      <a:cubicBezTo>
                        <a:pt x="8197" y="3327"/>
                        <a:pt x="7340" y="3235"/>
                        <a:pt x="6797" y="3178"/>
                      </a:cubicBezTo>
                      <a:cubicBezTo>
                        <a:pt x="6526" y="3150"/>
                        <a:pt x="6246" y="3135"/>
                        <a:pt x="5966" y="3135"/>
                      </a:cubicBezTo>
                      <a:cubicBezTo>
                        <a:pt x="5618" y="3135"/>
                        <a:pt x="5269" y="3159"/>
                        <a:pt x="4931" y="3215"/>
                      </a:cubicBezTo>
                      <a:cubicBezTo>
                        <a:pt x="5167" y="3067"/>
                        <a:pt x="5403" y="2925"/>
                        <a:pt x="5646" y="2790"/>
                      </a:cubicBezTo>
                      <a:lnTo>
                        <a:pt x="5677" y="2790"/>
                      </a:lnTo>
                      <a:cubicBezTo>
                        <a:pt x="6487" y="2621"/>
                        <a:pt x="7323" y="2729"/>
                        <a:pt x="8140" y="2615"/>
                      </a:cubicBezTo>
                      <a:cubicBezTo>
                        <a:pt x="8541" y="2561"/>
                        <a:pt x="9237" y="2399"/>
                        <a:pt x="9439" y="1990"/>
                      </a:cubicBezTo>
                      <a:cubicBezTo>
                        <a:pt x="9557" y="1751"/>
                        <a:pt x="9257" y="1606"/>
                        <a:pt x="9081" y="1551"/>
                      </a:cubicBezTo>
                      <a:cubicBezTo>
                        <a:pt x="8945" y="1509"/>
                        <a:pt x="8804" y="1491"/>
                        <a:pt x="8661" y="1491"/>
                      </a:cubicBezTo>
                      <a:cubicBezTo>
                        <a:pt x="8252" y="1491"/>
                        <a:pt x="7829" y="1638"/>
                        <a:pt x="7459" y="1760"/>
                      </a:cubicBezTo>
                      <a:cubicBezTo>
                        <a:pt x="6594" y="2051"/>
                        <a:pt x="5802" y="2466"/>
                        <a:pt x="5035" y="2935"/>
                      </a:cubicBezTo>
                      <a:cubicBezTo>
                        <a:pt x="5643" y="2199"/>
                        <a:pt x="6811" y="414"/>
                        <a:pt x="5815" y="47"/>
                      </a:cubicBezTo>
                      <a:cubicBezTo>
                        <a:pt x="5731" y="15"/>
                        <a:pt x="5654" y="1"/>
                        <a:pt x="55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28" name="Google Shape;1628;p43"/>
            <p:cNvGrpSpPr/>
            <p:nvPr/>
          </p:nvGrpSpPr>
          <p:grpSpPr>
            <a:xfrm rot="5400000" flipH="1">
              <a:off x="5457598" y="3755107"/>
              <a:ext cx="1315061" cy="570865"/>
              <a:chOff x="5085720" y="658171"/>
              <a:chExt cx="2249891" cy="976673"/>
            </a:xfrm>
          </p:grpSpPr>
          <p:sp>
            <p:nvSpPr>
              <p:cNvPr id="1629" name="Google Shape;1629;p43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3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3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3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3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3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3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3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3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38" name="Google Shape;1638;p4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النطاق الهضبي</a:t>
            </a:r>
            <a:endParaRPr sz="32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639" name="Google Shape;1639;p43"/>
          <p:cNvSpPr txBox="1"/>
          <p:nvPr/>
        </p:nvSpPr>
        <p:spPr>
          <a:xfrm>
            <a:off x="5514366" y="1704725"/>
            <a:ext cx="3023603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	يمتد الي الغرب من جبال البحر الأحمر.</a:t>
            </a:r>
            <a:endParaRPr sz="20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grpSp>
        <p:nvGrpSpPr>
          <p:cNvPr id="1640" name="Google Shape;1640;p43"/>
          <p:cNvGrpSpPr/>
          <p:nvPr/>
        </p:nvGrpSpPr>
        <p:grpSpPr>
          <a:xfrm>
            <a:off x="3441983" y="1207530"/>
            <a:ext cx="1789196" cy="1263388"/>
            <a:chOff x="2642636" y="1207530"/>
            <a:chExt cx="1789196" cy="1263388"/>
          </a:xfrm>
        </p:grpSpPr>
        <p:sp>
          <p:nvSpPr>
            <p:cNvPr id="1641" name="Google Shape;1641;p43"/>
            <p:cNvSpPr/>
            <p:nvPr/>
          </p:nvSpPr>
          <p:spPr>
            <a:xfrm>
              <a:off x="3209735" y="1652800"/>
              <a:ext cx="1222097" cy="818117"/>
            </a:xfrm>
            <a:custGeom>
              <a:avLst/>
              <a:gdLst/>
              <a:ahLst/>
              <a:cxnLst/>
              <a:rect l="l" t="t" r="r" b="b"/>
              <a:pathLst>
                <a:path w="13980" h="9359" extrusionOk="0">
                  <a:moveTo>
                    <a:pt x="1168" y="1"/>
                  </a:moveTo>
                  <a:cubicBezTo>
                    <a:pt x="523" y="1"/>
                    <a:pt x="0" y="524"/>
                    <a:pt x="0" y="1169"/>
                  </a:cubicBezTo>
                  <a:lnTo>
                    <a:pt x="0" y="8188"/>
                  </a:lnTo>
                  <a:cubicBezTo>
                    <a:pt x="0" y="8835"/>
                    <a:pt x="523" y="9359"/>
                    <a:pt x="1168" y="9359"/>
                  </a:cubicBezTo>
                  <a:lnTo>
                    <a:pt x="8186" y="9359"/>
                  </a:lnTo>
                  <a:cubicBezTo>
                    <a:pt x="8834" y="9359"/>
                    <a:pt x="9357" y="8835"/>
                    <a:pt x="9357" y="8188"/>
                  </a:cubicBezTo>
                  <a:lnTo>
                    <a:pt x="9357" y="6757"/>
                  </a:lnTo>
                  <a:cubicBezTo>
                    <a:pt x="9357" y="6395"/>
                    <a:pt x="9647" y="6102"/>
                    <a:pt x="10008" y="6102"/>
                  </a:cubicBezTo>
                  <a:cubicBezTo>
                    <a:pt x="10167" y="6102"/>
                    <a:pt x="10319" y="6160"/>
                    <a:pt x="10437" y="6261"/>
                  </a:cubicBezTo>
                  <a:cubicBezTo>
                    <a:pt x="10805" y="6581"/>
                    <a:pt x="11284" y="6777"/>
                    <a:pt x="11810" y="6777"/>
                  </a:cubicBezTo>
                  <a:cubicBezTo>
                    <a:pt x="13015" y="6777"/>
                    <a:pt x="13980" y="5761"/>
                    <a:pt x="13903" y="4543"/>
                  </a:cubicBezTo>
                  <a:cubicBezTo>
                    <a:pt x="13835" y="3483"/>
                    <a:pt x="12967" y="2633"/>
                    <a:pt x="11911" y="2586"/>
                  </a:cubicBezTo>
                  <a:cubicBezTo>
                    <a:pt x="11877" y="2584"/>
                    <a:pt x="11844" y="2583"/>
                    <a:pt x="11810" y="2583"/>
                  </a:cubicBezTo>
                  <a:cubicBezTo>
                    <a:pt x="11283" y="2583"/>
                    <a:pt x="10805" y="2779"/>
                    <a:pt x="10437" y="3098"/>
                  </a:cubicBezTo>
                  <a:cubicBezTo>
                    <a:pt x="10319" y="3200"/>
                    <a:pt x="10167" y="3257"/>
                    <a:pt x="10008" y="3257"/>
                  </a:cubicBezTo>
                  <a:cubicBezTo>
                    <a:pt x="9647" y="3257"/>
                    <a:pt x="9357" y="2964"/>
                    <a:pt x="9357" y="2603"/>
                  </a:cubicBezTo>
                  <a:lnTo>
                    <a:pt x="9357" y="1169"/>
                  </a:lnTo>
                  <a:cubicBezTo>
                    <a:pt x="9357" y="524"/>
                    <a:pt x="8834" y="1"/>
                    <a:pt x="8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2" name="Google Shape;1642;p43"/>
            <p:cNvGrpSpPr/>
            <p:nvPr/>
          </p:nvGrpSpPr>
          <p:grpSpPr>
            <a:xfrm rot="-3291425">
              <a:off x="2732222" y="1357020"/>
              <a:ext cx="656045" cy="559588"/>
              <a:chOff x="5794823" y="394529"/>
              <a:chExt cx="1647605" cy="1405361"/>
            </a:xfrm>
          </p:grpSpPr>
          <p:sp>
            <p:nvSpPr>
              <p:cNvPr id="1643" name="Google Shape;1643;p43"/>
              <p:cNvSpPr/>
              <p:nvPr/>
            </p:nvSpPr>
            <p:spPr>
              <a:xfrm>
                <a:off x="5794823" y="1143474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3"/>
              <p:cNvSpPr/>
              <p:nvPr/>
            </p:nvSpPr>
            <p:spPr>
              <a:xfrm rot="-3131212">
                <a:off x="6330254" y="65338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6" name="Google Shape;1646;p43"/>
          <p:cNvSpPr txBox="1"/>
          <p:nvPr/>
        </p:nvSpPr>
        <p:spPr>
          <a:xfrm>
            <a:off x="5367444" y="3468900"/>
            <a:ext cx="3317446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91425" anchor="ctr" anchorCtr="0">
            <a:noAutofit/>
          </a:bodyPr>
          <a:lstStyle/>
          <a:p>
            <a:pPr marL="12700" marR="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	في شمال ثنية قنا تعرف بهضبة المعازة الجيرية.</a:t>
            </a:r>
            <a:endParaRPr sz="20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48" name="Google Shape;1648;p43"/>
          <p:cNvSpPr/>
          <p:nvPr/>
        </p:nvSpPr>
        <p:spPr>
          <a:xfrm>
            <a:off x="3203179" y="2564972"/>
            <a:ext cx="1222534" cy="818030"/>
          </a:xfrm>
          <a:custGeom>
            <a:avLst/>
            <a:gdLst/>
            <a:ahLst/>
            <a:cxnLst/>
            <a:rect l="l" t="t" r="r" b="b"/>
            <a:pathLst>
              <a:path w="13985" h="9358" extrusionOk="0">
                <a:moveTo>
                  <a:pt x="5794" y="0"/>
                </a:moveTo>
                <a:cubicBezTo>
                  <a:pt x="5150" y="0"/>
                  <a:pt x="4627" y="522"/>
                  <a:pt x="4627" y="1167"/>
                </a:cubicBezTo>
                <a:lnTo>
                  <a:pt x="4627" y="2601"/>
                </a:lnTo>
                <a:cubicBezTo>
                  <a:pt x="4627" y="2962"/>
                  <a:pt x="4333" y="3256"/>
                  <a:pt x="3972" y="3256"/>
                </a:cubicBezTo>
                <a:cubicBezTo>
                  <a:pt x="3814" y="3256"/>
                  <a:pt x="3662" y="3199"/>
                  <a:pt x="3544" y="3098"/>
                </a:cubicBezTo>
                <a:cubicBezTo>
                  <a:pt x="3176" y="2777"/>
                  <a:pt x="2697" y="2581"/>
                  <a:pt x="2170" y="2581"/>
                </a:cubicBezTo>
                <a:cubicBezTo>
                  <a:pt x="966" y="2581"/>
                  <a:pt x="1" y="3597"/>
                  <a:pt x="78" y="4815"/>
                </a:cubicBezTo>
                <a:cubicBezTo>
                  <a:pt x="146" y="5871"/>
                  <a:pt x="1016" y="6725"/>
                  <a:pt x="2073" y="6772"/>
                </a:cubicBezTo>
                <a:cubicBezTo>
                  <a:pt x="2107" y="6774"/>
                  <a:pt x="2140" y="6774"/>
                  <a:pt x="2174" y="6774"/>
                </a:cubicBezTo>
                <a:cubicBezTo>
                  <a:pt x="2698" y="6774"/>
                  <a:pt x="3179" y="6580"/>
                  <a:pt x="3547" y="6259"/>
                </a:cubicBezTo>
                <a:cubicBezTo>
                  <a:pt x="3665" y="6158"/>
                  <a:pt x="3817" y="6101"/>
                  <a:pt x="3972" y="6101"/>
                </a:cubicBezTo>
                <a:cubicBezTo>
                  <a:pt x="4333" y="6101"/>
                  <a:pt x="4627" y="6394"/>
                  <a:pt x="4627" y="6755"/>
                </a:cubicBezTo>
                <a:lnTo>
                  <a:pt x="4627" y="8189"/>
                </a:lnTo>
                <a:cubicBezTo>
                  <a:pt x="4627" y="8834"/>
                  <a:pt x="5150" y="9357"/>
                  <a:pt x="5794" y="9357"/>
                </a:cubicBezTo>
                <a:lnTo>
                  <a:pt x="12813" y="9357"/>
                </a:lnTo>
                <a:cubicBezTo>
                  <a:pt x="13458" y="9357"/>
                  <a:pt x="13984" y="8834"/>
                  <a:pt x="13984" y="8189"/>
                </a:cubicBezTo>
                <a:lnTo>
                  <a:pt x="13984" y="1167"/>
                </a:lnTo>
                <a:cubicBezTo>
                  <a:pt x="13984" y="522"/>
                  <a:pt x="13458" y="0"/>
                  <a:pt x="128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43"/>
          <p:cNvSpPr txBox="1"/>
          <p:nvPr/>
        </p:nvSpPr>
        <p:spPr>
          <a:xfrm>
            <a:off x="265595" y="2562533"/>
            <a:ext cx="270158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	في جنوب ثنية قنا تعرف بهضبة العبابدة.</a:t>
            </a:r>
            <a:endParaRPr sz="20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50" name="Google Shape;1650;p43"/>
          <p:cNvSpPr txBox="1"/>
          <p:nvPr/>
        </p:nvSpPr>
        <p:spPr>
          <a:xfrm>
            <a:off x="4080222" y="183775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rPr>
              <a:t>01</a:t>
            </a:r>
            <a:endParaRPr sz="2400" dirty="0">
              <a:solidFill>
                <a:schemeClr val="lt1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1" name="Google Shape;1651;p43"/>
          <p:cNvSpPr txBox="1"/>
          <p:nvPr/>
        </p:nvSpPr>
        <p:spPr>
          <a:xfrm>
            <a:off x="3675350" y="274580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02</a:t>
            </a:r>
            <a:endParaRPr sz="2400" dirty="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3" name="Google Shape;1653;p43"/>
          <p:cNvSpPr txBox="1"/>
          <p:nvPr/>
        </p:nvSpPr>
        <p:spPr>
          <a:xfrm flipH="1">
            <a:off x="4051749" y="3653813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04</a:t>
            </a:r>
            <a:endParaRPr sz="2400" dirty="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pic>
        <p:nvPicPr>
          <p:cNvPr id="34" name="Picture 3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5" name="Picture 3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grpSp>
        <p:nvGrpSpPr>
          <p:cNvPr id="38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39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062;p37"/>
          <p:cNvGrpSpPr/>
          <p:nvPr/>
        </p:nvGrpSpPr>
        <p:grpSpPr>
          <a:xfrm rot="5400000" flipH="1">
            <a:off x="362726" y="540974"/>
            <a:ext cx="1637189" cy="704651"/>
            <a:chOff x="5085720" y="658171"/>
            <a:chExt cx="2249891" cy="976673"/>
          </a:xfrm>
        </p:grpSpPr>
        <p:sp>
          <p:nvSpPr>
            <p:cNvPr id="42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4059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p35"/>
          <p:cNvGrpSpPr/>
          <p:nvPr/>
        </p:nvGrpSpPr>
        <p:grpSpPr>
          <a:xfrm rot="-1702476">
            <a:off x="4941214" y="1585991"/>
            <a:ext cx="718695" cy="613027"/>
            <a:chOff x="5794823" y="394529"/>
            <a:chExt cx="1647605" cy="1405361"/>
          </a:xfrm>
        </p:grpSpPr>
        <p:sp>
          <p:nvSpPr>
            <p:cNvPr id="798" name="Google Shape;798;p35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35"/>
          <p:cNvGrpSpPr/>
          <p:nvPr/>
        </p:nvGrpSpPr>
        <p:grpSpPr>
          <a:xfrm>
            <a:off x="914400" y="1356675"/>
            <a:ext cx="3136399" cy="2891625"/>
            <a:chOff x="914400" y="1356675"/>
            <a:chExt cx="3136399" cy="2891625"/>
          </a:xfrm>
        </p:grpSpPr>
        <p:grpSp>
          <p:nvGrpSpPr>
            <p:cNvPr id="801" name="Google Shape;801;p35"/>
            <p:cNvGrpSpPr/>
            <p:nvPr/>
          </p:nvGrpSpPr>
          <p:grpSpPr>
            <a:xfrm flipH="1">
              <a:off x="914400" y="1356675"/>
              <a:ext cx="3136399" cy="2891625"/>
              <a:chOff x="5160525" y="1032825"/>
              <a:chExt cx="3136399" cy="2891625"/>
            </a:xfrm>
          </p:grpSpPr>
          <p:sp>
            <p:nvSpPr>
              <p:cNvPr id="802" name="Google Shape;802;p35"/>
              <p:cNvSpPr/>
              <p:nvPr/>
            </p:nvSpPr>
            <p:spPr>
              <a:xfrm>
                <a:off x="7678458" y="1103757"/>
                <a:ext cx="33236" cy="209491"/>
              </a:xfrm>
              <a:custGeom>
                <a:avLst/>
                <a:gdLst/>
                <a:ahLst/>
                <a:cxnLst/>
                <a:rect l="l" t="t" r="r" b="b"/>
                <a:pathLst>
                  <a:path w="574" h="3618" extrusionOk="0">
                    <a:moveTo>
                      <a:pt x="122" y="1"/>
                    </a:moveTo>
                    <a:cubicBezTo>
                      <a:pt x="95" y="1"/>
                      <a:pt x="69" y="22"/>
                      <a:pt x="61" y="51"/>
                    </a:cubicBezTo>
                    <a:cubicBezTo>
                      <a:pt x="1" y="280"/>
                      <a:pt x="78" y="506"/>
                      <a:pt x="155" y="722"/>
                    </a:cubicBezTo>
                    <a:lnTo>
                      <a:pt x="176" y="779"/>
                    </a:lnTo>
                    <a:cubicBezTo>
                      <a:pt x="281" y="1090"/>
                      <a:pt x="351" y="1413"/>
                      <a:pt x="389" y="1737"/>
                    </a:cubicBezTo>
                    <a:cubicBezTo>
                      <a:pt x="449" y="2264"/>
                      <a:pt x="415" y="2801"/>
                      <a:pt x="375" y="3256"/>
                    </a:cubicBezTo>
                    <a:cubicBezTo>
                      <a:pt x="368" y="3354"/>
                      <a:pt x="355" y="3483"/>
                      <a:pt x="426" y="3587"/>
                    </a:cubicBezTo>
                    <a:cubicBezTo>
                      <a:pt x="436" y="3607"/>
                      <a:pt x="456" y="3617"/>
                      <a:pt x="476" y="3617"/>
                    </a:cubicBezTo>
                    <a:cubicBezTo>
                      <a:pt x="490" y="3617"/>
                      <a:pt x="504" y="3614"/>
                      <a:pt x="513" y="3604"/>
                    </a:cubicBezTo>
                    <a:cubicBezTo>
                      <a:pt x="544" y="3587"/>
                      <a:pt x="551" y="3547"/>
                      <a:pt x="530" y="3516"/>
                    </a:cubicBezTo>
                    <a:cubicBezTo>
                      <a:pt x="490" y="3455"/>
                      <a:pt x="493" y="3368"/>
                      <a:pt x="504" y="3270"/>
                    </a:cubicBezTo>
                    <a:cubicBezTo>
                      <a:pt x="544" y="2804"/>
                      <a:pt x="574" y="2261"/>
                      <a:pt x="513" y="1724"/>
                    </a:cubicBezTo>
                    <a:cubicBezTo>
                      <a:pt x="476" y="1390"/>
                      <a:pt x="402" y="1060"/>
                      <a:pt x="294" y="739"/>
                    </a:cubicBezTo>
                    <a:lnTo>
                      <a:pt x="274" y="681"/>
                    </a:lnTo>
                    <a:cubicBezTo>
                      <a:pt x="206" y="482"/>
                      <a:pt x="135" y="273"/>
                      <a:pt x="186" y="81"/>
                    </a:cubicBezTo>
                    <a:cubicBezTo>
                      <a:pt x="193" y="47"/>
                      <a:pt x="172" y="13"/>
                      <a:pt x="139" y="4"/>
                    </a:cubicBezTo>
                    <a:cubicBezTo>
                      <a:pt x="134" y="2"/>
                      <a:pt x="128" y="1"/>
                      <a:pt x="122" y="1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7688823" y="1302423"/>
                <a:ext cx="50259" cy="56918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83" extrusionOk="0">
                    <a:moveTo>
                      <a:pt x="382" y="1"/>
                    </a:moveTo>
                    <a:cubicBezTo>
                      <a:pt x="274" y="1"/>
                      <a:pt x="162" y="58"/>
                      <a:pt x="95" y="156"/>
                    </a:cubicBezTo>
                    <a:cubicBezTo>
                      <a:pt x="24" y="264"/>
                      <a:pt x="1" y="412"/>
                      <a:pt x="34" y="571"/>
                    </a:cubicBezTo>
                    <a:cubicBezTo>
                      <a:pt x="54" y="669"/>
                      <a:pt x="91" y="760"/>
                      <a:pt x="125" y="848"/>
                    </a:cubicBezTo>
                    <a:cubicBezTo>
                      <a:pt x="138" y="878"/>
                      <a:pt x="149" y="908"/>
                      <a:pt x="163" y="942"/>
                    </a:cubicBezTo>
                    <a:cubicBezTo>
                      <a:pt x="172" y="966"/>
                      <a:pt x="196" y="983"/>
                      <a:pt x="219" y="983"/>
                    </a:cubicBezTo>
                    <a:cubicBezTo>
                      <a:pt x="230" y="983"/>
                      <a:pt x="236" y="979"/>
                      <a:pt x="244" y="979"/>
                    </a:cubicBezTo>
                    <a:cubicBezTo>
                      <a:pt x="277" y="966"/>
                      <a:pt x="294" y="929"/>
                      <a:pt x="280" y="898"/>
                    </a:cubicBezTo>
                    <a:cubicBezTo>
                      <a:pt x="267" y="865"/>
                      <a:pt x="257" y="831"/>
                      <a:pt x="244" y="801"/>
                    </a:cubicBezTo>
                    <a:cubicBezTo>
                      <a:pt x="210" y="712"/>
                      <a:pt x="176" y="631"/>
                      <a:pt x="159" y="547"/>
                    </a:cubicBezTo>
                    <a:cubicBezTo>
                      <a:pt x="142" y="473"/>
                      <a:pt x="129" y="335"/>
                      <a:pt x="199" y="227"/>
                    </a:cubicBezTo>
                    <a:cubicBezTo>
                      <a:pt x="239" y="169"/>
                      <a:pt x="312" y="126"/>
                      <a:pt x="382" y="126"/>
                    </a:cubicBezTo>
                    <a:cubicBezTo>
                      <a:pt x="406" y="126"/>
                      <a:pt x="430" y="131"/>
                      <a:pt x="452" y="142"/>
                    </a:cubicBezTo>
                    <a:cubicBezTo>
                      <a:pt x="527" y="180"/>
                      <a:pt x="563" y="274"/>
                      <a:pt x="597" y="372"/>
                    </a:cubicBezTo>
                    <a:lnTo>
                      <a:pt x="736" y="770"/>
                    </a:lnTo>
                    <a:cubicBezTo>
                      <a:pt x="744" y="797"/>
                      <a:pt x="769" y="814"/>
                      <a:pt x="797" y="814"/>
                    </a:cubicBezTo>
                    <a:cubicBezTo>
                      <a:pt x="803" y="814"/>
                      <a:pt x="810" y="813"/>
                      <a:pt x="817" y="810"/>
                    </a:cubicBezTo>
                    <a:cubicBezTo>
                      <a:pt x="851" y="801"/>
                      <a:pt x="867" y="763"/>
                      <a:pt x="854" y="729"/>
                    </a:cubicBezTo>
                    <a:lnTo>
                      <a:pt x="716" y="331"/>
                    </a:lnTo>
                    <a:cubicBezTo>
                      <a:pt x="675" y="210"/>
                      <a:pt x="624" y="88"/>
                      <a:pt x="510" y="31"/>
                    </a:cubicBezTo>
                    <a:cubicBezTo>
                      <a:pt x="470" y="11"/>
                      <a:pt x="427" y="1"/>
                      <a:pt x="382" y="1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7697624" y="1303929"/>
                <a:ext cx="16618" cy="50723"/>
              </a:xfrm>
              <a:custGeom>
                <a:avLst/>
                <a:gdLst/>
                <a:ahLst/>
                <a:cxnLst/>
                <a:rect l="l" t="t" r="r" b="b"/>
                <a:pathLst>
                  <a:path w="287" h="876" extrusionOk="0">
                    <a:moveTo>
                      <a:pt x="154" y="0"/>
                    </a:moveTo>
                    <a:cubicBezTo>
                      <a:pt x="134" y="0"/>
                      <a:pt x="114" y="10"/>
                      <a:pt x="101" y="29"/>
                    </a:cubicBezTo>
                    <a:cubicBezTo>
                      <a:pt x="78" y="56"/>
                      <a:pt x="64" y="93"/>
                      <a:pt x="51" y="140"/>
                    </a:cubicBezTo>
                    <a:cubicBezTo>
                      <a:pt x="0" y="336"/>
                      <a:pt x="51" y="542"/>
                      <a:pt x="105" y="697"/>
                    </a:cubicBezTo>
                    <a:cubicBezTo>
                      <a:pt x="118" y="744"/>
                      <a:pt x="135" y="791"/>
                      <a:pt x="159" y="839"/>
                    </a:cubicBezTo>
                    <a:cubicBezTo>
                      <a:pt x="168" y="862"/>
                      <a:pt x="193" y="876"/>
                      <a:pt x="216" y="876"/>
                    </a:cubicBezTo>
                    <a:cubicBezTo>
                      <a:pt x="223" y="876"/>
                      <a:pt x="233" y="872"/>
                      <a:pt x="240" y="869"/>
                    </a:cubicBezTo>
                    <a:cubicBezTo>
                      <a:pt x="274" y="856"/>
                      <a:pt x="287" y="815"/>
                      <a:pt x="274" y="784"/>
                    </a:cubicBezTo>
                    <a:cubicBezTo>
                      <a:pt x="254" y="744"/>
                      <a:pt x="240" y="700"/>
                      <a:pt x="223" y="657"/>
                    </a:cubicBezTo>
                    <a:cubicBezTo>
                      <a:pt x="179" y="518"/>
                      <a:pt x="128" y="336"/>
                      <a:pt x="173" y="174"/>
                    </a:cubicBezTo>
                    <a:cubicBezTo>
                      <a:pt x="182" y="140"/>
                      <a:pt x="193" y="120"/>
                      <a:pt x="203" y="103"/>
                    </a:cubicBezTo>
                    <a:cubicBezTo>
                      <a:pt x="223" y="73"/>
                      <a:pt x="216" y="32"/>
                      <a:pt x="189" y="12"/>
                    </a:cubicBezTo>
                    <a:cubicBezTo>
                      <a:pt x="178" y="4"/>
                      <a:pt x="166" y="0"/>
                      <a:pt x="154" y="0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7705267" y="1304681"/>
                <a:ext cx="24840" cy="5269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910" extrusionOk="0">
                    <a:moveTo>
                      <a:pt x="72" y="1"/>
                    </a:moveTo>
                    <a:cubicBezTo>
                      <a:pt x="61" y="1"/>
                      <a:pt x="50" y="3"/>
                      <a:pt x="41" y="9"/>
                    </a:cubicBezTo>
                    <a:cubicBezTo>
                      <a:pt x="10" y="26"/>
                      <a:pt x="0" y="63"/>
                      <a:pt x="16" y="94"/>
                    </a:cubicBezTo>
                    <a:cubicBezTo>
                      <a:pt x="151" y="333"/>
                      <a:pt x="246" y="589"/>
                      <a:pt x="296" y="859"/>
                    </a:cubicBezTo>
                    <a:cubicBezTo>
                      <a:pt x="304" y="890"/>
                      <a:pt x="330" y="910"/>
                      <a:pt x="357" y="910"/>
                    </a:cubicBezTo>
                    <a:lnTo>
                      <a:pt x="371" y="910"/>
                    </a:lnTo>
                    <a:cubicBezTo>
                      <a:pt x="405" y="903"/>
                      <a:pt x="428" y="869"/>
                      <a:pt x="421" y="835"/>
                    </a:cubicBezTo>
                    <a:cubicBezTo>
                      <a:pt x="368" y="552"/>
                      <a:pt x="270" y="282"/>
                      <a:pt x="128" y="33"/>
                    </a:cubicBezTo>
                    <a:cubicBezTo>
                      <a:pt x="116" y="12"/>
                      <a:pt x="94" y="1"/>
                      <a:pt x="72" y="1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5595438" y="1854995"/>
                <a:ext cx="2227799" cy="1718894"/>
              </a:xfrm>
              <a:custGeom>
                <a:avLst/>
                <a:gdLst/>
                <a:ahLst/>
                <a:cxnLst/>
                <a:rect l="l" t="t" r="r" b="b"/>
                <a:pathLst>
                  <a:path w="38475" h="29686" extrusionOk="0">
                    <a:moveTo>
                      <a:pt x="8874" y="0"/>
                    </a:moveTo>
                    <a:cubicBezTo>
                      <a:pt x="8355" y="0"/>
                      <a:pt x="7836" y="31"/>
                      <a:pt x="7326" y="135"/>
                    </a:cubicBezTo>
                    <a:cubicBezTo>
                      <a:pt x="5282" y="557"/>
                      <a:pt x="3645" y="2106"/>
                      <a:pt x="2420" y="3800"/>
                    </a:cubicBezTo>
                    <a:cubicBezTo>
                      <a:pt x="1799" y="4661"/>
                      <a:pt x="1249" y="5581"/>
                      <a:pt x="895" y="6580"/>
                    </a:cubicBezTo>
                    <a:cubicBezTo>
                      <a:pt x="541" y="7583"/>
                      <a:pt x="388" y="8645"/>
                      <a:pt x="298" y="9702"/>
                    </a:cubicBezTo>
                    <a:cubicBezTo>
                      <a:pt x="1" y="13120"/>
                      <a:pt x="314" y="16626"/>
                      <a:pt x="1529" y="19832"/>
                    </a:cubicBezTo>
                    <a:cubicBezTo>
                      <a:pt x="2748" y="23037"/>
                      <a:pt x="4907" y="25932"/>
                      <a:pt x="7819" y="27748"/>
                    </a:cubicBezTo>
                    <a:cubicBezTo>
                      <a:pt x="9809" y="28986"/>
                      <a:pt x="12157" y="29685"/>
                      <a:pt x="14493" y="29685"/>
                    </a:cubicBezTo>
                    <a:cubicBezTo>
                      <a:pt x="15574" y="29685"/>
                      <a:pt x="16653" y="29535"/>
                      <a:pt x="17692" y="29219"/>
                    </a:cubicBezTo>
                    <a:cubicBezTo>
                      <a:pt x="18185" y="29067"/>
                      <a:pt x="18722" y="28888"/>
                      <a:pt x="19238" y="28814"/>
                    </a:cubicBezTo>
                    <a:cubicBezTo>
                      <a:pt x="19754" y="28888"/>
                      <a:pt x="20290" y="29067"/>
                      <a:pt x="20783" y="29219"/>
                    </a:cubicBezTo>
                    <a:cubicBezTo>
                      <a:pt x="21822" y="29535"/>
                      <a:pt x="22901" y="29685"/>
                      <a:pt x="23983" y="29685"/>
                    </a:cubicBezTo>
                    <a:cubicBezTo>
                      <a:pt x="26318" y="29685"/>
                      <a:pt x="28666" y="28986"/>
                      <a:pt x="30656" y="27748"/>
                    </a:cubicBezTo>
                    <a:cubicBezTo>
                      <a:pt x="33569" y="25932"/>
                      <a:pt x="35728" y="23037"/>
                      <a:pt x="36946" y="19832"/>
                    </a:cubicBezTo>
                    <a:cubicBezTo>
                      <a:pt x="38161" y="16626"/>
                      <a:pt x="38475" y="13120"/>
                      <a:pt x="38178" y="9702"/>
                    </a:cubicBezTo>
                    <a:cubicBezTo>
                      <a:pt x="38087" y="8645"/>
                      <a:pt x="37935" y="7583"/>
                      <a:pt x="37581" y="6580"/>
                    </a:cubicBezTo>
                    <a:cubicBezTo>
                      <a:pt x="37227" y="5581"/>
                      <a:pt x="36676" y="4661"/>
                      <a:pt x="36056" y="3800"/>
                    </a:cubicBezTo>
                    <a:cubicBezTo>
                      <a:pt x="34830" y="2106"/>
                      <a:pt x="33198" y="557"/>
                      <a:pt x="31149" y="135"/>
                    </a:cubicBezTo>
                    <a:cubicBezTo>
                      <a:pt x="30640" y="31"/>
                      <a:pt x="30121" y="0"/>
                      <a:pt x="29602" y="0"/>
                    </a:cubicBezTo>
                    <a:cubicBezTo>
                      <a:pt x="29382" y="0"/>
                      <a:pt x="29161" y="6"/>
                      <a:pt x="28942" y="14"/>
                    </a:cubicBezTo>
                    <a:cubicBezTo>
                      <a:pt x="27666" y="65"/>
                      <a:pt x="26381" y="207"/>
                      <a:pt x="25173" y="618"/>
                    </a:cubicBezTo>
                    <a:cubicBezTo>
                      <a:pt x="23446" y="1208"/>
                      <a:pt x="21792" y="1948"/>
                      <a:pt x="19973" y="2123"/>
                    </a:cubicBezTo>
                    <a:cubicBezTo>
                      <a:pt x="19697" y="2150"/>
                      <a:pt x="19454" y="2170"/>
                      <a:pt x="19238" y="2180"/>
                    </a:cubicBezTo>
                    <a:cubicBezTo>
                      <a:pt x="19021" y="2170"/>
                      <a:pt x="18778" y="2150"/>
                      <a:pt x="18502" y="2123"/>
                    </a:cubicBezTo>
                    <a:cubicBezTo>
                      <a:pt x="16683" y="1948"/>
                      <a:pt x="15030" y="1208"/>
                      <a:pt x="13302" y="618"/>
                    </a:cubicBezTo>
                    <a:cubicBezTo>
                      <a:pt x="12094" y="207"/>
                      <a:pt x="10809" y="65"/>
                      <a:pt x="9536" y="14"/>
                    </a:cubicBezTo>
                    <a:cubicBezTo>
                      <a:pt x="9316" y="6"/>
                      <a:pt x="9095" y="0"/>
                      <a:pt x="88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6503017" y="1964895"/>
                <a:ext cx="468142" cy="100171"/>
              </a:xfrm>
              <a:custGeom>
                <a:avLst/>
                <a:gdLst/>
                <a:ahLst/>
                <a:cxnLst/>
                <a:rect l="l" t="t" r="r" b="b"/>
                <a:pathLst>
                  <a:path w="8085" h="1730" extrusionOk="0">
                    <a:moveTo>
                      <a:pt x="7824" y="0"/>
                    </a:moveTo>
                    <a:cubicBezTo>
                      <a:pt x="7507" y="0"/>
                      <a:pt x="7185" y="153"/>
                      <a:pt x="6884" y="282"/>
                    </a:cubicBezTo>
                    <a:cubicBezTo>
                      <a:pt x="6006" y="658"/>
                      <a:pt x="5056" y="832"/>
                      <a:pt x="4101" y="832"/>
                    </a:cubicBezTo>
                    <a:cubicBezTo>
                      <a:pt x="3085" y="832"/>
                      <a:pt x="2063" y="635"/>
                      <a:pt x="1114" y="276"/>
                    </a:cubicBezTo>
                    <a:cubicBezTo>
                      <a:pt x="943" y="210"/>
                      <a:pt x="682" y="125"/>
                      <a:pt x="456" y="125"/>
                    </a:cubicBezTo>
                    <a:cubicBezTo>
                      <a:pt x="213" y="125"/>
                      <a:pt x="11" y="223"/>
                      <a:pt x="4" y="552"/>
                    </a:cubicBezTo>
                    <a:cubicBezTo>
                      <a:pt x="0" y="630"/>
                      <a:pt x="21" y="698"/>
                      <a:pt x="61" y="758"/>
                    </a:cubicBezTo>
                    <a:cubicBezTo>
                      <a:pt x="199" y="984"/>
                      <a:pt x="564" y="1112"/>
                      <a:pt x="773" y="1207"/>
                    </a:cubicBezTo>
                    <a:cubicBezTo>
                      <a:pt x="1566" y="1572"/>
                      <a:pt x="2404" y="1729"/>
                      <a:pt x="3249" y="1729"/>
                    </a:cubicBezTo>
                    <a:cubicBezTo>
                      <a:pt x="4760" y="1729"/>
                      <a:pt x="6290" y="1228"/>
                      <a:pt x="7613" y="525"/>
                    </a:cubicBezTo>
                    <a:cubicBezTo>
                      <a:pt x="7815" y="417"/>
                      <a:pt x="8044" y="265"/>
                      <a:pt x="8085" y="39"/>
                    </a:cubicBezTo>
                    <a:cubicBezTo>
                      <a:pt x="7999" y="12"/>
                      <a:pt x="7912" y="0"/>
                      <a:pt x="7824" y="0"/>
                    </a:cubicBezTo>
                    <a:close/>
                  </a:path>
                </a:pathLst>
              </a:custGeom>
              <a:solidFill>
                <a:srgbClr val="9E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6049112" y="1902476"/>
                <a:ext cx="1774133" cy="1671414"/>
              </a:xfrm>
              <a:custGeom>
                <a:avLst/>
                <a:gdLst/>
                <a:ahLst/>
                <a:cxnLst/>
                <a:rect l="l" t="t" r="r" b="b"/>
                <a:pathLst>
                  <a:path w="30640" h="28866" extrusionOk="0">
                    <a:moveTo>
                      <a:pt x="25092" y="0"/>
                    </a:moveTo>
                    <a:lnTo>
                      <a:pt x="25092" y="0"/>
                    </a:lnTo>
                    <a:cubicBezTo>
                      <a:pt x="25977" y="1877"/>
                      <a:pt x="26654" y="3850"/>
                      <a:pt x="27067" y="5881"/>
                    </a:cubicBezTo>
                    <a:cubicBezTo>
                      <a:pt x="27302" y="7060"/>
                      <a:pt x="27451" y="8254"/>
                      <a:pt x="27498" y="9452"/>
                    </a:cubicBezTo>
                    <a:cubicBezTo>
                      <a:pt x="27650" y="13450"/>
                      <a:pt x="26651" y="17523"/>
                      <a:pt x="24424" y="20843"/>
                    </a:cubicBezTo>
                    <a:cubicBezTo>
                      <a:pt x="23257" y="22581"/>
                      <a:pt x="21708" y="24140"/>
                      <a:pt x="19758" y="24889"/>
                    </a:cubicBezTo>
                    <a:cubicBezTo>
                      <a:pt x="18610" y="25331"/>
                      <a:pt x="17415" y="25469"/>
                      <a:pt x="16196" y="25469"/>
                    </a:cubicBezTo>
                    <a:cubicBezTo>
                      <a:pt x="15178" y="25469"/>
                      <a:pt x="14144" y="25373"/>
                      <a:pt x="13106" y="25277"/>
                    </a:cubicBezTo>
                    <a:cubicBezTo>
                      <a:pt x="12068" y="25181"/>
                      <a:pt x="11027" y="25085"/>
                      <a:pt x="9996" y="25085"/>
                    </a:cubicBezTo>
                    <a:cubicBezTo>
                      <a:pt x="9259" y="25085"/>
                      <a:pt x="8527" y="25134"/>
                      <a:pt x="7805" y="25268"/>
                    </a:cubicBezTo>
                    <a:cubicBezTo>
                      <a:pt x="5973" y="25609"/>
                      <a:pt x="4276" y="26479"/>
                      <a:pt x="2444" y="26810"/>
                    </a:cubicBezTo>
                    <a:cubicBezTo>
                      <a:pt x="1871" y="26913"/>
                      <a:pt x="1290" y="26961"/>
                      <a:pt x="709" y="26961"/>
                    </a:cubicBezTo>
                    <a:cubicBezTo>
                      <a:pt x="473" y="26961"/>
                      <a:pt x="237" y="26953"/>
                      <a:pt x="1" y="26937"/>
                    </a:cubicBezTo>
                    <a:lnTo>
                      <a:pt x="1" y="26937"/>
                    </a:lnTo>
                    <a:cubicBezTo>
                      <a:pt x="1987" y="28170"/>
                      <a:pt x="4328" y="28865"/>
                      <a:pt x="6656" y="28865"/>
                    </a:cubicBezTo>
                    <a:cubicBezTo>
                      <a:pt x="7738" y="28865"/>
                      <a:pt x="8818" y="28715"/>
                      <a:pt x="9857" y="28399"/>
                    </a:cubicBezTo>
                    <a:cubicBezTo>
                      <a:pt x="10350" y="28247"/>
                      <a:pt x="10887" y="28068"/>
                      <a:pt x="11403" y="27994"/>
                    </a:cubicBezTo>
                    <a:cubicBezTo>
                      <a:pt x="11919" y="28068"/>
                      <a:pt x="12455" y="28247"/>
                      <a:pt x="12948" y="28399"/>
                    </a:cubicBezTo>
                    <a:cubicBezTo>
                      <a:pt x="13987" y="28715"/>
                      <a:pt x="15066" y="28865"/>
                      <a:pt x="16148" y="28865"/>
                    </a:cubicBezTo>
                    <a:cubicBezTo>
                      <a:pt x="18483" y="28865"/>
                      <a:pt x="20831" y="28166"/>
                      <a:pt x="22821" y="26928"/>
                    </a:cubicBezTo>
                    <a:cubicBezTo>
                      <a:pt x="25734" y="25112"/>
                      <a:pt x="27893" y="22217"/>
                      <a:pt x="29111" y="19012"/>
                    </a:cubicBezTo>
                    <a:cubicBezTo>
                      <a:pt x="30326" y="15806"/>
                      <a:pt x="30640" y="12300"/>
                      <a:pt x="30343" y="8882"/>
                    </a:cubicBezTo>
                    <a:cubicBezTo>
                      <a:pt x="30252" y="7825"/>
                      <a:pt x="30100" y="6763"/>
                      <a:pt x="29746" y="5760"/>
                    </a:cubicBezTo>
                    <a:cubicBezTo>
                      <a:pt x="29392" y="4761"/>
                      <a:pt x="28841" y="3841"/>
                      <a:pt x="28221" y="2980"/>
                    </a:cubicBezTo>
                    <a:cubicBezTo>
                      <a:pt x="27374" y="1809"/>
                      <a:pt x="26330" y="709"/>
                      <a:pt x="250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7423451" y="2013245"/>
                <a:ext cx="163459" cy="190962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298" extrusionOk="0">
                    <a:moveTo>
                      <a:pt x="1078" y="1"/>
                    </a:moveTo>
                    <a:cubicBezTo>
                      <a:pt x="978" y="1"/>
                      <a:pt x="881" y="18"/>
                      <a:pt x="787" y="55"/>
                    </a:cubicBezTo>
                    <a:cubicBezTo>
                      <a:pt x="200" y="284"/>
                      <a:pt x="1" y="1185"/>
                      <a:pt x="345" y="2065"/>
                    </a:cubicBezTo>
                    <a:cubicBezTo>
                      <a:pt x="635" y="2807"/>
                      <a:pt x="1216" y="3297"/>
                      <a:pt x="1743" y="3297"/>
                    </a:cubicBezTo>
                    <a:cubicBezTo>
                      <a:pt x="1842" y="3297"/>
                      <a:pt x="1940" y="3280"/>
                      <a:pt x="2033" y="3244"/>
                    </a:cubicBezTo>
                    <a:cubicBezTo>
                      <a:pt x="2623" y="3014"/>
                      <a:pt x="2822" y="2113"/>
                      <a:pt x="2478" y="1232"/>
                    </a:cubicBezTo>
                    <a:cubicBezTo>
                      <a:pt x="2188" y="491"/>
                      <a:pt x="1607" y="1"/>
                      <a:pt x="1078" y="1"/>
                    </a:cubicBezTo>
                    <a:close/>
                  </a:path>
                </a:pathLst>
              </a:custGeom>
              <a:solidFill>
                <a:srgbClr val="A5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6447893" y="3372758"/>
                <a:ext cx="19629" cy="555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96" extrusionOk="0">
                    <a:moveTo>
                      <a:pt x="338" y="0"/>
                    </a:moveTo>
                    <a:cubicBezTo>
                      <a:pt x="227" y="27"/>
                      <a:pt x="112" y="58"/>
                      <a:pt x="1" y="88"/>
                    </a:cubicBezTo>
                    <a:cubicBezTo>
                      <a:pt x="116" y="92"/>
                      <a:pt x="200" y="92"/>
                      <a:pt x="338" y="95"/>
                    </a:cubicBez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80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6726351" y="1694371"/>
                <a:ext cx="811" cy="1216"/>
              </a:xfrm>
              <a:custGeom>
                <a:avLst/>
                <a:gdLst/>
                <a:ahLst/>
                <a:cxnLst/>
                <a:rect l="l" t="t" r="r" b="b"/>
                <a:pathLst>
                  <a:path w="14" h="21" extrusionOk="0">
                    <a:moveTo>
                      <a:pt x="1" y="0"/>
                    </a:moveTo>
                    <a:cubicBezTo>
                      <a:pt x="1" y="0"/>
                      <a:pt x="1" y="21"/>
                      <a:pt x="14" y="2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6737816" y="1478623"/>
                <a:ext cx="713648" cy="328076"/>
              </a:xfrm>
              <a:custGeom>
                <a:avLst/>
                <a:gdLst/>
                <a:ahLst/>
                <a:cxnLst/>
                <a:rect l="l" t="t" r="r" b="b"/>
                <a:pathLst>
                  <a:path w="12325" h="5666" extrusionOk="0">
                    <a:moveTo>
                      <a:pt x="8821" y="1"/>
                    </a:moveTo>
                    <a:cubicBezTo>
                      <a:pt x="7504" y="1"/>
                      <a:pt x="6198" y="288"/>
                      <a:pt x="5039" y="909"/>
                    </a:cubicBezTo>
                    <a:cubicBezTo>
                      <a:pt x="4344" y="1284"/>
                      <a:pt x="3713" y="1770"/>
                      <a:pt x="3086" y="2252"/>
                    </a:cubicBezTo>
                    <a:cubicBezTo>
                      <a:pt x="2592" y="2630"/>
                      <a:pt x="2100" y="3008"/>
                      <a:pt x="1608" y="3386"/>
                    </a:cubicBezTo>
                    <a:cubicBezTo>
                      <a:pt x="946" y="3892"/>
                      <a:pt x="1" y="4651"/>
                      <a:pt x="1236" y="5100"/>
                    </a:cubicBezTo>
                    <a:cubicBezTo>
                      <a:pt x="2228" y="5461"/>
                      <a:pt x="3291" y="5603"/>
                      <a:pt x="4344" y="5650"/>
                    </a:cubicBezTo>
                    <a:cubicBezTo>
                      <a:pt x="4547" y="5659"/>
                      <a:pt x="4751" y="5665"/>
                      <a:pt x="4955" y="5665"/>
                    </a:cubicBezTo>
                    <a:cubicBezTo>
                      <a:pt x="5269" y="5665"/>
                      <a:pt x="5582" y="5651"/>
                      <a:pt x="5893" y="5616"/>
                    </a:cubicBezTo>
                    <a:cubicBezTo>
                      <a:pt x="8329" y="5353"/>
                      <a:pt x="10522" y="3821"/>
                      <a:pt x="11930" y="1813"/>
                    </a:cubicBezTo>
                    <a:cubicBezTo>
                      <a:pt x="12128" y="1536"/>
                      <a:pt x="12318" y="1226"/>
                      <a:pt x="12324" y="885"/>
                    </a:cubicBezTo>
                    <a:cubicBezTo>
                      <a:pt x="12324" y="828"/>
                      <a:pt x="12321" y="770"/>
                      <a:pt x="12294" y="720"/>
                    </a:cubicBezTo>
                    <a:cubicBezTo>
                      <a:pt x="12250" y="646"/>
                      <a:pt x="12162" y="612"/>
                      <a:pt x="12081" y="582"/>
                    </a:cubicBezTo>
                    <a:cubicBezTo>
                      <a:pt x="11042" y="204"/>
                      <a:pt x="9928" y="1"/>
                      <a:pt x="8821" y="1"/>
                    </a:cubicBezTo>
                    <a:close/>
                  </a:path>
                </a:pathLst>
              </a:custGeom>
              <a:solidFill>
                <a:srgbClr val="94C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6761267" y="1478623"/>
                <a:ext cx="690198" cy="275790"/>
              </a:xfrm>
              <a:custGeom>
                <a:avLst/>
                <a:gdLst/>
                <a:ahLst/>
                <a:cxnLst/>
                <a:rect l="l" t="t" r="r" b="b"/>
                <a:pathLst>
                  <a:path w="11920" h="4763" extrusionOk="0">
                    <a:moveTo>
                      <a:pt x="8416" y="1"/>
                    </a:moveTo>
                    <a:cubicBezTo>
                      <a:pt x="7099" y="1"/>
                      <a:pt x="5793" y="288"/>
                      <a:pt x="4634" y="909"/>
                    </a:cubicBezTo>
                    <a:cubicBezTo>
                      <a:pt x="3939" y="1284"/>
                      <a:pt x="3308" y="1770"/>
                      <a:pt x="2681" y="2252"/>
                    </a:cubicBezTo>
                    <a:cubicBezTo>
                      <a:pt x="2187" y="2630"/>
                      <a:pt x="1695" y="3008"/>
                      <a:pt x="1203" y="3386"/>
                    </a:cubicBezTo>
                    <a:cubicBezTo>
                      <a:pt x="689" y="3781"/>
                      <a:pt x="1" y="4327"/>
                      <a:pt x="305" y="4763"/>
                    </a:cubicBezTo>
                    <a:cubicBezTo>
                      <a:pt x="714" y="4364"/>
                      <a:pt x="1817" y="3430"/>
                      <a:pt x="4040" y="2427"/>
                    </a:cubicBezTo>
                    <a:cubicBezTo>
                      <a:pt x="6344" y="1386"/>
                      <a:pt x="8947" y="925"/>
                      <a:pt x="10756" y="925"/>
                    </a:cubicBezTo>
                    <a:cubicBezTo>
                      <a:pt x="11192" y="925"/>
                      <a:pt x="11581" y="952"/>
                      <a:pt x="11910" y="1004"/>
                    </a:cubicBezTo>
                    <a:cubicBezTo>
                      <a:pt x="11916" y="963"/>
                      <a:pt x="11919" y="926"/>
                      <a:pt x="11919" y="885"/>
                    </a:cubicBezTo>
                    <a:cubicBezTo>
                      <a:pt x="11919" y="828"/>
                      <a:pt x="11916" y="770"/>
                      <a:pt x="11889" y="720"/>
                    </a:cubicBezTo>
                    <a:cubicBezTo>
                      <a:pt x="11845" y="646"/>
                      <a:pt x="11757" y="612"/>
                      <a:pt x="11676" y="582"/>
                    </a:cubicBezTo>
                    <a:cubicBezTo>
                      <a:pt x="10637" y="204"/>
                      <a:pt x="9523" y="1"/>
                      <a:pt x="8416" y="1"/>
                    </a:cubicBezTo>
                    <a:close/>
                  </a:path>
                </a:pathLst>
              </a:custGeom>
              <a:solidFill>
                <a:srgbClr val="789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6778290" y="1528999"/>
                <a:ext cx="662810" cy="223446"/>
              </a:xfrm>
              <a:custGeom>
                <a:avLst/>
                <a:gdLst/>
                <a:ahLst/>
                <a:cxnLst/>
                <a:rect l="l" t="t" r="r" b="b"/>
                <a:pathLst>
                  <a:path w="11447" h="3859" extrusionOk="0">
                    <a:moveTo>
                      <a:pt x="10426" y="1"/>
                    </a:moveTo>
                    <a:cubicBezTo>
                      <a:pt x="4410" y="1"/>
                      <a:pt x="43" y="3719"/>
                      <a:pt x="18" y="3761"/>
                    </a:cubicBezTo>
                    <a:cubicBezTo>
                      <a:pt x="1" y="3788"/>
                      <a:pt x="7" y="3832"/>
                      <a:pt x="38" y="3848"/>
                    </a:cubicBezTo>
                    <a:cubicBezTo>
                      <a:pt x="48" y="3856"/>
                      <a:pt x="58" y="3859"/>
                      <a:pt x="71" y="3859"/>
                    </a:cubicBezTo>
                    <a:cubicBezTo>
                      <a:pt x="92" y="3859"/>
                      <a:pt x="109" y="3852"/>
                      <a:pt x="122" y="3832"/>
                    </a:cubicBezTo>
                    <a:cubicBezTo>
                      <a:pt x="158" y="3794"/>
                      <a:pt x="4416" y="125"/>
                      <a:pt x="10414" y="125"/>
                    </a:cubicBezTo>
                    <a:cubicBezTo>
                      <a:pt x="10730" y="125"/>
                      <a:pt x="11051" y="136"/>
                      <a:pt x="11376" y="157"/>
                    </a:cubicBezTo>
                    <a:cubicBezTo>
                      <a:pt x="11378" y="157"/>
                      <a:pt x="11380" y="157"/>
                      <a:pt x="11382" y="157"/>
                    </a:cubicBezTo>
                    <a:cubicBezTo>
                      <a:pt x="11416" y="157"/>
                      <a:pt x="11443" y="132"/>
                      <a:pt x="11443" y="100"/>
                    </a:cubicBezTo>
                    <a:cubicBezTo>
                      <a:pt x="11446" y="62"/>
                      <a:pt x="11420" y="32"/>
                      <a:pt x="11386" y="32"/>
                    </a:cubicBezTo>
                    <a:cubicBezTo>
                      <a:pt x="11062" y="11"/>
                      <a:pt x="10742" y="1"/>
                      <a:pt x="10426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6945747" y="1566752"/>
                <a:ext cx="63403" cy="77821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344" extrusionOk="0">
                    <a:moveTo>
                      <a:pt x="1073" y="1"/>
                    </a:moveTo>
                    <a:cubicBezTo>
                      <a:pt x="1070" y="1"/>
                      <a:pt x="1066" y="2"/>
                      <a:pt x="1063" y="5"/>
                    </a:cubicBezTo>
                    <a:cubicBezTo>
                      <a:pt x="949" y="78"/>
                      <a:pt x="834" y="156"/>
                      <a:pt x="733" y="248"/>
                    </a:cubicBezTo>
                    <a:cubicBezTo>
                      <a:pt x="628" y="338"/>
                      <a:pt x="530" y="436"/>
                      <a:pt x="443" y="544"/>
                    </a:cubicBezTo>
                    <a:cubicBezTo>
                      <a:pt x="355" y="649"/>
                      <a:pt x="274" y="764"/>
                      <a:pt x="203" y="882"/>
                    </a:cubicBezTo>
                    <a:cubicBezTo>
                      <a:pt x="129" y="1000"/>
                      <a:pt x="65" y="1122"/>
                      <a:pt x="14" y="1257"/>
                    </a:cubicBezTo>
                    <a:lnTo>
                      <a:pt x="11" y="1260"/>
                    </a:lnTo>
                    <a:cubicBezTo>
                      <a:pt x="1" y="1293"/>
                      <a:pt x="18" y="1327"/>
                      <a:pt x="51" y="1341"/>
                    </a:cubicBezTo>
                    <a:cubicBezTo>
                      <a:pt x="57" y="1343"/>
                      <a:pt x="64" y="1344"/>
                      <a:pt x="70" y="1344"/>
                    </a:cubicBezTo>
                    <a:cubicBezTo>
                      <a:pt x="98" y="1344"/>
                      <a:pt x="124" y="1327"/>
                      <a:pt x="132" y="1301"/>
                    </a:cubicBezTo>
                    <a:lnTo>
                      <a:pt x="132" y="1297"/>
                    </a:lnTo>
                    <a:cubicBezTo>
                      <a:pt x="173" y="1176"/>
                      <a:pt x="230" y="1050"/>
                      <a:pt x="291" y="933"/>
                    </a:cubicBezTo>
                    <a:cubicBezTo>
                      <a:pt x="355" y="815"/>
                      <a:pt x="426" y="700"/>
                      <a:pt x="507" y="595"/>
                    </a:cubicBezTo>
                    <a:cubicBezTo>
                      <a:pt x="585" y="487"/>
                      <a:pt x="675" y="382"/>
                      <a:pt x="770" y="291"/>
                    </a:cubicBezTo>
                    <a:cubicBezTo>
                      <a:pt x="864" y="193"/>
                      <a:pt x="973" y="112"/>
                      <a:pt x="1084" y="35"/>
                    </a:cubicBezTo>
                    <a:lnTo>
                      <a:pt x="1084" y="31"/>
                    </a:lnTo>
                    <a:cubicBezTo>
                      <a:pt x="1091" y="28"/>
                      <a:pt x="1094" y="18"/>
                      <a:pt x="1087" y="8"/>
                    </a:cubicBezTo>
                    <a:cubicBezTo>
                      <a:pt x="1085" y="4"/>
                      <a:pt x="1079" y="1"/>
                      <a:pt x="1073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5188500" y="3638550"/>
                <a:ext cx="3076500" cy="2859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6878174" y="1673815"/>
                <a:ext cx="143077" cy="58134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004" extrusionOk="0">
                    <a:moveTo>
                      <a:pt x="74" y="0"/>
                    </a:moveTo>
                    <a:cubicBezTo>
                      <a:pt x="60" y="0"/>
                      <a:pt x="47" y="5"/>
                      <a:pt x="34" y="15"/>
                    </a:cubicBezTo>
                    <a:cubicBezTo>
                      <a:pt x="7" y="35"/>
                      <a:pt x="0" y="72"/>
                      <a:pt x="24" y="103"/>
                    </a:cubicBezTo>
                    <a:cubicBezTo>
                      <a:pt x="165" y="291"/>
                      <a:pt x="341" y="433"/>
                      <a:pt x="530" y="555"/>
                    </a:cubicBezTo>
                    <a:cubicBezTo>
                      <a:pt x="719" y="676"/>
                      <a:pt x="925" y="771"/>
                      <a:pt x="1134" y="841"/>
                    </a:cubicBezTo>
                    <a:cubicBezTo>
                      <a:pt x="1347" y="909"/>
                      <a:pt x="1565" y="956"/>
                      <a:pt x="1785" y="980"/>
                    </a:cubicBezTo>
                    <a:cubicBezTo>
                      <a:pt x="1897" y="997"/>
                      <a:pt x="2008" y="997"/>
                      <a:pt x="2116" y="1003"/>
                    </a:cubicBezTo>
                    <a:cubicBezTo>
                      <a:pt x="2227" y="1003"/>
                      <a:pt x="2339" y="1003"/>
                      <a:pt x="2450" y="1000"/>
                    </a:cubicBezTo>
                    <a:cubicBezTo>
                      <a:pt x="2460" y="1000"/>
                      <a:pt x="2470" y="990"/>
                      <a:pt x="2470" y="980"/>
                    </a:cubicBezTo>
                    <a:cubicBezTo>
                      <a:pt x="2470" y="967"/>
                      <a:pt x="2460" y="956"/>
                      <a:pt x="2450" y="956"/>
                    </a:cubicBezTo>
                    <a:lnTo>
                      <a:pt x="2447" y="956"/>
                    </a:lnTo>
                    <a:lnTo>
                      <a:pt x="2119" y="950"/>
                    </a:lnTo>
                    <a:cubicBezTo>
                      <a:pt x="2011" y="939"/>
                      <a:pt x="1900" y="936"/>
                      <a:pt x="1795" y="916"/>
                    </a:cubicBezTo>
                    <a:cubicBezTo>
                      <a:pt x="1579" y="886"/>
                      <a:pt x="1367" y="835"/>
                      <a:pt x="1161" y="760"/>
                    </a:cubicBezTo>
                    <a:cubicBezTo>
                      <a:pt x="958" y="687"/>
                      <a:pt x="766" y="589"/>
                      <a:pt x="587" y="467"/>
                    </a:cubicBezTo>
                    <a:cubicBezTo>
                      <a:pt x="411" y="346"/>
                      <a:pt x="246" y="197"/>
                      <a:pt x="128" y="31"/>
                    </a:cubicBezTo>
                    <a:lnTo>
                      <a:pt x="125" y="28"/>
                    </a:lnTo>
                    <a:lnTo>
                      <a:pt x="125" y="25"/>
                    </a:lnTo>
                    <a:cubicBezTo>
                      <a:pt x="111" y="9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7057327" y="1511512"/>
                <a:ext cx="72552" cy="84306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456" extrusionOk="0">
                    <a:moveTo>
                      <a:pt x="1245" y="1"/>
                    </a:moveTo>
                    <a:cubicBezTo>
                      <a:pt x="1243" y="1"/>
                      <a:pt x="1240" y="2"/>
                      <a:pt x="1239" y="4"/>
                    </a:cubicBezTo>
                    <a:cubicBezTo>
                      <a:pt x="996" y="186"/>
                      <a:pt x="784" y="409"/>
                      <a:pt x="584" y="635"/>
                    </a:cubicBezTo>
                    <a:cubicBezTo>
                      <a:pt x="385" y="867"/>
                      <a:pt x="196" y="1104"/>
                      <a:pt x="21" y="1353"/>
                    </a:cubicBezTo>
                    <a:lnTo>
                      <a:pt x="17" y="1356"/>
                    </a:lnTo>
                    <a:cubicBezTo>
                      <a:pt x="0" y="1387"/>
                      <a:pt x="7" y="1428"/>
                      <a:pt x="38" y="1445"/>
                    </a:cubicBezTo>
                    <a:cubicBezTo>
                      <a:pt x="48" y="1452"/>
                      <a:pt x="60" y="1455"/>
                      <a:pt x="72" y="1455"/>
                    </a:cubicBezTo>
                    <a:cubicBezTo>
                      <a:pt x="93" y="1455"/>
                      <a:pt x="114" y="1444"/>
                      <a:pt x="125" y="1424"/>
                    </a:cubicBezTo>
                    <a:cubicBezTo>
                      <a:pt x="284" y="1171"/>
                      <a:pt x="456" y="922"/>
                      <a:pt x="638" y="682"/>
                    </a:cubicBezTo>
                    <a:cubicBezTo>
                      <a:pt x="824" y="442"/>
                      <a:pt x="1019" y="213"/>
                      <a:pt x="1249" y="14"/>
                    </a:cubicBezTo>
                    <a:cubicBezTo>
                      <a:pt x="1252" y="14"/>
                      <a:pt x="1252" y="7"/>
                      <a:pt x="1249" y="4"/>
                    </a:cubicBezTo>
                    <a:cubicBezTo>
                      <a:pt x="1249" y="2"/>
                      <a:pt x="1247" y="1"/>
                      <a:pt x="1245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7091143" y="1576306"/>
                <a:ext cx="117484" cy="86101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487" extrusionOk="0">
                    <a:moveTo>
                      <a:pt x="72" y="0"/>
                    </a:moveTo>
                    <a:cubicBezTo>
                      <a:pt x="61" y="0"/>
                      <a:pt x="51" y="3"/>
                      <a:pt x="41" y="8"/>
                    </a:cubicBezTo>
                    <a:cubicBezTo>
                      <a:pt x="10" y="25"/>
                      <a:pt x="0" y="66"/>
                      <a:pt x="17" y="96"/>
                    </a:cubicBezTo>
                    <a:cubicBezTo>
                      <a:pt x="128" y="278"/>
                      <a:pt x="253" y="444"/>
                      <a:pt x="395" y="595"/>
                    </a:cubicBezTo>
                    <a:cubicBezTo>
                      <a:pt x="536" y="748"/>
                      <a:pt x="695" y="885"/>
                      <a:pt x="864" y="1007"/>
                    </a:cubicBezTo>
                    <a:cubicBezTo>
                      <a:pt x="945" y="1072"/>
                      <a:pt x="1036" y="1122"/>
                      <a:pt x="1124" y="1176"/>
                    </a:cubicBezTo>
                    <a:cubicBezTo>
                      <a:pt x="1218" y="1220"/>
                      <a:pt x="1306" y="1274"/>
                      <a:pt x="1404" y="1310"/>
                    </a:cubicBezTo>
                    <a:cubicBezTo>
                      <a:pt x="1592" y="1395"/>
                      <a:pt x="1795" y="1442"/>
                      <a:pt x="1997" y="1486"/>
                    </a:cubicBezTo>
                    <a:cubicBezTo>
                      <a:pt x="2008" y="1486"/>
                      <a:pt x="2022" y="1480"/>
                      <a:pt x="2025" y="1466"/>
                    </a:cubicBezTo>
                    <a:cubicBezTo>
                      <a:pt x="2028" y="1456"/>
                      <a:pt x="2022" y="1442"/>
                      <a:pt x="2008" y="1439"/>
                    </a:cubicBezTo>
                    <a:lnTo>
                      <a:pt x="2005" y="1439"/>
                    </a:lnTo>
                    <a:cubicBezTo>
                      <a:pt x="1809" y="1391"/>
                      <a:pt x="1613" y="1338"/>
                      <a:pt x="1431" y="1250"/>
                    </a:cubicBezTo>
                    <a:cubicBezTo>
                      <a:pt x="1337" y="1213"/>
                      <a:pt x="1252" y="1156"/>
                      <a:pt x="1164" y="1108"/>
                    </a:cubicBezTo>
                    <a:cubicBezTo>
                      <a:pt x="1080" y="1055"/>
                      <a:pt x="992" y="1000"/>
                      <a:pt x="915" y="936"/>
                    </a:cubicBezTo>
                    <a:cubicBezTo>
                      <a:pt x="756" y="815"/>
                      <a:pt x="608" y="676"/>
                      <a:pt x="476" y="525"/>
                    </a:cubicBezTo>
                    <a:cubicBezTo>
                      <a:pt x="345" y="373"/>
                      <a:pt x="223" y="207"/>
                      <a:pt x="132" y="35"/>
                    </a:cubicBezTo>
                    <a:lnTo>
                      <a:pt x="128" y="32"/>
                    </a:lnTo>
                    <a:cubicBezTo>
                      <a:pt x="117" y="11"/>
                      <a:pt x="95" y="0"/>
                      <a:pt x="72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7241924" y="1540695"/>
                <a:ext cx="129238" cy="49796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860" extrusionOk="0">
                    <a:moveTo>
                      <a:pt x="71" y="0"/>
                    </a:moveTo>
                    <a:cubicBezTo>
                      <a:pt x="53" y="0"/>
                      <a:pt x="34" y="8"/>
                      <a:pt x="21" y="22"/>
                    </a:cubicBezTo>
                    <a:cubicBezTo>
                      <a:pt x="1" y="50"/>
                      <a:pt x="5" y="90"/>
                      <a:pt x="32" y="111"/>
                    </a:cubicBezTo>
                    <a:cubicBezTo>
                      <a:pt x="187" y="242"/>
                      <a:pt x="349" y="346"/>
                      <a:pt x="524" y="444"/>
                    </a:cubicBezTo>
                    <a:cubicBezTo>
                      <a:pt x="696" y="539"/>
                      <a:pt x="875" y="620"/>
                      <a:pt x="1061" y="684"/>
                    </a:cubicBezTo>
                    <a:cubicBezTo>
                      <a:pt x="1246" y="751"/>
                      <a:pt x="1435" y="799"/>
                      <a:pt x="1631" y="826"/>
                    </a:cubicBezTo>
                    <a:cubicBezTo>
                      <a:pt x="1773" y="851"/>
                      <a:pt x="1917" y="859"/>
                      <a:pt x="2062" y="859"/>
                    </a:cubicBezTo>
                    <a:cubicBezTo>
                      <a:pt x="2113" y="859"/>
                      <a:pt x="2164" y="858"/>
                      <a:pt x="2215" y="856"/>
                    </a:cubicBezTo>
                    <a:cubicBezTo>
                      <a:pt x="2225" y="856"/>
                      <a:pt x="2232" y="849"/>
                      <a:pt x="2232" y="839"/>
                    </a:cubicBezTo>
                    <a:cubicBezTo>
                      <a:pt x="2232" y="829"/>
                      <a:pt x="2225" y="822"/>
                      <a:pt x="2215" y="822"/>
                    </a:cubicBezTo>
                    <a:cubicBezTo>
                      <a:pt x="2022" y="819"/>
                      <a:pt x="1827" y="809"/>
                      <a:pt x="1641" y="768"/>
                    </a:cubicBezTo>
                    <a:cubicBezTo>
                      <a:pt x="1452" y="735"/>
                      <a:pt x="1267" y="681"/>
                      <a:pt x="1088" y="606"/>
                    </a:cubicBezTo>
                    <a:cubicBezTo>
                      <a:pt x="912" y="536"/>
                      <a:pt x="737" y="452"/>
                      <a:pt x="575" y="354"/>
                    </a:cubicBezTo>
                    <a:cubicBezTo>
                      <a:pt x="413" y="256"/>
                      <a:pt x="254" y="141"/>
                      <a:pt x="116" y="19"/>
                    </a:cubicBezTo>
                    <a:lnTo>
                      <a:pt x="113" y="16"/>
                    </a:lnTo>
                    <a:cubicBezTo>
                      <a:pt x="100" y="5"/>
                      <a:pt x="86" y="0"/>
                      <a:pt x="71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7260337" y="1506359"/>
                <a:ext cx="51649" cy="38158"/>
              </a:xfrm>
              <a:custGeom>
                <a:avLst/>
                <a:gdLst/>
                <a:ahLst/>
                <a:cxnLst/>
                <a:rect l="l" t="t" r="r" b="b"/>
                <a:pathLst>
                  <a:path w="892" h="659" extrusionOk="0">
                    <a:moveTo>
                      <a:pt x="873" y="0"/>
                    </a:moveTo>
                    <a:cubicBezTo>
                      <a:pt x="871" y="0"/>
                      <a:pt x="869" y="1"/>
                      <a:pt x="868" y="1"/>
                    </a:cubicBezTo>
                    <a:cubicBezTo>
                      <a:pt x="712" y="65"/>
                      <a:pt x="564" y="143"/>
                      <a:pt x="425" y="238"/>
                    </a:cubicBezTo>
                    <a:cubicBezTo>
                      <a:pt x="284" y="329"/>
                      <a:pt x="153" y="430"/>
                      <a:pt x="24" y="551"/>
                    </a:cubicBezTo>
                    <a:cubicBezTo>
                      <a:pt x="24" y="551"/>
                      <a:pt x="24" y="555"/>
                      <a:pt x="20" y="555"/>
                    </a:cubicBezTo>
                    <a:cubicBezTo>
                      <a:pt x="0" y="582"/>
                      <a:pt x="0" y="623"/>
                      <a:pt x="27" y="643"/>
                    </a:cubicBezTo>
                    <a:cubicBezTo>
                      <a:pt x="39" y="653"/>
                      <a:pt x="54" y="659"/>
                      <a:pt x="69" y="659"/>
                    </a:cubicBezTo>
                    <a:cubicBezTo>
                      <a:pt x="87" y="659"/>
                      <a:pt x="106" y="651"/>
                      <a:pt x="118" y="636"/>
                    </a:cubicBezTo>
                    <a:cubicBezTo>
                      <a:pt x="223" y="514"/>
                      <a:pt x="344" y="403"/>
                      <a:pt x="469" y="302"/>
                    </a:cubicBezTo>
                    <a:cubicBezTo>
                      <a:pt x="598" y="201"/>
                      <a:pt x="736" y="109"/>
                      <a:pt x="881" y="32"/>
                    </a:cubicBezTo>
                    <a:cubicBezTo>
                      <a:pt x="888" y="28"/>
                      <a:pt x="891" y="18"/>
                      <a:pt x="888" y="12"/>
                    </a:cubicBezTo>
                    <a:cubicBezTo>
                      <a:pt x="885" y="4"/>
                      <a:pt x="879" y="0"/>
                      <a:pt x="873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6653277" y="1407228"/>
                <a:ext cx="273589" cy="657367"/>
              </a:xfrm>
              <a:custGeom>
                <a:avLst/>
                <a:gdLst/>
                <a:ahLst/>
                <a:cxnLst/>
                <a:rect l="l" t="t" r="r" b="b"/>
                <a:pathLst>
                  <a:path w="4725" h="11353" extrusionOk="0">
                    <a:moveTo>
                      <a:pt x="2662" y="1"/>
                    </a:moveTo>
                    <a:cubicBezTo>
                      <a:pt x="2376" y="1"/>
                      <a:pt x="2185" y="78"/>
                      <a:pt x="2230" y="273"/>
                    </a:cubicBezTo>
                    <a:cubicBezTo>
                      <a:pt x="2230" y="273"/>
                      <a:pt x="104" y="7180"/>
                      <a:pt x="0" y="11165"/>
                    </a:cubicBezTo>
                    <a:cubicBezTo>
                      <a:pt x="0" y="11165"/>
                      <a:pt x="329" y="11353"/>
                      <a:pt x="799" y="11353"/>
                    </a:cubicBezTo>
                    <a:cubicBezTo>
                      <a:pt x="1034" y="11353"/>
                      <a:pt x="1304" y="11306"/>
                      <a:pt x="1586" y="11165"/>
                    </a:cubicBezTo>
                    <a:cubicBezTo>
                      <a:pt x="1586" y="11165"/>
                      <a:pt x="2291" y="3587"/>
                      <a:pt x="4090" y="1258"/>
                    </a:cubicBezTo>
                    <a:cubicBezTo>
                      <a:pt x="4090" y="1258"/>
                      <a:pt x="4725" y="978"/>
                      <a:pt x="4336" y="553"/>
                    </a:cubicBezTo>
                    <a:cubicBezTo>
                      <a:pt x="4082" y="277"/>
                      <a:pt x="3203" y="1"/>
                      <a:pt x="26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6678291" y="1435253"/>
                <a:ext cx="248575" cy="629284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10868" extrusionOk="0">
                    <a:moveTo>
                      <a:pt x="3827" y="1"/>
                    </a:moveTo>
                    <a:cubicBezTo>
                      <a:pt x="3816" y="79"/>
                      <a:pt x="3790" y="153"/>
                      <a:pt x="3746" y="217"/>
                    </a:cubicBezTo>
                    <a:cubicBezTo>
                      <a:pt x="3628" y="388"/>
                      <a:pt x="3420" y="474"/>
                      <a:pt x="3211" y="474"/>
                    </a:cubicBezTo>
                    <a:cubicBezTo>
                      <a:pt x="3099" y="474"/>
                      <a:pt x="2985" y="449"/>
                      <a:pt x="2885" y="399"/>
                    </a:cubicBezTo>
                    <a:lnTo>
                      <a:pt x="2885" y="399"/>
                    </a:lnTo>
                    <a:cubicBezTo>
                      <a:pt x="3074" y="899"/>
                      <a:pt x="2936" y="1459"/>
                      <a:pt x="2764" y="1965"/>
                    </a:cubicBezTo>
                    <a:cubicBezTo>
                      <a:pt x="2342" y="3207"/>
                      <a:pt x="1721" y="4394"/>
                      <a:pt x="1522" y="5694"/>
                    </a:cubicBezTo>
                    <a:cubicBezTo>
                      <a:pt x="1454" y="6123"/>
                      <a:pt x="1438" y="6557"/>
                      <a:pt x="1401" y="6990"/>
                    </a:cubicBezTo>
                    <a:cubicBezTo>
                      <a:pt x="1320" y="7907"/>
                      <a:pt x="1147" y="8819"/>
                      <a:pt x="887" y="9703"/>
                    </a:cubicBezTo>
                    <a:cubicBezTo>
                      <a:pt x="814" y="9952"/>
                      <a:pt x="733" y="10205"/>
                      <a:pt x="577" y="10415"/>
                    </a:cubicBezTo>
                    <a:cubicBezTo>
                      <a:pt x="435" y="10610"/>
                      <a:pt x="230" y="10756"/>
                      <a:pt x="0" y="10829"/>
                    </a:cubicBezTo>
                    <a:cubicBezTo>
                      <a:pt x="109" y="10852"/>
                      <a:pt x="234" y="10868"/>
                      <a:pt x="372" y="10868"/>
                    </a:cubicBezTo>
                    <a:cubicBezTo>
                      <a:pt x="605" y="10868"/>
                      <a:pt x="874" y="10821"/>
                      <a:pt x="1154" y="10681"/>
                    </a:cubicBezTo>
                    <a:cubicBezTo>
                      <a:pt x="1154" y="10681"/>
                      <a:pt x="1859" y="3103"/>
                      <a:pt x="3658" y="774"/>
                    </a:cubicBezTo>
                    <a:cubicBezTo>
                      <a:pt x="3658" y="774"/>
                      <a:pt x="4293" y="494"/>
                      <a:pt x="3904" y="69"/>
                    </a:cubicBezTo>
                    <a:cubicBezTo>
                      <a:pt x="3884" y="49"/>
                      <a:pt x="3857" y="25"/>
                      <a:pt x="3827" y="1"/>
                    </a:cubicBezTo>
                    <a:close/>
                  </a:path>
                </a:pathLst>
              </a:custGeom>
              <a:solidFill>
                <a:srgbClr val="4939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7401216" y="1091713"/>
                <a:ext cx="652272" cy="1106980"/>
              </a:xfrm>
              <a:custGeom>
                <a:avLst/>
                <a:gdLst/>
                <a:ahLst/>
                <a:cxnLst/>
                <a:rect l="l" t="t" r="r" b="b"/>
                <a:pathLst>
                  <a:path w="11265" h="19118" extrusionOk="0">
                    <a:moveTo>
                      <a:pt x="8508" y="1"/>
                    </a:moveTo>
                    <a:cubicBezTo>
                      <a:pt x="8268" y="1"/>
                      <a:pt x="8024" y="51"/>
                      <a:pt x="7792" y="157"/>
                    </a:cubicBezTo>
                    <a:cubicBezTo>
                      <a:pt x="6918" y="552"/>
                      <a:pt x="6530" y="1581"/>
                      <a:pt x="6927" y="2456"/>
                    </a:cubicBezTo>
                    <a:cubicBezTo>
                      <a:pt x="7519" y="3758"/>
                      <a:pt x="7751" y="5270"/>
                      <a:pt x="7592" y="6825"/>
                    </a:cubicBezTo>
                    <a:cubicBezTo>
                      <a:pt x="7444" y="8307"/>
                      <a:pt x="6961" y="9794"/>
                      <a:pt x="6155" y="11246"/>
                    </a:cubicBezTo>
                    <a:cubicBezTo>
                      <a:pt x="4974" y="13372"/>
                      <a:pt x="3280" y="15011"/>
                      <a:pt x="1384" y="15862"/>
                    </a:cubicBezTo>
                    <a:cubicBezTo>
                      <a:pt x="1384" y="15862"/>
                      <a:pt x="0" y="16259"/>
                      <a:pt x="1104" y="18190"/>
                    </a:cubicBezTo>
                    <a:cubicBezTo>
                      <a:pt x="1544" y="18960"/>
                      <a:pt x="2025" y="19117"/>
                      <a:pt x="2358" y="19117"/>
                    </a:cubicBezTo>
                    <a:cubicBezTo>
                      <a:pt x="2554" y="19117"/>
                      <a:pt x="2700" y="19063"/>
                      <a:pt x="2757" y="19047"/>
                    </a:cubicBezTo>
                    <a:cubicBezTo>
                      <a:pt x="2774" y="19040"/>
                      <a:pt x="2791" y="19037"/>
                      <a:pt x="2805" y="19030"/>
                    </a:cubicBezTo>
                    <a:cubicBezTo>
                      <a:pt x="5379" y="17876"/>
                      <a:pt x="7647" y="15710"/>
                      <a:pt x="9189" y="12933"/>
                    </a:cubicBezTo>
                    <a:cubicBezTo>
                      <a:pt x="10228" y="11063"/>
                      <a:pt x="10852" y="9126"/>
                      <a:pt x="11048" y="7173"/>
                    </a:cubicBezTo>
                    <a:cubicBezTo>
                      <a:pt x="11264" y="5007"/>
                      <a:pt x="10933" y="2881"/>
                      <a:pt x="10090" y="1018"/>
                    </a:cubicBezTo>
                    <a:cubicBezTo>
                      <a:pt x="9798" y="380"/>
                      <a:pt x="9167" y="1"/>
                      <a:pt x="8508" y="1"/>
                    </a:cubicBezTo>
                    <a:close/>
                  </a:path>
                </a:pathLst>
              </a:custGeom>
              <a:solidFill>
                <a:srgbClr val="E6B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7526461" y="1107810"/>
                <a:ext cx="342725" cy="890251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5375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4694" y="457"/>
                      <a:pt x="4404" y="1381"/>
                      <a:pt x="4764" y="2178"/>
                    </a:cubicBezTo>
                    <a:cubicBezTo>
                      <a:pt x="5356" y="3480"/>
                      <a:pt x="5588" y="4992"/>
                      <a:pt x="5429" y="6547"/>
                    </a:cubicBezTo>
                    <a:cubicBezTo>
                      <a:pt x="5281" y="8029"/>
                      <a:pt x="4798" y="9516"/>
                      <a:pt x="3992" y="10968"/>
                    </a:cubicBezTo>
                    <a:cubicBezTo>
                      <a:pt x="2973" y="12800"/>
                      <a:pt x="1576" y="14268"/>
                      <a:pt x="0" y="15182"/>
                    </a:cubicBezTo>
                    <a:cubicBezTo>
                      <a:pt x="537" y="14933"/>
                      <a:pt x="1046" y="14632"/>
                      <a:pt x="1519" y="14281"/>
                    </a:cubicBezTo>
                    <a:lnTo>
                      <a:pt x="1519" y="14281"/>
                    </a:lnTo>
                    <a:cubicBezTo>
                      <a:pt x="1515" y="14690"/>
                      <a:pt x="1687" y="15095"/>
                      <a:pt x="1984" y="15374"/>
                    </a:cubicBezTo>
                    <a:cubicBezTo>
                      <a:pt x="1981" y="15023"/>
                      <a:pt x="1779" y="14673"/>
                      <a:pt x="1883" y="14338"/>
                    </a:cubicBezTo>
                    <a:cubicBezTo>
                      <a:pt x="1927" y="14193"/>
                      <a:pt x="2025" y="14072"/>
                      <a:pt x="2123" y="13954"/>
                    </a:cubicBezTo>
                    <a:cubicBezTo>
                      <a:pt x="2487" y="13508"/>
                      <a:pt x="2852" y="13063"/>
                      <a:pt x="3216" y="12621"/>
                    </a:cubicBezTo>
                    <a:cubicBezTo>
                      <a:pt x="3314" y="12698"/>
                      <a:pt x="3351" y="12834"/>
                      <a:pt x="3422" y="12941"/>
                    </a:cubicBezTo>
                    <a:cubicBezTo>
                      <a:pt x="3471" y="13022"/>
                      <a:pt x="3564" y="13090"/>
                      <a:pt x="3652" y="13090"/>
                    </a:cubicBezTo>
                    <a:cubicBezTo>
                      <a:pt x="3682" y="13090"/>
                      <a:pt x="3712" y="13082"/>
                      <a:pt x="3739" y="13063"/>
                    </a:cubicBezTo>
                    <a:cubicBezTo>
                      <a:pt x="3820" y="13009"/>
                      <a:pt x="3827" y="12894"/>
                      <a:pt x="3827" y="12796"/>
                    </a:cubicBezTo>
                    <a:cubicBezTo>
                      <a:pt x="3837" y="12088"/>
                      <a:pt x="4043" y="11379"/>
                      <a:pt x="4411" y="10772"/>
                    </a:cubicBezTo>
                    <a:cubicBezTo>
                      <a:pt x="4461" y="10866"/>
                      <a:pt x="4512" y="10964"/>
                      <a:pt x="4596" y="11032"/>
                    </a:cubicBezTo>
                    <a:cubicBezTo>
                      <a:pt x="4646" y="11070"/>
                      <a:pt x="4712" y="11094"/>
                      <a:pt x="4776" y="11094"/>
                    </a:cubicBezTo>
                    <a:cubicBezTo>
                      <a:pt x="4818" y="11094"/>
                      <a:pt x="4859" y="11083"/>
                      <a:pt x="4893" y="11058"/>
                    </a:cubicBezTo>
                    <a:cubicBezTo>
                      <a:pt x="4987" y="10988"/>
                      <a:pt x="4998" y="10853"/>
                      <a:pt x="4998" y="10734"/>
                    </a:cubicBezTo>
                    <a:cubicBezTo>
                      <a:pt x="5004" y="10175"/>
                      <a:pt x="5045" y="9614"/>
                      <a:pt x="5119" y="9057"/>
                    </a:cubicBezTo>
                    <a:cubicBezTo>
                      <a:pt x="5133" y="8963"/>
                      <a:pt x="5146" y="8862"/>
                      <a:pt x="5197" y="8781"/>
                    </a:cubicBezTo>
                    <a:cubicBezTo>
                      <a:pt x="5262" y="8676"/>
                      <a:pt x="5385" y="8618"/>
                      <a:pt x="5506" y="8618"/>
                    </a:cubicBezTo>
                    <a:cubicBezTo>
                      <a:pt x="5579" y="8618"/>
                      <a:pt x="5651" y="8639"/>
                      <a:pt x="5710" y="8683"/>
                    </a:cubicBezTo>
                    <a:cubicBezTo>
                      <a:pt x="5898" y="7799"/>
                      <a:pt x="5524" y="6867"/>
                      <a:pt x="5710" y="5984"/>
                    </a:cubicBezTo>
                    <a:cubicBezTo>
                      <a:pt x="5918" y="4964"/>
                      <a:pt x="5605" y="3911"/>
                      <a:pt x="5224" y="2943"/>
                    </a:cubicBezTo>
                    <a:cubicBezTo>
                      <a:pt x="5105" y="2639"/>
                      <a:pt x="4984" y="2332"/>
                      <a:pt x="4917" y="2012"/>
                    </a:cubicBezTo>
                    <a:cubicBezTo>
                      <a:pt x="4775" y="1310"/>
                      <a:pt x="4957" y="538"/>
                      <a:pt x="5409" y="1"/>
                    </a:cubicBezTo>
                    <a:close/>
                  </a:path>
                </a:pathLst>
              </a:custGeom>
              <a:solidFill>
                <a:srgbClr val="EEC7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7468210" y="1252047"/>
                <a:ext cx="581515" cy="946648"/>
              </a:xfrm>
              <a:custGeom>
                <a:avLst/>
                <a:gdLst/>
                <a:ahLst/>
                <a:cxnLst/>
                <a:rect l="l" t="t" r="r" b="b"/>
                <a:pathLst>
                  <a:path w="10043" h="16349" extrusionOk="0">
                    <a:moveTo>
                      <a:pt x="9553" y="0"/>
                    </a:moveTo>
                    <a:cubicBezTo>
                      <a:pt x="9611" y="1340"/>
                      <a:pt x="9492" y="3051"/>
                      <a:pt x="9014" y="6202"/>
                    </a:cubicBezTo>
                    <a:cubicBezTo>
                      <a:pt x="8315" y="10815"/>
                      <a:pt x="3186" y="14594"/>
                      <a:pt x="1951" y="15424"/>
                    </a:cubicBezTo>
                    <a:cubicBezTo>
                      <a:pt x="1637" y="15636"/>
                      <a:pt x="1302" y="15715"/>
                      <a:pt x="977" y="15715"/>
                    </a:cubicBezTo>
                    <a:cubicBezTo>
                      <a:pt x="627" y="15715"/>
                      <a:pt x="289" y="15624"/>
                      <a:pt x="0" y="15509"/>
                    </a:cubicBezTo>
                    <a:lnTo>
                      <a:pt x="0" y="15509"/>
                    </a:lnTo>
                    <a:cubicBezTo>
                      <a:pt x="426" y="16203"/>
                      <a:pt x="882" y="16348"/>
                      <a:pt x="1203" y="16348"/>
                    </a:cubicBezTo>
                    <a:cubicBezTo>
                      <a:pt x="1398" y="16348"/>
                      <a:pt x="1542" y="16294"/>
                      <a:pt x="1600" y="16278"/>
                    </a:cubicBezTo>
                    <a:cubicBezTo>
                      <a:pt x="1617" y="16271"/>
                      <a:pt x="1634" y="16268"/>
                      <a:pt x="1648" y="16261"/>
                    </a:cubicBezTo>
                    <a:cubicBezTo>
                      <a:pt x="4222" y="15107"/>
                      <a:pt x="6490" y="12941"/>
                      <a:pt x="8032" y="10164"/>
                    </a:cubicBezTo>
                    <a:cubicBezTo>
                      <a:pt x="9071" y="8294"/>
                      <a:pt x="9695" y="6357"/>
                      <a:pt x="9891" y="4404"/>
                    </a:cubicBezTo>
                    <a:cubicBezTo>
                      <a:pt x="10042" y="2892"/>
                      <a:pt x="9925" y="1397"/>
                      <a:pt x="9553" y="0"/>
                    </a:cubicBezTo>
                    <a:close/>
                  </a:path>
                </a:pathLst>
              </a:custGeom>
              <a:solidFill>
                <a:srgbClr val="D69F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750561" y="1914056"/>
                <a:ext cx="422109" cy="301614"/>
              </a:xfrm>
              <a:custGeom>
                <a:avLst/>
                <a:gdLst/>
                <a:ahLst/>
                <a:cxnLst/>
                <a:rect l="l" t="t" r="r" b="b"/>
                <a:pathLst>
                  <a:path w="7290" h="5209" extrusionOk="0">
                    <a:moveTo>
                      <a:pt x="5365" y="1"/>
                    </a:moveTo>
                    <a:cubicBezTo>
                      <a:pt x="5080" y="1"/>
                      <a:pt x="4794" y="35"/>
                      <a:pt x="4515" y="98"/>
                    </a:cubicBezTo>
                    <a:cubicBezTo>
                      <a:pt x="3962" y="222"/>
                      <a:pt x="3425" y="445"/>
                      <a:pt x="2930" y="738"/>
                    </a:cubicBezTo>
                    <a:cubicBezTo>
                      <a:pt x="2086" y="1231"/>
                      <a:pt x="1344" y="1923"/>
                      <a:pt x="770" y="2679"/>
                    </a:cubicBezTo>
                    <a:cubicBezTo>
                      <a:pt x="413" y="3151"/>
                      <a:pt x="99" y="3684"/>
                      <a:pt x="24" y="4275"/>
                    </a:cubicBezTo>
                    <a:cubicBezTo>
                      <a:pt x="1" y="4487"/>
                      <a:pt x="8" y="4717"/>
                      <a:pt x="125" y="4896"/>
                    </a:cubicBezTo>
                    <a:cubicBezTo>
                      <a:pt x="259" y="5106"/>
                      <a:pt x="516" y="5209"/>
                      <a:pt x="766" y="5209"/>
                    </a:cubicBezTo>
                    <a:cubicBezTo>
                      <a:pt x="789" y="5209"/>
                      <a:pt x="811" y="5208"/>
                      <a:pt x="834" y="5206"/>
                    </a:cubicBezTo>
                    <a:cubicBezTo>
                      <a:pt x="1101" y="5186"/>
                      <a:pt x="1354" y="5061"/>
                      <a:pt x="1583" y="4916"/>
                    </a:cubicBezTo>
                    <a:cubicBezTo>
                      <a:pt x="2539" y="4315"/>
                      <a:pt x="3254" y="3333"/>
                      <a:pt x="4306" y="2918"/>
                    </a:cubicBezTo>
                    <a:cubicBezTo>
                      <a:pt x="4725" y="2756"/>
                      <a:pt x="5174" y="2692"/>
                      <a:pt x="5609" y="2591"/>
                    </a:cubicBezTo>
                    <a:cubicBezTo>
                      <a:pt x="6048" y="2490"/>
                      <a:pt x="6490" y="2341"/>
                      <a:pt x="6827" y="2048"/>
                    </a:cubicBezTo>
                    <a:cubicBezTo>
                      <a:pt x="7036" y="1862"/>
                      <a:pt x="7205" y="1616"/>
                      <a:pt x="7236" y="1339"/>
                    </a:cubicBezTo>
                    <a:cubicBezTo>
                      <a:pt x="7289" y="843"/>
                      <a:pt x="6915" y="344"/>
                      <a:pt x="6462" y="185"/>
                    </a:cubicBezTo>
                    <a:cubicBezTo>
                      <a:pt x="6110" y="59"/>
                      <a:pt x="5739" y="1"/>
                      <a:pt x="5365" y="1"/>
                    </a:cubicBezTo>
                    <a:close/>
                  </a:path>
                </a:pathLst>
              </a:custGeom>
              <a:solidFill>
                <a:srgbClr val="E2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7934044" y="1178741"/>
                <a:ext cx="42269" cy="4539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84" extrusionOk="0">
                    <a:moveTo>
                      <a:pt x="314" y="1"/>
                    </a:moveTo>
                    <a:cubicBezTo>
                      <a:pt x="309" y="1"/>
                      <a:pt x="305" y="1"/>
                      <a:pt x="301" y="1"/>
                    </a:cubicBezTo>
                    <a:cubicBezTo>
                      <a:pt x="212" y="1"/>
                      <a:pt x="125" y="45"/>
                      <a:pt x="74" y="115"/>
                    </a:cubicBezTo>
                    <a:cubicBezTo>
                      <a:pt x="24" y="183"/>
                      <a:pt x="4" y="267"/>
                      <a:pt x="4" y="341"/>
                    </a:cubicBezTo>
                    <a:cubicBezTo>
                      <a:pt x="0" y="503"/>
                      <a:pt x="67" y="635"/>
                      <a:pt x="105" y="766"/>
                    </a:cubicBezTo>
                    <a:cubicBezTo>
                      <a:pt x="108" y="777"/>
                      <a:pt x="119" y="783"/>
                      <a:pt x="128" y="783"/>
                    </a:cubicBezTo>
                    <a:cubicBezTo>
                      <a:pt x="139" y="780"/>
                      <a:pt x="148" y="770"/>
                      <a:pt x="148" y="760"/>
                    </a:cubicBezTo>
                    <a:cubicBezTo>
                      <a:pt x="135" y="615"/>
                      <a:pt x="85" y="476"/>
                      <a:pt x="98" y="348"/>
                    </a:cubicBezTo>
                    <a:cubicBezTo>
                      <a:pt x="105" y="220"/>
                      <a:pt x="186" y="109"/>
                      <a:pt x="304" y="106"/>
                    </a:cubicBezTo>
                    <a:cubicBezTo>
                      <a:pt x="361" y="106"/>
                      <a:pt x="415" y="126"/>
                      <a:pt x="455" y="166"/>
                    </a:cubicBezTo>
                    <a:cubicBezTo>
                      <a:pt x="499" y="210"/>
                      <a:pt x="530" y="271"/>
                      <a:pt x="560" y="331"/>
                    </a:cubicBezTo>
                    <a:cubicBezTo>
                      <a:pt x="621" y="453"/>
                      <a:pt x="655" y="591"/>
                      <a:pt x="695" y="726"/>
                    </a:cubicBezTo>
                    <a:cubicBezTo>
                      <a:pt x="698" y="736"/>
                      <a:pt x="706" y="740"/>
                      <a:pt x="715" y="740"/>
                    </a:cubicBezTo>
                    <a:cubicBezTo>
                      <a:pt x="722" y="740"/>
                      <a:pt x="729" y="730"/>
                      <a:pt x="729" y="719"/>
                    </a:cubicBezTo>
                    <a:cubicBezTo>
                      <a:pt x="715" y="578"/>
                      <a:pt x="695" y="436"/>
                      <a:pt x="641" y="297"/>
                    </a:cubicBezTo>
                    <a:cubicBezTo>
                      <a:pt x="614" y="227"/>
                      <a:pt x="584" y="159"/>
                      <a:pt x="530" y="95"/>
                    </a:cubicBezTo>
                    <a:cubicBezTo>
                      <a:pt x="479" y="34"/>
                      <a:pt x="392" y="1"/>
                      <a:pt x="314" y="1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7840414" y="1204682"/>
                <a:ext cx="39721" cy="50086"/>
              </a:xfrm>
              <a:custGeom>
                <a:avLst/>
                <a:gdLst/>
                <a:ahLst/>
                <a:cxnLst/>
                <a:rect l="l" t="t" r="r" b="b"/>
                <a:pathLst>
                  <a:path w="686" h="865" extrusionOk="0">
                    <a:moveTo>
                      <a:pt x="310" y="0"/>
                    </a:moveTo>
                    <a:cubicBezTo>
                      <a:pt x="273" y="0"/>
                      <a:pt x="236" y="7"/>
                      <a:pt x="203" y="22"/>
                    </a:cubicBezTo>
                    <a:cubicBezTo>
                      <a:pt x="126" y="49"/>
                      <a:pt x="55" y="120"/>
                      <a:pt x="31" y="201"/>
                    </a:cubicBezTo>
                    <a:cubicBezTo>
                      <a:pt x="4" y="278"/>
                      <a:pt x="1" y="352"/>
                      <a:pt x="4" y="427"/>
                    </a:cubicBezTo>
                    <a:cubicBezTo>
                      <a:pt x="11" y="578"/>
                      <a:pt x="48" y="717"/>
                      <a:pt x="92" y="852"/>
                    </a:cubicBezTo>
                    <a:cubicBezTo>
                      <a:pt x="96" y="862"/>
                      <a:pt x="102" y="865"/>
                      <a:pt x="112" y="865"/>
                    </a:cubicBezTo>
                    <a:cubicBezTo>
                      <a:pt x="119" y="862"/>
                      <a:pt x="126" y="855"/>
                      <a:pt x="126" y="845"/>
                    </a:cubicBezTo>
                    <a:cubicBezTo>
                      <a:pt x="109" y="703"/>
                      <a:pt x="88" y="565"/>
                      <a:pt x="92" y="427"/>
                    </a:cubicBezTo>
                    <a:cubicBezTo>
                      <a:pt x="96" y="359"/>
                      <a:pt x="102" y="292"/>
                      <a:pt x="126" y="234"/>
                    </a:cubicBezTo>
                    <a:cubicBezTo>
                      <a:pt x="146" y="181"/>
                      <a:pt x="186" y="140"/>
                      <a:pt x="241" y="120"/>
                    </a:cubicBezTo>
                    <a:cubicBezTo>
                      <a:pt x="263" y="111"/>
                      <a:pt x="286" y="107"/>
                      <a:pt x="309" y="107"/>
                    </a:cubicBezTo>
                    <a:cubicBezTo>
                      <a:pt x="396" y="107"/>
                      <a:pt x="479" y="170"/>
                      <a:pt x="527" y="262"/>
                    </a:cubicBezTo>
                    <a:cubicBezTo>
                      <a:pt x="588" y="373"/>
                      <a:pt x="598" y="521"/>
                      <a:pt x="642" y="659"/>
                    </a:cubicBezTo>
                    <a:cubicBezTo>
                      <a:pt x="645" y="667"/>
                      <a:pt x="655" y="673"/>
                      <a:pt x="666" y="673"/>
                    </a:cubicBezTo>
                    <a:cubicBezTo>
                      <a:pt x="675" y="670"/>
                      <a:pt x="686" y="659"/>
                      <a:pt x="683" y="650"/>
                    </a:cubicBezTo>
                    <a:cubicBezTo>
                      <a:pt x="666" y="511"/>
                      <a:pt x="675" y="366"/>
                      <a:pt x="611" y="217"/>
                    </a:cubicBezTo>
                    <a:cubicBezTo>
                      <a:pt x="577" y="147"/>
                      <a:pt x="527" y="79"/>
                      <a:pt x="453" y="39"/>
                    </a:cubicBezTo>
                    <a:cubicBezTo>
                      <a:pt x="410" y="13"/>
                      <a:pt x="360" y="0"/>
                      <a:pt x="310" y="0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7874403" y="1231491"/>
                <a:ext cx="92528" cy="57323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990" extrusionOk="0">
                    <a:moveTo>
                      <a:pt x="1300" y="1"/>
                    </a:moveTo>
                    <a:cubicBezTo>
                      <a:pt x="1133" y="1"/>
                      <a:pt x="996" y="125"/>
                      <a:pt x="855" y="207"/>
                    </a:cubicBezTo>
                    <a:cubicBezTo>
                      <a:pt x="740" y="271"/>
                      <a:pt x="612" y="315"/>
                      <a:pt x="480" y="335"/>
                    </a:cubicBezTo>
                    <a:cubicBezTo>
                      <a:pt x="395" y="349"/>
                      <a:pt x="291" y="332"/>
                      <a:pt x="210" y="366"/>
                    </a:cubicBezTo>
                    <a:cubicBezTo>
                      <a:pt x="1" y="447"/>
                      <a:pt x="38" y="770"/>
                      <a:pt x="197" y="885"/>
                    </a:cubicBezTo>
                    <a:cubicBezTo>
                      <a:pt x="244" y="919"/>
                      <a:pt x="301" y="939"/>
                      <a:pt x="359" y="953"/>
                    </a:cubicBezTo>
                    <a:cubicBezTo>
                      <a:pt x="454" y="977"/>
                      <a:pt x="552" y="990"/>
                      <a:pt x="650" y="990"/>
                    </a:cubicBezTo>
                    <a:cubicBezTo>
                      <a:pt x="781" y="990"/>
                      <a:pt x="912" y="967"/>
                      <a:pt x="1034" y="919"/>
                    </a:cubicBezTo>
                    <a:cubicBezTo>
                      <a:pt x="1242" y="834"/>
                      <a:pt x="1428" y="672"/>
                      <a:pt x="1529" y="467"/>
                    </a:cubicBezTo>
                    <a:cubicBezTo>
                      <a:pt x="1570" y="382"/>
                      <a:pt x="1597" y="281"/>
                      <a:pt x="1570" y="190"/>
                    </a:cubicBezTo>
                    <a:cubicBezTo>
                      <a:pt x="1536" y="82"/>
                      <a:pt x="1425" y="8"/>
                      <a:pt x="1314" y="1"/>
                    </a:cubicBezTo>
                    <a:cubicBezTo>
                      <a:pt x="1309" y="1"/>
                      <a:pt x="1304" y="1"/>
                      <a:pt x="1300" y="1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7848636" y="1457199"/>
                <a:ext cx="185114" cy="3271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5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81" y="432"/>
                      <a:pt x="1187" y="565"/>
                      <a:pt x="1713" y="565"/>
                    </a:cubicBezTo>
                    <a:cubicBezTo>
                      <a:pt x="2557" y="565"/>
                      <a:pt x="3196" y="223"/>
                      <a:pt x="3196" y="223"/>
                    </a:cubicBezTo>
                    <a:lnTo>
                      <a:pt x="3196" y="223"/>
                    </a:lnTo>
                    <a:cubicBezTo>
                      <a:pt x="2740" y="389"/>
                      <a:pt x="2298" y="450"/>
                      <a:pt x="1896" y="450"/>
                    </a:cubicBezTo>
                    <a:cubicBezTo>
                      <a:pt x="802" y="45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7822638" y="1616607"/>
                <a:ext cx="174923" cy="50549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8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26" y="703"/>
                      <a:pt x="1511" y="873"/>
                      <a:pt x="2098" y="873"/>
                    </a:cubicBezTo>
                    <a:cubicBezTo>
                      <a:pt x="2645" y="873"/>
                      <a:pt x="3021" y="726"/>
                      <a:pt x="3021" y="726"/>
                    </a:cubicBezTo>
                    <a:lnTo>
                      <a:pt x="3021" y="726"/>
                    </a:lnTo>
                    <a:cubicBezTo>
                      <a:pt x="2823" y="760"/>
                      <a:pt x="2628" y="775"/>
                      <a:pt x="2439" y="775"/>
                    </a:cubicBezTo>
                    <a:cubicBezTo>
                      <a:pt x="1080" y="7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7773593" y="1733050"/>
                <a:ext cx="159695" cy="79905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1380" extrusionOk="0">
                    <a:moveTo>
                      <a:pt x="1" y="0"/>
                    </a:moveTo>
                    <a:cubicBezTo>
                      <a:pt x="587" y="1215"/>
                      <a:pt x="1787" y="1379"/>
                      <a:pt x="2391" y="1379"/>
                    </a:cubicBezTo>
                    <a:cubicBezTo>
                      <a:pt x="2615" y="1379"/>
                      <a:pt x="2758" y="1357"/>
                      <a:pt x="2758" y="1357"/>
                    </a:cubicBezTo>
                    <a:cubicBezTo>
                      <a:pt x="774" y="124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7702662" y="1844630"/>
                <a:ext cx="129412" cy="119105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2057" extrusionOk="0">
                    <a:moveTo>
                      <a:pt x="1" y="1"/>
                    </a:moveTo>
                    <a:cubicBezTo>
                      <a:pt x="416" y="1952"/>
                      <a:pt x="1869" y="2057"/>
                      <a:pt x="2177" y="2057"/>
                    </a:cubicBezTo>
                    <a:cubicBezTo>
                      <a:pt x="2214" y="2057"/>
                      <a:pt x="2235" y="2055"/>
                      <a:pt x="2235" y="2055"/>
                    </a:cubicBezTo>
                    <a:cubicBezTo>
                      <a:pt x="484" y="169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7593629" y="1943529"/>
                <a:ext cx="109088" cy="151241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2612" extrusionOk="0">
                    <a:moveTo>
                      <a:pt x="251" y="0"/>
                    </a:moveTo>
                    <a:cubicBezTo>
                      <a:pt x="1" y="2244"/>
                      <a:pt x="1884" y="2612"/>
                      <a:pt x="1884" y="2612"/>
                    </a:cubicBezTo>
                    <a:cubicBezTo>
                      <a:pt x="163" y="1836"/>
                      <a:pt x="251" y="1"/>
                      <a:pt x="251" y="0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7782395" y="1071504"/>
                <a:ext cx="194263" cy="104919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1812" extrusionOk="0">
                    <a:moveTo>
                      <a:pt x="3001" y="0"/>
                    </a:moveTo>
                    <a:lnTo>
                      <a:pt x="0" y="760"/>
                    </a:lnTo>
                    <a:lnTo>
                      <a:pt x="223" y="1741"/>
                    </a:lnTo>
                    <a:cubicBezTo>
                      <a:pt x="223" y="1741"/>
                      <a:pt x="495" y="1812"/>
                      <a:pt x="936" y="1812"/>
                    </a:cubicBezTo>
                    <a:cubicBezTo>
                      <a:pt x="1524" y="1812"/>
                      <a:pt x="2412" y="1686"/>
                      <a:pt x="3355" y="1100"/>
                    </a:cubicBezTo>
                    <a:lnTo>
                      <a:pt x="3001" y="0"/>
                    </a:lnTo>
                    <a:close/>
                  </a:path>
                </a:pathLst>
              </a:custGeom>
              <a:solidFill>
                <a:srgbClr val="564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7673189" y="1032825"/>
                <a:ext cx="409950" cy="117889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2036" extrusionOk="0">
                    <a:moveTo>
                      <a:pt x="3186" y="0"/>
                    </a:moveTo>
                    <a:lnTo>
                      <a:pt x="0" y="1313"/>
                    </a:lnTo>
                    <a:lnTo>
                      <a:pt x="3199" y="2035"/>
                    </a:lnTo>
                    <a:lnTo>
                      <a:pt x="7080" y="783"/>
                    </a:lnTo>
                    <a:lnTo>
                      <a:pt x="31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7118821" y="2968650"/>
                <a:ext cx="1853" cy="12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22" extrusionOk="0">
                    <a:moveTo>
                      <a:pt x="11" y="1"/>
                    </a:moveTo>
                    <a:cubicBezTo>
                      <a:pt x="8" y="8"/>
                      <a:pt x="5" y="15"/>
                      <a:pt x="1" y="21"/>
                    </a:cubicBezTo>
                    <a:lnTo>
                      <a:pt x="32" y="21"/>
                    </a:lnTo>
                    <a:cubicBezTo>
                      <a:pt x="25" y="15"/>
                      <a:pt x="18" y="8"/>
                      <a:pt x="11" y="1"/>
                    </a:cubicBezTo>
                    <a:close/>
                  </a:path>
                </a:pathLst>
              </a:custGeom>
              <a:solidFill>
                <a:srgbClr val="7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851024" y="3158399"/>
                <a:ext cx="169828" cy="192294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3321" extrusionOk="0">
                    <a:moveTo>
                      <a:pt x="689" y="0"/>
                    </a:moveTo>
                    <a:cubicBezTo>
                      <a:pt x="189" y="0"/>
                      <a:pt x="0" y="254"/>
                      <a:pt x="0" y="254"/>
                    </a:cubicBezTo>
                    <a:cubicBezTo>
                      <a:pt x="0" y="254"/>
                      <a:pt x="678" y="3321"/>
                      <a:pt x="1748" y="3321"/>
                    </a:cubicBezTo>
                    <a:lnTo>
                      <a:pt x="1792" y="3321"/>
                    </a:lnTo>
                    <a:cubicBezTo>
                      <a:pt x="2889" y="3237"/>
                      <a:pt x="2933" y="831"/>
                      <a:pt x="1681" y="254"/>
                    </a:cubicBezTo>
                    <a:cubicBezTo>
                      <a:pt x="1262" y="61"/>
                      <a:pt x="938" y="0"/>
                      <a:pt x="689" y="0"/>
                    </a:cubicBezTo>
                    <a:close/>
                  </a:path>
                </a:pathLst>
              </a:custGeom>
              <a:solidFill>
                <a:srgbClr val="A51C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160525" y="2954406"/>
                <a:ext cx="855625" cy="466289"/>
              </a:xfrm>
              <a:custGeom>
                <a:avLst/>
                <a:gdLst/>
                <a:ahLst/>
                <a:cxnLst/>
                <a:rect l="l" t="t" r="r" b="b"/>
                <a:pathLst>
                  <a:path w="14777" h="8053" extrusionOk="0">
                    <a:moveTo>
                      <a:pt x="1938" y="0"/>
                    </a:moveTo>
                    <a:cubicBezTo>
                      <a:pt x="1772" y="0"/>
                      <a:pt x="1602" y="25"/>
                      <a:pt x="1434" y="75"/>
                    </a:cubicBezTo>
                    <a:cubicBezTo>
                      <a:pt x="516" y="355"/>
                      <a:pt x="0" y="1324"/>
                      <a:pt x="280" y="2242"/>
                    </a:cubicBezTo>
                    <a:cubicBezTo>
                      <a:pt x="1047" y="4766"/>
                      <a:pt x="2494" y="6500"/>
                      <a:pt x="4579" y="7398"/>
                    </a:cubicBezTo>
                    <a:cubicBezTo>
                      <a:pt x="5686" y="7873"/>
                      <a:pt x="6857" y="8052"/>
                      <a:pt x="7994" y="8052"/>
                    </a:cubicBezTo>
                    <a:cubicBezTo>
                      <a:pt x="10393" y="8052"/>
                      <a:pt x="12620" y="7259"/>
                      <a:pt x="13663" y="6824"/>
                    </a:cubicBezTo>
                    <a:cubicBezTo>
                      <a:pt x="14179" y="6618"/>
                      <a:pt x="14777" y="5920"/>
                      <a:pt x="14149" y="4624"/>
                    </a:cubicBezTo>
                    <a:cubicBezTo>
                      <a:pt x="13729" y="3754"/>
                      <a:pt x="13024" y="3610"/>
                      <a:pt x="12604" y="3610"/>
                    </a:cubicBezTo>
                    <a:cubicBezTo>
                      <a:pt x="12397" y="3610"/>
                      <a:pt x="12259" y="3645"/>
                      <a:pt x="12259" y="3645"/>
                    </a:cubicBezTo>
                    <a:cubicBezTo>
                      <a:pt x="11448" y="3976"/>
                      <a:pt x="9721" y="4589"/>
                      <a:pt x="8009" y="4589"/>
                    </a:cubicBezTo>
                    <a:cubicBezTo>
                      <a:pt x="7298" y="4589"/>
                      <a:pt x="6591" y="4484"/>
                      <a:pt x="5953" y="4209"/>
                    </a:cubicBezTo>
                    <a:cubicBezTo>
                      <a:pt x="4833" y="3726"/>
                      <a:pt x="4063" y="2754"/>
                      <a:pt x="3601" y="1232"/>
                    </a:cubicBezTo>
                    <a:cubicBezTo>
                      <a:pt x="3372" y="483"/>
                      <a:pt x="2683" y="0"/>
                      <a:pt x="1938" y="0"/>
                    </a:cubicBezTo>
                    <a:close/>
                  </a:path>
                </a:pathLst>
              </a:custGeom>
              <a:solidFill>
                <a:srgbClr val="E6B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334814" y="2975946"/>
                <a:ext cx="613535" cy="295998"/>
              </a:xfrm>
              <a:custGeom>
                <a:avLst/>
                <a:gdLst/>
                <a:ahLst/>
                <a:cxnLst/>
                <a:rect l="l" t="t" r="r" b="b"/>
                <a:pathLst>
                  <a:path w="10596" h="5112" extrusionOk="0">
                    <a:moveTo>
                      <a:pt x="0" y="0"/>
                    </a:moveTo>
                    <a:cubicBezTo>
                      <a:pt x="401" y="779"/>
                      <a:pt x="604" y="1664"/>
                      <a:pt x="571" y="2541"/>
                    </a:cubicBezTo>
                    <a:cubicBezTo>
                      <a:pt x="563" y="2717"/>
                      <a:pt x="580" y="2939"/>
                      <a:pt x="745" y="2997"/>
                    </a:cubicBezTo>
                    <a:cubicBezTo>
                      <a:pt x="770" y="3004"/>
                      <a:pt x="794" y="3007"/>
                      <a:pt x="819" y="3007"/>
                    </a:cubicBezTo>
                    <a:cubicBezTo>
                      <a:pt x="885" y="3007"/>
                      <a:pt x="954" y="2988"/>
                      <a:pt x="1022" y="2983"/>
                    </a:cubicBezTo>
                    <a:cubicBezTo>
                      <a:pt x="1029" y="2983"/>
                      <a:pt x="1035" y="2983"/>
                      <a:pt x="1042" y="2983"/>
                    </a:cubicBezTo>
                    <a:cubicBezTo>
                      <a:pt x="1263" y="2983"/>
                      <a:pt x="1452" y="3157"/>
                      <a:pt x="1589" y="3337"/>
                    </a:cubicBezTo>
                    <a:cubicBezTo>
                      <a:pt x="1904" y="3739"/>
                      <a:pt x="2119" y="4215"/>
                      <a:pt x="2217" y="4714"/>
                    </a:cubicBezTo>
                    <a:cubicBezTo>
                      <a:pt x="2453" y="4704"/>
                      <a:pt x="2517" y="4323"/>
                      <a:pt x="2750" y="4272"/>
                    </a:cubicBezTo>
                    <a:cubicBezTo>
                      <a:pt x="2767" y="4268"/>
                      <a:pt x="2785" y="4267"/>
                      <a:pt x="2803" y="4267"/>
                    </a:cubicBezTo>
                    <a:cubicBezTo>
                      <a:pt x="2861" y="4267"/>
                      <a:pt x="2920" y="4285"/>
                      <a:pt x="2977" y="4306"/>
                    </a:cubicBezTo>
                    <a:cubicBezTo>
                      <a:pt x="3290" y="4424"/>
                      <a:pt x="3577" y="4609"/>
                      <a:pt x="3813" y="4849"/>
                    </a:cubicBezTo>
                    <a:cubicBezTo>
                      <a:pt x="3914" y="4950"/>
                      <a:pt x="4012" y="5068"/>
                      <a:pt x="4154" y="5106"/>
                    </a:cubicBezTo>
                    <a:cubicBezTo>
                      <a:pt x="4172" y="5110"/>
                      <a:pt x="4190" y="5112"/>
                      <a:pt x="4208" y="5112"/>
                    </a:cubicBezTo>
                    <a:cubicBezTo>
                      <a:pt x="4335" y="5112"/>
                      <a:pt x="4471" y="5016"/>
                      <a:pt x="4447" y="4893"/>
                    </a:cubicBezTo>
                    <a:cubicBezTo>
                      <a:pt x="4438" y="4832"/>
                      <a:pt x="4387" y="4778"/>
                      <a:pt x="4387" y="4714"/>
                    </a:cubicBezTo>
                    <a:cubicBezTo>
                      <a:pt x="4389" y="4605"/>
                      <a:pt x="4514" y="4566"/>
                      <a:pt x="4633" y="4566"/>
                    </a:cubicBezTo>
                    <a:cubicBezTo>
                      <a:pt x="4661" y="4566"/>
                      <a:pt x="4688" y="4568"/>
                      <a:pt x="4714" y="4572"/>
                    </a:cubicBezTo>
                    <a:cubicBezTo>
                      <a:pt x="5554" y="4687"/>
                      <a:pt x="6394" y="4805"/>
                      <a:pt x="7235" y="4920"/>
                    </a:cubicBezTo>
                    <a:cubicBezTo>
                      <a:pt x="7260" y="4924"/>
                      <a:pt x="7285" y="4928"/>
                      <a:pt x="7311" y="4928"/>
                    </a:cubicBezTo>
                    <a:cubicBezTo>
                      <a:pt x="7329" y="4928"/>
                      <a:pt x="7347" y="4926"/>
                      <a:pt x="7366" y="4920"/>
                    </a:cubicBezTo>
                    <a:cubicBezTo>
                      <a:pt x="7474" y="4886"/>
                      <a:pt x="7508" y="4741"/>
                      <a:pt x="7461" y="4637"/>
                    </a:cubicBezTo>
                    <a:cubicBezTo>
                      <a:pt x="7417" y="4536"/>
                      <a:pt x="7319" y="4467"/>
                      <a:pt x="7228" y="4404"/>
                    </a:cubicBezTo>
                    <a:cubicBezTo>
                      <a:pt x="7333" y="4228"/>
                      <a:pt x="7562" y="4187"/>
                      <a:pt x="7764" y="4161"/>
                    </a:cubicBezTo>
                    <a:cubicBezTo>
                      <a:pt x="8426" y="4070"/>
                      <a:pt x="9087" y="3944"/>
                      <a:pt x="9739" y="3790"/>
                    </a:cubicBezTo>
                    <a:cubicBezTo>
                      <a:pt x="10022" y="3722"/>
                      <a:pt x="10315" y="3658"/>
                      <a:pt x="10596" y="3564"/>
                    </a:cubicBezTo>
                    <a:cubicBezTo>
                      <a:pt x="10243" y="3297"/>
                      <a:pt x="9859" y="3238"/>
                      <a:pt x="9592" y="3238"/>
                    </a:cubicBezTo>
                    <a:cubicBezTo>
                      <a:pt x="9386" y="3238"/>
                      <a:pt x="9249" y="3273"/>
                      <a:pt x="9249" y="3273"/>
                    </a:cubicBezTo>
                    <a:cubicBezTo>
                      <a:pt x="8438" y="3604"/>
                      <a:pt x="6711" y="4217"/>
                      <a:pt x="4999" y="4217"/>
                    </a:cubicBezTo>
                    <a:cubicBezTo>
                      <a:pt x="4288" y="4217"/>
                      <a:pt x="3581" y="4112"/>
                      <a:pt x="2943" y="3837"/>
                    </a:cubicBezTo>
                    <a:cubicBezTo>
                      <a:pt x="1823" y="3354"/>
                      <a:pt x="1053" y="2382"/>
                      <a:pt x="591" y="860"/>
                    </a:cubicBezTo>
                    <a:cubicBezTo>
                      <a:pt x="482" y="507"/>
                      <a:pt x="270" y="213"/>
                      <a:pt x="0" y="0"/>
                    </a:cubicBezTo>
                    <a:close/>
                  </a:path>
                </a:pathLst>
              </a:custGeom>
              <a:solidFill>
                <a:srgbClr val="EEC7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5219702" y="3189494"/>
                <a:ext cx="775546" cy="231205"/>
              </a:xfrm>
              <a:custGeom>
                <a:avLst/>
                <a:gdLst/>
                <a:ahLst/>
                <a:cxnLst/>
                <a:rect l="l" t="t" r="r" b="b"/>
                <a:pathLst>
                  <a:path w="13394" h="399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27" y="1556"/>
                      <a:pt x="2018" y="2676"/>
                      <a:pt x="3557" y="3338"/>
                    </a:cubicBezTo>
                    <a:cubicBezTo>
                      <a:pt x="4664" y="3813"/>
                      <a:pt x="5835" y="3992"/>
                      <a:pt x="6972" y="3992"/>
                    </a:cubicBezTo>
                    <a:cubicBezTo>
                      <a:pt x="9371" y="3992"/>
                      <a:pt x="11598" y="3199"/>
                      <a:pt x="12641" y="2764"/>
                    </a:cubicBezTo>
                    <a:cubicBezTo>
                      <a:pt x="12982" y="2629"/>
                      <a:pt x="13353" y="2278"/>
                      <a:pt x="13393" y="1687"/>
                    </a:cubicBezTo>
                    <a:lnTo>
                      <a:pt x="13393" y="1687"/>
                    </a:lnTo>
                    <a:cubicBezTo>
                      <a:pt x="13347" y="1721"/>
                      <a:pt x="13299" y="1751"/>
                      <a:pt x="13252" y="1785"/>
                    </a:cubicBezTo>
                    <a:cubicBezTo>
                      <a:pt x="12604" y="2251"/>
                      <a:pt x="11885" y="2619"/>
                      <a:pt x="11129" y="2875"/>
                    </a:cubicBezTo>
                    <a:cubicBezTo>
                      <a:pt x="10704" y="3017"/>
                      <a:pt x="10265" y="3125"/>
                      <a:pt x="9824" y="3196"/>
                    </a:cubicBezTo>
                    <a:cubicBezTo>
                      <a:pt x="9914" y="3108"/>
                      <a:pt x="9840" y="2939"/>
                      <a:pt x="9722" y="2899"/>
                    </a:cubicBezTo>
                    <a:cubicBezTo>
                      <a:pt x="9686" y="2885"/>
                      <a:pt x="9649" y="2880"/>
                      <a:pt x="9611" y="2880"/>
                    </a:cubicBezTo>
                    <a:cubicBezTo>
                      <a:pt x="9526" y="2880"/>
                      <a:pt x="9438" y="2908"/>
                      <a:pt x="9354" y="2936"/>
                    </a:cubicBezTo>
                    <a:cubicBezTo>
                      <a:pt x="8530" y="3201"/>
                      <a:pt x="7663" y="3334"/>
                      <a:pt x="6799" y="3334"/>
                    </a:cubicBezTo>
                    <a:cubicBezTo>
                      <a:pt x="6683" y="3334"/>
                      <a:pt x="6568" y="3332"/>
                      <a:pt x="6452" y="3327"/>
                    </a:cubicBezTo>
                    <a:cubicBezTo>
                      <a:pt x="6402" y="3220"/>
                      <a:pt x="6392" y="3095"/>
                      <a:pt x="6429" y="2983"/>
                    </a:cubicBezTo>
                    <a:lnTo>
                      <a:pt x="6429" y="2983"/>
                    </a:lnTo>
                    <a:cubicBezTo>
                      <a:pt x="6062" y="3018"/>
                      <a:pt x="5693" y="3036"/>
                      <a:pt x="5324" y="3036"/>
                    </a:cubicBezTo>
                    <a:cubicBezTo>
                      <a:pt x="4947" y="3036"/>
                      <a:pt x="4570" y="3018"/>
                      <a:pt x="4195" y="2980"/>
                    </a:cubicBezTo>
                    <a:cubicBezTo>
                      <a:pt x="3811" y="2943"/>
                      <a:pt x="3351" y="2821"/>
                      <a:pt x="3240" y="2450"/>
                    </a:cubicBezTo>
                    <a:cubicBezTo>
                      <a:pt x="3213" y="2355"/>
                      <a:pt x="3210" y="2248"/>
                      <a:pt x="3149" y="2170"/>
                    </a:cubicBezTo>
                    <a:cubicBezTo>
                      <a:pt x="3074" y="2080"/>
                      <a:pt x="2954" y="2066"/>
                      <a:pt x="2832" y="2066"/>
                    </a:cubicBezTo>
                    <a:cubicBezTo>
                      <a:pt x="2789" y="2066"/>
                      <a:pt x="2745" y="2068"/>
                      <a:pt x="2704" y="2069"/>
                    </a:cubicBezTo>
                    <a:cubicBezTo>
                      <a:pt x="2698" y="2069"/>
                      <a:pt x="2693" y="2069"/>
                      <a:pt x="2688" y="2069"/>
                    </a:cubicBezTo>
                    <a:cubicBezTo>
                      <a:pt x="1952" y="2069"/>
                      <a:pt x="1293" y="1365"/>
                      <a:pt x="1341" y="628"/>
                    </a:cubicBezTo>
                    <a:cubicBezTo>
                      <a:pt x="1347" y="507"/>
                      <a:pt x="1364" y="354"/>
                      <a:pt x="1263" y="281"/>
                    </a:cubicBezTo>
                    <a:cubicBezTo>
                      <a:pt x="1209" y="243"/>
                      <a:pt x="1138" y="240"/>
                      <a:pt x="1070" y="240"/>
                    </a:cubicBezTo>
                    <a:cubicBezTo>
                      <a:pt x="702" y="226"/>
                      <a:pt x="341" y="142"/>
                      <a:pt x="0" y="0"/>
                    </a:cubicBezTo>
                    <a:close/>
                  </a:path>
                </a:pathLst>
              </a:custGeom>
              <a:solidFill>
                <a:srgbClr val="D69F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577662" y="3240275"/>
                <a:ext cx="71567" cy="14742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2546" extrusionOk="0">
                    <a:moveTo>
                      <a:pt x="108" y="0"/>
                    </a:moveTo>
                    <a:cubicBezTo>
                      <a:pt x="109" y="1"/>
                      <a:pt x="912" y="1455"/>
                      <a:pt x="1" y="2545"/>
                    </a:cubicBezTo>
                    <a:cubicBezTo>
                      <a:pt x="1" y="2545"/>
                      <a:pt x="1236" y="1667"/>
                      <a:pt x="108" y="0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5735507" y="3218793"/>
                <a:ext cx="126112" cy="171391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96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" y="1"/>
                      <a:pt x="1705" y="966"/>
                      <a:pt x="720" y="2960"/>
                    </a:cubicBezTo>
                    <a:cubicBezTo>
                      <a:pt x="720" y="2960"/>
                      <a:pt x="2177" y="1202"/>
                      <a:pt x="1" y="1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8055352" y="3441084"/>
                <a:ext cx="203354" cy="283606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4898" extrusionOk="0">
                    <a:moveTo>
                      <a:pt x="734" y="1"/>
                    </a:moveTo>
                    <a:cubicBezTo>
                      <a:pt x="666" y="1"/>
                      <a:pt x="596" y="2"/>
                      <a:pt x="524" y="5"/>
                    </a:cubicBezTo>
                    <a:cubicBezTo>
                      <a:pt x="524" y="5"/>
                      <a:pt x="0" y="3511"/>
                      <a:pt x="723" y="4897"/>
                    </a:cubicBezTo>
                    <a:cubicBezTo>
                      <a:pt x="723" y="4897"/>
                      <a:pt x="723" y="4897"/>
                      <a:pt x="725" y="4897"/>
                    </a:cubicBezTo>
                    <a:cubicBezTo>
                      <a:pt x="808" y="4897"/>
                      <a:pt x="3512" y="4878"/>
                      <a:pt x="3409" y="2337"/>
                    </a:cubicBezTo>
                    <a:cubicBezTo>
                      <a:pt x="3409" y="2337"/>
                      <a:pt x="3502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7920147" y="3441373"/>
                <a:ext cx="267741" cy="290323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5014" extrusionOk="0">
                    <a:moveTo>
                      <a:pt x="2859" y="0"/>
                    </a:moveTo>
                    <a:lnTo>
                      <a:pt x="1" y="114"/>
                    </a:lnTo>
                    <a:lnTo>
                      <a:pt x="132" y="5014"/>
                    </a:lnTo>
                    <a:lnTo>
                      <a:pt x="3058" y="4892"/>
                    </a:lnTo>
                    <a:cubicBezTo>
                      <a:pt x="4623" y="2369"/>
                      <a:pt x="2859" y="0"/>
                      <a:pt x="2859" y="0"/>
                    </a:cubicBezTo>
                    <a:close/>
                  </a:path>
                </a:pathLst>
              </a:custGeom>
              <a:solidFill>
                <a:srgbClr val="60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5363708" y="3447974"/>
                <a:ext cx="2668379" cy="376945"/>
              </a:xfrm>
              <a:custGeom>
                <a:avLst/>
                <a:gdLst/>
                <a:ahLst/>
                <a:cxnLst/>
                <a:rect l="l" t="t" r="r" b="b"/>
                <a:pathLst>
                  <a:path w="46084" h="6510" extrusionOk="0">
                    <a:moveTo>
                      <a:pt x="44151" y="0"/>
                    </a:moveTo>
                    <a:lnTo>
                      <a:pt x="4576" y="1614"/>
                    </a:lnTo>
                    <a:lnTo>
                      <a:pt x="0" y="4252"/>
                    </a:lnTo>
                    <a:lnTo>
                      <a:pt x="4775" y="6510"/>
                    </a:lnTo>
                    <a:lnTo>
                      <a:pt x="44350" y="4897"/>
                    </a:lnTo>
                    <a:cubicBezTo>
                      <a:pt x="46084" y="2542"/>
                      <a:pt x="44151" y="0"/>
                      <a:pt x="44151" y="0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5594280" y="3515374"/>
                <a:ext cx="2380777" cy="198027"/>
              </a:xfrm>
              <a:custGeom>
                <a:avLst/>
                <a:gdLst/>
                <a:ahLst/>
                <a:cxnLst/>
                <a:rect l="l" t="t" r="r" b="b"/>
                <a:pathLst>
                  <a:path w="41117" h="3420" extrusionOk="0">
                    <a:moveTo>
                      <a:pt x="40782" y="1"/>
                    </a:moveTo>
                    <a:lnTo>
                      <a:pt x="0" y="1661"/>
                    </a:lnTo>
                    <a:lnTo>
                      <a:pt x="71" y="3419"/>
                    </a:lnTo>
                    <a:lnTo>
                      <a:pt x="41086" y="1748"/>
                    </a:lnTo>
                    <a:cubicBezTo>
                      <a:pt x="41117" y="1091"/>
                      <a:pt x="40968" y="487"/>
                      <a:pt x="40782" y="1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386928" y="3616589"/>
                <a:ext cx="2586389" cy="208333"/>
              </a:xfrm>
              <a:custGeom>
                <a:avLst/>
                <a:gdLst/>
                <a:ahLst/>
                <a:cxnLst/>
                <a:rect l="l" t="t" r="r" b="b"/>
                <a:pathLst>
                  <a:path w="44668" h="3598" extrusionOk="0">
                    <a:moveTo>
                      <a:pt x="44667" y="0"/>
                    </a:moveTo>
                    <a:lnTo>
                      <a:pt x="3652" y="1671"/>
                    </a:lnTo>
                    <a:cubicBezTo>
                      <a:pt x="3189" y="1391"/>
                      <a:pt x="2577" y="1292"/>
                      <a:pt x="1944" y="1292"/>
                    </a:cubicBezTo>
                    <a:cubicBezTo>
                      <a:pt x="1270" y="1292"/>
                      <a:pt x="572" y="1404"/>
                      <a:pt x="1" y="1529"/>
                    </a:cubicBezTo>
                    <a:lnTo>
                      <a:pt x="4374" y="3598"/>
                    </a:lnTo>
                    <a:lnTo>
                      <a:pt x="43949" y="1985"/>
                    </a:lnTo>
                    <a:cubicBezTo>
                      <a:pt x="44441" y="1316"/>
                      <a:pt x="44637" y="635"/>
                      <a:pt x="44667" y="0"/>
                    </a:cubicBezTo>
                    <a:close/>
                  </a:path>
                </a:pathLst>
              </a:custGeom>
              <a:solidFill>
                <a:srgbClr val="C88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8066064" y="3450927"/>
                <a:ext cx="82743" cy="264383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566" extrusionOk="0">
                    <a:moveTo>
                      <a:pt x="1" y="0"/>
                    </a:moveTo>
                    <a:cubicBezTo>
                      <a:pt x="1199" y="2231"/>
                      <a:pt x="234" y="4565"/>
                      <a:pt x="234" y="4565"/>
                    </a:cubicBezTo>
                    <a:cubicBezTo>
                      <a:pt x="1428" y="2038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352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8033464" y="3452259"/>
                <a:ext cx="82685" cy="264383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456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99" y="2231"/>
                      <a:pt x="237" y="4566"/>
                      <a:pt x="237" y="4566"/>
                    </a:cubicBezTo>
                    <a:cubicBezTo>
                      <a:pt x="1428" y="204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52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8000864" y="3453649"/>
                <a:ext cx="82858" cy="264209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456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98" y="2231"/>
                      <a:pt x="236" y="4562"/>
                      <a:pt x="236" y="4562"/>
                    </a:cubicBezTo>
                    <a:cubicBezTo>
                      <a:pt x="1430" y="2039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352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7968381" y="3454807"/>
                <a:ext cx="82743" cy="264441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567" extrusionOk="0">
                    <a:moveTo>
                      <a:pt x="1" y="1"/>
                    </a:moveTo>
                    <a:cubicBezTo>
                      <a:pt x="1195" y="2231"/>
                      <a:pt x="234" y="4566"/>
                      <a:pt x="234" y="4566"/>
                    </a:cubicBezTo>
                    <a:cubicBezTo>
                      <a:pt x="1428" y="204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52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5363708" y="3541199"/>
                <a:ext cx="291944" cy="283722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4900" extrusionOk="0">
                    <a:moveTo>
                      <a:pt x="4674" y="0"/>
                    </a:moveTo>
                    <a:lnTo>
                      <a:pt x="4576" y="4"/>
                    </a:lnTo>
                    <a:lnTo>
                      <a:pt x="0" y="2642"/>
                    </a:lnTo>
                    <a:lnTo>
                      <a:pt x="4775" y="4900"/>
                    </a:lnTo>
                    <a:lnTo>
                      <a:pt x="4795" y="4897"/>
                    </a:lnTo>
                    <a:cubicBezTo>
                      <a:pt x="4812" y="4859"/>
                      <a:pt x="4826" y="4819"/>
                      <a:pt x="4839" y="4778"/>
                    </a:cubicBezTo>
                    <a:cubicBezTo>
                      <a:pt x="5001" y="4302"/>
                      <a:pt x="5042" y="3746"/>
                      <a:pt x="4778" y="3317"/>
                    </a:cubicBezTo>
                    <a:cubicBezTo>
                      <a:pt x="4711" y="3206"/>
                      <a:pt x="4620" y="3070"/>
                      <a:pt x="4684" y="2956"/>
                    </a:cubicBezTo>
                    <a:cubicBezTo>
                      <a:pt x="4705" y="2919"/>
                      <a:pt x="4738" y="2892"/>
                      <a:pt x="4769" y="2861"/>
                    </a:cubicBezTo>
                    <a:cubicBezTo>
                      <a:pt x="4944" y="2693"/>
                      <a:pt x="5012" y="2440"/>
                      <a:pt x="4995" y="2197"/>
                    </a:cubicBezTo>
                    <a:cubicBezTo>
                      <a:pt x="4974" y="1957"/>
                      <a:pt x="4880" y="1731"/>
                      <a:pt x="4765" y="1519"/>
                    </a:cubicBezTo>
                    <a:cubicBezTo>
                      <a:pt x="4705" y="1414"/>
                      <a:pt x="4637" y="1293"/>
                      <a:pt x="4674" y="1178"/>
                    </a:cubicBezTo>
                    <a:cubicBezTo>
                      <a:pt x="4688" y="1124"/>
                      <a:pt x="4725" y="1080"/>
                      <a:pt x="4755" y="1033"/>
                    </a:cubicBezTo>
                    <a:cubicBezTo>
                      <a:pt x="4998" y="658"/>
                      <a:pt x="4876" y="327"/>
                      <a:pt x="4674" y="0"/>
                    </a:cubicBezTo>
                    <a:close/>
                  </a:path>
                </a:pathLst>
              </a:custGeom>
              <a:solidFill>
                <a:srgbClr val="DC9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363708" y="3691631"/>
                <a:ext cx="291944" cy="133292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2302" extrusionOk="0">
                    <a:moveTo>
                      <a:pt x="75" y="0"/>
                    </a:moveTo>
                    <a:lnTo>
                      <a:pt x="0" y="44"/>
                    </a:lnTo>
                    <a:lnTo>
                      <a:pt x="4775" y="2302"/>
                    </a:lnTo>
                    <a:lnTo>
                      <a:pt x="4795" y="2299"/>
                    </a:lnTo>
                    <a:cubicBezTo>
                      <a:pt x="4812" y="2261"/>
                      <a:pt x="4826" y="2221"/>
                      <a:pt x="4839" y="2180"/>
                    </a:cubicBezTo>
                    <a:cubicBezTo>
                      <a:pt x="5001" y="1704"/>
                      <a:pt x="5042" y="1148"/>
                      <a:pt x="4778" y="719"/>
                    </a:cubicBezTo>
                    <a:cubicBezTo>
                      <a:pt x="4728" y="631"/>
                      <a:pt x="4660" y="530"/>
                      <a:pt x="4664" y="436"/>
                    </a:cubicBezTo>
                    <a:lnTo>
                      <a:pt x="4664" y="436"/>
                    </a:lnTo>
                    <a:cubicBezTo>
                      <a:pt x="4105" y="488"/>
                      <a:pt x="3602" y="511"/>
                      <a:pt x="3149" y="511"/>
                    </a:cubicBezTo>
                    <a:cubicBezTo>
                      <a:pt x="1561" y="511"/>
                      <a:pt x="600" y="234"/>
                      <a:pt x="75" y="0"/>
                    </a:cubicBezTo>
                    <a:close/>
                  </a:path>
                </a:pathLst>
              </a:custGeom>
              <a:solidFill>
                <a:srgbClr val="CC85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7833408" y="3056200"/>
                <a:ext cx="267510" cy="204222"/>
              </a:xfrm>
              <a:custGeom>
                <a:avLst/>
                <a:gdLst/>
                <a:ahLst/>
                <a:cxnLst/>
                <a:rect l="l" t="t" r="r" b="b"/>
                <a:pathLst>
                  <a:path w="4620" h="3527" extrusionOk="0">
                    <a:moveTo>
                      <a:pt x="4424" y="1"/>
                    </a:moveTo>
                    <a:cubicBezTo>
                      <a:pt x="3351" y="1"/>
                      <a:pt x="2254" y="403"/>
                      <a:pt x="1536" y="1202"/>
                    </a:cubicBezTo>
                    <a:cubicBezTo>
                      <a:pt x="1303" y="1465"/>
                      <a:pt x="1114" y="1762"/>
                      <a:pt x="925" y="2059"/>
                    </a:cubicBezTo>
                    <a:cubicBezTo>
                      <a:pt x="776" y="2292"/>
                      <a:pt x="628" y="2522"/>
                      <a:pt x="480" y="2754"/>
                    </a:cubicBezTo>
                    <a:cubicBezTo>
                      <a:pt x="281" y="3069"/>
                      <a:pt x="0" y="3527"/>
                      <a:pt x="584" y="3527"/>
                    </a:cubicBezTo>
                    <a:cubicBezTo>
                      <a:pt x="1053" y="3527"/>
                      <a:pt x="1516" y="3426"/>
                      <a:pt x="1961" y="3287"/>
                    </a:cubicBezTo>
                    <a:cubicBezTo>
                      <a:pt x="2180" y="3217"/>
                      <a:pt x="2399" y="3139"/>
                      <a:pt x="2606" y="3038"/>
                    </a:cubicBezTo>
                    <a:cubicBezTo>
                      <a:pt x="3581" y="2558"/>
                      <a:pt x="4262" y="1591"/>
                      <a:pt x="4549" y="541"/>
                    </a:cubicBezTo>
                    <a:cubicBezTo>
                      <a:pt x="4590" y="392"/>
                      <a:pt x="4620" y="237"/>
                      <a:pt x="4573" y="92"/>
                    </a:cubicBezTo>
                    <a:cubicBezTo>
                      <a:pt x="4565" y="68"/>
                      <a:pt x="4552" y="45"/>
                      <a:pt x="4535" y="28"/>
                    </a:cubicBezTo>
                    <a:cubicBezTo>
                      <a:pt x="4505" y="4"/>
                      <a:pt x="4464" y="1"/>
                      <a:pt x="4424" y="1"/>
                    </a:cubicBezTo>
                    <a:close/>
                  </a:path>
                </a:pathLst>
              </a:custGeom>
              <a:solidFill>
                <a:srgbClr val="94C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7840240" y="3056200"/>
                <a:ext cx="258708" cy="200748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3467" extrusionOk="0">
                    <a:moveTo>
                      <a:pt x="4306" y="1"/>
                    </a:moveTo>
                    <a:cubicBezTo>
                      <a:pt x="3233" y="1"/>
                      <a:pt x="2136" y="403"/>
                      <a:pt x="1418" y="1202"/>
                    </a:cubicBezTo>
                    <a:cubicBezTo>
                      <a:pt x="1185" y="1465"/>
                      <a:pt x="996" y="1762"/>
                      <a:pt x="807" y="2059"/>
                    </a:cubicBezTo>
                    <a:cubicBezTo>
                      <a:pt x="658" y="2292"/>
                      <a:pt x="510" y="2522"/>
                      <a:pt x="362" y="2754"/>
                    </a:cubicBezTo>
                    <a:cubicBezTo>
                      <a:pt x="206" y="2997"/>
                      <a:pt x="1" y="3332"/>
                      <a:pt x="196" y="3466"/>
                    </a:cubicBezTo>
                    <a:cubicBezTo>
                      <a:pt x="304" y="3237"/>
                      <a:pt x="625" y="2680"/>
                      <a:pt x="1401" y="1924"/>
                    </a:cubicBezTo>
                    <a:cubicBezTo>
                      <a:pt x="2396" y="956"/>
                      <a:pt x="3723" y="288"/>
                      <a:pt x="4468" y="143"/>
                    </a:cubicBezTo>
                    <a:cubicBezTo>
                      <a:pt x="4464" y="126"/>
                      <a:pt x="4461" y="109"/>
                      <a:pt x="4455" y="92"/>
                    </a:cubicBezTo>
                    <a:cubicBezTo>
                      <a:pt x="4447" y="68"/>
                      <a:pt x="4434" y="45"/>
                      <a:pt x="4417" y="28"/>
                    </a:cubicBezTo>
                    <a:cubicBezTo>
                      <a:pt x="4387" y="4"/>
                      <a:pt x="4346" y="1"/>
                      <a:pt x="4306" y="1"/>
                    </a:cubicBezTo>
                    <a:close/>
                  </a:path>
                </a:pathLst>
              </a:custGeom>
              <a:solidFill>
                <a:srgbClr val="789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7850200" y="3063785"/>
                <a:ext cx="244696" cy="191947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3315" extrusionOk="0">
                    <a:moveTo>
                      <a:pt x="4192" y="1"/>
                    </a:moveTo>
                    <a:cubicBezTo>
                      <a:pt x="4190" y="1"/>
                      <a:pt x="4187" y="1"/>
                      <a:pt x="4185" y="2"/>
                    </a:cubicBezTo>
                    <a:cubicBezTo>
                      <a:pt x="1408" y="808"/>
                      <a:pt x="8" y="3254"/>
                      <a:pt x="4" y="3278"/>
                    </a:cubicBezTo>
                    <a:cubicBezTo>
                      <a:pt x="0" y="3295"/>
                      <a:pt x="11" y="3312"/>
                      <a:pt x="28" y="3315"/>
                    </a:cubicBezTo>
                    <a:lnTo>
                      <a:pt x="44" y="3315"/>
                    </a:lnTo>
                    <a:cubicBezTo>
                      <a:pt x="51" y="3312"/>
                      <a:pt x="58" y="3302"/>
                      <a:pt x="61" y="3295"/>
                    </a:cubicBezTo>
                    <a:cubicBezTo>
                      <a:pt x="72" y="3271"/>
                      <a:pt x="1435" y="859"/>
                      <a:pt x="4202" y="59"/>
                    </a:cubicBezTo>
                    <a:cubicBezTo>
                      <a:pt x="4219" y="55"/>
                      <a:pt x="4225" y="38"/>
                      <a:pt x="4222" y="22"/>
                    </a:cubicBezTo>
                    <a:cubicBezTo>
                      <a:pt x="4216" y="10"/>
                      <a:pt x="4205" y="1"/>
                      <a:pt x="4192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7903934" y="3143866"/>
                <a:ext cx="15460" cy="4157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718" extrusionOk="0">
                    <a:moveTo>
                      <a:pt x="259" y="1"/>
                    </a:moveTo>
                    <a:cubicBezTo>
                      <a:pt x="255" y="1"/>
                      <a:pt x="253" y="3"/>
                      <a:pt x="250" y="5"/>
                    </a:cubicBezTo>
                    <a:cubicBezTo>
                      <a:pt x="213" y="52"/>
                      <a:pt x="176" y="103"/>
                      <a:pt x="149" y="158"/>
                    </a:cubicBezTo>
                    <a:cubicBezTo>
                      <a:pt x="119" y="208"/>
                      <a:pt x="92" y="265"/>
                      <a:pt x="72" y="323"/>
                    </a:cubicBezTo>
                    <a:cubicBezTo>
                      <a:pt x="51" y="380"/>
                      <a:pt x="34" y="441"/>
                      <a:pt x="21" y="502"/>
                    </a:cubicBezTo>
                    <a:cubicBezTo>
                      <a:pt x="11" y="562"/>
                      <a:pt x="0" y="623"/>
                      <a:pt x="0" y="687"/>
                    </a:cubicBezTo>
                    <a:cubicBezTo>
                      <a:pt x="0" y="704"/>
                      <a:pt x="14" y="717"/>
                      <a:pt x="31" y="717"/>
                    </a:cubicBezTo>
                    <a:cubicBezTo>
                      <a:pt x="47" y="717"/>
                      <a:pt x="61" y="704"/>
                      <a:pt x="61" y="687"/>
                    </a:cubicBezTo>
                    <a:lnTo>
                      <a:pt x="61" y="684"/>
                    </a:lnTo>
                    <a:cubicBezTo>
                      <a:pt x="58" y="626"/>
                      <a:pt x="61" y="569"/>
                      <a:pt x="72" y="508"/>
                    </a:cubicBezTo>
                    <a:cubicBezTo>
                      <a:pt x="78" y="451"/>
                      <a:pt x="92" y="393"/>
                      <a:pt x="108" y="336"/>
                    </a:cubicBezTo>
                    <a:cubicBezTo>
                      <a:pt x="125" y="279"/>
                      <a:pt x="145" y="222"/>
                      <a:pt x="173" y="167"/>
                    </a:cubicBezTo>
                    <a:cubicBezTo>
                      <a:pt x="196" y="113"/>
                      <a:pt x="230" y="63"/>
                      <a:pt x="264" y="16"/>
                    </a:cubicBezTo>
                    <a:cubicBezTo>
                      <a:pt x="267" y="9"/>
                      <a:pt x="267" y="5"/>
                      <a:pt x="264" y="2"/>
                    </a:cubicBezTo>
                    <a:cubicBezTo>
                      <a:pt x="262" y="1"/>
                      <a:pt x="260" y="1"/>
                      <a:pt x="259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7881062" y="3207328"/>
                <a:ext cx="68093" cy="11407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97" extrusionOk="0">
                    <a:moveTo>
                      <a:pt x="34" y="0"/>
                    </a:moveTo>
                    <a:cubicBezTo>
                      <a:pt x="24" y="0"/>
                      <a:pt x="14" y="6"/>
                      <a:pt x="7" y="16"/>
                    </a:cubicBezTo>
                    <a:cubicBezTo>
                      <a:pt x="1" y="29"/>
                      <a:pt x="4" y="46"/>
                      <a:pt x="17" y="57"/>
                    </a:cubicBezTo>
                    <a:cubicBezTo>
                      <a:pt x="105" y="114"/>
                      <a:pt x="199" y="148"/>
                      <a:pt x="297" y="168"/>
                    </a:cubicBezTo>
                    <a:cubicBezTo>
                      <a:pt x="381" y="188"/>
                      <a:pt x="467" y="196"/>
                      <a:pt x="551" y="196"/>
                    </a:cubicBezTo>
                    <a:cubicBezTo>
                      <a:pt x="566" y="196"/>
                      <a:pt x="580" y="196"/>
                      <a:pt x="595" y="195"/>
                    </a:cubicBezTo>
                    <a:cubicBezTo>
                      <a:pt x="693" y="191"/>
                      <a:pt x="791" y="178"/>
                      <a:pt x="888" y="155"/>
                    </a:cubicBezTo>
                    <a:cubicBezTo>
                      <a:pt x="936" y="144"/>
                      <a:pt x="982" y="127"/>
                      <a:pt x="1029" y="114"/>
                    </a:cubicBezTo>
                    <a:lnTo>
                      <a:pt x="1168" y="63"/>
                    </a:lnTo>
                    <a:cubicBezTo>
                      <a:pt x="1171" y="63"/>
                      <a:pt x="1175" y="57"/>
                      <a:pt x="1175" y="50"/>
                    </a:cubicBezTo>
                    <a:cubicBezTo>
                      <a:pt x="1171" y="46"/>
                      <a:pt x="1165" y="43"/>
                      <a:pt x="1161" y="43"/>
                    </a:cubicBezTo>
                    <a:lnTo>
                      <a:pt x="1158" y="43"/>
                    </a:lnTo>
                    <a:lnTo>
                      <a:pt x="1023" y="90"/>
                    </a:lnTo>
                    <a:cubicBezTo>
                      <a:pt x="976" y="104"/>
                      <a:pt x="928" y="118"/>
                      <a:pt x="881" y="127"/>
                    </a:cubicBezTo>
                    <a:cubicBezTo>
                      <a:pt x="787" y="144"/>
                      <a:pt x="689" y="155"/>
                      <a:pt x="595" y="155"/>
                    </a:cubicBezTo>
                    <a:cubicBezTo>
                      <a:pt x="497" y="155"/>
                      <a:pt x="402" y="144"/>
                      <a:pt x="311" y="121"/>
                    </a:cubicBezTo>
                    <a:cubicBezTo>
                      <a:pt x="220" y="97"/>
                      <a:pt x="126" y="60"/>
                      <a:pt x="54" y="9"/>
                    </a:cubicBezTo>
                    <a:lnTo>
                      <a:pt x="51" y="6"/>
                    </a:lnTo>
                    <a:cubicBezTo>
                      <a:pt x="46" y="2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7942787" y="3102523"/>
                <a:ext cx="18645" cy="4562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788" extrusionOk="0">
                    <a:moveTo>
                      <a:pt x="312" y="1"/>
                    </a:moveTo>
                    <a:cubicBezTo>
                      <a:pt x="237" y="115"/>
                      <a:pt x="183" y="240"/>
                      <a:pt x="136" y="365"/>
                    </a:cubicBezTo>
                    <a:cubicBezTo>
                      <a:pt x="85" y="490"/>
                      <a:pt x="41" y="618"/>
                      <a:pt x="8" y="750"/>
                    </a:cubicBezTo>
                    <a:lnTo>
                      <a:pt x="4" y="753"/>
                    </a:lnTo>
                    <a:cubicBezTo>
                      <a:pt x="1" y="770"/>
                      <a:pt x="14" y="783"/>
                      <a:pt x="28" y="787"/>
                    </a:cubicBezTo>
                    <a:cubicBezTo>
                      <a:pt x="31" y="787"/>
                      <a:pt x="33" y="787"/>
                      <a:pt x="35" y="787"/>
                    </a:cubicBezTo>
                    <a:cubicBezTo>
                      <a:pt x="49" y="787"/>
                      <a:pt x="62" y="778"/>
                      <a:pt x="65" y="763"/>
                    </a:cubicBezTo>
                    <a:cubicBezTo>
                      <a:pt x="92" y="635"/>
                      <a:pt x="125" y="503"/>
                      <a:pt x="166" y="375"/>
                    </a:cubicBezTo>
                    <a:cubicBezTo>
                      <a:pt x="206" y="250"/>
                      <a:pt x="254" y="122"/>
                      <a:pt x="318" y="7"/>
                    </a:cubicBezTo>
                    <a:cubicBezTo>
                      <a:pt x="321" y="4"/>
                      <a:pt x="318" y="1"/>
                      <a:pt x="318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7955121" y="3134427"/>
                <a:ext cx="61608" cy="2044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353" extrusionOk="0">
                    <a:moveTo>
                      <a:pt x="36" y="1"/>
                    </a:moveTo>
                    <a:cubicBezTo>
                      <a:pt x="27" y="1"/>
                      <a:pt x="17" y="5"/>
                      <a:pt x="10" y="13"/>
                    </a:cubicBezTo>
                    <a:cubicBezTo>
                      <a:pt x="1" y="23"/>
                      <a:pt x="4" y="44"/>
                      <a:pt x="14" y="53"/>
                    </a:cubicBezTo>
                    <a:cubicBezTo>
                      <a:pt x="88" y="114"/>
                      <a:pt x="166" y="165"/>
                      <a:pt x="250" y="206"/>
                    </a:cubicBezTo>
                    <a:cubicBezTo>
                      <a:pt x="331" y="249"/>
                      <a:pt x="419" y="283"/>
                      <a:pt x="507" y="307"/>
                    </a:cubicBezTo>
                    <a:cubicBezTo>
                      <a:pt x="594" y="334"/>
                      <a:pt x="686" y="347"/>
                      <a:pt x="780" y="351"/>
                    </a:cubicBezTo>
                    <a:cubicBezTo>
                      <a:pt x="800" y="352"/>
                      <a:pt x="820" y="353"/>
                      <a:pt x="839" y="353"/>
                    </a:cubicBezTo>
                    <a:cubicBezTo>
                      <a:pt x="911" y="353"/>
                      <a:pt x="982" y="344"/>
                      <a:pt x="1054" y="334"/>
                    </a:cubicBezTo>
                    <a:cubicBezTo>
                      <a:pt x="1060" y="334"/>
                      <a:pt x="1063" y="327"/>
                      <a:pt x="1063" y="324"/>
                    </a:cubicBezTo>
                    <a:cubicBezTo>
                      <a:pt x="1063" y="317"/>
                      <a:pt x="1057" y="313"/>
                      <a:pt x="1050" y="313"/>
                    </a:cubicBezTo>
                    <a:cubicBezTo>
                      <a:pt x="990" y="320"/>
                      <a:pt x="932" y="325"/>
                      <a:pt x="873" y="325"/>
                    </a:cubicBezTo>
                    <a:cubicBezTo>
                      <a:pt x="842" y="325"/>
                      <a:pt x="811" y="324"/>
                      <a:pt x="780" y="321"/>
                    </a:cubicBezTo>
                    <a:cubicBezTo>
                      <a:pt x="692" y="313"/>
                      <a:pt x="605" y="296"/>
                      <a:pt x="520" y="266"/>
                    </a:cubicBezTo>
                    <a:cubicBezTo>
                      <a:pt x="432" y="240"/>
                      <a:pt x="351" y="206"/>
                      <a:pt x="274" y="162"/>
                    </a:cubicBezTo>
                    <a:cubicBezTo>
                      <a:pt x="196" y="118"/>
                      <a:pt x="122" y="67"/>
                      <a:pt x="58" y="10"/>
                    </a:cubicBezTo>
                    <a:lnTo>
                      <a:pt x="54" y="10"/>
                    </a:lnTo>
                    <a:lnTo>
                      <a:pt x="54" y="6"/>
                    </a:lnTo>
                    <a:cubicBezTo>
                      <a:pt x="49" y="3"/>
                      <a:pt x="43" y="1"/>
                      <a:pt x="36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8012561" y="3096848"/>
                <a:ext cx="61203" cy="828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43" extrusionOk="0">
                    <a:moveTo>
                      <a:pt x="37" y="0"/>
                    </a:moveTo>
                    <a:cubicBezTo>
                      <a:pt x="25" y="0"/>
                      <a:pt x="13" y="7"/>
                      <a:pt x="7" y="21"/>
                    </a:cubicBezTo>
                    <a:cubicBezTo>
                      <a:pt x="1" y="34"/>
                      <a:pt x="10" y="54"/>
                      <a:pt x="24" y="58"/>
                    </a:cubicBezTo>
                    <a:cubicBezTo>
                      <a:pt x="112" y="88"/>
                      <a:pt x="196" y="109"/>
                      <a:pt x="281" y="122"/>
                    </a:cubicBezTo>
                    <a:cubicBezTo>
                      <a:pt x="368" y="135"/>
                      <a:pt x="456" y="143"/>
                      <a:pt x="544" y="143"/>
                    </a:cubicBezTo>
                    <a:cubicBezTo>
                      <a:pt x="628" y="139"/>
                      <a:pt x="716" y="132"/>
                      <a:pt x="800" y="115"/>
                    </a:cubicBezTo>
                    <a:cubicBezTo>
                      <a:pt x="888" y="99"/>
                      <a:pt x="969" y="68"/>
                      <a:pt x="1050" y="38"/>
                    </a:cubicBezTo>
                    <a:cubicBezTo>
                      <a:pt x="1054" y="38"/>
                      <a:pt x="1057" y="31"/>
                      <a:pt x="1057" y="28"/>
                    </a:cubicBezTo>
                    <a:cubicBezTo>
                      <a:pt x="1054" y="24"/>
                      <a:pt x="1050" y="21"/>
                      <a:pt x="1043" y="21"/>
                    </a:cubicBezTo>
                    <a:cubicBezTo>
                      <a:pt x="962" y="51"/>
                      <a:pt x="881" y="75"/>
                      <a:pt x="797" y="85"/>
                    </a:cubicBezTo>
                    <a:cubicBezTo>
                      <a:pt x="727" y="97"/>
                      <a:pt x="657" y="103"/>
                      <a:pt x="587" y="103"/>
                    </a:cubicBezTo>
                    <a:cubicBezTo>
                      <a:pt x="573" y="103"/>
                      <a:pt x="559" y="103"/>
                      <a:pt x="544" y="102"/>
                    </a:cubicBezTo>
                    <a:cubicBezTo>
                      <a:pt x="459" y="99"/>
                      <a:pt x="372" y="92"/>
                      <a:pt x="291" y="75"/>
                    </a:cubicBezTo>
                    <a:cubicBezTo>
                      <a:pt x="206" y="58"/>
                      <a:pt x="125" y="34"/>
                      <a:pt x="48" y="4"/>
                    </a:cubicBezTo>
                    <a:lnTo>
                      <a:pt x="48" y="1"/>
                    </a:lnTo>
                    <a:lnTo>
                      <a:pt x="44" y="1"/>
                    </a:lnTo>
                    <a:cubicBezTo>
                      <a:pt x="42" y="0"/>
                      <a:pt x="40" y="0"/>
                      <a:pt x="37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8019799" y="3072876"/>
                <a:ext cx="16850" cy="2333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403" extrusionOk="0">
                    <a:moveTo>
                      <a:pt x="282" y="0"/>
                    </a:moveTo>
                    <a:cubicBezTo>
                      <a:pt x="281" y="0"/>
                      <a:pt x="279" y="1"/>
                      <a:pt x="277" y="3"/>
                    </a:cubicBezTo>
                    <a:cubicBezTo>
                      <a:pt x="223" y="54"/>
                      <a:pt x="172" y="108"/>
                      <a:pt x="125" y="169"/>
                    </a:cubicBezTo>
                    <a:cubicBezTo>
                      <a:pt x="81" y="225"/>
                      <a:pt x="41" y="290"/>
                      <a:pt x="7" y="357"/>
                    </a:cubicBezTo>
                    <a:lnTo>
                      <a:pt x="4" y="361"/>
                    </a:lnTo>
                    <a:cubicBezTo>
                      <a:pt x="0" y="378"/>
                      <a:pt x="7" y="395"/>
                      <a:pt x="24" y="401"/>
                    </a:cubicBezTo>
                    <a:cubicBezTo>
                      <a:pt x="26" y="402"/>
                      <a:pt x="29" y="402"/>
                      <a:pt x="31" y="402"/>
                    </a:cubicBezTo>
                    <a:cubicBezTo>
                      <a:pt x="44" y="402"/>
                      <a:pt x="59" y="395"/>
                      <a:pt x="61" y="381"/>
                    </a:cubicBezTo>
                    <a:cubicBezTo>
                      <a:pt x="88" y="317"/>
                      <a:pt x="122" y="250"/>
                      <a:pt x="159" y="189"/>
                    </a:cubicBezTo>
                    <a:cubicBezTo>
                      <a:pt x="196" y="128"/>
                      <a:pt x="240" y="68"/>
                      <a:pt x="287" y="13"/>
                    </a:cubicBezTo>
                    <a:cubicBezTo>
                      <a:pt x="290" y="10"/>
                      <a:pt x="290" y="7"/>
                      <a:pt x="287" y="3"/>
                    </a:cubicBezTo>
                    <a:cubicBezTo>
                      <a:pt x="286" y="1"/>
                      <a:pt x="284" y="0"/>
                      <a:pt x="282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5" name="Google Shape;865;p35"/>
              <p:cNvGrpSpPr/>
              <p:nvPr/>
            </p:nvGrpSpPr>
            <p:grpSpPr>
              <a:xfrm>
                <a:off x="5274832" y="2753158"/>
                <a:ext cx="399064" cy="304278"/>
                <a:chOff x="4286075" y="980900"/>
                <a:chExt cx="172300" cy="131375"/>
              </a:xfrm>
            </p:grpSpPr>
            <p:sp>
              <p:nvSpPr>
                <p:cNvPr id="866" name="Google Shape;866;p35"/>
                <p:cNvSpPr/>
                <p:nvPr/>
              </p:nvSpPr>
              <p:spPr>
                <a:xfrm>
                  <a:off x="4286075" y="980900"/>
                  <a:ext cx="172300" cy="13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2" h="5255" extrusionOk="0">
                      <a:moveTo>
                        <a:pt x="294" y="1"/>
                      </a:moveTo>
                      <a:cubicBezTo>
                        <a:pt x="237" y="1"/>
                        <a:pt x="173" y="4"/>
                        <a:pt x="129" y="41"/>
                      </a:cubicBezTo>
                      <a:cubicBezTo>
                        <a:pt x="102" y="65"/>
                        <a:pt x="85" y="98"/>
                        <a:pt x="75" y="135"/>
                      </a:cubicBezTo>
                      <a:cubicBezTo>
                        <a:pt x="1" y="348"/>
                        <a:pt x="51" y="584"/>
                        <a:pt x="109" y="800"/>
                      </a:cubicBezTo>
                      <a:cubicBezTo>
                        <a:pt x="534" y="2365"/>
                        <a:pt x="1553" y="3813"/>
                        <a:pt x="3007" y="4528"/>
                      </a:cubicBezTo>
                      <a:cubicBezTo>
                        <a:pt x="3317" y="4677"/>
                        <a:pt x="3638" y="4795"/>
                        <a:pt x="3965" y="4896"/>
                      </a:cubicBezTo>
                      <a:cubicBezTo>
                        <a:pt x="4623" y="5104"/>
                        <a:pt x="5307" y="5254"/>
                        <a:pt x="6002" y="5254"/>
                      </a:cubicBezTo>
                      <a:cubicBezTo>
                        <a:pt x="6009" y="5254"/>
                        <a:pt x="6016" y="5254"/>
                        <a:pt x="6024" y="5254"/>
                      </a:cubicBezTo>
                      <a:cubicBezTo>
                        <a:pt x="6891" y="5254"/>
                        <a:pt x="6472" y="4569"/>
                        <a:pt x="6176" y="4107"/>
                      </a:cubicBezTo>
                      <a:cubicBezTo>
                        <a:pt x="5956" y="3759"/>
                        <a:pt x="5734" y="3412"/>
                        <a:pt x="5514" y="3068"/>
                      </a:cubicBezTo>
                      <a:cubicBezTo>
                        <a:pt x="5234" y="2625"/>
                        <a:pt x="4951" y="2183"/>
                        <a:pt x="4600" y="1792"/>
                      </a:cubicBezTo>
                      <a:cubicBezTo>
                        <a:pt x="3530" y="597"/>
                        <a:pt x="1893" y="1"/>
                        <a:pt x="294" y="1"/>
                      </a:cubicBezTo>
                      <a:close/>
                    </a:path>
                  </a:pathLst>
                </a:custGeom>
                <a:solidFill>
                  <a:srgbClr val="94C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35"/>
                <p:cNvSpPr/>
                <p:nvPr/>
              </p:nvSpPr>
              <p:spPr>
                <a:xfrm>
                  <a:off x="4287425" y="980900"/>
                  <a:ext cx="166475" cy="12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9" h="5164" extrusionOk="0">
                      <a:moveTo>
                        <a:pt x="240" y="1"/>
                      </a:moveTo>
                      <a:cubicBezTo>
                        <a:pt x="183" y="1"/>
                        <a:pt x="119" y="4"/>
                        <a:pt x="75" y="41"/>
                      </a:cubicBezTo>
                      <a:cubicBezTo>
                        <a:pt x="48" y="65"/>
                        <a:pt x="31" y="98"/>
                        <a:pt x="21" y="135"/>
                      </a:cubicBezTo>
                      <a:cubicBezTo>
                        <a:pt x="11" y="159"/>
                        <a:pt x="4" y="186"/>
                        <a:pt x="0" y="210"/>
                      </a:cubicBezTo>
                      <a:cubicBezTo>
                        <a:pt x="1111" y="426"/>
                        <a:pt x="3088" y="1424"/>
                        <a:pt x="4573" y="2868"/>
                      </a:cubicBezTo>
                      <a:cubicBezTo>
                        <a:pt x="5730" y="3996"/>
                        <a:pt x="6206" y="4826"/>
                        <a:pt x="6371" y="5163"/>
                      </a:cubicBezTo>
                      <a:cubicBezTo>
                        <a:pt x="6658" y="4964"/>
                        <a:pt x="6354" y="4468"/>
                        <a:pt x="6122" y="4107"/>
                      </a:cubicBezTo>
                      <a:cubicBezTo>
                        <a:pt x="5902" y="3759"/>
                        <a:pt x="5680" y="3412"/>
                        <a:pt x="5460" y="3068"/>
                      </a:cubicBezTo>
                      <a:cubicBezTo>
                        <a:pt x="5180" y="2625"/>
                        <a:pt x="4897" y="2183"/>
                        <a:pt x="4546" y="1792"/>
                      </a:cubicBezTo>
                      <a:cubicBezTo>
                        <a:pt x="3476" y="597"/>
                        <a:pt x="1839" y="1"/>
                        <a:pt x="240" y="1"/>
                      </a:cubicBezTo>
                      <a:close/>
                    </a:path>
                  </a:pathLst>
                </a:custGeom>
                <a:solidFill>
                  <a:srgbClr val="7890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35"/>
                <p:cNvSpPr/>
                <p:nvPr/>
              </p:nvSpPr>
              <p:spPr>
                <a:xfrm>
                  <a:off x="4290025" y="985750"/>
                  <a:ext cx="157550" cy="1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" h="4942" extrusionOk="0">
                      <a:moveTo>
                        <a:pt x="50" y="0"/>
                      </a:moveTo>
                      <a:cubicBezTo>
                        <a:pt x="31" y="0"/>
                        <a:pt x="13" y="13"/>
                        <a:pt x="8" y="33"/>
                      </a:cubicBezTo>
                      <a:cubicBezTo>
                        <a:pt x="1" y="56"/>
                        <a:pt x="15" y="83"/>
                        <a:pt x="38" y="90"/>
                      </a:cubicBezTo>
                      <a:cubicBezTo>
                        <a:pt x="4162" y="1281"/>
                        <a:pt x="6196" y="4875"/>
                        <a:pt x="6210" y="4909"/>
                      </a:cubicBezTo>
                      <a:cubicBezTo>
                        <a:pt x="6213" y="4925"/>
                        <a:pt x="6224" y="4935"/>
                        <a:pt x="6237" y="4939"/>
                      </a:cubicBezTo>
                      <a:cubicBezTo>
                        <a:pt x="6244" y="4942"/>
                        <a:pt x="6254" y="4942"/>
                        <a:pt x="6261" y="4942"/>
                      </a:cubicBezTo>
                      <a:cubicBezTo>
                        <a:pt x="6288" y="4935"/>
                        <a:pt x="6301" y="4909"/>
                        <a:pt x="6294" y="4884"/>
                      </a:cubicBezTo>
                      <a:cubicBezTo>
                        <a:pt x="6288" y="4851"/>
                        <a:pt x="4206" y="1200"/>
                        <a:pt x="62" y="2"/>
                      </a:cubicBezTo>
                      <a:cubicBezTo>
                        <a:pt x="58" y="1"/>
                        <a:pt x="54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35"/>
                <p:cNvSpPr/>
                <p:nvPr/>
              </p:nvSpPr>
              <p:spPr>
                <a:xfrm>
                  <a:off x="4403000" y="1037275"/>
                  <a:ext cx="9975" cy="2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" h="1070" extrusionOk="0">
                      <a:moveTo>
                        <a:pt x="15" y="1"/>
                      </a:moveTo>
                      <a:cubicBezTo>
                        <a:pt x="13" y="1"/>
                        <a:pt x="10" y="1"/>
                        <a:pt x="7" y="3"/>
                      </a:cubicBezTo>
                      <a:cubicBezTo>
                        <a:pt x="1" y="9"/>
                        <a:pt x="1" y="16"/>
                        <a:pt x="4" y="20"/>
                      </a:cubicBezTo>
                      <a:cubicBezTo>
                        <a:pt x="54" y="94"/>
                        <a:pt x="102" y="171"/>
                        <a:pt x="138" y="252"/>
                      </a:cubicBezTo>
                      <a:cubicBezTo>
                        <a:pt x="179" y="330"/>
                        <a:pt x="210" y="414"/>
                        <a:pt x="236" y="499"/>
                      </a:cubicBezTo>
                      <a:cubicBezTo>
                        <a:pt x="260" y="583"/>
                        <a:pt x="280" y="671"/>
                        <a:pt x="291" y="758"/>
                      </a:cubicBezTo>
                      <a:cubicBezTo>
                        <a:pt x="304" y="847"/>
                        <a:pt x="311" y="937"/>
                        <a:pt x="308" y="1021"/>
                      </a:cubicBezTo>
                      <a:cubicBezTo>
                        <a:pt x="308" y="1049"/>
                        <a:pt x="328" y="1069"/>
                        <a:pt x="351" y="1069"/>
                      </a:cubicBezTo>
                      <a:cubicBezTo>
                        <a:pt x="375" y="1069"/>
                        <a:pt x="398" y="1049"/>
                        <a:pt x="398" y="1025"/>
                      </a:cubicBezTo>
                      <a:lnTo>
                        <a:pt x="398" y="1021"/>
                      </a:lnTo>
                      <a:cubicBezTo>
                        <a:pt x="395" y="928"/>
                        <a:pt x="381" y="836"/>
                        <a:pt x="365" y="745"/>
                      </a:cubicBezTo>
                      <a:cubicBezTo>
                        <a:pt x="348" y="657"/>
                        <a:pt x="321" y="566"/>
                        <a:pt x="291" y="482"/>
                      </a:cubicBezTo>
                      <a:cubicBezTo>
                        <a:pt x="260" y="394"/>
                        <a:pt x="223" y="313"/>
                        <a:pt x="176" y="232"/>
                      </a:cubicBezTo>
                      <a:cubicBezTo>
                        <a:pt x="135" y="151"/>
                        <a:pt x="82" y="77"/>
                        <a:pt x="24" y="6"/>
                      </a:cubicBezTo>
                      <a:cubicBezTo>
                        <a:pt x="22" y="2"/>
                        <a:pt x="19" y="1"/>
                        <a:pt x="15" y="1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35"/>
                <p:cNvSpPr/>
                <p:nvPr/>
              </p:nvSpPr>
              <p:spPr>
                <a:xfrm>
                  <a:off x="4383850" y="1078150"/>
                  <a:ext cx="43800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2" h="292" extrusionOk="0">
                      <a:moveTo>
                        <a:pt x="1701" y="1"/>
                      </a:moveTo>
                      <a:cubicBezTo>
                        <a:pt x="1693" y="1"/>
                        <a:pt x="1685" y="3"/>
                        <a:pt x="1678" y="8"/>
                      </a:cubicBezTo>
                      <a:lnTo>
                        <a:pt x="1671" y="11"/>
                      </a:lnTo>
                      <a:cubicBezTo>
                        <a:pt x="1563" y="89"/>
                        <a:pt x="1428" y="143"/>
                        <a:pt x="1289" y="180"/>
                      </a:cubicBezTo>
                      <a:cubicBezTo>
                        <a:pt x="1155" y="213"/>
                        <a:pt x="1010" y="230"/>
                        <a:pt x="868" y="230"/>
                      </a:cubicBezTo>
                      <a:cubicBezTo>
                        <a:pt x="722" y="230"/>
                        <a:pt x="580" y="217"/>
                        <a:pt x="439" y="187"/>
                      </a:cubicBezTo>
                      <a:cubicBezTo>
                        <a:pt x="368" y="173"/>
                        <a:pt x="301" y="153"/>
                        <a:pt x="230" y="136"/>
                      </a:cubicBezTo>
                      <a:lnTo>
                        <a:pt x="24" y="65"/>
                      </a:lnTo>
                      <a:cubicBezTo>
                        <a:pt x="21" y="64"/>
                        <a:pt x="19" y="64"/>
                        <a:pt x="17" y="64"/>
                      </a:cubicBezTo>
                      <a:cubicBezTo>
                        <a:pt x="11" y="64"/>
                        <a:pt x="6" y="68"/>
                        <a:pt x="4" y="75"/>
                      </a:cubicBezTo>
                      <a:cubicBezTo>
                        <a:pt x="1" y="82"/>
                        <a:pt x="4" y="92"/>
                        <a:pt x="14" y="95"/>
                      </a:cubicBezTo>
                      <a:lnTo>
                        <a:pt x="216" y="170"/>
                      </a:lnTo>
                      <a:cubicBezTo>
                        <a:pt x="287" y="190"/>
                        <a:pt x="358" y="217"/>
                        <a:pt x="429" y="230"/>
                      </a:cubicBezTo>
                      <a:cubicBezTo>
                        <a:pt x="574" y="264"/>
                        <a:pt x="719" y="288"/>
                        <a:pt x="868" y="291"/>
                      </a:cubicBezTo>
                      <a:cubicBezTo>
                        <a:pt x="885" y="291"/>
                        <a:pt x="902" y="292"/>
                        <a:pt x="920" y="292"/>
                      </a:cubicBezTo>
                      <a:cubicBezTo>
                        <a:pt x="1048" y="292"/>
                        <a:pt x="1179" y="281"/>
                        <a:pt x="1309" y="251"/>
                      </a:cubicBezTo>
                      <a:cubicBezTo>
                        <a:pt x="1455" y="217"/>
                        <a:pt x="1593" y="170"/>
                        <a:pt x="1728" y="82"/>
                      </a:cubicBezTo>
                      <a:cubicBezTo>
                        <a:pt x="1748" y="68"/>
                        <a:pt x="1752" y="42"/>
                        <a:pt x="1739" y="21"/>
                      </a:cubicBezTo>
                      <a:cubicBezTo>
                        <a:pt x="1730" y="8"/>
                        <a:pt x="1715" y="1"/>
                        <a:pt x="1701" y="1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35"/>
                <p:cNvSpPr/>
                <p:nvPr/>
              </p:nvSpPr>
              <p:spPr>
                <a:xfrm>
                  <a:off x="4376000" y="1010675"/>
                  <a:ext cx="11850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1176" extrusionOk="0">
                      <a:moveTo>
                        <a:pt x="4" y="0"/>
                      </a:moveTo>
                      <a:cubicBezTo>
                        <a:pt x="0" y="4"/>
                        <a:pt x="0" y="7"/>
                        <a:pt x="0" y="7"/>
                      </a:cubicBezTo>
                      <a:cubicBezTo>
                        <a:pt x="98" y="182"/>
                        <a:pt x="170" y="372"/>
                        <a:pt x="230" y="561"/>
                      </a:cubicBezTo>
                      <a:cubicBezTo>
                        <a:pt x="287" y="749"/>
                        <a:pt x="338" y="945"/>
                        <a:pt x="382" y="1138"/>
                      </a:cubicBezTo>
                      <a:cubicBezTo>
                        <a:pt x="385" y="1162"/>
                        <a:pt x="403" y="1175"/>
                        <a:pt x="425" y="1175"/>
                      </a:cubicBezTo>
                      <a:cubicBezTo>
                        <a:pt x="427" y="1175"/>
                        <a:pt x="430" y="1175"/>
                        <a:pt x="433" y="1174"/>
                      </a:cubicBezTo>
                      <a:cubicBezTo>
                        <a:pt x="460" y="1168"/>
                        <a:pt x="473" y="1144"/>
                        <a:pt x="469" y="1121"/>
                      </a:cubicBezTo>
                      <a:lnTo>
                        <a:pt x="466" y="1118"/>
                      </a:lnTo>
                      <a:cubicBezTo>
                        <a:pt x="413" y="922"/>
                        <a:pt x="352" y="733"/>
                        <a:pt x="277" y="543"/>
                      </a:cubicBezTo>
                      <a:cubicBezTo>
                        <a:pt x="203" y="358"/>
                        <a:pt x="122" y="173"/>
                        <a:pt x="11" y="4"/>
                      </a:cubicBezTo>
                      <a:cubicBezTo>
                        <a:pt x="11" y="0"/>
                        <a:pt x="8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35"/>
                <p:cNvSpPr/>
                <p:nvPr/>
              </p:nvSpPr>
              <p:spPr>
                <a:xfrm>
                  <a:off x="4340325" y="1031225"/>
                  <a:ext cx="39675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" h="525" extrusionOk="0">
                      <a:moveTo>
                        <a:pt x="1535" y="1"/>
                      </a:moveTo>
                      <a:cubicBezTo>
                        <a:pt x="1525" y="1"/>
                        <a:pt x="1514" y="5"/>
                        <a:pt x="1505" y="12"/>
                      </a:cubicBezTo>
                      <a:lnTo>
                        <a:pt x="1502" y="12"/>
                      </a:lnTo>
                      <a:cubicBezTo>
                        <a:pt x="1407" y="100"/>
                        <a:pt x="1296" y="174"/>
                        <a:pt x="1178" y="238"/>
                      </a:cubicBezTo>
                      <a:cubicBezTo>
                        <a:pt x="1063" y="305"/>
                        <a:pt x="942" y="356"/>
                        <a:pt x="814" y="397"/>
                      </a:cubicBezTo>
                      <a:cubicBezTo>
                        <a:pt x="689" y="437"/>
                        <a:pt x="557" y="467"/>
                        <a:pt x="422" y="474"/>
                      </a:cubicBezTo>
                      <a:cubicBezTo>
                        <a:pt x="374" y="480"/>
                        <a:pt x="325" y="483"/>
                        <a:pt x="276" y="483"/>
                      </a:cubicBezTo>
                      <a:cubicBezTo>
                        <a:pt x="191" y="483"/>
                        <a:pt x="106" y="475"/>
                        <a:pt x="21" y="464"/>
                      </a:cubicBezTo>
                      <a:cubicBezTo>
                        <a:pt x="10" y="464"/>
                        <a:pt x="4" y="471"/>
                        <a:pt x="4" y="481"/>
                      </a:cubicBezTo>
                      <a:cubicBezTo>
                        <a:pt x="0" y="488"/>
                        <a:pt x="7" y="498"/>
                        <a:pt x="17" y="498"/>
                      </a:cubicBezTo>
                      <a:cubicBezTo>
                        <a:pt x="121" y="514"/>
                        <a:pt x="224" y="525"/>
                        <a:pt x="329" y="525"/>
                      </a:cubicBezTo>
                      <a:cubicBezTo>
                        <a:pt x="361" y="525"/>
                        <a:pt x="393" y="524"/>
                        <a:pt x="426" y="522"/>
                      </a:cubicBezTo>
                      <a:cubicBezTo>
                        <a:pt x="564" y="518"/>
                        <a:pt x="699" y="494"/>
                        <a:pt x="831" y="458"/>
                      </a:cubicBezTo>
                      <a:cubicBezTo>
                        <a:pt x="962" y="420"/>
                        <a:pt x="1094" y="369"/>
                        <a:pt x="1215" y="305"/>
                      </a:cubicBezTo>
                      <a:cubicBezTo>
                        <a:pt x="1337" y="241"/>
                        <a:pt x="1455" y="170"/>
                        <a:pt x="1563" y="79"/>
                      </a:cubicBezTo>
                      <a:cubicBezTo>
                        <a:pt x="1583" y="62"/>
                        <a:pt x="1586" y="36"/>
                        <a:pt x="1569" y="15"/>
                      </a:cubicBezTo>
                      <a:cubicBezTo>
                        <a:pt x="1560" y="6"/>
                        <a:pt x="154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35"/>
                <p:cNvSpPr/>
                <p:nvPr/>
              </p:nvSpPr>
              <p:spPr>
                <a:xfrm>
                  <a:off x="4303625" y="1007000"/>
                  <a:ext cx="39325" cy="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3" h="212" extrusionOk="0">
                      <a:moveTo>
                        <a:pt x="1523" y="0"/>
                      </a:moveTo>
                      <a:cubicBezTo>
                        <a:pt x="1518" y="0"/>
                        <a:pt x="1514" y="1"/>
                        <a:pt x="1509" y="2"/>
                      </a:cubicBezTo>
                      <a:lnTo>
                        <a:pt x="1506" y="2"/>
                      </a:lnTo>
                      <a:lnTo>
                        <a:pt x="1502" y="5"/>
                      </a:lnTo>
                      <a:cubicBezTo>
                        <a:pt x="1391" y="50"/>
                        <a:pt x="1266" y="86"/>
                        <a:pt x="1145" y="111"/>
                      </a:cubicBezTo>
                      <a:cubicBezTo>
                        <a:pt x="1020" y="134"/>
                        <a:pt x="894" y="147"/>
                        <a:pt x="766" y="154"/>
                      </a:cubicBezTo>
                      <a:cubicBezTo>
                        <a:pt x="746" y="155"/>
                        <a:pt x="726" y="155"/>
                        <a:pt x="706" y="155"/>
                      </a:cubicBezTo>
                      <a:cubicBezTo>
                        <a:pt x="600" y="155"/>
                        <a:pt x="493" y="148"/>
                        <a:pt x="388" y="131"/>
                      </a:cubicBezTo>
                      <a:cubicBezTo>
                        <a:pt x="260" y="114"/>
                        <a:pt x="139" y="73"/>
                        <a:pt x="17" y="33"/>
                      </a:cubicBezTo>
                      <a:cubicBezTo>
                        <a:pt x="15" y="32"/>
                        <a:pt x="14" y="32"/>
                        <a:pt x="12" y="32"/>
                      </a:cubicBezTo>
                      <a:cubicBezTo>
                        <a:pt x="7" y="32"/>
                        <a:pt x="3" y="35"/>
                        <a:pt x="0" y="39"/>
                      </a:cubicBezTo>
                      <a:cubicBezTo>
                        <a:pt x="0" y="46"/>
                        <a:pt x="3" y="56"/>
                        <a:pt x="11" y="56"/>
                      </a:cubicBezTo>
                      <a:cubicBezTo>
                        <a:pt x="129" y="103"/>
                        <a:pt x="254" y="147"/>
                        <a:pt x="382" y="171"/>
                      </a:cubicBezTo>
                      <a:cubicBezTo>
                        <a:pt x="506" y="198"/>
                        <a:pt x="638" y="212"/>
                        <a:pt x="766" y="212"/>
                      </a:cubicBezTo>
                      <a:cubicBezTo>
                        <a:pt x="898" y="212"/>
                        <a:pt x="1026" y="205"/>
                        <a:pt x="1157" y="181"/>
                      </a:cubicBezTo>
                      <a:cubicBezTo>
                        <a:pt x="1286" y="161"/>
                        <a:pt x="1411" y="134"/>
                        <a:pt x="1539" y="86"/>
                      </a:cubicBezTo>
                      <a:cubicBezTo>
                        <a:pt x="1562" y="80"/>
                        <a:pt x="1573" y="53"/>
                        <a:pt x="1566" y="30"/>
                      </a:cubicBezTo>
                      <a:cubicBezTo>
                        <a:pt x="1558" y="10"/>
                        <a:pt x="1541" y="0"/>
                        <a:pt x="1523" y="0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35"/>
                <p:cNvSpPr/>
                <p:nvPr/>
              </p:nvSpPr>
              <p:spPr>
                <a:xfrm>
                  <a:off x="4327600" y="991575"/>
                  <a:ext cx="10800" cy="1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600" extrusionOk="0">
                      <a:moveTo>
                        <a:pt x="10" y="0"/>
                      </a:moveTo>
                      <a:cubicBezTo>
                        <a:pt x="7" y="0"/>
                        <a:pt x="5" y="2"/>
                        <a:pt x="3" y="5"/>
                      </a:cubicBezTo>
                      <a:cubicBezTo>
                        <a:pt x="0" y="9"/>
                        <a:pt x="0" y="15"/>
                        <a:pt x="3" y="19"/>
                      </a:cubicBezTo>
                      <a:cubicBezTo>
                        <a:pt x="74" y="103"/>
                        <a:pt x="138" y="187"/>
                        <a:pt x="195" y="282"/>
                      </a:cubicBezTo>
                      <a:cubicBezTo>
                        <a:pt x="250" y="373"/>
                        <a:pt x="300" y="471"/>
                        <a:pt x="337" y="569"/>
                      </a:cubicBezTo>
                      <a:cubicBezTo>
                        <a:pt x="345" y="587"/>
                        <a:pt x="361" y="599"/>
                        <a:pt x="378" y="599"/>
                      </a:cubicBezTo>
                      <a:cubicBezTo>
                        <a:pt x="384" y="599"/>
                        <a:pt x="389" y="598"/>
                        <a:pt x="394" y="596"/>
                      </a:cubicBezTo>
                      <a:cubicBezTo>
                        <a:pt x="418" y="589"/>
                        <a:pt x="432" y="562"/>
                        <a:pt x="421" y="538"/>
                      </a:cubicBezTo>
                      <a:lnTo>
                        <a:pt x="421" y="535"/>
                      </a:lnTo>
                      <a:cubicBezTo>
                        <a:pt x="371" y="430"/>
                        <a:pt x="310" y="339"/>
                        <a:pt x="243" y="248"/>
                      </a:cubicBezTo>
                      <a:cubicBezTo>
                        <a:pt x="175" y="161"/>
                        <a:pt x="101" y="80"/>
                        <a:pt x="20" y="5"/>
                      </a:cubicBezTo>
                      <a:cubicBezTo>
                        <a:pt x="17" y="2"/>
                        <a:pt x="13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5" name="Google Shape;875;p35"/>
              <p:cNvSpPr/>
              <p:nvPr/>
            </p:nvSpPr>
            <p:spPr>
              <a:xfrm>
                <a:off x="7790038" y="2123724"/>
                <a:ext cx="254829" cy="938194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16203" extrusionOk="0">
                    <a:moveTo>
                      <a:pt x="338" y="1"/>
                    </a:moveTo>
                    <a:cubicBezTo>
                      <a:pt x="325" y="1"/>
                      <a:pt x="312" y="5"/>
                      <a:pt x="301" y="12"/>
                    </a:cubicBezTo>
                    <a:cubicBezTo>
                      <a:pt x="273" y="36"/>
                      <a:pt x="270" y="73"/>
                      <a:pt x="290" y="104"/>
                    </a:cubicBezTo>
                    <a:cubicBezTo>
                      <a:pt x="1512" y="1716"/>
                      <a:pt x="2352" y="3619"/>
                      <a:pt x="2723" y="5611"/>
                    </a:cubicBezTo>
                    <a:cubicBezTo>
                      <a:pt x="3145" y="7875"/>
                      <a:pt x="2835" y="9936"/>
                      <a:pt x="1849" y="11411"/>
                    </a:cubicBezTo>
                    <a:cubicBezTo>
                      <a:pt x="1677" y="11671"/>
                      <a:pt x="1478" y="11917"/>
                      <a:pt x="1290" y="12157"/>
                    </a:cubicBezTo>
                    <a:cubicBezTo>
                      <a:pt x="975" y="12552"/>
                      <a:pt x="651" y="12957"/>
                      <a:pt x="429" y="13419"/>
                    </a:cubicBezTo>
                    <a:cubicBezTo>
                      <a:pt x="78" y="14138"/>
                      <a:pt x="0" y="15180"/>
                      <a:pt x="655" y="15771"/>
                    </a:cubicBezTo>
                    <a:cubicBezTo>
                      <a:pt x="1036" y="16115"/>
                      <a:pt x="1556" y="16203"/>
                      <a:pt x="1991" y="16203"/>
                    </a:cubicBezTo>
                    <a:cubicBezTo>
                      <a:pt x="2072" y="16203"/>
                      <a:pt x="2150" y="16200"/>
                      <a:pt x="2224" y="16196"/>
                    </a:cubicBezTo>
                    <a:cubicBezTo>
                      <a:pt x="2872" y="16149"/>
                      <a:pt x="3405" y="15949"/>
                      <a:pt x="3766" y="15612"/>
                    </a:cubicBezTo>
                    <a:cubicBezTo>
                      <a:pt x="4154" y="15251"/>
                      <a:pt x="4400" y="14597"/>
                      <a:pt x="4127" y="14050"/>
                    </a:cubicBezTo>
                    <a:cubicBezTo>
                      <a:pt x="3901" y="13594"/>
                      <a:pt x="3425" y="13398"/>
                      <a:pt x="3159" y="13325"/>
                    </a:cubicBezTo>
                    <a:cubicBezTo>
                      <a:pt x="2970" y="13271"/>
                      <a:pt x="2781" y="13244"/>
                      <a:pt x="2601" y="13244"/>
                    </a:cubicBezTo>
                    <a:cubicBezTo>
                      <a:pt x="2303" y="13244"/>
                      <a:pt x="2027" y="13317"/>
                      <a:pt x="1802" y="13459"/>
                    </a:cubicBezTo>
                    <a:cubicBezTo>
                      <a:pt x="1374" y="13726"/>
                      <a:pt x="1161" y="14273"/>
                      <a:pt x="1319" y="14698"/>
                    </a:cubicBezTo>
                    <a:cubicBezTo>
                      <a:pt x="1404" y="14934"/>
                      <a:pt x="1623" y="15127"/>
                      <a:pt x="1886" y="15197"/>
                    </a:cubicBezTo>
                    <a:cubicBezTo>
                      <a:pt x="1961" y="15219"/>
                      <a:pt x="2036" y="15230"/>
                      <a:pt x="2108" y="15230"/>
                    </a:cubicBezTo>
                    <a:cubicBezTo>
                      <a:pt x="2261" y="15230"/>
                      <a:pt x="2403" y="15182"/>
                      <a:pt x="2517" y="15093"/>
                    </a:cubicBezTo>
                    <a:cubicBezTo>
                      <a:pt x="2696" y="14954"/>
                      <a:pt x="2733" y="14684"/>
                      <a:pt x="2669" y="14509"/>
                    </a:cubicBezTo>
                    <a:cubicBezTo>
                      <a:pt x="2618" y="14364"/>
                      <a:pt x="2508" y="14286"/>
                      <a:pt x="2372" y="14286"/>
                    </a:cubicBezTo>
                    <a:cubicBezTo>
                      <a:pt x="2338" y="14286"/>
                      <a:pt x="2308" y="14317"/>
                      <a:pt x="2308" y="14350"/>
                    </a:cubicBezTo>
                    <a:cubicBezTo>
                      <a:pt x="2312" y="14387"/>
                      <a:pt x="2335" y="14411"/>
                      <a:pt x="2376" y="14415"/>
                    </a:cubicBezTo>
                    <a:cubicBezTo>
                      <a:pt x="2378" y="14415"/>
                      <a:pt x="2381" y="14415"/>
                      <a:pt x="2383" y="14415"/>
                    </a:cubicBezTo>
                    <a:cubicBezTo>
                      <a:pt x="2479" y="14415"/>
                      <a:pt x="2528" y="14487"/>
                      <a:pt x="2551" y="14549"/>
                    </a:cubicBezTo>
                    <a:cubicBezTo>
                      <a:pt x="2598" y="14684"/>
                      <a:pt x="2572" y="14890"/>
                      <a:pt x="2439" y="14991"/>
                    </a:cubicBezTo>
                    <a:cubicBezTo>
                      <a:pt x="2349" y="15064"/>
                      <a:pt x="2231" y="15103"/>
                      <a:pt x="2105" y="15103"/>
                    </a:cubicBezTo>
                    <a:cubicBezTo>
                      <a:pt x="2045" y="15103"/>
                      <a:pt x="1983" y="15094"/>
                      <a:pt x="1920" y="15076"/>
                    </a:cubicBezTo>
                    <a:cubicBezTo>
                      <a:pt x="1694" y="15015"/>
                      <a:pt x="1508" y="14853"/>
                      <a:pt x="1438" y="14654"/>
                    </a:cubicBezTo>
                    <a:cubicBezTo>
                      <a:pt x="1299" y="14283"/>
                      <a:pt x="1488" y="13803"/>
                      <a:pt x="1869" y="13568"/>
                    </a:cubicBezTo>
                    <a:cubicBezTo>
                      <a:pt x="2075" y="13437"/>
                      <a:pt x="2329" y="13371"/>
                      <a:pt x="2604" y="13371"/>
                    </a:cubicBezTo>
                    <a:cubicBezTo>
                      <a:pt x="2772" y="13371"/>
                      <a:pt x="2948" y="13396"/>
                      <a:pt x="3125" y="13446"/>
                    </a:cubicBezTo>
                    <a:cubicBezTo>
                      <a:pt x="3368" y="13517"/>
                      <a:pt x="3810" y="13696"/>
                      <a:pt x="4015" y="14104"/>
                    </a:cubicBezTo>
                    <a:cubicBezTo>
                      <a:pt x="4262" y="14600"/>
                      <a:pt x="4032" y="15191"/>
                      <a:pt x="3679" y="15521"/>
                    </a:cubicBezTo>
                    <a:cubicBezTo>
                      <a:pt x="3253" y="15919"/>
                      <a:pt x="2646" y="16038"/>
                      <a:pt x="2214" y="16068"/>
                    </a:cubicBezTo>
                    <a:cubicBezTo>
                      <a:pt x="2142" y="16073"/>
                      <a:pt x="2067" y="16076"/>
                      <a:pt x="1988" y="16076"/>
                    </a:cubicBezTo>
                    <a:cubicBezTo>
                      <a:pt x="1579" y="16076"/>
                      <a:pt x="1090" y="15994"/>
                      <a:pt x="739" y="15676"/>
                    </a:cubicBezTo>
                    <a:cubicBezTo>
                      <a:pt x="135" y="15130"/>
                      <a:pt x="212" y="14151"/>
                      <a:pt x="544" y="13476"/>
                    </a:cubicBezTo>
                    <a:cubicBezTo>
                      <a:pt x="759" y="13027"/>
                      <a:pt x="1080" y="12626"/>
                      <a:pt x="1387" y="12238"/>
                    </a:cubicBezTo>
                    <a:cubicBezTo>
                      <a:pt x="1579" y="11995"/>
                      <a:pt x="1779" y="11745"/>
                      <a:pt x="1954" y="11482"/>
                    </a:cubicBezTo>
                    <a:cubicBezTo>
                      <a:pt x="2959" y="9981"/>
                      <a:pt x="3277" y="7885"/>
                      <a:pt x="2848" y="5587"/>
                    </a:cubicBezTo>
                    <a:cubicBezTo>
                      <a:pt x="2474" y="3579"/>
                      <a:pt x="1623" y="1656"/>
                      <a:pt x="391" y="26"/>
                    </a:cubicBezTo>
                    <a:cubicBezTo>
                      <a:pt x="377" y="10"/>
                      <a:pt x="358" y="1"/>
                      <a:pt x="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5372683" y="1887421"/>
                <a:ext cx="467042" cy="808377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13961" extrusionOk="0">
                    <a:moveTo>
                      <a:pt x="7993" y="1"/>
                    </a:moveTo>
                    <a:cubicBezTo>
                      <a:pt x="7987" y="1"/>
                      <a:pt x="7981" y="2"/>
                      <a:pt x="7975" y="4"/>
                    </a:cubicBezTo>
                    <a:cubicBezTo>
                      <a:pt x="6392" y="541"/>
                      <a:pt x="5002" y="1695"/>
                      <a:pt x="4050" y="3246"/>
                    </a:cubicBezTo>
                    <a:cubicBezTo>
                      <a:pt x="3203" y="4637"/>
                      <a:pt x="2714" y="6341"/>
                      <a:pt x="2636" y="8177"/>
                    </a:cubicBezTo>
                    <a:cubicBezTo>
                      <a:pt x="2613" y="8753"/>
                      <a:pt x="2633" y="9256"/>
                      <a:pt x="2697" y="9712"/>
                    </a:cubicBezTo>
                    <a:cubicBezTo>
                      <a:pt x="2723" y="9894"/>
                      <a:pt x="2758" y="10073"/>
                      <a:pt x="2792" y="10248"/>
                    </a:cubicBezTo>
                    <a:cubicBezTo>
                      <a:pt x="2829" y="10447"/>
                      <a:pt x="2865" y="10653"/>
                      <a:pt x="2893" y="10856"/>
                    </a:cubicBezTo>
                    <a:cubicBezTo>
                      <a:pt x="2953" y="11321"/>
                      <a:pt x="2953" y="11804"/>
                      <a:pt x="2950" y="12266"/>
                    </a:cubicBezTo>
                    <a:cubicBezTo>
                      <a:pt x="2950" y="12543"/>
                      <a:pt x="2950" y="12830"/>
                      <a:pt x="2852" y="13090"/>
                    </a:cubicBezTo>
                    <a:cubicBezTo>
                      <a:pt x="2734" y="13400"/>
                      <a:pt x="2464" y="13643"/>
                      <a:pt x="2106" y="13761"/>
                    </a:cubicBezTo>
                    <a:cubicBezTo>
                      <a:pt x="1959" y="13810"/>
                      <a:pt x="1807" y="13833"/>
                      <a:pt x="1658" y="13833"/>
                    </a:cubicBezTo>
                    <a:cubicBezTo>
                      <a:pt x="1411" y="13833"/>
                      <a:pt x="1172" y="13768"/>
                      <a:pt x="976" y="13640"/>
                    </a:cubicBezTo>
                    <a:cubicBezTo>
                      <a:pt x="362" y="13238"/>
                      <a:pt x="143" y="12337"/>
                      <a:pt x="483" y="11628"/>
                    </a:cubicBezTo>
                    <a:cubicBezTo>
                      <a:pt x="568" y="11453"/>
                      <a:pt x="723" y="11217"/>
                      <a:pt x="969" y="11099"/>
                    </a:cubicBezTo>
                    <a:cubicBezTo>
                      <a:pt x="1070" y="11051"/>
                      <a:pt x="1181" y="11029"/>
                      <a:pt x="1293" y="11029"/>
                    </a:cubicBezTo>
                    <a:cubicBezTo>
                      <a:pt x="1565" y="11029"/>
                      <a:pt x="1848" y="11161"/>
                      <a:pt x="2022" y="11393"/>
                    </a:cubicBezTo>
                    <a:cubicBezTo>
                      <a:pt x="2251" y="11696"/>
                      <a:pt x="2295" y="12145"/>
                      <a:pt x="2133" y="12536"/>
                    </a:cubicBezTo>
                    <a:cubicBezTo>
                      <a:pt x="2069" y="12692"/>
                      <a:pt x="1985" y="12807"/>
                      <a:pt x="1880" y="12874"/>
                    </a:cubicBezTo>
                    <a:cubicBezTo>
                      <a:pt x="1804" y="12926"/>
                      <a:pt x="1711" y="12951"/>
                      <a:pt x="1619" y="12951"/>
                    </a:cubicBezTo>
                    <a:cubicBezTo>
                      <a:pt x="1495" y="12951"/>
                      <a:pt x="1372" y="12906"/>
                      <a:pt x="1283" y="12819"/>
                    </a:cubicBezTo>
                    <a:cubicBezTo>
                      <a:pt x="1128" y="12671"/>
                      <a:pt x="1094" y="12408"/>
                      <a:pt x="1205" y="12226"/>
                    </a:cubicBezTo>
                    <a:cubicBezTo>
                      <a:pt x="1225" y="12195"/>
                      <a:pt x="1216" y="12155"/>
                      <a:pt x="1185" y="12138"/>
                    </a:cubicBezTo>
                    <a:cubicBezTo>
                      <a:pt x="1174" y="12132"/>
                      <a:pt x="1162" y="12129"/>
                      <a:pt x="1151" y="12129"/>
                    </a:cubicBezTo>
                    <a:cubicBezTo>
                      <a:pt x="1130" y="12129"/>
                      <a:pt x="1110" y="12139"/>
                      <a:pt x="1097" y="12159"/>
                    </a:cubicBezTo>
                    <a:cubicBezTo>
                      <a:pt x="956" y="12391"/>
                      <a:pt x="999" y="12721"/>
                      <a:pt x="1195" y="12911"/>
                    </a:cubicBezTo>
                    <a:cubicBezTo>
                      <a:pt x="1307" y="13020"/>
                      <a:pt x="1463" y="13076"/>
                      <a:pt x="1618" y="13076"/>
                    </a:cubicBezTo>
                    <a:cubicBezTo>
                      <a:pt x="1736" y="13076"/>
                      <a:pt x="1853" y="13044"/>
                      <a:pt x="1951" y="12978"/>
                    </a:cubicBezTo>
                    <a:cubicBezTo>
                      <a:pt x="2076" y="12897"/>
                      <a:pt x="2177" y="12762"/>
                      <a:pt x="2251" y="12584"/>
                    </a:cubicBezTo>
                    <a:cubicBezTo>
                      <a:pt x="2427" y="12151"/>
                      <a:pt x="2376" y="11656"/>
                      <a:pt x="2123" y="11315"/>
                    </a:cubicBezTo>
                    <a:cubicBezTo>
                      <a:pt x="1926" y="11053"/>
                      <a:pt x="1604" y="10903"/>
                      <a:pt x="1291" y="10903"/>
                    </a:cubicBezTo>
                    <a:cubicBezTo>
                      <a:pt x="1161" y="10903"/>
                      <a:pt x="1032" y="10930"/>
                      <a:pt x="915" y="10984"/>
                    </a:cubicBezTo>
                    <a:cubicBezTo>
                      <a:pt x="635" y="11119"/>
                      <a:pt x="463" y="11379"/>
                      <a:pt x="368" y="11575"/>
                    </a:cubicBezTo>
                    <a:cubicBezTo>
                      <a:pt x="1" y="12337"/>
                      <a:pt x="244" y="13313"/>
                      <a:pt x="909" y="13744"/>
                    </a:cubicBezTo>
                    <a:cubicBezTo>
                      <a:pt x="1124" y="13886"/>
                      <a:pt x="1387" y="13961"/>
                      <a:pt x="1658" y="13961"/>
                    </a:cubicBezTo>
                    <a:cubicBezTo>
                      <a:pt x="1820" y="13961"/>
                      <a:pt x="1985" y="13933"/>
                      <a:pt x="2147" y="13883"/>
                    </a:cubicBezTo>
                    <a:cubicBezTo>
                      <a:pt x="2538" y="13751"/>
                      <a:pt x="2838" y="13481"/>
                      <a:pt x="2970" y="13137"/>
                    </a:cubicBezTo>
                    <a:cubicBezTo>
                      <a:pt x="3075" y="12854"/>
                      <a:pt x="3075" y="12543"/>
                      <a:pt x="3078" y="12266"/>
                    </a:cubicBezTo>
                    <a:cubicBezTo>
                      <a:pt x="3078" y="11797"/>
                      <a:pt x="3081" y="11315"/>
                      <a:pt x="3017" y="10839"/>
                    </a:cubicBezTo>
                    <a:cubicBezTo>
                      <a:pt x="2994" y="10633"/>
                      <a:pt x="2953" y="10424"/>
                      <a:pt x="2916" y="10225"/>
                    </a:cubicBezTo>
                    <a:cubicBezTo>
                      <a:pt x="2882" y="10053"/>
                      <a:pt x="2849" y="9871"/>
                      <a:pt x="2821" y="9695"/>
                    </a:cubicBezTo>
                    <a:cubicBezTo>
                      <a:pt x="2758" y="9246"/>
                      <a:pt x="2737" y="8750"/>
                      <a:pt x="2764" y="8180"/>
                    </a:cubicBezTo>
                    <a:cubicBezTo>
                      <a:pt x="2838" y="6368"/>
                      <a:pt x="3321" y="4684"/>
                      <a:pt x="4158" y="3314"/>
                    </a:cubicBezTo>
                    <a:cubicBezTo>
                      <a:pt x="5092" y="1785"/>
                      <a:pt x="6463" y="652"/>
                      <a:pt x="8015" y="125"/>
                    </a:cubicBezTo>
                    <a:cubicBezTo>
                      <a:pt x="8048" y="112"/>
                      <a:pt x="8065" y="78"/>
                      <a:pt x="8056" y="44"/>
                    </a:cubicBezTo>
                    <a:cubicBezTo>
                      <a:pt x="8044" y="17"/>
                      <a:pt x="8020" y="1"/>
                      <a:pt x="799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7599304" y="3213813"/>
                <a:ext cx="291423" cy="176776"/>
              </a:xfrm>
              <a:custGeom>
                <a:avLst/>
                <a:gdLst/>
                <a:ahLst/>
                <a:cxnLst/>
                <a:rect l="l" t="t" r="r" b="b"/>
                <a:pathLst>
                  <a:path w="5033" h="3053" extrusionOk="0">
                    <a:moveTo>
                      <a:pt x="740" y="1990"/>
                    </a:moveTo>
                    <a:cubicBezTo>
                      <a:pt x="807" y="1990"/>
                      <a:pt x="878" y="1999"/>
                      <a:pt x="942" y="2027"/>
                    </a:cubicBezTo>
                    <a:cubicBezTo>
                      <a:pt x="1084" y="2084"/>
                      <a:pt x="1192" y="2195"/>
                      <a:pt x="1310" y="2310"/>
                    </a:cubicBezTo>
                    <a:cubicBezTo>
                      <a:pt x="1344" y="2344"/>
                      <a:pt x="1377" y="2378"/>
                      <a:pt x="1415" y="2412"/>
                    </a:cubicBezTo>
                    <a:cubicBezTo>
                      <a:pt x="1178" y="2671"/>
                      <a:pt x="908" y="2843"/>
                      <a:pt x="622" y="2907"/>
                    </a:cubicBezTo>
                    <a:cubicBezTo>
                      <a:pt x="567" y="2920"/>
                      <a:pt x="518" y="2927"/>
                      <a:pt x="475" y="2927"/>
                    </a:cubicBezTo>
                    <a:cubicBezTo>
                      <a:pt x="405" y="2927"/>
                      <a:pt x="348" y="2910"/>
                      <a:pt x="304" y="2877"/>
                    </a:cubicBezTo>
                    <a:cubicBezTo>
                      <a:pt x="271" y="2850"/>
                      <a:pt x="240" y="2806"/>
                      <a:pt x="217" y="2745"/>
                    </a:cubicBezTo>
                    <a:cubicBezTo>
                      <a:pt x="136" y="2543"/>
                      <a:pt x="190" y="2297"/>
                      <a:pt x="342" y="2144"/>
                    </a:cubicBezTo>
                    <a:cubicBezTo>
                      <a:pt x="446" y="2043"/>
                      <a:pt x="591" y="1990"/>
                      <a:pt x="740" y="1990"/>
                    </a:cubicBezTo>
                    <a:close/>
                    <a:moveTo>
                      <a:pt x="2506" y="1"/>
                    </a:moveTo>
                    <a:cubicBezTo>
                      <a:pt x="2482" y="1"/>
                      <a:pt x="2458" y="16"/>
                      <a:pt x="2447" y="39"/>
                    </a:cubicBezTo>
                    <a:cubicBezTo>
                      <a:pt x="2339" y="299"/>
                      <a:pt x="2255" y="569"/>
                      <a:pt x="2174" y="828"/>
                    </a:cubicBezTo>
                    <a:cubicBezTo>
                      <a:pt x="2079" y="1132"/>
                      <a:pt x="1981" y="1450"/>
                      <a:pt x="1846" y="1744"/>
                    </a:cubicBezTo>
                    <a:cubicBezTo>
                      <a:pt x="1749" y="1959"/>
                      <a:pt x="1628" y="2152"/>
                      <a:pt x="1496" y="2317"/>
                    </a:cubicBezTo>
                    <a:cubicBezTo>
                      <a:pt x="1462" y="2286"/>
                      <a:pt x="1432" y="2253"/>
                      <a:pt x="1398" y="2222"/>
                    </a:cubicBezTo>
                    <a:cubicBezTo>
                      <a:pt x="1279" y="2101"/>
                      <a:pt x="1155" y="1979"/>
                      <a:pt x="993" y="1912"/>
                    </a:cubicBezTo>
                    <a:cubicBezTo>
                      <a:pt x="912" y="1879"/>
                      <a:pt x="825" y="1863"/>
                      <a:pt x="738" y="1863"/>
                    </a:cubicBezTo>
                    <a:cubicBezTo>
                      <a:pt x="560" y="1863"/>
                      <a:pt x="381" y="1930"/>
                      <a:pt x="254" y="2057"/>
                    </a:cubicBezTo>
                    <a:cubicBezTo>
                      <a:pt x="65" y="2242"/>
                      <a:pt x="1" y="2543"/>
                      <a:pt x="99" y="2792"/>
                    </a:cubicBezTo>
                    <a:cubicBezTo>
                      <a:pt x="129" y="2873"/>
                      <a:pt x="173" y="2934"/>
                      <a:pt x="231" y="2979"/>
                    </a:cubicBezTo>
                    <a:cubicBezTo>
                      <a:pt x="295" y="3029"/>
                      <a:pt x="376" y="3052"/>
                      <a:pt x="477" y="3052"/>
                    </a:cubicBezTo>
                    <a:cubicBezTo>
                      <a:pt x="530" y="3052"/>
                      <a:pt x="588" y="3046"/>
                      <a:pt x="652" y="3032"/>
                    </a:cubicBezTo>
                    <a:cubicBezTo>
                      <a:pt x="963" y="2958"/>
                      <a:pt x="1256" y="2772"/>
                      <a:pt x="1509" y="2496"/>
                    </a:cubicBezTo>
                    <a:cubicBezTo>
                      <a:pt x="1857" y="2776"/>
                      <a:pt x="2332" y="2850"/>
                      <a:pt x="2717" y="2907"/>
                    </a:cubicBezTo>
                    <a:cubicBezTo>
                      <a:pt x="3091" y="2964"/>
                      <a:pt x="3459" y="3011"/>
                      <a:pt x="3810" y="3011"/>
                    </a:cubicBezTo>
                    <a:cubicBezTo>
                      <a:pt x="4234" y="3011"/>
                      <a:pt x="4633" y="2942"/>
                      <a:pt x="4992" y="2736"/>
                    </a:cubicBezTo>
                    <a:cubicBezTo>
                      <a:pt x="5022" y="2719"/>
                      <a:pt x="5032" y="2678"/>
                      <a:pt x="5015" y="2647"/>
                    </a:cubicBezTo>
                    <a:cubicBezTo>
                      <a:pt x="5004" y="2628"/>
                      <a:pt x="4983" y="2617"/>
                      <a:pt x="4962" y="2617"/>
                    </a:cubicBezTo>
                    <a:cubicBezTo>
                      <a:pt x="4950" y="2617"/>
                      <a:pt x="4938" y="2620"/>
                      <a:pt x="4928" y="2627"/>
                    </a:cubicBezTo>
                    <a:cubicBezTo>
                      <a:pt x="4594" y="2820"/>
                      <a:pt x="4215" y="2886"/>
                      <a:pt x="3811" y="2886"/>
                    </a:cubicBezTo>
                    <a:cubicBezTo>
                      <a:pt x="3467" y="2886"/>
                      <a:pt x="3105" y="2838"/>
                      <a:pt x="2737" y="2783"/>
                    </a:cubicBezTo>
                    <a:cubicBezTo>
                      <a:pt x="2349" y="2722"/>
                      <a:pt x="1914" y="2658"/>
                      <a:pt x="1590" y="2401"/>
                    </a:cubicBezTo>
                    <a:cubicBezTo>
                      <a:pt x="1732" y="2225"/>
                      <a:pt x="1857" y="2023"/>
                      <a:pt x="1961" y="1797"/>
                    </a:cubicBezTo>
                    <a:cubicBezTo>
                      <a:pt x="2100" y="1493"/>
                      <a:pt x="2201" y="1177"/>
                      <a:pt x="2296" y="866"/>
                    </a:cubicBezTo>
                    <a:cubicBezTo>
                      <a:pt x="2377" y="610"/>
                      <a:pt x="2458" y="339"/>
                      <a:pt x="2562" y="90"/>
                    </a:cubicBezTo>
                    <a:cubicBezTo>
                      <a:pt x="2575" y="56"/>
                      <a:pt x="2562" y="19"/>
                      <a:pt x="2528" y="6"/>
                    </a:cubicBezTo>
                    <a:cubicBezTo>
                      <a:pt x="2521" y="2"/>
                      <a:pt x="2513" y="1"/>
                      <a:pt x="2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5"/>
              <p:cNvSpPr/>
              <p:nvPr/>
            </p:nvSpPr>
            <p:spPr>
              <a:xfrm>
                <a:off x="8046550" y="2843463"/>
                <a:ext cx="31152" cy="24087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16" extrusionOk="0">
                    <a:moveTo>
                      <a:pt x="267" y="1"/>
                    </a:moveTo>
                    <a:cubicBezTo>
                      <a:pt x="1" y="1"/>
                      <a:pt x="1" y="415"/>
                      <a:pt x="267" y="415"/>
                    </a:cubicBezTo>
                    <a:cubicBezTo>
                      <a:pt x="537" y="415"/>
                      <a:pt x="537" y="1"/>
                      <a:pt x="267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5"/>
              <p:cNvSpPr/>
              <p:nvPr/>
            </p:nvSpPr>
            <p:spPr>
              <a:xfrm>
                <a:off x="5668107" y="1803635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40" y="0"/>
                    </a:moveTo>
                    <a:cubicBezTo>
                      <a:pt x="1" y="0"/>
                      <a:pt x="1" y="681"/>
                      <a:pt x="440" y="681"/>
                    </a:cubicBezTo>
                    <a:cubicBezTo>
                      <a:pt x="878" y="681"/>
                      <a:pt x="878" y="0"/>
                      <a:pt x="440" y="0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5"/>
              <p:cNvSpPr/>
              <p:nvPr/>
            </p:nvSpPr>
            <p:spPr>
              <a:xfrm>
                <a:off x="6578813" y="1366696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5"/>
              <p:cNvSpPr/>
              <p:nvPr/>
            </p:nvSpPr>
            <p:spPr>
              <a:xfrm>
                <a:off x="8246028" y="3371600"/>
                <a:ext cx="50896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2" extrusionOk="0">
                    <a:moveTo>
                      <a:pt x="440" y="0"/>
                    </a:moveTo>
                    <a:cubicBezTo>
                      <a:pt x="1" y="0"/>
                      <a:pt x="1" y="682"/>
                      <a:pt x="440" y="682"/>
                    </a:cubicBezTo>
                    <a:cubicBezTo>
                      <a:pt x="875" y="682"/>
                      <a:pt x="878" y="0"/>
                      <a:pt x="440" y="0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5"/>
              <p:cNvSpPr/>
              <p:nvPr/>
            </p:nvSpPr>
            <p:spPr>
              <a:xfrm>
                <a:off x="7515344" y="164202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5"/>
              <p:cNvSpPr/>
              <p:nvPr/>
            </p:nvSpPr>
            <p:spPr>
              <a:xfrm>
                <a:off x="7559466" y="3413406"/>
                <a:ext cx="25477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42" extrusionOk="0">
                    <a:moveTo>
                      <a:pt x="220" y="0"/>
                    </a:moveTo>
                    <a:cubicBezTo>
                      <a:pt x="0" y="0"/>
                      <a:pt x="0" y="341"/>
                      <a:pt x="220" y="341"/>
                    </a:cubicBezTo>
                    <a:cubicBezTo>
                      <a:pt x="439" y="341"/>
                      <a:pt x="439" y="0"/>
                      <a:pt x="220" y="0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7922869" y="19994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7448697" y="1800276"/>
                <a:ext cx="21887" cy="17023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94" extrusionOk="0">
                    <a:moveTo>
                      <a:pt x="189" y="1"/>
                    </a:moveTo>
                    <a:cubicBezTo>
                      <a:pt x="0" y="1"/>
                      <a:pt x="0" y="294"/>
                      <a:pt x="189" y="294"/>
                    </a:cubicBezTo>
                    <a:cubicBezTo>
                      <a:pt x="378" y="294"/>
                      <a:pt x="378" y="1"/>
                      <a:pt x="189" y="1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7878514" y="2089040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5876965" y="1768198"/>
                <a:ext cx="25477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42" extrusionOk="0">
                    <a:moveTo>
                      <a:pt x="220" y="1"/>
                    </a:moveTo>
                    <a:cubicBezTo>
                      <a:pt x="1" y="1"/>
                      <a:pt x="1" y="342"/>
                      <a:pt x="220" y="342"/>
                    </a:cubicBezTo>
                    <a:cubicBezTo>
                      <a:pt x="440" y="342"/>
                      <a:pt x="440" y="1"/>
                      <a:pt x="220" y="1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5"/>
              <p:cNvSpPr/>
              <p:nvPr/>
            </p:nvSpPr>
            <p:spPr>
              <a:xfrm>
                <a:off x="8000054" y="2704553"/>
                <a:ext cx="25477" cy="1974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41" extrusionOk="0">
                    <a:moveTo>
                      <a:pt x="220" y="0"/>
                    </a:moveTo>
                    <a:cubicBezTo>
                      <a:pt x="4" y="0"/>
                      <a:pt x="1" y="341"/>
                      <a:pt x="220" y="341"/>
                    </a:cubicBezTo>
                    <a:cubicBezTo>
                      <a:pt x="439" y="341"/>
                      <a:pt x="439" y="0"/>
                      <a:pt x="220" y="0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5"/>
              <p:cNvSpPr/>
              <p:nvPr/>
            </p:nvSpPr>
            <p:spPr>
              <a:xfrm>
                <a:off x="5943785" y="3437609"/>
                <a:ext cx="25477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42" extrusionOk="0">
                    <a:moveTo>
                      <a:pt x="220" y="0"/>
                    </a:moveTo>
                    <a:cubicBezTo>
                      <a:pt x="1" y="0"/>
                      <a:pt x="1" y="341"/>
                      <a:pt x="220" y="341"/>
                    </a:cubicBezTo>
                    <a:cubicBezTo>
                      <a:pt x="440" y="341"/>
                      <a:pt x="440" y="0"/>
                      <a:pt x="220" y="0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5"/>
              <p:cNvSpPr/>
              <p:nvPr/>
            </p:nvSpPr>
            <p:spPr>
              <a:xfrm>
                <a:off x="6103831" y="1593561"/>
                <a:ext cx="267567" cy="203991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523" extrusionOk="0">
                    <a:moveTo>
                      <a:pt x="196" y="0"/>
                    </a:moveTo>
                    <a:cubicBezTo>
                      <a:pt x="156" y="0"/>
                      <a:pt x="115" y="0"/>
                      <a:pt x="85" y="28"/>
                    </a:cubicBezTo>
                    <a:cubicBezTo>
                      <a:pt x="68" y="41"/>
                      <a:pt x="58" y="65"/>
                      <a:pt x="48" y="88"/>
                    </a:cubicBezTo>
                    <a:cubicBezTo>
                      <a:pt x="1" y="233"/>
                      <a:pt x="34" y="392"/>
                      <a:pt x="71" y="537"/>
                    </a:cubicBezTo>
                    <a:cubicBezTo>
                      <a:pt x="358" y="1587"/>
                      <a:pt x="1040" y="2558"/>
                      <a:pt x="2018" y="3037"/>
                    </a:cubicBezTo>
                    <a:cubicBezTo>
                      <a:pt x="2224" y="3138"/>
                      <a:pt x="2440" y="3216"/>
                      <a:pt x="2660" y="3284"/>
                    </a:cubicBezTo>
                    <a:cubicBezTo>
                      <a:pt x="3105" y="3422"/>
                      <a:pt x="3571" y="3523"/>
                      <a:pt x="4040" y="3523"/>
                    </a:cubicBezTo>
                    <a:cubicBezTo>
                      <a:pt x="4620" y="3523"/>
                      <a:pt x="4340" y="3065"/>
                      <a:pt x="4141" y="2754"/>
                    </a:cubicBezTo>
                    <a:cubicBezTo>
                      <a:pt x="3993" y="2521"/>
                      <a:pt x="3848" y="2288"/>
                      <a:pt x="3699" y="2056"/>
                    </a:cubicBezTo>
                    <a:cubicBezTo>
                      <a:pt x="3510" y="1762"/>
                      <a:pt x="3317" y="1462"/>
                      <a:pt x="3085" y="1202"/>
                    </a:cubicBezTo>
                    <a:cubicBezTo>
                      <a:pt x="2366" y="402"/>
                      <a:pt x="1269" y="0"/>
                      <a:pt x="196" y="0"/>
                    </a:cubicBezTo>
                    <a:close/>
                  </a:path>
                </a:pathLst>
              </a:custGeom>
              <a:solidFill>
                <a:srgbClr val="94C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5"/>
              <p:cNvSpPr/>
              <p:nvPr/>
            </p:nvSpPr>
            <p:spPr>
              <a:xfrm>
                <a:off x="6105799" y="1593561"/>
                <a:ext cx="258708" cy="200516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3463" extrusionOk="0">
                    <a:moveTo>
                      <a:pt x="162" y="0"/>
                    </a:moveTo>
                    <a:cubicBezTo>
                      <a:pt x="122" y="0"/>
                      <a:pt x="81" y="0"/>
                      <a:pt x="51" y="28"/>
                    </a:cubicBezTo>
                    <a:cubicBezTo>
                      <a:pt x="34" y="41"/>
                      <a:pt x="24" y="65"/>
                      <a:pt x="14" y="88"/>
                    </a:cubicBezTo>
                    <a:cubicBezTo>
                      <a:pt x="11" y="105"/>
                      <a:pt x="3" y="122"/>
                      <a:pt x="0" y="142"/>
                    </a:cubicBezTo>
                    <a:cubicBezTo>
                      <a:pt x="746" y="284"/>
                      <a:pt x="2072" y="956"/>
                      <a:pt x="3068" y="1924"/>
                    </a:cubicBezTo>
                    <a:cubicBezTo>
                      <a:pt x="3847" y="2680"/>
                      <a:pt x="4164" y="3236"/>
                      <a:pt x="4275" y="3462"/>
                    </a:cubicBezTo>
                    <a:cubicBezTo>
                      <a:pt x="4468" y="3328"/>
                      <a:pt x="4262" y="2997"/>
                      <a:pt x="4107" y="2754"/>
                    </a:cubicBezTo>
                    <a:cubicBezTo>
                      <a:pt x="3959" y="2521"/>
                      <a:pt x="3814" y="2288"/>
                      <a:pt x="3665" y="2056"/>
                    </a:cubicBezTo>
                    <a:cubicBezTo>
                      <a:pt x="3476" y="1762"/>
                      <a:pt x="3283" y="1462"/>
                      <a:pt x="3051" y="1202"/>
                    </a:cubicBezTo>
                    <a:cubicBezTo>
                      <a:pt x="2332" y="402"/>
                      <a:pt x="1235" y="0"/>
                      <a:pt x="162" y="0"/>
                    </a:cubicBezTo>
                    <a:close/>
                  </a:path>
                </a:pathLst>
              </a:custGeom>
              <a:solidFill>
                <a:srgbClr val="789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5"/>
              <p:cNvSpPr/>
              <p:nvPr/>
            </p:nvSpPr>
            <p:spPr>
              <a:xfrm>
                <a:off x="6109910" y="1601089"/>
                <a:ext cx="244638" cy="192005"/>
              </a:xfrm>
              <a:custGeom>
                <a:avLst/>
                <a:gdLst/>
                <a:ahLst/>
                <a:cxnLst/>
                <a:rect l="l" t="t" r="r" b="b"/>
                <a:pathLst>
                  <a:path w="4225" h="3316" extrusionOk="0">
                    <a:moveTo>
                      <a:pt x="32" y="0"/>
                    </a:moveTo>
                    <a:cubicBezTo>
                      <a:pt x="20" y="0"/>
                      <a:pt x="9" y="9"/>
                      <a:pt x="4" y="22"/>
                    </a:cubicBezTo>
                    <a:cubicBezTo>
                      <a:pt x="0" y="36"/>
                      <a:pt x="10" y="56"/>
                      <a:pt x="24" y="60"/>
                    </a:cubicBezTo>
                    <a:cubicBezTo>
                      <a:pt x="2791" y="859"/>
                      <a:pt x="4154" y="3268"/>
                      <a:pt x="4164" y="3292"/>
                    </a:cubicBezTo>
                    <a:cubicBezTo>
                      <a:pt x="4168" y="3302"/>
                      <a:pt x="4174" y="3309"/>
                      <a:pt x="4181" y="3312"/>
                    </a:cubicBezTo>
                    <a:cubicBezTo>
                      <a:pt x="4184" y="3314"/>
                      <a:pt x="4188" y="3315"/>
                      <a:pt x="4191" y="3315"/>
                    </a:cubicBezTo>
                    <a:cubicBezTo>
                      <a:pt x="4195" y="3315"/>
                      <a:pt x="4198" y="3314"/>
                      <a:pt x="4201" y="3312"/>
                    </a:cubicBezTo>
                    <a:cubicBezTo>
                      <a:pt x="4215" y="3309"/>
                      <a:pt x="4224" y="3292"/>
                      <a:pt x="4221" y="3276"/>
                    </a:cubicBezTo>
                    <a:cubicBezTo>
                      <a:pt x="4218" y="3255"/>
                      <a:pt x="2821" y="806"/>
                      <a:pt x="41" y="2"/>
                    </a:cubicBezTo>
                    <a:cubicBezTo>
                      <a:pt x="38" y="1"/>
                      <a:pt x="35" y="0"/>
                      <a:pt x="32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5"/>
              <p:cNvSpPr/>
              <p:nvPr/>
            </p:nvSpPr>
            <p:spPr>
              <a:xfrm>
                <a:off x="6285300" y="1681111"/>
                <a:ext cx="15576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716" extrusionOk="0">
                    <a:moveTo>
                      <a:pt x="13" y="1"/>
                    </a:moveTo>
                    <a:cubicBezTo>
                      <a:pt x="12" y="1"/>
                      <a:pt x="10" y="2"/>
                      <a:pt x="8" y="3"/>
                    </a:cubicBezTo>
                    <a:cubicBezTo>
                      <a:pt x="5" y="3"/>
                      <a:pt x="1" y="11"/>
                      <a:pt x="5" y="14"/>
                    </a:cubicBezTo>
                    <a:cubicBezTo>
                      <a:pt x="38" y="64"/>
                      <a:pt x="72" y="115"/>
                      <a:pt x="96" y="169"/>
                    </a:cubicBezTo>
                    <a:cubicBezTo>
                      <a:pt x="122" y="223"/>
                      <a:pt x="143" y="277"/>
                      <a:pt x="160" y="335"/>
                    </a:cubicBezTo>
                    <a:cubicBezTo>
                      <a:pt x="177" y="391"/>
                      <a:pt x="190" y="449"/>
                      <a:pt x="197" y="510"/>
                    </a:cubicBezTo>
                    <a:cubicBezTo>
                      <a:pt x="207" y="567"/>
                      <a:pt x="211" y="628"/>
                      <a:pt x="207" y="685"/>
                    </a:cubicBezTo>
                    <a:cubicBezTo>
                      <a:pt x="207" y="702"/>
                      <a:pt x="220" y="715"/>
                      <a:pt x="237" y="715"/>
                    </a:cubicBezTo>
                    <a:cubicBezTo>
                      <a:pt x="239" y="716"/>
                      <a:pt x="241" y="716"/>
                      <a:pt x="243" y="716"/>
                    </a:cubicBezTo>
                    <a:cubicBezTo>
                      <a:pt x="258" y="716"/>
                      <a:pt x="268" y="703"/>
                      <a:pt x="268" y="688"/>
                    </a:cubicBezTo>
                    <a:lnTo>
                      <a:pt x="268" y="685"/>
                    </a:lnTo>
                    <a:cubicBezTo>
                      <a:pt x="268" y="621"/>
                      <a:pt x="258" y="561"/>
                      <a:pt x="248" y="500"/>
                    </a:cubicBezTo>
                    <a:cubicBezTo>
                      <a:pt x="234" y="439"/>
                      <a:pt x="217" y="382"/>
                      <a:pt x="197" y="324"/>
                    </a:cubicBezTo>
                    <a:cubicBezTo>
                      <a:pt x="177" y="267"/>
                      <a:pt x="150" y="209"/>
                      <a:pt x="119" y="156"/>
                    </a:cubicBezTo>
                    <a:cubicBezTo>
                      <a:pt x="92" y="101"/>
                      <a:pt x="55" y="51"/>
                      <a:pt x="18" y="3"/>
                    </a:cubicBezTo>
                    <a:cubicBezTo>
                      <a:pt x="16" y="2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5"/>
              <p:cNvSpPr/>
              <p:nvPr/>
            </p:nvSpPr>
            <p:spPr>
              <a:xfrm>
                <a:off x="6255654" y="1744573"/>
                <a:ext cx="68035" cy="1146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98" extrusionOk="0">
                    <a:moveTo>
                      <a:pt x="1140" y="1"/>
                    </a:moveTo>
                    <a:cubicBezTo>
                      <a:pt x="1135" y="1"/>
                      <a:pt x="1130" y="2"/>
                      <a:pt x="1124" y="4"/>
                    </a:cubicBezTo>
                    <a:lnTo>
                      <a:pt x="1124" y="8"/>
                    </a:lnTo>
                    <a:lnTo>
                      <a:pt x="1120" y="8"/>
                    </a:lnTo>
                    <a:cubicBezTo>
                      <a:pt x="1050" y="58"/>
                      <a:pt x="955" y="95"/>
                      <a:pt x="864" y="119"/>
                    </a:cubicBezTo>
                    <a:cubicBezTo>
                      <a:pt x="773" y="142"/>
                      <a:pt x="679" y="156"/>
                      <a:pt x="581" y="156"/>
                    </a:cubicBezTo>
                    <a:cubicBezTo>
                      <a:pt x="486" y="156"/>
                      <a:pt x="388" y="146"/>
                      <a:pt x="294" y="125"/>
                    </a:cubicBezTo>
                    <a:cubicBezTo>
                      <a:pt x="247" y="116"/>
                      <a:pt x="203" y="102"/>
                      <a:pt x="156" y="92"/>
                    </a:cubicBezTo>
                    <a:lnTo>
                      <a:pt x="17" y="44"/>
                    </a:lnTo>
                    <a:cubicBezTo>
                      <a:pt x="16" y="44"/>
                      <a:pt x="14" y="43"/>
                      <a:pt x="12" y="43"/>
                    </a:cubicBezTo>
                    <a:cubicBezTo>
                      <a:pt x="8" y="43"/>
                      <a:pt x="4" y="46"/>
                      <a:pt x="4" y="52"/>
                    </a:cubicBezTo>
                    <a:cubicBezTo>
                      <a:pt x="0" y="55"/>
                      <a:pt x="4" y="61"/>
                      <a:pt x="7" y="65"/>
                    </a:cubicBezTo>
                    <a:lnTo>
                      <a:pt x="145" y="116"/>
                    </a:lnTo>
                    <a:cubicBezTo>
                      <a:pt x="193" y="129"/>
                      <a:pt x="240" y="146"/>
                      <a:pt x="287" y="156"/>
                    </a:cubicBezTo>
                    <a:cubicBezTo>
                      <a:pt x="385" y="180"/>
                      <a:pt x="483" y="193"/>
                      <a:pt x="581" y="197"/>
                    </a:cubicBezTo>
                    <a:cubicBezTo>
                      <a:pt x="594" y="197"/>
                      <a:pt x="607" y="197"/>
                      <a:pt x="619" y="197"/>
                    </a:cubicBezTo>
                    <a:cubicBezTo>
                      <a:pt x="707" y="197"/>
                      <a:pt x="793" y="188"/>
                      <a:pt x="877" y="170"/>
                    </a:cubicBezTo>
                    <a:cubicBezTo>
                      <a:pt x="975" y="146"/>
                      <a:pt x="1070" y="116"/>
                      <a:pt x="1158" y="55"/>
                    </a:cubicBezTo>
                    <a:cubicBezTo>
                      <a:pt x="1171" y="48"/>
                      <a:pt x="1175" y="28"/>
                      <a:pt x="1168" y="14"/>
                    </a:cubicBezTo>
                    <a:cubicBezTo>
                      <a:pt x="1161" y="5"/>
                      <a:pt x="1151" y="1"/>
                      <a:pt x="1140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5"/>
              <p:cNvSpPr/>
              <p:nvPr/>
            </p:nvSpPr>
            <p:spPr>
              <a:xfrm>
                <a:off x="6243552" y="1639710"/>
                <a:ext cx="18413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318" h="791" extrusionOk="0">
                    <a:moveTo>
                      <a:pt x="5" y="1"/>
                    </a:moveTo>
                    <a:cubicBezTo>
                      <a:pt x="4" y="1"/>
                      <a:pt x="2" y="2"/>
                      <a:pt x="0" y="3"/>
                    </a:cubicBezTo>
                    <a:lnTo>
                      <a:pt x="0" y="7"/>
                    </a:lnTo>
                    <a:cubicBezTo>
                      <a:pt x="64" y="125"/>
                      <a:pt x="111" y="249"/>
                      <a:pt x="152" y="377"/>
                    </a:cubicBezTo>
                    <a:cubicBezTo>
                      <a:pt x="192" y="506"/>
                      <a:pt x="226" y="634"/>
                      <a:pt x="253" y="766"/>
                    </a:cubicBezTo>
                    <a:cubicBezTo>
                      <a:pt x="256" y="780"/>
                      <a:pt x="269" y="790"/>
                      <a:pt x="284" y="790"/>
                    </a:cubicBezTo>
                    <a:cubicBezTo>
                      <a:pt x="286" y="790"/>
                      <a:pt x="288" y="790"/>
                      <a:pt x="290" y="790"/>
                    </a:cubicBezTo>
                    <a:cubicBezTo>
                      <a:pt x="307" y="786"/>
                      <a:pt x="317" y="769"/>
                      <a:pt x="314" y="752"/>
                    </a:cubicBezTo>
                    <a:cubicBezTo>
                      <a:pt x="277" y="620"/>
                      <a:pt x="233" y="492"/>
                      <a:pt x="186" y="364"/>
                    </a:cubicBezTo>
                    <a:cubicBezTo>
                      <a:pt x="135" y="240"/>
                      <a:pt x="81" y="114"/>
                      <a:pt x="7" y="3"/>
                    </a:cubicBezTo>
                    <a:cubicBezTo>
                      <a:pt x="7" y="2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5"/>
              <p:cNvSpPr/>
              <p:nvPr/>
            </p:nvSpPr>
            <p:spPr>
              <a:xfrm>
                <a:off x="6188022" y="1671673"/>
                <a:ext cx="6160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355" extrusionOk="0">
                    <a:moveTo>
                      <a:pt x="1031" y="1"/>
                    </a:moveTo>
                    <a:cubicBezTo>
                      <a:pt x="1024" y="1"/>
                      <a:pt x="1016" y="3"/>
                      <a:pt x="1010" y="8"/>
                    </a:cubicBezTo>
                    <a:cubicBezTo>
                      <a:pt x="946" y="65"/>
                      <a:pt x="868" y="119"/>
                      <a:pt x="790" y="160"/>
                    </a:cubicBezTo>
                    <a:cubicBezTo>
                      <a:pt x="713" y="204"/>
                      <a:pt x="632" y="241"/>
                      <a:pt x="547" y="268"/>
                    </a:cubicBezTo>
                    <a:cubicBezTo>
                      <a:pt x="460" y="295"/>
                      <a:pt x="372" y="311"/>
                      <a:pt x="284" y="319"/>
                    </a:cubicBezTo>
                    <a:cubicBezTo>
                      <a:pt x="253" y="322"/>
                      <a:pt x="222" y="323"/>
                      <a:pt x="191" y="323"/>
                    </a:cubicBezTo>
                    <a:cubicBezTo>
                      <a:pt x="133" y="323"/>
                      <a:pt x="74" y="318"/>
                      <a:pt x="14" y="311"/>
                    </a:cubicBezTo>
                    <a:cubicBezTo>
                      <a:pt x="8" y="311"/>
                      <a:pt x="5" y="315"/>
                      <a:pt x="1" y="322"/>
                    </a:cubicBezTo>
                    <a:cubicBezTo>
                      <a:pt x="1" y="328"/>
                      <a:pt x="8" y="332"/>
                      <a:pt x="11" y="336"/>
                    </a:cubicBezTo>
                    <a:cubicBezTo>
                      <a:pt x="81" y="346"/>
                      <a:pt x="152" y="354"/>
                      <a:pt x="224" y="354"/>
                    </a:cubicBezTo>
                    <a:cubicBezTo>
                      <a:pt x="245" y="354"/>
                      <a:pt x="267" y="353"/>
                      <a:pt x="288" y="352"/>
                    </a:cubicBezTo>
                    <a:cubicBezTo>
                      <a:pt x="379" y="349"/>
                      <a:pt x="470" y="332"/>
                      <a:pt x="558" y="308"/>
                    </a:cubicBezTo>
                    <a:cubicBezTo>
                      <a:pt x="645" y="281"/>
                      <a:pt x="733" y="247"/>
                      <a:pt x="814" y="207"/>
                    </a:cubicBezTo>
                    <a:cubicBezTo>
                      <a:pt x="899" y="163"/>
                      <a:pt x="976" y="116"/>
                      <a:pt x="1050" y="55"/>
                    </a:cubicBezTo>
                    <a:cubicBezTo>
                      <a:pt x="1061" y="42"/>
                      <a:pt x="1064" y="25"/>
                      <a:pt x="1053" y="12"/>
                    </a:cubicBezTo>
                    <a:cubicBezTo>
                      <a:pt x="1048" y="4"/>
                      <a:pt x="1040" y="1"/>
                      <a:pt x="1031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6130987" y="1634093"/>
                <a:ext cx="61203" cy="8164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41" extrusionOk="0">
                    <a:moveTo>
                      <a:pt x="1022" y="0"/>
                    </a:moveTo>
                    <a:cubicBezTo>
                      <a:pt x="1019" y="0"/>
                      <a:pt x="1016" y="1"/>
                      <a:pt x="1013" y="2"/>
                    </a:cubicBezTo>
                    <a:lnTo>
                      <a:pt x="1010" y="2"/>
                    </a:lnTo>
                    <a:cubicBezTo>
                      <a:pt x="935" y="33"/>
                      <a:pt x="851" y="57"/>
                      <a:pt x="767" y="74"/>
                    </a:cubicBezTo>
                    <a:cubicBezTo>
                      <a:pt x="686" y="90"/>
                      <a:pt x="601" y="100"/>
                      <a:pt x="517" y="104"/>
                    </a:cubicBezTo>
                    <a:cubicBezTo>
                      <a:pt x="429" y="104"/>
                      <a:pt x="345" y="100"/>
                      <a:pt x="261" y="86"/>
                    </a:cubicBezTo>
                    <a:cubicBezTo>
                      <a:pt x="176" y="77"/>
                      <a:pt x="95" y="49"/>
                      <a:pt x="14" y="23"/>
                    </a:cubicBezTo>
                    <a:cubicBezTo>
                      <a:pt x="12" y="22"/>
                      <a:pt x="10" y="21"/>
                      <a:pt x="9" y="21"/>
                    </a:cubicBezTo>
                    <a:cubicBezTo>
                      <a:pt x="5" y="21"/>
                      <a:pt x="3" y="23"/>
                      <a:pt x="1" y="26"/>
                    </a:cubicBezTo>
                    <a:cubicBezTo>
                      <a:pt x="1" y="33"/>
                      <a:pt x="4" y="36"/>
                      <a:pt x="7" y="40"/>
                    </a:cubicBezTo>
                    <a:cubicBezTo>
                      <a:pt x="88" y="69"/>
                      <a:pt x="169" y="100"/>
                      <a:pt x="257" y="114"/>
                    </a:cubicBezTo>
                    <a:cubicBezTo>
                      <a:pt x="342" y="130"/>
                      <a:pt x="429" y="141"/>
                      <a:pt x="517" y="141"/>
                    </a:cubicBezTo>
                    <a:cubicBezTo>
                      <a:pt x="601" y="141"/>
                      <a:pt x="689" y="138"/>
                      <a:pt x="777" y="124"/>
                    </a:cubicBezTo>
                    <a:cubicBezTo>
                      <a:pt x="864" y="107"/>
                      <a:pt x="949" y="90"/>
                      <a:pt x="1033" y="60"/>
                    </a:cubicBezTo>
                    <a:cubicBezTo>
                      <a:pt x="1050" y="53"/>
                      <a:pt x="1057" y="36"/>
                      <a:pt x="1050" y="19"/>
                    </a:cubicBezTo>
                    <a:cubicBezTo>
                      <a:pt x="1047" y="9"/>
                      <a:pt x="1034" y="0"/>
                      <a:pt x="1022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6168103" y="1610006"/>
                <a:ext cx="16908" cy="2339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04" extrusionOk="0">
                    <a:moveTo>
                      <a:pt x="11" y="1"/>
                    </a:moveTo>
                    <a:cubicBezTo>
                      <a:pt x="8" y="1"/>
                      <a:pt x="6" y="2"/>
                      <a:pt x="4" y="4"/>
                    </a:cubicBezTo>
                    <a:cubicBezTo>
                      <a:pt x="0" y="7"/>
                      <a:pt x="0" y="13"/>
                      <a:pt x="4" y="17"/>
                    </a:cubicBezTo>
                    <a:cubicBezTo>
                      <a:pt x="55" y="71"/>
                      <a:pt x="95" y="128"/>
                      <a:pt x="136" y="189"/>
                    </a:cubicBezTo>
                    <a:cubicBezTo>
                      <a:pt x="173" y="253"/>
                      <a:pt x="207" y="317"/>
                      <a:pt x="230" y="381"/>
                    </a:cubicBezTo>
                    <a:lnTo>
                      <a:pt x="230" y="384"/>
                    </a:lnTo>
                    <a:cubicBezTo>
                      <a:pt x="235" y="395"/>
                      <a:pt x="247" y="404"/>
                      <a:pt x="258" y="404"/>
                    </a:cubicBezTo>
                    <a:cubicBezTo>
                      <a:pt x="261" y="404"/>
                      <a:pt x="265" y="403"/>
                      <a:pt x="268" y="401"/>
                    </a:cubicBezTo>
                    <a:cubicBezTo>
                      <a:pt x="284" y="395"/>
                      <a:pt x="291" y="378"/>
                      <a:pt x="288" y="364"/>
                    </a:cubicBezTo>
                    <a:lnTo>
                      <a:pt x="284" y="361"/>
                    </a:lnTo>
                    <a:cubicBezTo>
                      <a:pt x="251" y="290"/>
                      <a:pt x="210" y="230"/>
                      <a:pt x="166" y="169"/>
                    </a:cubicBezTo>
                    <a:cubicBezTo>
                      <a:pt x="122" y="108"/>
                      <a:pt x="72" y="54"/>
                      <a:pt x="17" y="4"/>
                    </a:cubicBezTo>
                    <a:cubicBezTo>
                      <a:pt x="16" y="2"/>
                      <a:pt x="13" y="1"/>
                      <a:pt x="11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9" name="Google Shape;899;p35"/>
            <p:cNvSpPr/>
            <p:nvPr/>
          </p:nvSpPr>
          <p:spPr>
            <a:xfrm rot="-10520045">
              <a:off x="3735126" y="3969426"/>
              <a:ext cx="114832" cy="96066"/>
            </a:xfrm>
            <a:custGeom>
              <a:avLst/>
              <a:gdLst/>
              <a:ahLst/>
              <a:cxnLst/>
              <a:rect l="l" t="t" r="r" b="b"/>
              <a:pathLst>
                <a:path w="1941" h="1624" extrusionOk="0">
                  <a:moveTo>
                    <a:pt x="1526" y="1"/>
                  </a:moveTo>
                  <a:lnTo>
                    <a:pt x="0" y="881"/>
                  </a:lnTo>
                  <a:lnTo>
                    <a:pt x="1576" y="1624"/>
                  </a:lnTo>
                  <a:cubicBezTo>
                    <a:pt x="1941" y="901"/>
                    <a:pt x="1668" y="253"/>
                    <a:pt x="152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7" name="Picture 10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108" name="Picture 10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109" name="Picture 10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110" name="Picture 10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73393" y="1537899"/>
            <a:ext cx="5574881" cy="1592523"/>
          </a:xfrm>
        </p:spPr>
        <p:txBody>
          <a:bodyPr/>
          <a:lstStyle/>
          <a:p>
            <a:pPr algn="ctr" rtl="1"/>
            <a:r>
              <a:rPr lang="ar-EG" sz="5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رابعا</a:t>
            </a:r>
            <a:br>
              <a:rPr lang="ar-EG" sz="5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</a:br>
            <a:r>
              <a:rPr lang="ar-EG" sz="5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شبه جزيرة سيناء</a:t>
            </a:r>
            <a:endParaRPr lang="en-US" sz="54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560706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hlinkClick r:id="" action="ppaction://noaction"/>
          </p:cNvPr>
          <p:cNvSpPr/>
          <p:nvPr/>
        </p:nvSpPr>
        <p:spPr>
          <a:xfrm>
            <a:off x="223654" y="394069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الثاني: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الأقاليم المناخية في مصر.</a:t>
            </a:r>
          </a:p>
        </p:txBody>
      </p:sp>
      <p:sp>
        <p:nvSpPr>
          <p:cNvPr id="24" name="Rounded Rectangle 23">
            <a:hlinkClick r:id="" action="ppaction://noaction"/>
          </p:cNvPr>
          <p:cNvSpPr/>
          <p:nvPr/>
        </p:nvSpPr>
        <p:spPr>
          <a:xfrm>
            <a:off x="223654" y="442371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 smtClean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الثالث: </a:t>
            </a:r>
            <a:r>
              <a:rPr lang="ar-EG" sz="2400" dirty="0" smtClean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النبات الطبيعي والحيوان البري في مصر.</a:t>
            </a:r>
            <a:endParaRPr lang="ar-EG" sz="2400" dirty="0">
              <a:solidFill>
                <a:schemeClr val="accent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5" name="Google Shape;316;p31"/>
          <p:cNvSpPr txBox="1">
            <a:spLocks/>
          </p:cNvSpPr>
          <p:nvPr/>
        </p:nvSpPr>
        <p:spPr>
          <a:xfrm>
            <a:off x="223654" y="2847575"/>
            <a:ext cx="7472573" cy="55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r" rtl="1">
              <a:lnSpc>
                <a:spcPct val="150000"/>
              </a:lnSpc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الثانية: </a:t>
            </a:r>
            <a:r>
              <a:rPr lang="ar-EG" sz="2400" b="1" dirty="0">
                <a:solidFill>
                  <a:schemeClr val="bg2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(المناخ والحياة النباتية والحيوانية في مصر)</a:t>
            </a:r>
          </a:p>
        </p:txBody>
      </p:sp>
      <p:sp>
        <p:nvSpPr>
          <p:cNvPr id="25" name="Rounded Rectangle 24">
            <a:hlinkClick r:id="" action="ppaction://noaction"/>
          </p:cNvPr>
          <p:cNvSpPr/>
          <p:nvPr/>
        </p:nvSpPr>
        <p:spPr>
          <a:xfrm>
            <a:off x="223654" y="345767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الأول: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المناخ في مصر.</a:t>
            </a:r>
          </a:p>
        </p:txBody>
      </p:sp>
      <p:sp>
        <p:nvSpPr>
          <p:cNvPr id="21" name="Rounded Rectangle 20">
            <a:hlinkClick r:id="rId3" action="ppaction://hlinksldjump"/>
          </p:cNvPr>
          <p:cNvSpPr/>
          <p:nvPr/>
        </p:nvSpPr>
        <p:spPr>
          <a:xfrm>
            <a:off x="223654" y="1884308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الثاني: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التكوينات الجيولوجية وتشكيل سطح مصر.</a:t>
            </a:r>
          </a:p>
        </p:txBody>
      </p:sp>
      <p:sp>
        <p:nvSpPr>
          <p:cNvPr id="22" name="Rounded Rectangle 21">
            <a:hlinkClick r:id="rId4" action="ppaction://hlinksldjump"/>
          </p:cNvPr>
          <p:cNvSpPr/>
          <p:nvPr/>
        </p:nvSpPr>
        <p:spPr>
          <a:xfrm>
            <a:off x="223654" y="2367328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الثالث: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تضاريس مصر.</a:t>
            </a:r>
          </a:p>
        </p:txBody>
      </p:sp>
      <p:sp>
        <p:nvSpPr>
          <p:cNvPr id="2" name="Rounded Rectangle 1">
            <a:hlinkClick r:id="rId4" action="ppaction://hlinksldjump"/>
          </p:cNvPr>
          <p:cNvSpPr/>
          <p:nvPr/>
        </p:nvSpPr>
        <p:spPr>
          <a:xfrm>
            <a:off x="223654" y="1401288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الأول: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موقع مصر واهميته.</a:t>
            </a:r>
          </a:p>
        </p:txBody>
      </p:sp>
      <p:sp>
        <p:nvSpPr>
          <p:cNvPr id="317" name="Google Shape;317;p31"/>
          <p:cNvSpPr txBox="1">
            <a:spLocks noGrp="1"/>
          </p:cNvSpPr>
          <p:nvPr>
            <p:ph type="title"/>
          </p:nvPr>
        </p:nvSpPr>
        <p:spPr>
          <a:xfrm>
            <a:off x="3182106" y="301673"/>
            <a:ext cx="2291938" cy="3772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</a:t>
            </a: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لمحتوي</a:t>
            </a:r>
            <a:endParaRPr sz="32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7792648" y="961379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18;p31"/>
          <p:cNvSpPr/>
          <p:nvPr/>
        </p:nvSpPr>
        <p:spPr>
          <a:xfrm>
            <a:off x="7790670" y="3037579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059;p37"/>
          <p:cNvGrpSpPr/>
          <p:nvPr/>
        </p:nvGrpSpPr>
        <p:grpSpPr>
          <a:xfrm rot="-9212037">
            <a:off x="7320348" y="1003489"/>
            <a:ext cx="2248048" cy="1996524"/>
            <a:chOff x="5400719" y="1493275"/>
            <a:chExt cx="3101802" cy="2754756"/>
          </a:xfrm>
        </p:grpSpPr>
        <p:sp>
          <p:nvSpPr>
            <p:cNvPr id="159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062;p37"/>
          <p:cNvGrpSpPr/>
          <p:nvPr/>
        </p:nvGrpSpPr>
        <p:grpSpPr>
          <a:xfrm rot="-5400000">
            <a:off x="7319431" y="2287563"/>
            <a:ext cx="2249891" cy="976673"/>
            <a:chOff x="5085720" y="658171"/>
            <a:chExt cx="2249891" cy="976673"/>
          </a:xfrm>
        </p:grpSpPr>
        <p:sp>
          <p:nvSpPr>
            <p:cNvPr id="162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Picture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94" y="514700"/>
            <a:ext cx="428122" cy="428122"/>
          </a:xfrm>
          <a:prstGeom prst="rect">
            <a:avLst/>
          </a:prstGeom>
        </p:spPr>
      </p:pic>
      <p:pic>
        <p:nvPicPr>
          <p:cNvPr id="27" name="Picture 2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4" y="389930"/>
            <a:ext cx="677662" cy="677662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654" y="514700"/>
            <a:ext cx="428122" cy="428122"/>
          </a:xfrm>
          <a:prstGeom prst="rect">
            <a:avLst/>
          </a:prstGeom>
        </p:spPr>
      </p:pic>
      <p:sp>
        <p:nvSpPr>
          <p:cNvPr id="316" name="Google Shape;316;p31"/>
          <p:cNvSpPr txBox="1">
            <a:spLocks noGrp="1"/>
          </p:cNvSpPr>
          <p:nvPr>
            <p:ph type="subTitle" idx="1"/>
          </p:nvPr>
        </p:nvSpPr>
        <p:spPr>
          <a:xfrm>
            <a:off x="118754" y="783253"/>
            <a:ext cx="7579452" cy="5088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الأولي: </a:t>
            </a:r>
            <a:r>
              <a:rPr lang="ar-EG" sz="2400" b="1" dirty="0">
                <a:solidFill>
                  <a:schemeClr val="bg2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(الموقع ومظاهر سطح مصر)</a:t>
            </a:r>
          </a:p>
        </p:txBody>
      </p:sp>
    </p:spTree>
    <p:extLst>
      <p:ext uri="{BB962C8B-B14F-4D97-AF65-F5344CB8AC3E}">
        <p14:creationId xmlns:p14="http://schemas.microsoft.com/office/powerpoint/2010/main" val="3049348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5" name="Google Shape;2155;p49"/>
          <p:cNvGrpSpPr/>
          <p:nvPr/>
        </p:nvGrpSpPr>
        <p:grpSpPr>
          <a:xfrm rot="-5400000" flipH="1">
            <a:off x="7193187" y="2212195"/>
            <a:ext cx="1301880" cy="1792702"/>
            <a:chOff x="4620945" y="-582599"/>
            <a:chExt cx="1660349" cy="2286318"/>
          </a:xfrm>
        </p:grpSpPr>
        <p:sp>
          <p:nvSpPr>
            <p:cNvPr id="2156" name="Google Shape;2156;p49"/>
            <p:cNvSpPr/>
            <p:nvPr/>
          </p:nvSpPr>
          <p:spPr>
            <a:xfrm rot="9899980" flipH="1">
              <a:off x="4799744" y="121853"/>
              <a:ext cx="864487" cy="1495469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9"/>
            <p:cNvSpPr/>
            <p:nvPr/>
          </p:nvSpPr>
          <p:spPr>
            <a:xfrm rot="9027974" flipH="1">
              <a:off x="4960626" y="-346356"/>
              <a:ext cx="1185473" cy="861002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8" name="Google Shape;2158;p49"/>
          <p:cNvGrpSpPr/>
          <p:nvPr/>
        </p:nvGrpSpPr>
        <p:grpSpPr>
          <a:xfrm rot="10800000" flipH="1">
            <a:off x="6121345" y="2995471"/>
            <a:ext cx="2249891" cy="976673"/>
            <a:chOff x="5085720" y="658171"/>
            <a:chExt cx="2249891" cy="976673"/>
          </a:xfrm>
        </p:grpSpPr>
        <p:sp>
          <p:nvSpPr>
            <p:cNvPr id="2159" name="Google Shape;2159;p49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9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9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9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9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9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9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9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9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8" name="Google Shape;2168;p49"/>
          <p:cNvGrpSpPr/>
          <p:nvPr/>
        </p:nvGrpSpPr>
        <p:grpSpPr>
          <a:xfrm>
            <a:off x="532995" y="1612021"/>
            <a:ext cx="2249891" cy="976673"/>
            <a:chOff x="5085720" y="658171"/>
            <a:chExt cx="2249891" cy="976673"/>
          </a:xfrm>
        </p:grpSpPr>
        <p:sp>
          <p:nvSpPr>
            <p:cNvPr id="2169" name="Google Shape;2169;p49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9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9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9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9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9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9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9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9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" name="Picture 6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50" y="4495691"/>
            <a:ext cx="428122" cy="428122"/>
          </a:xfrm>
          <a:prstGeom prst="rect">
            <a:avLst/>
          </a:prstGeom>
        </p:spPr>
      </p:pic>
      <p:pic>
        <p:nvPicPr>
          <p:cNvPr id="64" name="Picture 6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60" y="4370921"/>
            <a:ext cx="677662" cy="677662"/>
          </a:xfrm>
          <a:prstGeom prst="rect">
            <a:avLst/>
          </a:prstGeom>
        </p:spPr>
      </p:pic>
      <p:pic>
        <p:nvPicPr>
          <p:cNvPr id="65" name="Picture 6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66" name="Picture 6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1210" y="4495691"/>
            <a:ext cx="428122" cy="428122"/>
          </a:xfrm>
          <a:prstGeom prst="rect">
            <a:avLst/>
          </a:prstGeom>
        </p:spPr>
      </p:pic>
      <p:sp>
        <p:nvSpPr>
          <p:cNvPr id="69" name="Google Shape;1167;p39"/>
          <p:cNvSpPr txBox="1">
            <a:spLocks noGrp="1"/>
          </p:cNvSpPr>
          <p:nvPr>
            <p:ph type="title"/>
          </p:nvPr>
        </p:nvSpPr>
        <p:spPr>
          <a:xfrm flipH="1">
            <a:off x="1976313" y="262231"/>
            <a:ext cx="5329915" cy="66631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النطاق الشمالي</a:t>
            </a:r>
            <a:endParaRPr sz="4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70" name="Google Shape;1168;p39"/>
          <p:cNvSpPr txBox="1">
            <a:spLocks noGrp="1"/>
          </p:cNvSpPr>
          <p:nvPr>
            <p:ph type="subTitle" idx="1"/>
          </p:nvPr>
        </p:nvSpPr>
        <p:spPr>
          <a:xfrm flipH="1">
            <a:off x="2156698" y="1115394"/>
            <a:ext cx="4670734" cy="30771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2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الامتداد:</a:t>
            </a:r>
          </a:p>
          <a:p>
            <a:pPr marL="285750" lvl="0" indent="-28575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يمتد من رفح شرقا حتي التفريعة غربا.</a:t>
            </a:r>
          </a:p>
          <a:p>
            <a:pPr marL="0" lvl="0" indent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2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الخصائص:</a:t>
            </a:r>
          </a:p>
          <a:p>
            <a:pPr marL="285750" lvl="0" indent="-28575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الانخفاض وقلة الانحدار.</a:t>
            </a:r>
          </a:p>
          <a:p>
            <a:pPr marL="285750" lvl="0" indent="-28575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انتشار السبخات والمستنقعات.</a:t>
            </a:r>
          </a:p>
          <a:p>
            <a:pPr marL="285750" lvl="0" indent="-28575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وجود كثبان رملية.</a:t>
            </a:r>
          </a:p>
          <a:p>
            <a:pPr marL="285750" lvl="0" indent="-28575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وجود بحيرة البردويل.</a:t>
            </a:r>
            <a:endParaRPr sz="20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15771" y="1165566"/>
            <a:ext cx="4115658" cy="2722102"/>
            <a:chOff x="1648850" y="1291075"/>
            <a:chExt cx="4115658" cy="2722102"/>
          </a:xfrm>
        </p:grpSpPr>
        <p:sp>
          <p:nvSpPr>
            <p:cNvPr id="2446" name="Google Shape;2446;p52"/>
            <p:cNvSpPr/>
            <p:nvPr/>
          </p:nvSpPr>
          <p:spPr>
            <a:xfrm>
              <a:off x="3907785" y="1385275"/>
              <a:ext cx="1752900" cy="2549400"/>
            </a:xfrm>
            <a:prstGeom prst="rect">
              <a:avLst/>
            </a:prstGeom>
            <a:pattFill prst="pct6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2"/>
            <p:cNvSpPr/>
            <p:nvPr/>
          </p:nvSpPr>
          <p:spPr>
            <a:xfrm>
              <a:off x="1771850" y="1385275"/>
              <a:ext cx="1752900" cy="2549400"/>
            </a:xfrm>
            <a:prstGeom prst="rect">
              <a:avLst/>
            </a:prstGeom>
            <a:pattFill prst="zigZag">
              <a:fgClr>
                <a:schemeClr val="dk2"/>
              </a:fgClr>
              <a:bgClr>
                <a:schemeClr val="bg1"/>
              </a:bgClr>
            </a:patt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2"/>
            <p:cNvSpPr txBox="1"/>
            <p:nvPr/>
          </p:nvSpPr>
          <p:spPr>
            <a:xfrm>
              <a:off x="1926825" y="2063746"/>
              <a:ext cx="1459800" cy="1695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025" rIns="0" bIns="0" anchor="ctr" anchorCtr="0">
              <a:noAutofit/>
            </a:bodyPr>
            <a:lstStyle/>
            <a:p>
              <a:pPr marL="0" marR="0" lvl="0" indent="0" algn="justLow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2000" b="1" dirty="0">
                  <a:solidFill>
                    <a:srgbClr val="F3F3F3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  <a:sym typeface="Roboto Condensed Light"/>
                </a:rPr>
                <a:t>يقطع المثلث الجنوبي عدد من الاودية، توجد قمم جبلية مرتفعة.</a:t>
              </a:r>
              <a:endParaRPr sz="20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endParaRPr>
            </a:p>
          </p:txBody>
        </p:sp>
        <p:sp>
          <p:nvSpPr>
            <p:cNvPr id="2452" name="Google Shape;2452;p52"/>
            <p:cNvSpPr txBox="1"/>
            <p:nvPr/>
          </p:nvSpPr>
          <p:spPr>
            <a:xfrm>
              <a:off x="4049434" y="2063746"/>
              <a:ext cx="1459800" cy="1695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025" rIns="0" bIns="0" anchor="ctr" anchorCtr="0">
              <a:noAutofit/>
            </a:bodyPr>
            <a:lstStyle/>
            <a:p>
              <a:pPr marL="0" marR="0" lvl="0" indent="0" algn="justLow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2000" b="1" dirty="0">
                  <a:solidFill>
                    <a:srgbClr val="F3F3F3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  <a:sym typeface="Roboto Condensed Light"/>
                </a:rPr>
                <a:t>قاعدة المثلث عند دائرة 29 شمالا والقمة عند راس محمد.</a:t>
              </a:r>
              <a:endParaRPr sz="20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endParaRPr>
            </a:p>
          </p:txBody>
        </p:sp>
        <p:sp>
          <p:nvSpPr>
            <p:cNvPr id="2455" name="Google Shape;2455;p52"/>
            <p:cNvSpPr/>
            <p:nvPr/>
          </p:nvSpPr>
          <p:spPr>
            <a:xfrm>
              <a:off x="1648850" y="1291075"/>
              <a:ext cx="351700" cy="342725"/>
            </a:xfrm>
            <a:custGeom>
              <a:avLst/>
              <a:gdLst/>
              <a:ahLst/>
              <a:cxnLst/>
              <a:rect l="l" t="t" r="r" b="b"/>
              <a:pathLst>
                <a:path w="14068" h="13709" extrusionOk="0">
                  <a:moveTo>
                    <a:pt x="11244" y="0"/>
                  </a:moveTo>
                  <a:cubicBezTo>
                    <a:pt x="11244" y="0"/>
                    <a:pt x="6227" y="7797"/>
                    <a:pt x="1" y="9679"/>
                  </a:cubicBezTo>
                  <a:lnTo>
                    <a:pt x="2241" y="9679"/>
                  </a:lnTo>
                  <a:lnTo>
                    <a:pt x="1704" y="11694"/>
                  </a:lnTo>
                  <a:lnTo>
                    <a:pt x="3317" y="11694"/>
                  </a:lnTo>
                  <a:lnTo>
                    <a:pt x="3050" y="13708"/>
                  </a:lnTo>
                  <a:cubicBezTo>
                    <a:pt x="3050" y="13708"/>
                    <a:pt x="12991" y="6988"/>
                    <a:pt x="14067" y="3226"/>
                  </a:cubicBezTo>
                  <a:lnTo>
                    <a:pt x="12321" y="3226"/>
                  </a:lnTo>
                  <a:lnTo>
                    <a:pt x="12909" y="1867"/>
                  </a:lnTo>
                  <a:lnTo>
                    <a:pt x="11345" y="2068"/>
                  </a:lnTo>
                  <a:lnTo>
                    <a:pt x="11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2"/>
            <p:cNvSpPr/>
            <p:nvPr/>
          </p:nvSpPr>
          <p:spPr>
            <a:xfrm rot="10935142">
              <a:off x="5412818" y="3670461"/>
              <a:ext cx="351690" cy="342716"/>
            </a:xfrm>
            <a:custGeom>
              <a:avLst/>
              <a:gdLst/>
              <a:ahLst/>
              <a:cxnLst/>
              <a:rect l="l" t="t" r="r" b="b"/>
              <a:pathLst>
                <a:path w="14068" h="13709" extrusionOk="0">
                  <a:moveTo>
                    <a:pt x="11244" y="0"/>
                  </a:moveTo>
                  <a:cubicBezTo>
                    <a:pt x="11244" y="0"/>
                    <a:pt x="6227" y="7797"/>
                    <a:pt x="1" y="9679"/>
                  </a:cubicBezTo>
                  <a:lnTo>
                    <a:pt x="2241" y="9679"/>
                  </a:lnTo>
                  <a:lnTo>
                    <a:pt x="1704" y="11694"/>
                  </a:lnTo>
                  <a:lnTo>
                    <a:pt x="3317" y="11694"/>
                  </a:lnTo>
                  <a:lnTo>
                    <a:pt x="3050" y="13708"/>
                  </a:lnTo>
                  <a:cubicBezTo>
                    <a:pt x="3050" y="13708"/>
                    <a:pt x="12991" y="6988"/>
                    <a:pt x="14067" y="3226"/>
                  </a:cubicBezTo>
                  <a:lnTo>
                    <a:pt x="12321" y="3226"/>
                  </a:lnTo>
                  <a:lnTo>
                    <a:pt x="12909" y="1867"/>
                  </a:lnTo>
                  <a:lnTo>
                    <a:pt x="11345" y="2068"/>
                  </a:lnTo>
                  <a:lnTo>
                    <a:pt x="11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7" name="Google Shape;2457;p52"/>
          <p:cNvGrpSpPr/>
          <p:nvPr/>
        </p:nvGrpSpPr>
        <p:grpSpPr>
          <a:xfrm>
            <a:off x="6930935" y="1335846"/>
            <a:ext cx="1864225" cy="2684100"/>
            <a:chOff x="705000" y="1716350"/>
            <a:chExt cx="1864225" cy="2684100"/>
          </a:xfrm>
        </p:grpSpPr>
        <p:sp>
          <p:nvSpPr>
            <p:cNvPr id="2458" name="Google Shape;2458;p52"/>
            <p:cNvSpPr/>
            <p:nvPr/>
          </p:nvSpPr>
          <p:spPr>
            <a:xfrm>
              <a:off x="769225" y="4175450"/>
              <a:ext cx="1800000" cy="225000"/>
            </a:xfrm>
            <a:prstGeom prst="ellipse">
              <a:avLst/>
            </a:prstGeom>
            <a:solidFill>
              <a:srgbClr val="434343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9" name="Google Shape;2459;p52"/>
            <p:cNvGrpSpPr/>
            <p:nvPr/>
          </p:nvGrpSpPr>
          <p:grpSpPr>
            <a:xfrm>
              <a:off x="705000" y="1716350"/>
              <a:ext cx="1765959" cy="2578903"/>
              <a:chOff x="705000" y="1716350"/>
              <a:chExt cx="1765959" cy="2578903"/>
            </a:xfrm>
          </p:grpSpPr>
          <p:sp>
            <p:nvSpPr>
              <p:cNvPr id="2460" name="Google Shape;2460;p52"/>
              <p:cNvSpPr/>
              <p:nvPr/>
            </p:nvSpPr>
            <p:spPr>
              <a:xfrm>
                <a:off x="869655" y="2411451"/>
                <a:ext cx="1489188" cy="1549175"/>
              </a:xfrm>
              <a:custGeom>
                <a:avLst/>
                <a:gdLst/>
                <a:ahLst/>
                <a:cxnLst/>
                <a:rect l="l" t="t" r="r" b="b"/>
                <a:pathLst>
                  <a:path w="36493" h="37963" extrusionOk="0">
                    <a:moveTo>
                      <a:pt x="18574" y="1"/>
                    </a:moveTo>
                    <a:cubicBezTo>
                      <a:pt x="13372" y="1"/>
                      <a:pt x="7958" y="106"/>
                      <a:pt x="7233" y="529"/>
                    </a:cubicBezTo>
                    <a:cubicBezTo>
                      <a:pt x="5787" y="1372"/>
                      <a:pt x="5654" y="3569"/>
                      <a:pt x="5654" y="3569"/>
                    </a:cubicBezTo>
                    <a:cubicBezTo>
                      <a:pt x="695" y="6805"/>
                      <a:pt x="130" y="12821"/>
                      <a:pt x="67" y="15344"/>
                    </a:cubicBezTo>
                    <a:cubicBezTo>
                      <a:pt x="1" y="17871"/>
                      <a:pt x="1943" y="34370"/>
                      <a:pt x="4079" y="37089"/>
                    </a:cubicBezTo>
                    <a:cubicBezTo>
                      <a:pt x="4571" y="37715"/>
                      <a:pt x="6465" y="37963"/>
                      <a:pt x="9099" y="37963"/>
                    </a:cubicBezTo>
                    <a:cubicBezTo>
                      <a:pt x="17882" y="37963"/>
                      <a:pt x="34892" y="35209"/>
                      <a:pt x="35588" y="34562"/>
                    </a:cubicBezTo>
                    <a:cubicBezTo>
                      <a:pt x="36492" y="33724"/>
                      <a:pt x="34976" y="16340"/>
                      <a:pt x="34583" y="11204"/>
                    </a:cubicBezTo>
                    <a:cubicBezTo>
                      <a:pt x="34195" y="6068"/>
                      <a:pt x="30036" y="3717"/>
                      <a:pt x="30036" y="3717"/>
                    </a:cubicBezTo>
                    <a:cubicBezTo>
                      <a:pt x="30083" y="1075"/>
                      <a:pt x="28643" y="103"/>
                      <a:pt x="28643" y="103"/>
                    </a:cubicBezTo>
                    <a:cubicBezTo>
                      <a:pt x="28643" y="103"/>
                      <a:pt x="23712" y="1"/>
                      <a:pt x="185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52"/>
              <p:cNvSpPr/>
              <p:nvPr/>
            </p:nvSpPr>
            <p:spPr>
              <a:xfrm>
                <a:off x="976487" y="2163999"/>
                <a:ext cx="232276" cy="292753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7174" extrusionOk="0">
                    <a:moveTo>
                      <a:pt x="2949" y="1"/>
                    </a:moveTo>
                    <a:cubicBezTo>
                      <a:pt x="2642" y="1"/>
                      <a:pt x="2354" y="48"/>
                      <a:pt x="2117" y="170"/>
                    </a:cubicBezTo>
                    <a:cubicBezTo>
                      <a:pt x="1015" y="739"/>
                      <a:pt x="1" y="3421"/>
                      <a:pt x="1049" y="5383"/>
                    </a:cubicBezTo>
                    <a:cubicBezTo>
                      <a:pt x="1702" y="6611"/>
                      <a:pt x="2511" y="7173"/>
                      <a:pt x="3291" y="7173"/>
                    </a:cubicBezTo>
                    <a:cubicBezTo>
                      <a:pt x="3756" y="7173"/>
                      <a:pt x="4211" y="6973"/>
                      <a:pt x="4615" y="6593"/>
                    </a:cubicBezTo>
                    <a:cubicBezTo>
                      <a:pt x="5692" y="5579"/>
                      <a:pt x="5433" y="635"/>
                      <a:pt x="5433" y="635"/>
                    </a:cubicBezTo>
                    <a:cubicBezTo>
                      <a:pt x="5433" y="635"/>
                      <a:pt x="4068" y="1"/>
                      <a:pt x="29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52"/>
              <p:cNvSpPr/>
              <p:nvPr/>
            </p:nvSpPr>
            <p:spPr>
              <a:xfrm>
                <a:off x="1133348" y="1991428"/>
                <a:ext cx="909477" cy="657042"/>
              </a:xfrm>
              <a:custGeom>
                <a:avLst/>
                <a:gdLst/>
                <a:ahLst/>
                <a:cxnLst/>
                <a:rect l="l" t="t" r="r" b="b"/>
                <a:pathLst>
                  <a:path w="22287" h="16101" extrusionOk="0">
                    <a:moveTo>
                      <a:pt x="11211" y="0"/>
                    </a:moveTo>
                    <a:cubicBezTo>
                      <a:pt x="4856" y="0"/>
                      <a:pt x="806" y="4293"/>
                      <a:pt x="431" y="8061"/>
                    </a:cubicBezTo>
                    <a:cubicBezTo>
                      <a:pt x="1" y="12345"/>
                      <a:pt x="1676" y="15341"/>
                      <a:pt x="8228" y="15987"/>
                    </a:cubicBezTo>
                    <a:cubicBezTo>
                      <a:pt x="9001" y="16063"/>
                      <a:pt x="9786" y="16101"/>
                      <a:pt x="10570" y="16101"/>
                    </a:cubicBezTo>
                    <a:cubicBezTo>
                      <a:pt x="16433" y="16101"/>
                      <a:pt x="22211" y="13970"/>
                      <a:pt x="22287" y="9473"/>
                    </a:cubicBezTo>
                    <a:cubicBezTo>
                      <a:pt x="22287" y="9473"/>
                      <a:pt x="21898" y="1719"/>
                      <a:pt x="13972" y="258"/>
                    </a:cubicBezTo>
                    <a:cubicBezTo>
                      <a:pt x="13010" y="82"/>
                      <a:pt x="12088" y="0"/>
                      <a:pt x="11211" y="0"/>
                    </a:cubicBezTo>
                    <a:close/>
                  </a:path>
                </a:pathLst>
              </a:custGeom>
              <a:solidFill>
                <a:srgbClr val="FF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52"/>
              <p:cNvSpPr/>
              <p:nvPr/>
            </p:nvSpPr>
            <p:spPr>
              <a:xfrm>
                <a:off x="1480082" y="2192890"/>
                <a:ext cx="45908" cy="30769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754" extrusionOk="0">
                    <a:moveTo>
                      <a:pt x="522" y="1"/>
                    </a:moveTo>
                    <a:cubicBezTo>
                      <a:pt x="43" y="1"/>
                      <a:pt x="1" y="380"/>
                      <a:pt x="166" y="582"/>
                    </a:cubicBezTo>
                    <a:cubicBezTo>
                      <a:pt x="258" y="694"/>
                      <a:pt x="482" y="753"/>
                      <a:pt x="682" y="753"/>
                    </a:cubicBezTo>
                    <a:cubicBezTo>
                      <a:pt x="859" y="753"/>
                      <a:pt x="1016" y="707"/>
                      <a:pt x="1048" y="610"/>
                    </a:cubicBezTo>
                    <a:cubicBezTo>
                      <a:pt x="1048" y="610"/>
                      <a:pt x="1125" y="31"/>
                      <a:pt x="583" y="3"/>
                    </a:cubicBezTo>
                    <a:cubicBezTo>
                      <a:pt x="562" y="1"/>
                      <a:pt x="542" y="1"/>
                      <a:pt x="522" y="1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52"/>
              <p:cNvSpPr/>
              <p:nvPr/>
            </p:nvSpPr>
            <p:spPr>
              <a:xfrm>
                <a:off x="1580222" y="2171018"/>
                <a:ext cx="54886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922" extrusionOk="0">
                    <a:moveTo>
                      <a:pt x="830" y="0"/>
                    </a:moveTo>
                    <a:cubicBezTo>
                      <a:pt x="754" y="0"/>
                      <a:pt x="667" y="21"/>
                      <a:pt x="571" y="70"/>
                    </a:cubicBezTo>
                    <a:cubicBezTo>
                      <a:pt x="1" y="362"/>
                      <a:pt x="407" y="855"/>
                      <a:pt x="690" y="912"/>
                    </a:cubicBezTo>
                    <a:cubicBezTo>
                      <a:pt x="720" y="918"/>
                      <a:pt x="751" y="921"/>
                      <a:pt x="783" y="921"/>
                    </a:cubicBezTo>
                    <a:cubicBezTo>
                      <a:pt x="1048" y="921"/>
                      <a:pt x="1345" y="716"/>
                      <a:pt x="1337" y="477"/>
                    </a:cubicBezTo>
                    <a:cubicBezTo>
                      <a:pt x="1337" y="477"/>
                      <a:pt x="1199" y="0"/>
                      <a:pt x="830" y="0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52"/>
              <p:cNvSpPr/>
              <p:nvPr/>
            </p:nvSpPr>
            <p:spPr>
              <a:xfrm>
                <a:off x="1509136" y="2175017"/>
                <a:ext cx="68230" cy="14372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3522" extrusionOk="0">
                    <a:moveTo>
                      <a:pt x="1001" y="1"/>
                    </a:moveTo>
                    <a:cubicBezTo>
                      <a:pt x="1001" y="87"/>
                      <a:pt x="1183" y="2384"/>
                      <a:pt x="1183" y="2384"/>
                    </a:cubicBezTo>
                    <a:cubicBezTo>
                      <a:pt x="1183" y="2384"/>
                      <a:pt x="1055" y="2048"/>
                      <a:pt x="753" y="2048"/>
                    </a:cubicBezTo>
                    <a:cubicBezTo>
                      <a:pt x="678" y="2048"/>
                      <a:pt x="592" y="2069"/>
                      <a:pt x="494" y="2121"/>
                    </a:cubicBezTo>
                    <a:cubicBezTo>
                      <a:pt x="0" y="2384"/>
                      <a:pt x="197" y="3136"/>
                      <a:pt x="609" y="3418"/>
                    </a:cubicBezTo>
                    <a:cubicBezTo>
                      <a:pt x="712" y="3489"/>
                      <a:pt x="826" y="3522"/>
                      <a:pt x="938" y="3522"/>
                    </a:cubicBezTo>
                    <a:cubicBezTo>
                      <a:pt x="1267" y="3522"/>
                      <a:pt x="1587" y="3242"/>
                      <a:pt x="1623" y="2824"/>
                    </a:cubicBezTo>
                    <a:cubicBezTo>
                      <a:pt x="1672" y="2270"/>
                      <a:pt x="1001" y="1"/>
                      <a:pt x="1001" y="1"/>
                    </a:cubicBezTo>
                    <a:close/>
                  </a:path>
                </a:pathLst>
              </a:custGeom>
              <a:solidFill>
                <a:srgbClr val="FF60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52"/>
              <p:cNvSpPr/>
              <p:nvPr/>
            </p:nvSpPr>
            <p:spPr>
              <a:xfrm>
                <a:off x="1495670" y="2287521"/>
                <a:ext cx="142010" cy="80554"/>
              </a:xfrm>
              <a:custGeom>
                <a:avLst/>
                <a:gdLst/>
                <a:ahLst/>
                <a:cxnLst/>
                <a:rect l="l" t="t" r="r" b="b"/>
                <a:pathLst>
                  <a:path w="3480" h="1974" extrusionOk="0">
                    <a:moveTo>
                      <a:pt x="0" y="494"/>
                    </a:moveTo>
                    <a:lnTo>
                      <a:pt x="0" y="595"/>
                    </a:lnTo>
                    <a:cubicBezTo>
                      <a:pt x="0" y="595"/>
                      <a:pt x="7" y="604"/>
                      <a:pt x="19" y="622"/>
                    </a:cubicBezTo>
                    <a:lnTo>
                      <a:pt x="19" y="622"/>
                    </a:lnTo>
                    <a:cubicBezTo>
                      <a:pt x="4" y="542"/>
                      <a:pt x="0" y="494"/>
                      <a:pt x="0" y="494"/>
                    </a:cubicBezTo>
                    <a:close/>
                    <a:moveTo>
                      <a:pt x="3480" y="1"/>
                    </a:moveTo>
                    <a:cubicBezTo>
                      <a:pt x="3480" y="1"/>
                      <a:pt x="2547" y="1642"/>
                      <a:pt x="1657" y="1709"/>
                    </a:cubicBezTo>
                    <a:cubicBezTo>
                      <a:pt x="1632" y="1711"/>
                      <a:pt x="1608" y="1712"/>
                      <a:pt x="1583" y="1712"/>
                    </a:cubicBezTo>
                    <a:cubicBezTo>
                      <a:pt x="809" y="1712"/>
                      <a:pt x="138" y="794"/>
                      <a:pt x="19" y="622"/>
                    </a:cubicBezTo>
                    <a:lnTo>
                      <a:pt x="19" y="622"/>
                    </a:lnTo>
                    <a:cubicBezTo>
                      <a:pt x="87" y="982"/>
                      <a:pt x="382" y="1973"/>
                      <a:pt x="1588" y="1973"/>
                    </a:cubicBezTo>
                    <a:cubicBezTo>
                      <a:pt x="1595" y="1973"/>
                      <a:pt x="1602" y="1973"/>
                      <a:pt x="1609" y="1973"/>
                    </a:cubicBezTo>
                    <a:cubicBezTo>
                      <a:pt x="3102" y="1958"/>
                      <a:pt x="3480" y="1"/>
                      <a:pt x="3480" y="1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52"/>
              <p:cNvSpPr/>
              <p:nvPr/>
            </p:nvSpPr>
            <p:spPr>
              <a:xfrm>
                <a:off x="1604461" y="2221373"/>
                <a:ext cx="5460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563" extrusionOk="0">
                    <a:moveTo>
                      <a:pt x="913" y="1"/>
                    </a:moveTo>
                    <a:cubicBezTo>
                      <a:pt x="825" y="1"/>
                      <a:pt x="719" y="16"/>
                      <a:pt x="593" y="56"/>
                    </a:cubicBezTo>
                    <a:cubicBezTo>
                      <a:pt x="43" y="224"/>
                      <a:pt x="1" y="526"/>
                      <a:pt x="335" y="559"/>
                    </a:cubicBezTo>
                    <a:cubicBezTo>
                      <a:pt x="360" y="562"/>
                      <a:pt x="386" y="563"/>
                      <a:pt x="414" y="563"/>
                    </a:cubicBezTo>
                    <a:cubicBezTo>
                      <a:pt x="765" y="563"/>
                      <a:pt x="1338" y="375"/>
                      <a:pt x="1307" y="171"/>
                    </a:cubicBezTo>
                    <a:cubicBezTo>
                      <a:pt x="1307" y="171"/>
                      <a:pt x="1208" y="1"/>
                      <a:pt x="913" y="1"/>
                    </a:cubicBezTo>
                    <a:close/>
                  </a:path>
                </a:pathLst>
              </a:custGeom>
              <a:solidFill>
                <a:srgbClr val="FF60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52"/>
              <p:cNvSpPr/>
              <p:nvPr/>
            </p:nvSpPr>
            <p:spPr>
              <a:xfrm>
                <a:off x="1449967" y="2237166"/>
                <a:ext cx="54315" cy="26362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46" extrusionOk="0">
                    <a:moveTo>
                      <a:pt x="636" y="0"/>
                    </a:moveTo>
                    <a:cubicBezTo>
                      <a:pt x="614" y="0"/>
                      <a:pt x="593" y="2"/>
                      <a:pt x="570" y="4"/>
                    </a:cubicBezTo>
                    <a:cubicBezTo>
                      <a:pt x="135" y="62"/>
                      <a:pt x="0" y="440"/>
                      <a:pt x="292" y="555"/>
                    </a:cubicBezTo>
                    <a:cubicBezTo>
                      <a:pt x="425" y="606"/>
                      <a:pt x="662" y="645"/>
                      <a:pt x="874" y="645"/>
                    </a:cubicBezTo>
                    <a:cubicBezTo>
                      <a:pt x="1119" y="645"/>
                      <a:pt x="1330" y="592"/>
                      <a:pt x="1302" y="440"/>
                    </a:cubicBezTo>
                    <a:cubicBezTo>
                      <a:pt x="1302" y="440"/>
                      <a:pt x="1035" y="0"/>
                      <a:pt x="636" y="0"/>
                    </a:cubicBezTo>
                    <a:close/>
                  </a:path>
                </a:pathLst>
              </a:custGeom>
              <a:solidFill>
                <a:srgbClr val="FF60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52"/>
              <p:cNvSpPr/>
              <p:nvPr/>
            </p:nvSpPr>
            <p:spPr>
              <a:xfrm>
                <a:off x="1431196" y="2124947"/>
                <a:ext cx="72107" cy="38767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950" extrusionOk="0">
                    <a:moveTo>
                      <a:pt x="1225" y="0"/>
                    </a:moveTo>
                    <a:cubicBezTo>
                      <a:pt x="1098" y="0"/>
                      <a:pt x="950" y="30"/>
                      <a:pt x="781" y="112"/>
                    </a:cubicBezTo>
                    <a:cubicBezTo>
                      <a:pt x="140" y="428"/>
                      <a:pt x="1" y="950"/>
                      <a:pt x="1" y="950"/>
                    </a:cubicBezTo>
                    <a:cubicBezTo>
                      <a:pt x="1" y="950"/>
                      <a:pt x="1307" y="251"/>
                      <a:pt x="1767" y="236"/>
                    </a:cubicBezTo>
                    <a:cubicBezTo>
                      <a:pt x="1767" y="236"/>
                      <a:pt x="1580" y="0"/>
                      <a:pt x="1225" y="0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52"/>
              <p:cNvSpPr/>
              <p:nvPr/>
            </p:nvSpPr>
            <p:spPr>
              <a:xfrm>
                <a:off x="1566796" y="2120418"/>
                <a:ext cx="58396" cy="2399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588" extrusionOk="0">
                    <a:moveTo>
                      <a:pt x="414" y="0"/>
                    </a:moveTo>
                    <a:cubicBezTo>
                      <a:pt x="123" y="0"/>
                      <a:pt x="0" y="209"/>
                      <a:pt x="0" y="209"/>
                    </a:cubicBezTo>
                    <a:lnTo>
                      <a:pt x="1430" y="587"/>
                    </a:lnTo>
                    <a:cubicBezTo>
                      <a:pt x="974" y="129"/>
                      <a:pt x="643" y="0"/>
                      <a:pt x="414" y="0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52"/>
              <p:cNvSpPr/>
              <p:nvPr/>
            </p:nvSpPr>
            <p:spPr>
              <a:xfrm>
                <a:off x="1339993" y="1983266"/>
                <a:ext cx="526417" cy="137154"/>
              </a:xfrm>
              <a:custGeom>
                <a:avLst/>
                <a:gdLst/>
                <a:ahLst/>
                <a:cxnLst/>
                <a:rect l="l" t="t" r="r" b="b"/>
                <a:pathLst>
                  <a:path w="12900" h="3361" extrusionOk="0">
                    <a:moveTo>
                      <a:pt x="6112" y="0"/>
                    </a:moveTo>
                    <a:cubicBezTo>
                      <a:pt x="1843" y="0"/>
                      <a:pt x="187" y="1672"/>
                      <a:pt x="0" y="1780"/>
                    </a:cubicBezTo>
                    <a:cubicBezTo>
                      <a:pt x="0" y="1780"/>
                      <a:pt x="3921" y="3067"/>
                      <a:pt x="6697" y="3067"/>
                    </a:cubicBezTo>
                    <a:cubicBezTo>
                      <a:pt x="6697" y="3067"/>
                      <a:pt x="4375" y="2124"/>
                      <a:pt x="4346" y="2062"/>
                    </a:cubicBezTo>
                    <a:cubicBezTo>
                      <a:pt x="4346" y="2061"/>
                      <a:pt x="4346" y="2060"/>
                      <a:pt x="4348" y="2060"/>
                    </a:cubicBezTo>
                    <a:cubicBezTo>
                      <a:pt x="4440" y="2060"/>
                      <a:pt x="7188" y="3298"/>
                      <a:pt x="9062" y="3359"/>
                    </a:cubicBezTo>
                    <a:cubicBezTo>
                      <a:pt x="9101" y="3360"/>
                      <a:pt x="9140" y="3361"/>
                      <a:pt x="9179" y="3361"/>
                    </a:cubicBezTo>
                    <a:cubicBezTo>
                      <a:pt x="11053" y="3361"/>
                      <a:pt x="12900" y="2033"/>
                      <a:pt x="12900" y="2033"/>
                    </a:cubicBezTo>
                    <a:cubicBezTo>
                      <a:pt x="12900" y="2033"/>
                      <a:pt x="10966" y="90"/>
                      <a:pt x="6448" y="4"/>
                    </a:cubicBezTo>
                    <a:cubicBezTo>
                      <a:pt x="6335" y="1"/>
                      <a:pt x="6223" y="0"/>
                      <a:pt x="6112" y="0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52"/>
              <p:cNvSpPr/>
              <p:nvPr/>
            </p:nvSpPr>
            <p:spPr>
              <a:xfrm>
                <a:off x="1885129" y="2113276"/>
                <a:ext cx="276675" cy="264963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6493" extrusionOk="0">
                    <a:moveTo>
                      <a:pt x="4381" y="0"/>
                    </a:moveTo>
                    <a:cubicBezTo>
                      <a:pt x="4368" y="0"/>
                      <a:pt x="4355" y="1"/>
                      <a:pt x="4342" y="1"/>
                    </a:cubicBezTo>
                    <a:cubicBezTo>
                      <a:pt x="1906" y="49"/>
                      <a:pt x="350" y="1068"/>
                      <a:pt x="173" y="2337"/>
                    </a:cubicBezTo>
                    <a:cubicBezTo>
                      <a:pt x="0" y="3570"/>
                      <a:pt x="1705" y="6492"/>
                      <a:pt x="3712" y="6492"/>
                    </a:cubicBezTo>
                    <a:cubicBezTo>
                      <a:pt x="3763" y="6492"/>
                      <a:pt x="3813" y="6490"/>
                      <a:pt x="3864" y="6487"/>
                    </a:cubicBezTo>
                    <a:cubicBezTo>
                      <a:pt x="5931" y="6334"/>
                      <a:pt x="6510" y="4041"/>
                      <a:pt x="6515" y="3864"/>
                    </a:cubicBezTo>
                    <a:cubicBezTo>
                      <a:pt x="6515" y="3864"/>
                      <a:pt x="6780" y="0"/>
                      <a:pt x="4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52"/>
              <p:cNvSpPr/>
              <p:nvPr/>
            </p:nvSpPr>
            <p:spPr>
              <a:xfrm>
                <a:off x="1144447" y="1716350"/>
                <a:ext cx="856549" cy="464593"/>
              </a:xfrm>
              <a:custGeom>
                <a:avLst/>
                <a:gdLst/>
                <a:ahLst/>
                <a:cxnLst/>
                <a:rect l="l" t="t" r="r" b="b"/>
                <a:pathLst>
                  <a:path w="20990" h="11385" extrusionOk="0">
                    <a:moveTo>
                      <a:pt x="12474" y="0"/>
                    </a:moveTo>
                    <a:cubicBezTo>
                      <a:pt x="12009" y="0"/>
                      <a:pt x="11506" y="29"/>
                      <a:pt x="10962" y="93"/>
                    </a:cubicBezTo>
                    <a:cubicBezTo>
                      <a:pt x="5687" y="715"/>
                      <a:pt x="4735" y="2983"/>
                      <a:pt x="4003" y="3937"/>
                    </a:cubicBezTo>
                    <a:cubicBezTo>
                      <a:pt x="3270" y="4889"/>
                      <a:pt x="1" y="11140"/>
                      <a:pt x="1" y="11140"/>
                    </a:cubicBezTo>
                    <a:lnTo>
                      <a:pt x="776" y="11384"/>
                    </a:lnTo>
                    <a:cubicBezTo>
                      <a:pt x="776" y="11384"/>
                      <a:pt x="3343" y="5258"/>
                      <a:pt x="5654" y="2731"/>
                    </a:cubicBezTo>
                    <a:cubicBezTo>
                      <a:pt x="6868" y="1401"/>
                      <a:pt x="9268" y="669"/>
                      <a:pt x="11521" y="669"/>
                    </a:cubicBezTo>
                    <a:cubicBezTo>
                      <a:pt x="13550" y="669"/>
                      <a:pt x="15459" y="1262"/>
                      <a:pt x="16275" y="2548"/>
                    </a:cubicBezTo>
                    <a:cubicBezTo>
                      <a:pt x="17994" y="5258"/>
                      <a:pt x="19850" y="10284"/>
                      <a:pt x="19850" y="10284"/>
                    </a:cubicBezTo>
                    <a:lnTo>
                      <a:pt x="20990" y="9900"/>
                    </a:lnTo>
                    <a:lnTo>
                      <a:pt x="17692" y="2179"/>
                    </a:lnTo>
                    <a:cubicBezTo>
                      <a:pt x="17692" y="2179"/>
                      <a:pt x="16522" y="0"/>
                      <a:pt x="12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52"/>
              <p:cNvSpPr/>
              <p:nvPr/>
            </p:nvSpPr>
            <p:spPr>
              <a:xfrm>
                <a:off x="1999796" y="2697179"/>
                <a:ext cx="471163" cy="599789"/>
              </a:xfrm>
              <a:custGeom>
                <a:avLst/>
                <a:gdLst/>
                <a:ahLst/>
                <a:cxnLst/>
                <a:rect l="l" t="t" r="r" b="b"/>
                <a:pathLst>
                  <a:path w="11546" h="14698" extrusionOk="0">
                    <a:moveTo>
                      <a:pt x="3317" y="1"/>
                    </a:moveTo>
                    <a:cubicBezTo>
                      <a:pt x="2685" y="1"/>
                      <a:pt x="2008" y="219"/>
                      <a:pt x="1350" y="827"/>
                    </a:cubicBezTo>
                    <a:cubicBezTo>
                      <a:pt x="0" y="2077"/>
                      <a:pt x="1211" y="4714"/>
                      <a:pt x="2470" y="6709"/>
                    </a:cubicBezTo>
                    <a:cubicBezTo>
                      <a:pt x="3509" y="8361"/>
                      <a:pt x="3404" y="10491"/>
                      <a:pt x="2227" y="12047"/>
                    </a:cubicBezTo>
                    <a:lnTo>
                      <a:pt x="1407" y="13123"/>
                    </a:lnTo>
                    <a:lnTo>
                      <a:pt x="7692" y="14698"/>
                    </a:lnTo>
                    <a:cubicBezTo>
                      <a:pt x="7692" y="14698"/>
                      <a:pt x="11545" y="9970"/>
                      <a:pt x="11139" y="7351"/>
                    </a:cubicBezTo>
                    <a:cubicBezTo>
                      <a:pt x="10732" y="4732"/>
                      <a:pt x="6247" y="1411"/>
                      <a:pt x="6247" y="1411"/>
                    </a:cubicBezTo>
                    <a:cubicBezTo>
                      <a:pt x="6247" y="1411"/>
                      <a:pt x="4925" y="1"/>
                      <a:pt x="3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52"/>
              <p:cNvSpPr/>
              <p:nvPr/>
            </p:nvSpPr>
            <p:spPr>
              <a:xfrm>
                <a:off x="705000" y="2688528"/>
                <a:ext cx="403994" cy="763590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18712" extrusionOk="0">
                    <a:moveTo>
                      <a:pt x="6482" y="0"/>
                    </a:moveTo>
                    <a:cubicBezTo>
                      <a:pt x="4352" y="153"/>
                      <a:pt x="513" y="7491"/>
                      <a:pt x="254" y="10129"/>
                    </a:cubicBezTo>
                    <a:cubicBezTo>
                      <a:pt x="0" y="12761"/>
                      <a:pt x="5185" y="18711"/>
                      <a:pt x="5185" y="18711"/>
                    </a:cubicBezTo>
                    <a:lnTo>
                      <a:pt x="9899" y="12014"/>
                    </a:lnTo>
                    <a:lnTo>
                      <a:pt x="7262" y="8558"/>
                    </a:lnTo>
                    <a:cubicBezTo>
                      <a:pt x="7262" y="8558"/>
                      <a:pt x="6941" y="5821"/>
                      <a:pt x="7644" y="3183"/>
                    </a:cubicBezTo>
                    <a:cubicBezTo>
                      <a:pt x="8353" y="550"/>
                      <a:pt x="6482" y="0"/>
                      <a:pt x="6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52"/>
              <p:cNvSpPr/>
              <p:nvPr/>
            </p:nvSpPr>
            <p:spPr>
              <a:xfrm>
                <a:off x="1058712" y="2399658"/>
                <a:ext cx="1045039" cy="383101"/>
              </a:xfrm>
              <a:custGeom>
                <a:avLst/>
                <a:gdLst/>
                <a:ahLst/>
                <a:cxnLst/>
                <a:rect l="l" t="t" r="r" b="b"/>
                <a:pathLst>
                  <a:path w="25609" h="9388" extrusionOk="0">
                    <a:moveTo>
                      <a:pt x="24077" y="1"/>
                    </a:moveTo>
                    <a:cubicBezTo>
                      <a:pt x="24077" y="1"/>
                      <a:pt x="21894" y="4916"/>
                      <a:pt x="12451" y="5347"/>
                    </a:cubicBezTo>
                    <a:cubicBezTo>
                      <a:pt x="12058" y="5365"/>
                      <a:pt x="11680" y="5373"/>
                      <a:pt x="11318" y="5373"/>
                    </a:cubicBezTo>
                    <a:cubicBezTo>
                      <a:pt x="2970" y="5373"/>
                      <a:pt x="2600" y="818"/>
                      <a:pt x="2600" y="818"/>
                    </a:cubicBezTo>
                    <a:cubicBezTo>
                      <a:pt x="2600" y="818"/>
                      <a:pt x="1289" y="1172"/>
                      <a:pt x="1021" y="2608"/>
                    </a:cubicBezTo>
                    <a:cubicBezTo>
                      <a:pt x="752" y="4040"/>
                      <a:pt x="1" y="5045"/>
                      <a:pt x="2198" y="6658"/>
                    </a:cubicBezTo>
                    <a:cubicBezTo>
                      <a:pt x="3995" y="7978"/>
                      <a:pt x="8334" y="9387"/>
                      <a:pt x="12830" y="9387"/>
                    </a:cubicBezTo>
                    <a:cubicBezTo>
                      <a:pt x="13829" y="9387"/>
                      <a:pt x="14836" y="9318"/>
                      <a:pt x="15825" y="9162"/>
                    </a:cubicBezTo>
                    <a:cubicBezTo>
                      <a:pt x="21258" y="8305"/>
                      <a:pt x="25202" y="4954"/>
                      <a:pt x="25403" y="4006"/>
                    </a:cubicBezTo>
                    <a:cubicBezTo>
                      <a:pt x="25609" y="3059"/>
                      <a:pt x="25384" y="867"/>
                      <a:pt x="240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52"/>
              <p:cNvSpPr/>
              <p:nvPr/>
            </p:nvSpPr>
            <p:spPr>
              <a:xfrm>
                <a:off x="1810739" y="2675266"/>
                <a:ext cx="288713" cy="554003"/>
              </a:xfrm>
              <a:custGeom>
                <a:avLst/>
                <a:gdLst/>
                <a:ahLst/>
                <a:cxnLst/>
                <a:rect l="l" t="t" r="r" b="b"/>
                <a:pathLst>
                  <a:path w="7075" h="13576" extrusionOk="0">
                    <a:moveTo>
                      <a:pt x="3930" y="0"/>
                    </a:moveTo>
                    <a:lnTo>
                      <a:pt x="191" y="1723"/>
                    </a:lnTo>
                    <a:cubicBezTo>
                      <a:pt x="191" y="1723"/>
                      <a:pt x="0" y="13421"/>
                      <a:pt x="823" y="13541"/>
                    </a:cubicBezTo>
                    <a:cubicBezTo>
                      <a:pt x="969" y="13561"/>
                      <a:pt x="1258" y="13576"/>
                      <a:pt x="1633" y="13576"/>
                    </a:cubicBezTo>
                    <a:cubicBezTo>
                      <a:pt x="3380" y="13576"/>
                      <a:pt x="7010" y="13253"/>
                      <a:pt x="7041" y="11650"/>
                    </a:cubicBezTo>
                    <a:cubicBezTo>
                      <a:pt x="7074" y="9707"/>
                      <a:pt x="3930" y="0"/>
                      <a:pt x="39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52"/>
              <p:cNvSpPr/>
              <p:nvPr/>
            </p:nvSpPr>
            <p:spPr>
              <a:xfrm>
                <a:off x="1561491" y="2782465"/>
                <a:ext cx="73086" cy="1153220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8260" extrusionOk="0">
                    <a:moveTo>
                      <a:pt x="259" y="0"/>
                    </a:moveTo>
                    <a:lnTo>
                      <a:pt x="0" y="15"/>
                    </a:lnTo>
                    <a:lnTo>
                      <a:pt x="1532" y="28260"/>
                    </a:lnTo>
                    <a:lnTo>
                      <a:pt x="1790" y="2824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52"/>
              <p:cNvSpPr/>
              <p:nvPr/>
            </p:nvSpPr>
            <p:spPr>
              <a:xfrm>
                <a:off x="1665222" y="3127608"/>
                <a:ext cx="73658" cy="73698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806" extrusionOk="0">
                    <a:moveTo>
                      <a:pt x="900" y="1"/>
                    </a:moveTo>
                    <a:cubicBezTo>
                      <a:pt x="403" y="1"/>
                      <a:pt x="0" y="403"/>
                      <a:pt x="0" y="905"/>
                    </a:cubicBezTo>
                    <a:cubicBezTo>
                      <a:pt x="0" y="1403"/>
                      <a:pt x="403" y="1805"/>
                      <a:pt x="900" y="1805"/>
                    </a:cubicBezTo>
                    <a:cubicBezTo>
                      <a:pt x="1397" y="1805"/>
                      <a:pt x="1804" y="1403"/>
                      <a:pt x="1804" y="905"/>
                    </a:cubicBezTo>
                    <a:cubicBezTo>
                      <a:pt x="1804" y="403"/>
                      <a:pt x="1397" y="1"/>
                      <a:pt x="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52"/>
              <p:cNvSpPr/>
              <p:nvPr/>
            </p:nvSpPr>
            <p:spPr>
              <a:xfrm>
                <a:off x="1665222" y="3415295"/>
                <a:ext cx="73658" cy="73698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806" extrusionOk="0">
                    <a:moveTo>
                      <a:pt x="900" y="1"/>
                    </a:moveTo>
                    <a:cubicBezTo>
                      <a:pt x="403" y="1"/>
                      <a:pt x="0" y="403"/>
                      <a:pt x="0" y="901"/>
                    </a:cubicBezTo>
                    <a:cubicBezTo>
                      <a:pt x="0" y="1403"/>
                      <a:pt x="403" y="1805"/>
                      <a:pt x="900" y="1805"/>
                    </a:cubicBezTo>
                    <a:cubicBezTo>
                      <a:pt x="1397" y="1805"/>
                      <a:pt x="1804" y="1403"/>
                      <a:pt x="1804" y="901"/>
                    </a:cubicBezTo>
                    <a:cubicBezTo>
                      <a:pt x="1804" y="403"/>
                      <a:pt x="1397" y="1"/>
                      <a:pt x="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52"/>
              <p:cNvSpPr/>
              <p:nvPr/>
            </p:nvSpPr>
            <p:spPr>
              <a:xfrm>
                <a:off x="1496854" y="3910280"/>
                <a:ext cx="341232" cy="365676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8961" extrusionOk="0">
                    <a:moveTo>
                      <a:pt x="8362" y="0"/>
                    </a:moveTo>
                    <a:lnTo>
                      <a:pt x="0" y="924"/>
                    </a:lnTo>
                    <a:cubicBezTo>
                      <a:pt x="0" y="924"/>
                      <a:pt x="2446" y="8822"/>
                      <a:pt x="2479" y="8917"/>
                    </a:cubicBezTo>
                    <a:cubicBezTo>
                      <a:pt x="2490" y="8949"/>
                      <a:pt x="2723" y="8959"/>
                      <a:pt x="3029" y="8959"/>
                    </a:cubicBezTo>
                    <a:cubicBezTo>
                      <a:pt x="3640" y="8959"/>
                      <a:pt x="4542" y="8917"/>
                      <a:pt x="4542" y="8917"/>
                    </a:cubicBezTo>
                    <a:lnTo>
                      <a:pt x="4126" y="522"/>
                    </a:lnTo>
                    <a:lnTo>
                      <a:pt x="5270" y="8961"/>
                    </a:lnTo>
                    <a:lnTo>
                      <a:pt x="7688" y="8961"/>
                    </a:lnTo>
                    <a:lnTo>
                      <a:pt x="83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52"/>
              <p:cNvSpPr/>
              <p:nvPr/>
            </p:nvSpPr>
            <p:spPr>
              <a:xfrm>
                <a:off x="1487631" y="4136022"/>
                <a:ext cx="197753" cy="145193"/>
              </a:xfrm>
              <a:custGeom>
                <a:avLst/>
                <a:gdLst/>
                <a:ahLst/>
                <a:cxnLst/>
                <a:rect l="l" t="t" r="r" b="b"/>
                <a:pathLst>
                  <a:path w="4846" h="3558" extrusionOk="0">
                    <a:moveTo>
                      <a:pt x="1384" y="1"/>
                    </a:moveTo>
                    <a:lnTo>
                      <a:pt x="2250" y="2590"/>
                    </a:lnTo>
                    <a:cubicBezTo>
                      <a:pt x="2250" y="2590"/>
                      <a:pt x="2063" y="2393"/>
                      <a:pt x="1727" y="2393"/>
                    </a:cubicBezTo>
                    <a:cubicBezTo>
                      <a:pt x="1559" y="2393"/>
                      <a:pt x="1354" y="2442"/>
                      <a:pt x="1116" y="2590"/>
                    </a:cubicBezTo>
                    <a:cubicBezTo>
                      <a:pt x="398" y="3036"/>
                      <a:pt x="1" y="3557"/>
                      <a:pt x="1" y="3557"/>
                    </a:cubicBezTo>
                    <a:lnTo>
                      <a:pt x="4845" y="3557"/>
                    </a:lnTo>
                    <a:lnTo>
                      <a:pt x="46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52"/>
              <p:cNvSpPr/>
              <p:nvPr/>
            </p:nvSpPr>
            <p:spPr>
              <a:xfrm>
                <a:off x="1685340" y="4132921"/>
                <a:ext cx="201589" cy="162332"/>
              </a:xfrm>
              <a:custGeom>
                <a:avLst/>
                <a:gdLst/>
                <a:ahLst/>
                <a:cxnLst/>
                <a:rect l="l" t="t" r="r" b="b"/>
                <a:pathLst>
                  <a:path w="4940" h="3978" extrusionOk="0">
                    <a:moveTo>
                      <a:pt x="0" y="1"/>
                    </a:moveTo>
                    <a:lnTo>
                      <a:pt x="641" y="3854"/>
                    </a:lnTo>
                    <a:lnTo>
                      <a:pt x="4940" y="3978"/>
                    </a:lnTo>
                    <a:cubicBezTo>
                      <a:pt x="4940" y="3978"/>
                      <a:pt x="4464" y="2923"/>
                      <a:pt x="3871" y="2923"/>
                    </a:cubicBezTo>
                    <a:cubicBezTo>
                      <a:pt x="3829" y="2923"/>
                      <a:pt x="3786" y="2928"/>
                      <a:pt x="3743" y="2940"/>
                    </a:cubicBezTo>
                    <a:cubicBezTo>
                      <a:pt x="3142" y="3097"/>
                      <a:pt x="3052" y="3300"/>
                      <a:pt x="3041" y="3332"/>
                    </a:cubicBezTo>
                    <a:lnTo>
                      <a:pt x="3041" y="3332"/>
                    </a:lnTo>
                    <a:lnTo>
                      <a:pt x="40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52"/>
              <p:cNvSpPr/>
              <p:nvPr/>
            </p:nvSpPr>
            <p:spPr>
              <a:xfrm>
                <a:off x="916542" y="3135688"/>
                <a:ext cx="323399" cy="480549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11776" extrusionOk="0">
                    <a:moveTo>
                      <a:pt x="5201" y="1"/>
                    </a:moveTo>
                    <a:cubicBezTo>
                      <a:pt x="5191" y="1"/>
                      <a:pt x="5182" y="2"/>
                      <a:pt x="5175" y="4"/>
                    </a:cubicBezTo>
                    <a:cubicBezTo>
                      <a:pt x="4892" y="75"/>
                      <a:pt x="1" y="7753"/>
                      <a:pt x="1" y="7753"/>
                    </a:cubicBezTo>
                    <a:cubicBezTo>
                      <a:pt x="1" y="7753"/>
                      <a:pt x="249" y="11180"/>
                      <a:pt x="1072" y="11750"/>
                    </a:cubicBezTo>
                    <a:cubicBezTo>
                      <a:pt x="1098" y="11767"/>
                      <a:pt x="1128" y="11776"/>
                      <a:pt x="1162" y="11776"/>
                    </a:cubicBezTo>
                    <a:cubicBezTo>
                      <a:pt x="2244" y="11776"/>
                      <a:pt x="7714" y="3261"/>
                      <a:pt x="7817" y="2291"/>
                    </a:cubicBezTo>
                    <a:cubicBezTo>
                      <a:pt x="7924" y="1322"/>
                      <a:pt x="5586" y="1"/>
                      <a:pt x="5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52"/>
              <p:cNvSpPr/>
              <p:nvPr/>
            </p:nvSpPr>
            <p:spPr>
              <a:xfrm>
                <a:off x="1980250" y="3206569"/>
                <a:ext cx="358249" cy="218932"/>
              </a:xfrm>
              <a:custGeom>
                <a:avLst/>
                <a:gdLst/>
                <a:ahLst/>
                <a:cxnLst/>
                <a:rect l="l" t="t" r="r" b="b"/>
                <a:pathLst>
                  <a:path w="8779" h="5365" extrusionOk="0">
                    <a:moveTo>
                      <a:pt x="1656" y="1"/>
                    </a:moveTo>
                    <a:cubicBezTo>
                      <a:pt x="1447" y="1"/>
                      <a:pt x="1300" y="26"/>
                      <a:pt x="1235" y="81"/>
                    </a:cubicBezTo>
                    <a:cubicBezTo>
                      <a:pt x="700" y="535"/>
                      <a:pt x="0" y="2584"/>
                      <a:pt x="150" y="3134"/>
                    </a:cubicBezTo>
                    <a:cubicBezTo>
                      <a:pt x="276" y="3591"/>
                      <a:pt x="5280" y="5364"/>
                      <a:pt x="7452" y="5364"/>
                    </a:cubicBezTo>
                    <a:cubicBezTo>
                      <a:pt x="7896" y="5364"/>
                      <a:pt x="8222" y="5290"/>
                      <a:pt x="8363" y="5116"/>
                    </a:cubicBezTo>
                    <a:cubicBezTo>
                      <a:pt x="8363" y="5116"/>
                      <a:pt x="8779" y="2714"/>
                      <a:pt x="8363" y="1976"/>
                    </a:cubicBezTo>
                    <a:cubicBezTo>
                      <a:pt x="8000" y="1323"/>
                      <a:pt x="3181" y="1"/>
                      <a:pt x="16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86" name="Google Shape;2486;p52"/>
          <p:cNvSpPr/>
          <p:nvPr/>
        </p:nvSpPr>
        <p:spPr>
          <a:xfrm>
            <a:off x="1346850" y="521326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52"/>
          <p:cNvGrpSpPr/>
          <p:nvPr/>
        </p:nvGrpSpPr>
        <p:grpSpPr>
          <a:xfrm>
            <a:off x="4580970" y="3873578"/>
            <a:ext cx="2299937" cy="1319797"/>
            <a:chOff x="4580970" y="3873578"/>
            <a:chExt cx="2299937" cy="1319797"/>
          </a:xfrm>
        </p:grpSpPr>
        <p:grpSp>
          <p:nvGrpSpPr>
            <p:cNvPr id="2488" name="Google Shape;2488;p52"/>
            <p:cNvGrpSpPr/>
            <p:nvPr/>
          </p:nvGrpSpPr>
          <p:grpSpPr>
            <a:xfrm rot="-8762622" flipH="1">
              <a:off x="5679030" y="4088892"/>
              <a:ext cx="1042436" cy="889169"/>
              <a:chOff x="5794823" y="394529"/>
              <a:chExt cx="1647605" cy="1405361"/>
            </a:xfrm>
          </p:grpSpPr>
          <p:sp>
            <p:nvSpPr>
              <p:cNvPr id="2489" name="Google Shape;2489;p52"/>
              <p:cNvSpPr/>
              <p:nvPr/>
            </p:nvSpPr>
            <p:spPr>
              <a:xfrm>
                <a:off x="5794823" y="1143474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52"/>
              <p:cNvSpPr/>
              <p:nvPr/>
            </p:nvSpPr>
            <p:spPr>
              <a:xfrm rot="-3131212">
                <a:off x="6330254" y="65338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1" name="Google Shape;2491;p52"/>
            <p:cNvGrpSpPr/>
            <p:nvPr/>
          </p:nvGrpSpPr>
          <p:grpSpPr>
            <a:xfrm rot="10800000" flipH="1">
              <a:off x="4580970" y="4019946"/>
              <a:ext cx="2249891" cy="976673"/>
              <a:chOff x="5085720" y="658171"/>
              <a:chExt cx="2249891" cy="976673"/>
            </a:xfrm>
          </p:grpSpPr>
          <p:sp>
            <p:nvSpPr>
              <p:cNvPr id="2492" name="Google Shape;2492;p52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52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52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52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52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52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52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52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52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01" name="Google Shape;2501;p52"/>
          <p:cNvSpPr txBox="1">
            <a:spLocks noGrp="1"/>
          </p:cNvSpPr>
          <p:nvPr>
            <p:ph type="title"/>
          </p:nvPr>
        </p:nvSpPr>
        <p:spPr>
          <a:xfrm>
            <a:off x="1085658" y="234307"/>
            <a:ext cx="4606031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المثلث الجبلي الجنوبي</a:t>
            </a:r>
            <a:endParaRPr sz="36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pic>
        <p:nvPicPr>
          <p:cNvPr id="58" name="Picture 5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53" y="4359671"/>
            <a:ext cx="428122" cy="428122"/>
          </a:xfrm>
          <a:prstGeom prst="rect">
            <a:avLst/>
          </a:prstGeom>
        </p:spPr>
      </p:pic>
      <p:pic>
        <p:nvPicPr>
          <p:cNvPr id="59" name="Picture 5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3" y="4234901"/>
            <a:ext cx="677662" cy="677662"/>
          </a:xfrm>
          <a:prstGeom prst="rect">
            <a:avLst/>
          </a:prstGeom>
        </p:spPr>
      </p:pic>
      <p:pic>
        <p:nvPicPr>
          <p:cNvPr id="60" name="Picture 5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61" name="Picture 6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7813" y="4359671"/>
            <a:ext cx="428122" cy="428122"/>
          </a:xfrm>
          <a:prstGeom prst="rect">
            <a:avLst/>
          </a:prstGeom>
        </p:spPr>
      </p:pic>
      <p:sp>
        <p:nvSpPr>
          <p:cNvPr id="62" name="Google Shape;2450;p52"/>
          <p:cNvSpPr txBox="1"/>
          <p:nvPr/>
        </p:nvSpPr>
        <p:spPr>
          <a:xfrm>
            <a:off x="1684782" y="1391400"/>
            <a:ext cx="1459800" cy="51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الظواهر</a:t>
            </a:r>
            <a:endParaRPr sz="1600"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63" name="Google Shape;2452;p52"/>
          <p:cNvSpPr txBox="1"/>
          <p:nvPr/>
        </p:nvSpPr>
        <p:spPr>
          <a:xfrm>
            <a:off x="3807391" y="1391400"/>
            <a:ext cx="1459800" cy="51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الخصائص</a:t>
            </a:r>
            <a:endParaRPr sz="1600"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6838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2" name="Google Shape;1622;p43"/>
          <p:cNvGrpSpPr/>
          <p:nvPr/>
        </p:nvGrpSpPr>
        <p:grpSpPr>
          <a:xfrm flipH="1">
            <a:off x="3372476" y="3383009"/>
            <a:ext cx="1857653" cy="1315061"/>
            <a:chOff x="4542908" y="3383009"/>
            <a:chExt cx="1857653" cy="1315061"/>
          </a:xfrm>
        </p:grpSpPr>
        <p:grpSp>
          <p:nvGrpSpPr>
            <p:cNvPr id="1623" name="Google Shape;1623;p43"/>
            <p:cNvGrpSpPr/>
            <p:nvPr/>
          </p:nvGrpSpPr>
          <p:grpSpPr>
            <a:xfrm>
              <a:off x="4542908" y="3468910"/>
              <a:ext cx="1806261" cy="988144"/>
              <a:chOff x="4542908" y="3468910"/>
              <a:chExt cx="1806261" cy="988144"/>
            </a:xfrm>
          </p:grpSpPr>
          <p:sp>
            <p:nvSpPr>
              <p:cNvPr id="1624" name="Google Shape;1624;p43"/>
              <p:cNvSpPr/>
              <p:nvPr/>
            </p:nvSpPr>
            <p:spPr>
              <a:xfrm>
                <a:off x="4542908" y="3468910"/>
                <a:ext cx="1222446" cy="818030"/>
              </a:xfrm>
              <a:custGeom>
                <a:avLst/>
                <a:gdLst/>
                <a:ahLst/>
                <a:cxnLst/>
                <a:rect l="l" t="t" r="r" b="b"/>
                <a:pathLst>
                  <a:path w="13984" h="9358" extrusionOk="0">
                    <a:moveTo>
                      <a:pt x="5794" y="1"/>
                    </a:moveTo>
                    <a:cubicBezTo>
                      <a:pt x="5149" y="1"/>
                      <a:pt x="4626" y="523"/>
                      <a:pt x="4626" y="1171"/>
                    </a:cubicBezTo>
                    <a:lnTo>
                      <a:pt x="4626" y="2602"/>
                    </a:lnTo>
                    <a:cubicBezTo>
                      <a:pt x="4626" y="2963"/>
                      <a:pt x="4333" y="3256"/>
                      <a:pt x="3972" y="3256"/>
                    </a:cubicBezTo>
                    <a:cubicBezTo>
                      <a:pt x="3816" y="3256"/>
                      <a:pt x="3665" y="3200"/>
                      <a:pt x="3547" y="3098"/>
                    </a:cubicBezTo>
                    <a:cubicBezTo>
                      <a:pt x="3179" y="2778"/>
                      <a:pt x="2696" y="2582"/>
                      <a:pt x="2170" y="2582"/>
                    </a:cubicBezTo>
                    <a:cubicBezTo>
                      <a:pt x="969" y="2582"/>
                      <a:pt x="0" y="3597"/>
                      <a:pt x="78" y="4819"/>
                    </a:cubicBezTo>
                    <a:cubicBezTo>
                      <a:pt x="145" y="5875"/>
                      <a:pt x="1016" y="6726"/>
                      <a:pt x="2072" y="6773"/>
                    </a:cubicBezTo>
                    <a:cubicBezTo>
                      <a:pt x="2106" y="6774"/>
                      <a:pt x="2140" y="6775"/>
                      <a:pt x="2173" y="6775"/>
                    </a:cubicBezTo>
                    <a:cubicBezTo>
                      <a:pt x="2698" y="6775"/>
                      <a:pt x="3179" y="6581"/>
                      <a:pt x="3547" y="6260"/>
                    </a:cubicBezTo>
                    <a:cubicBezTo>
                      <a:pt x="3665" y="6159"/>
                      <a:pt x="3816" y="6101"/>
                      <a:pt x="3972" y="6101"/>
                    </a:cubicBezTo>
                    <a:cubicBezTo>
                      <a:pt x="4333" y="6101"/>
                      <a:pt x="4626" y="6395"/>
                      <a:pt x="4626" y="6756"/>
                    </a:cubicBezTo>
                    <a:lnTo>
                      <a:pt x="4626" y="8190"/>
                    </a:lnTo>
                    <a:cubicBezTo>
                      <a:pt x="4626" y="8835"/>
                      <a:pt x="5149" y="9358"/>
                      <a:pt x="5794" y="9358"/>
                    </a:cubicBezTo>
                    <a:lnTo>
                      <a:pt x="12813" y="9358"/>
                    </a:lnTo>
                    <a:cubicBezTo>
                      <a:pt x="13461" y="9358"/>
                      <a:pt x="13983" y="8835"/>
                      <a:pt x="13983" y="8190"/>
                    </a:cubicBezTo>
                    <a:lnTo>
                      <a:pt x="13983" y="1171"/>
                    </a:lnTo>
                    <a:cubicBezTo>
                      <a:pt x="13983" y="523"/>
                      <a:pt x="13461" y="1"/>
                      <a:pt x="128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25" name="Google Shape;1625;p43"/>
              <p:cNvGrpSpPr/>
              <p:nvPr/>
            </p:nvGrpSpPr>
            <p:grpSpPr>
              <a:xfrm rot="6547869">
                <a:off x="5649283" y="3775638"/>
                <a:ext cx="656063" cy="559603"/>
                <a:chOff x="5794823" y="394529"/>
                <a:chExt cx="1647605" cy="1405361"/>
              </a:xfrm>
            </p:grpSpPr>
            <p:sp>
              <p:nvSpPr>
                <p:cNvPr id="1626" name="Google Shape;1626;p43"/>
                <p:cNvSpPr/>
                <p:nvPr/>
              </p:nvSpPr>
              <p:spPr>
                <a:xfrm>
                  <a:off x="5794823" y="1143474"/>
                  <a:ext cx="803906" cy="65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7655" extrusionOk="0">
                      <a:moveTo>
                        <a:pt x="746" y="1374"/>
                      </a:moveTo>
                      <a:cubicBezTo>
                        <a:pt x="1132" y="1374"/>
                        <a:pt x="1571" y="1565"/>
                        <a:pt x="1860" y="1693"/>
                      </a:cubicBezTo>
                      <a:cubicBezTo>
                        <a:pt x="2372" y="1919"/>
                        <a:pt x="2872" y="2176"/>
                        <a:pt x="3347" y="2473"/>
                      </a:cubicBezTo>
                      <a:cubicBezTo>
                        <a:pt x="2905" y="2392"/>
                        <a:pt x="2460" y="2361"/>
                        <a:pt x="2011" y="2297"/>
                      </a:cubicBezTo>
                      <a:cubicBezTo>
                        <a:pt x="1640" y="2247"/>
                        <a:pt x="1252" y="2190"/>
                        <a:pt x="908" y="2020"/>
                      </a:cubicBezTo>
                      <a:cubicBezTo>
                        <a:pt x="880" y="2011"/>
                        <a:pt x="105" y="1623"/>
                        <a:pt x="307" y="1491"/>
                      </a:cubicBezTo>
                      <a:cubicBezTo>
                        <a:pt x="435" y="1407"/>
                        <a:pt x="586" y="1374"/>
                        <a:pt x="746" y="1374"/>
                      </a:cubicBezTo>
                      <a:close/>
                      <a:moveTo>
                        <a:pt x="3987" y="179"/>
                      </a:moveTo>
                      <a:cubicBezTo>
                        <a:pt x="4018" y="179"/>
                        <a:pt x="4051" y="182"/>
                        <a:pt x="4087" y="189"/>
                      </a:cubicBezTo>
                      <a:cubicBezTo>
                        <a:pt x="4619" y="287"/>
                        <a:pt x="4585" y="1450"/>
                        <a:pt x="4599" y="1842"/>
                      </a:cubicBezTo>
                      <a:cubicBezTo>
                        <a:pt x="4609" y="2196"/>
                        <a:pt x="4573" y="2591"/>
                        <a:pt x="4609" y="2956"/>
                      </a:cubicBezTo>
                      <a:cubicBezTo>
                        <a:pt x="4333" y="2587"/>
                        <a:pt x="4120" y="2149"/>
                        <a:pt x="3945" y="1731"/>
                      </a:cubicBezTo>
                      <a:cubicBezTo>
                        <a:pt x="3841" y="1483"/>
                        <a:pt x="3358" y="179"/>
                        <a:pt x="3987" y="179"/>
                      </a:cubicBezTo>
                      <a:close/>
                      <a:moveTo>
                        <a:pt x="7198" y="980"/>
                      </a:moveTo>
                      <a:cubicBezTo>
                        <a:pt x="8064" y="980"/>
                        <a:pt x="7251" y="2523"/>
                        <a:pt x="7076" y="2824"/>
                      </a:cubicBezTo>
                      <a:cubicBezTo>
                        <a:pt x="6856" y="3202"/>
                        <a:pt x="6560" y="3583"/>
                        <a:pt x="6327" y="3984"/>
                      </a:cubicBezTo>
                      <a:cubicBezTo>
                        <a:pt x="6344" y="3566"/>
                        <a:pt x="6387" y="3145"/>
                        <a:pt x="6445" y="2736"/>
                      </a:cubicBezTo>
                      <a:cubicBezTo>
                        <a:pt x="6496" y="2375"/>
                        <a:pt x="6610" y="1015"/>
                        <a:pt x="7147" y="981"/>
                      </a:cubicBezTo>
                      <a:cubicBezTo>
                        <a:pt x="7165" y="980"/>
                        <a:pt x="7182" y="980"/>
                        <a:pt x="7198" y="980"/>
                      </a:cubicBezTo>
                      <a:close/>
                      <a:moveTo>
                        <a:pt x="2547" y="3240"/>
                      </a:moveTo>
                      <a:cubicBezTo>
                        <a:pt x="2759" y="3240"/>
                        <a:pt x="2969" y="3253"/>
                        <a:pt x="3168" y="3269"/>
                      </a:cubicBezTo>
                      <a:cubicBezTo>
                        <a:pt x="3576" y="3300"/>
                        <a:pt x="3995" y="3347"/>
                        <a:pt x="4394" y="3445"/>
                      </a:cubicBezTo>
                      <a:cubicBezTo>
                        <a:pt x="3702" y="3766"/>
                        <a:pt x="3003" y="4238"/>
                        <a:pt x="2247" y="4302"/>
                      </a:cubicBezTo>
                      <a:cubicBezTo>
                        <a:pt x="2158" y="4309"/>
                        <a:pt x="2067" y="4314"/>
                        <a:pt x="1975" y="4314"/>
                      </a:cubicBezTo>
                      <a:cubicBezTo>
                        <a:pt x="1771" y="4314"/>
                        <a:pt x="1565" y="4291"/>
                        <a:pt x="1377" y="4221"/>
                      </a:cubicBezTo>
                      <a:cubicBezTo>
                        <a:pt x="1228" y="4163"/>
                        <a:pt x="928" y="4045"/>
                        <a:pt x="1050" y="3806"/>
                      </a:cubicBezTo>
                      <a:cubicBezTo>
                        <a:pt x="1120" y="3664"/>
                        <a:pt x="1218" y="3536"/>
                        <a:pt x="1363" y="3465"/>
                      </a:cubicBezTo>
                      <a:cubicBezTo>
                        <a:pt x="1719" y="3290"/>
                        <a:pt x="2136" y="3240"/>
                        <a:pt x="2547" y="3240"/>
                      </a:cubicBezTo>
                      <a:close/>
                      <a:moveTo>
                        <a:pt x="5519" y="4645"/>
                      </a:moveTo>
                      <a:cubicBezTo>
                        <a:pt x="5669" y="4645"/>
                        <a:pt x="5819" y="4657"/>
                        <a:pt x="5965" y="4683"/>
                      </a:cubicBezTo>
                      <a:cubicBezTo>
                        <a:pt x="5446" y="4963"/>
                        <a:pt x="4933" y="5385"/>
                        <a:pt x="4343" y="5456"/>
                      </a:cubicBezTo>
                      <a:cubicBezTo>
                        <a:pt x="4325" y="5458"/>
                        <a:pt x="4309" y="5459"/>
                        <a:pt x="4294" y="5459"/>
                      </a:cubicBezTo>
                      <a:cubicBezTo>
                        <a:pt x="4101" y="5459"/>
                        <a:pt x="4030" y="5309"/>
                        <a:pt x="4137" y="5112"/>
                      </a:cubicBezTo>
                      <a:cubicBezTo>
                        <a:pt x="4269" y="4859"/>
                        <a:pt x="4582" y="4758"/>
                        <a:pt x="4845" y="4710"/>
                      </a:cubicBezTo>
                      <a:cubicBezTo>
                        <a:pt x="5061" y="4671"/>
                        <a:pt x="5290" y="4645"/>
                        <a:pt x="5519" y="4645"/>
                      </a:cubicBezTo>
                      <a:close/>
                      <a:moveTo>
                        <a:pt x="8066" y="3232"/>
                      </a:moveTo>
                      <a:cubicBezTo>
                        <a:pt x="8092" y="3232"/>
                        <a:pt x="8120" y="3235"/>
                        <a:pt x="8149" y="3243"/>
                      </a:cubicBezTo>
                      <a:cubicBezTo>
                        <a:pt x="8797" y="3404"/>
                        <a:pt x="8152" y="4855"/>
                        <a:pt x="7893" y="5635"/>
                      </a:cubicBezTo>
                      <a:cubicBezTo>
                        <a:pt x="7731" y="4861"/>
                        <a:pt x="7515" y="3232"/>
                        <a:pt x="8066" y="3232"/>
                      </a:cubicBezTo>
                      <a:close/>
                      <a:moveTo>
                        <a:pt x="6959" y="5918"/>
                      </a:moveTo>
                      <a:cubicBezTo>
                        <a:pt x="7173" y="5918"/>
                        <a:pt x="7398" y="5937"/>
                        <a:pt x="7596" y="5999"/>
                      </a:cubicBezTo>
                      <a:cubicBezTo>
                        <a:pt x="7083" y="6144"/>
                        <a:pt x="6577" y="6350"/>
                        <a:pt x="6040" y="6377"/>
                      </a:cubicBezTo>
                      <a:cubicBezTo>
                        <a:pt x="6027" y="6378"/>
                        <a:pt x="6015" y="6379"/>
                        <a:pt x="6003" y="6379"/>
                      </a:cubicBezTo>
                      <a:cubicBezTo>
                        <a:pt x="5809" y="6379"/>
                        <a:pt x="5674" y="6282"/>
                        <a:pt x="5922" y="6124"/>
                      </a:cubicBezTo>
                      <a:cubicBezTo>
                        <a:pt x="6114" y="5999"/>
                        <a:pt x="6347" y="5952"/>
                        <a:pt x="6573" y="5935"/>
                      </a:cubicBezTo>
                      <a:cubicBezTo>
                        <a:pt x="6691" y="5926"/>
                        <a:pt x="6823" y="5918"/>
                        <a:pt x="6959" y="5918"/>
                      </a:cubicBezTo>
                      <a:close/>
                      <a:moveTo>
                        <a:pt x="4071" y="1"/>
                      </a:moveTo>
                      <a:cubicBezTo>
                        <a:pt x="4014" y="1"/>
                        <a:pt x="3953" y="9"/>
                        <a:pt x="3887" y="27"/>
                      </a:cubicBezTo>
                      <a:cubicBezTo>
                        <a:pt x="2858" y="304"/>
                        <a:pt x="3853" y="2186"/>
                        <a:pt x="4394" y="2976"/>
                      </a:cubicBezTo>
                      <a:cubicBezTo>
                        <a:pt x="3674" y="2436"/>
                        <a:pt x="2922" y="1950"/>
                        <a:pt x="2089" y="1582"/>
                      </a:cubicBezTo>
                      <a:cubicBezTo>
                        <a:pt x="1687" y="1405"/>
                        <a:pt x="1223" y="1193"/>
                        <a:pt x="767" y="1193"/>
                      </a:cubicBezTo>
                      <a:cubicBezTo>
                        <a:pt x="675" y="1193"/>
                        <a:pt x="583" y="1202"/>
                        <a:pt x="493" y="1221"/>
                      </a:cubicBezTo>
                      <a:cubicBezTo>
                        <a:pt x="314" y="1258"/>
                        <a:pt x="0" y="1377"/>
                        <a:pt x="94" y="1623"/>
                      </a:cubicBezTo>
                      <a:cubicBezTo>
                        <a:pt x="260" y="2051"/>
                        <a:pt x="938" y="2277"/>
                        <a:pt x="1329" y="2369"/>
                      </a:cubicBezTo>
                      <a:cubicBezTo>
                        <a:pt x="2136" y="2561"/>
                        <a:pt x="2976" y="2527"/>
                        <a:pt x="3769" y="2774"/>
                      </a:cubicBezTo>
                      <a:lnTo>
                        <a:pt x="3799" y="2774"/>
                      </a:lnTo>
                      <a:cubicBezTo>
                        <a:pt x="4026" y="2932"/>
                        <a:pt x="4249" y="3098"/>
                        <a:pt x="4471" y="3266"/>
                      </a:cubicBezTo>
                      <a:cubicBezTo>
                        <a:pt x="3904" y="3116"/>
                        <a:pt x="3297" y="3056"/>
                        <a:pt x="2717" y="3056"/>
                      </a:cubicBezTo>
                      <a:cubicBezTo>
                        <a:pt x="2683" y="3056"/>
                        <a:pt x="2649" y="3057"/>
                        <a:pt x="2615" y="3057"/>
                      </a:cubicBezTo>
                      <a:cubicBezTo>
                        <a:pt x="2068" y="3060"/>
                        <a:pt x="1208" y="3073"/>
                        <a:pt x="914" y="3647"/>
                      </a:cubicBezTo>
                      <a:cubicBezTo>
                        <a:pt x="600" y="4261"/>
                        <a:pt x="1407" y="4487"/>
                        <a:pt x="1876" y="4504"/>
                      </a:cubicBezTo>
                      <a:cubicBezTo>
                        <a:pt x="1904" y="4505"/>
                        <a:pt x="1932" y="4506"/>
                        <a:pt x="1961" y="4506"/>
                      </a:cubicBezTo>
                      <a:cubicBezTo>
                        <a:pt x="2964" y="4506"/>
                        <a:pt x="3818" y="3873"/>
                        <a:pt x="4717" y="3515"/>
                      </a:cubicBezTo>
                      <a:cubicBezTo>
                        <a:pt x="4734" y="3509"/>
                        <a:pt x="4747" y="3498"/>
                        <a:pt x="4755" y="3489"/>
                      </a:cubicBezTo>
                      <a:cubicBezTo>
                        <a:pt x="5166" y="3813"/>
                        <a:pt x="5565" y="4150"/>
                        <a:pt x="5962" y="4487"/>
                      </a:cubicBezTo>
                      <a:cubicBezTo>
                        <a:pt x="5801" y="4460"/>
                        <a:pt x="5631" y="4447"/>
                        <a:pt x="5461" y="4447"/>
                      </a:cubicBezTo>
                      <a:cubicBezTo>
                        <a:pt x="5138" y="4447"/>
                        <a:pt x="4812" y="4496"/>
                        <a:pt x="4535" y="4596"/>
                      </a:cubicBezTo>
                      <a:cubicBezTo>
                        <a:pt x="4215" y="4710"/>
                        <a:pt x="3688" y="5098"/>
                        <a:pt x="3948" y="5510"/>
                      </a:cubicBezTo>
                      <a:cubicBezTo>
                        <a:pt x="4026" y="5632"/>
                        <a:pt x="4149" y="5682"/>
                        <a:pt x="4300" y="5682"/>
                      </a:cubicBezTo>
                      <a:cubicBezTo>
                        <a:pt x="4888" y="5682"/>
                        <a:pt x="5889" y="4925"/>
                        <a:pt x="6205" y="4774"/>
                      </a:cubicBezTo>
                      <a:cubicBezTo>
                        <a:pt x="6229" y="4764"/>
                        <a:pt x="6242" y="4747"/>
                        <a:pt x="6253" y="4730"/>
                      </a:cubicBezTo>
                      <a:cubicBezTo>
                        <a:pt x="6334" y="4801"/>
                        <a:pt x="6418" y="4872"/>
                        <a:pt x="6502" y="4943"/>
                      </a:cubicBezTo>
                      <a:cubicBezTo>
                        <a:pt x="6823" y="5213"/>
                        <a:pt x="7144" y="5487"/>
                        <a:pt x="7454" y="5766"/>
                      </a:cubicBezTo>
                      <a:cubicBezTo>
                        <a:pt x="7282" y="5731"/>
                        <a:pt x="7100" y="5715"/>
                        <a:pt x="6922" y="5715"/>
                      </a:cubicBezTo>
                      <a:cubicBezTo>
                        <a:pt x="6726" y="5715"/>
                        <a:pt x="6534" y="5734"/>
                        <a:pt x="6364" y="5766"/>
                      </a:cubicBezTo>
                      <a:cubicBezTo>
                        <a:pt x="6141" y="5811"/>
                        <a:pt x="5416" y="6026"/>
                        <a:pt x="5595" y="6411"/>
                      </a:cubicBezTo>
                      <a:cubicBezTo>
                        <a:pt x="5659" y="6545"/>
                        <a:pt x="5807" y="6586"/>
                        <a:pt x="5973" y="6586"/>
                      </a:cubicBezTo>
                      <a:cubicBezTo>
                        <a:pt x="6182" y="6586"/>
                        <a:pt x="6420" y="6520"/>
                        <a:pt x="6549" y="6492"/>
                      </a:cubicBezTo>
                      <a:cubicBezTo>
                        <a:pt x="6988" y="6390"/>
                        <a:pt x="7413" y="6232"/>
                        <a:pt x="7848" y="6130"/>
                      </a:cubicBezTo>
                      <a:cubicBezTo>
                        <a:pt x="8328" y="6590"/>
                        <a:pt x="8776" y="7076"/>
                        <a:pt x="9168" y="7616"/>
                      </a:cubicBezTo>
                      <a:cubicBezTo>
                        <a:pt x="9188" y="7643"/>
                        <a:pt x="9214" y="7654"/>
                        <a:pt x="9239" y="7654"/>
                      </a:cubicBezTo>
                      <a:cubicBezTo>
                        <a:pt x="9308" y="7654"/>
                        <a:pt x="9374" y="7571"/>
                        <a:pt x="9320" y="7497"/>
                      </a:cubicBezTo>
                      <a:cubicBezTo>
                        <a:pt x="8925" y="6954"/>
                        <a:pt x="8473" y="6462"/>
                        <a:pt x="7990" y="5999"/>
                      </a:cubicBezTo>
                      <a:cubicBezTo>
                        <a:pt x="8078" y="5519"/>
                        <a:pt x="9173" y="3033"/>
                        <a:pt x="8164" y="3033"/>
                      </a:cubicBezTo>
                      <a:cubicBezTo>
                        <a:pt x="8122" y="3033"/>
                        <a:pt x="8077" y="3038"/>
                        <a:pt x="8027" y="3047"/>
                      </a:cubicBezTo>
                      <a:cubicBezTo>
                        <a:pt x="7515" y="3134"/>
                        <a:pt x="7504" y="3836"/>
                        <a:pt x="7518" y="4238"/>
                      </a:cubicBezTo>
                      <a:cubicBezTo>
                        <a:pt x="7532" y="4730"/>
                        <a:pt x="7585" y="5250"/>
                        <a:pt x="7707" y="5736"/>
                      </a:cubicBezTo>
                      <a:cubicBezTo>
                        <a:pt x="7258" y="5325"/>
                        <a:pt x="6792" y="4933"/>
                        <a:pt x="6323" y="4545"/>
                      </a:cubicBezTo>
                      <a:cubicBezTo>
                        <a:pt x="6323" y="4501"/>
                        <a:pt x="6320" y="4457"/>
                        <a:pt x="6320" y="4410"/>
                      </a:cubicBezTo>
                      <a:cubicBezTo>
                        <a:pt x="6654" y="3634"/>
                        <a:pt x="7302" y="2972"/>
                        <a:pt x="7613" y="2182"/>
                      </a:cubicBezTo>
                      <a:cubicBezTo>
                        <a:pt x="7777" y="1768"/>
                        <a:pt x="7935" y="788"/>
                        <a:pt x="7219" y="788"/>
                      </a:cubicBezTo>
                      <a:cubicBezTo>
                        <a:pt x="7201" y="788"/>
                        <a:pt x="7183" y="788"/>
                        <a:pt x="7164" y="790"/>
                      </a:cubicBezTo>
                      <a:cubicBezTo>
                        <a:pt x="6540" y="826"/>
                        <a:pt x="6387" y="1883"/>
                        <a:pt x="6310" y="2341"/>
                      </a:cubicBezTo>
                      <a:cubicBezTo>
                        <a:pt x="6199" y="3006"/>
                        <a:pt x="6127" y="3694"/>
                        <a:pt x="6131" y="4376"/>
                      </a:cubicBezTo>
                      <a:cubicBezTo>
                        <a:pt x="6127" y="4376"/>
                        <a:pt x="6127" y="4380"/>
                        <a:pt x="6127" y="4383"/>
                      </a:cubicBezTo>
                      <a:cubicBezTo>
                        <a:pt x="6091" y="4349"/>
                        <a:pt x="6050" y="4319"/>
                        <a:pt x="6013" y="4288"/>
                      </a:cubicBezTo>
                      <a:cubicBezTo>
                        <a:pt x="5618" y="3958"/>
                        <a:pt x="5227" y="3627"/>
                        <a:pt x="4822" y="3310"/>
                      </a:cubicBezTo>
                      <a:cubicBezTo>
                        <a:pt x="4845" y="3293"/>
                        <a:pt x="4859" y="3266"/>
                        <a:pt x="4849" y="3229"/>
                      </a:cubicBezTo>
                      <a:cubicBezTo>
                        <a:pt x="4708" y="2664"/>
                        <a:pt x="5085" y="1"/>
                        <a:pt x="40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43"/>
                <p:cNvSpPr/>
                <p:nvPr/>
              </p:nvSpPr>
              <p:spPr>
                <a:xfrm rot="-3131212">
                  <a:off x="6330254" y="653389"/>
                  <a:ext cx="1017136" cy="73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7" h="6941" extrusionOk="0">
                      <a:moveTo>
                        <a:pt x="5582" y="1"/>
                      </a:moveTo>
                      <a:cubicBezTo>
                        <a:pt x="4630" y="1"/>
                        <a:pt x="4748" y="2604"/>
                        <a:pt x="4556" y="3144"/>
                      </a:cubicBezTo>
                      <a:cubicBezTo>
                        <a:pt x="4546" y="3178"/>
                        <a:pt x="4556" y="3208"/>
                        <a:pt x="4576" y="3225"/>
                      </a:cubicBezTo>
                      <a:cubicBezTo>
                        <a:pt x="4145" y="3506"/>
                        <a:pt x="3723" y="3796"/>
                        <a:pt x="3298" y="4089"/>
                      </a:cubicBezTo>
                      <a:cubicBezTo>
                        <a:pt x="3257" y="4116"/>
                        <a:pt x="3217" y="4143"/>
                        <a:pt x="3176" y="4174"/>
                      </a:cubicBezTo>
                      <a:lnTo>
                        <a:pt x="3176" y="4166"/>
                      </a:lnTo>
                      <a:cubicBezTo>
                        <a:pt x="3240" y="3489"/>
                        <a:pt x="3237" y="2797"/>
                        <a:pt x="3187" y="2125"/>
                      </a:cubicBezTo>
                      <a:cubicBezTo>
                        <a:pt x="3149" y="1659"/>
                        <a:pt x="3098" y="597"/>
                        <a:pt x="2481" y="499"/>
                      </a:cubicBezTo>
                      <a:cubicBezTo>
                        <a:pt x="2439" y="492"/>
                        <a:pt x="2398" y="489"/>
                        <a:pt x="2361" y="489"/>
                      </a:cubicBezTo>
                      <a:cubicBezTo>
                        <a:pt x="1716" y="489"/>
                        <a:pt x="1780" y="1428"/>
                        <a:pt x="1901" y="1845"/>
                      </a:cubicBezTo>
                      <a:cubicBezTo>
                        <a:pt x="2137" y="2662"/>
                        <a:pt x="2724" y="3380"/>
                        <a:pt x="2981" y="4183"/>
                      </a:cubicBezTo>
                      <a:cubicBezTo>
                        <a:pt x="2977" y="4227"/>
                        <a:pt x="2970" y="4271"/>
                        <a:pt x="2967" y="4315"/>
                      </a:cubicBezTo>
                      <a:cubicBezTo>
                        <a:pt x="2464" y="4663"/>
                        <a:pt x="1961" y="5007"/>
                        <a:pt x="1475" y="5375"/>
                      </a:cubicBezTo>
                      <a:cubicBezTo>
                        <a:pt x="1645" y="4899"/>
                        <a:pt x="1746" y="4389"/>
                        <a:pt x="1807" y="3900"/>
                      </a:cubicBezTo>
                      <a:cubicBezTo>
                        <a:pt x="1857" y="3502"/>
                        <a:pt x="1911" y="2803"/>
                        <a:pt x="1411" y="2665"/>
                      </a:cubicBezTo>
                      <a:cubicBezTo>
                        <a:pt x="1343" y="2646"/>
                        <a:pt x="1281" y="2637"/>
                        <a:pt x="1225" y="2637"/>
                      </a:cubicBezTo>
                      <a:cubicBezTo>
                        <a:pt x="299" y="2637"/>
                        <a:pt x="1130" y="5130"/>
                        <a:pt x="1172" y="5611"/>
                      </a:cubicBezTo>
                      <a:cubicBezTo>
                        <a:pt x="760" y="5935"/>
                        <a:pt x="365" y="6283"/>
                        <a:pt x="1" y="6660"/>
                      </a:cubicBezTo>
                      <a:lnTo>
                        <a:pt x="1" y="6940"/>
                      </a:lnTo>
                      <a:cubicBezTo>
                        <a:pt x="402" y="6509"/>
                        <a:pt x="841" y="6117"/>
                        <a:pt x="1300" y="5753"/>
                      </a:cubicBezTo>
                      <a:cubicBezTo>
                        <a:pt x="1726" y="5895"/>
                        <a:pt x="2134" y="6093"/>
                        <a:pt x="2559" y="6232"/>
                      </a:cubicBezTo>
                      <a:cubicBezTo>
                        <a:pt x="2703" y="6279"/>
                        <a:pt x="2980" y="6384"/>
                        <a:pt x="3206" y="6384"/>
                      </a:cubicBezTo>
                      <a:cubicBezTo>
                        <a:pt x="3339" y="6384"/>
                        <a:pt x="3455" y="6348"/>
                        <a:pt x="3517" y="6242"/>
                      </a:cubicBezTo>
                      <a:cubicBezTo>
                        <a:pt x="3733" y="5878"/>
                        <a:pt x="3031" y="5594"/>
                        <a:pt x="2812" y="5530"/>
                      </a:cubicBezTo>
                      <a:cubicBezTo>
                        <a:pt x="2571" y="5461"/>
                        <a:pt x="2280" y="5415"/>
                        <a:pt x="1993" y="5415"/>
                      </a:cubicBezTo>
                      <a:cubicBezTo>
                        <a:pt x="1903" y="5415"/>
                        <a:pt x="1813" y="5419"/>
                        <a:pt x="1726" y="5429"/>
                      </a:cubicBezTo>
                      <a:cubicBezTo>
                        <a:pt x="2063" y="5175"/>
                        <a:pt x="2407" y="4936"/>
                        <a:pt x="2751" y="4696"/>
                      </a:cubicBezTo>
                      <a:cubicBezTo>
                        <a:pt x="2842" y="4635"/>
                        <a:pt x="2933" y="4571"/>
                        <a:pt x="3021" y="4511"/>
                      </a:cubicBezTo>
                      <a:cubicBezTo>
                        <a:pt x="3028" y="4528"/>
                        <a:pt x="3042" y="4545"/>
                        <a:pt x="3062" y="4554"/>
                      </a:cubicBezTo>
                      <a:cubicBezTo>
                        <a:pt x="3375" y="4741"/>
                        <a:pt x="4353" y="5641"/>
                        <a:pt x="4933" y="5641"/>
                      </a:cubicBezTo>
                      <a:cubicBezTo>
                        <a:pt x="5058" y="5641"/>
                        <a:pt x="5164" y="5599"/>
                        <a:pt x="5241" y="5499"/>
                      </a:cubicBezTo>
                      <a:cubicBezTo>
                        <a:pt x="5542" y="5115"/>
                        <a:pt x="5052" y="4676"/>
                        <a:pt x="4746" y="4531"/>
                      </a:cubicBezTo>
                      <a:cubicBezTo>
                        <a:pt x="4401" y="4371"/>
                        <a:pt x="3968" y="4287"/>
                        <a:pt x="3556" y="4287"/>
                      </a:cubicBezTo>
                      <a:cubicBezTo>
                        <a:pt x="3480" y="4287"/>
                        <a:pt x="3405" y="4289"/>
                        <a:pt x="3332" y="4295"/>
                      </a:cubicBezTo>
                      <a:cubicBezTo>
                        <a:pt x="3760" y="3995"/>
                        <a:pt x="4188" y="3694"/>
                        <a:pt x="4627" y="3411"/>
                      </a:cubicBezTo>
                      <a:cubicBezTo>
                        <a:pt x="4634" y="3421"/>
                        <a:pt x="4644" y="3434"/>
                        <a:pt x="4661" y="3441"/>
                      </a:cubicBezTo>
                      <a:cubicBezTo>
                        <a:pt x="5548" y="3894"/>
                        <a:pt x="6362" y="4632"/>
                        <a:pt x="7398" y="4690"/>
                      </a:cubicBezTo>
                      <a:cubicBezTo>
                        <a:pt x="7431" y="4692"/>
                        <a:pt x="7467" y="4693"/>
                        <a:pt x="7504" y="4693"/>
                      </a:cubicBezTo>
                      <a:cubicBezTo>
                        <a:pt x="7979" y="4693"/>
                        <a:pt x="8672" y="4522"/>
                        <a:pt x="8434" y="3927"/>
                      </a:cubicBezTo>
                      <a:cubicBezTo>
                        <a:pt x="8197" y="3327"/>
                        <a:pt x="7340" y="3235"/>
                        <a:pt x="6797" y="3178"/>
                      </a:cubicBezTo>
                      <a:cubicBezTo>
                        <a:pt x="6526" y="3150"/>
                        <a:pt x="6246" y="3135"/>
                        <a:pt x="5966" y="3135"/>
                      </a:cubicBezTo>
                      <a:cubicBezTo>
                        <a:pt x="5618" y="3135"/>
                        <a:pt x="5269" y="3159"/>
                        <a:pt x="4931" y="3215"/>
                      </a:cubicBezTo>
                      <a:cubicBezTo>
                        <a:pt x="5167" y="3067"/>
                        <a:pt x="5403" y="2925"/>
                        <a:pt x="5646" y="2790"/>
                      </a:cubicBezTo>
                      <a:lnTo>
                        <a:pt x="5677" y="2790"/>
                      </a:lnTo>
                      <a:cubicBezTo>
                        <a:pt x="6487" y="2621"/>
                        <a:pt x="7323" y="2729"/>
                        <a:pt x="8140" y="2615"/>
                      </a:cubicBezTo>
                      <a:cubicBezTo>
                        <a:pt x="8541" y="2561"/>
                        <a:pt x="9237" y="2399"/>
                        <a:pt x="9439" y="1990"/>
                      </a:cubicBezTo>
                      <a:cubicBezTo>
                        <a:pt x="9557" y="1751"/>
                        <a:pt x="9257" y="1606"/>
                        <a:pt x="9081" y="1551"/>
                      </a:cubicBezTo>
                      <a:cubicBezTo>
                        <a:pt x="8945" y="1509"/>
                        <a:pt x="8804" y="1491"/>
                        <a:pt x="8661" y="1491"/>
                      </a:cubicBezTo>
                      <a:cubicBezTo>
                        <a:pt x="8252" y="1491"/>
                        <a:pt x="7829" y="1638"/>
                        <a:pt x="7459" y="1760"/>
                      </a:cubicBezTo>
                      <a:cubicBezTo>
                        <a:pt x="6594" y="2051"/>
                        <a:pt x="5802" y="2466"/>
                        <a:pt x="5035" y="2935"/>
                      </a:cubicBezTo>
                      <a:cubicBezTo>
                        <a:pt x="5643" y="2199"/>
                        <a:pt x="6811" y="414"/>
                        <a:pt x="5815" y="47"/>
                      </a:cubicBezTo>
                      <a:cubicBezTo>
                        <a:pt x="5731" y="15"/>
                        <a:pt x="5654" y="1"/>
                        <a:pt x="55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28" name="Google Shape;1628;p43"/>
            <p:cNvGrpSpPr/>
            <p:nvPr/>
          </p:nvGrpSpPr>
          <p:grpSpPr>
            <a:xfrm rot="5400000" flipH="1">
              <a:off x="5457598" y="3755107"/>
              <a:ext cx="1315061" cy="570865"/>
              <a:chOff x="5085720" y="658171"/>
              <a:chExt cx="2249891" cy="976673"/>
            </a:xfrm>
          </p:grpSpPr>
          <p:sp>
            <p:nvSpPr>
              <p:cNvPr id="1629" name="Google Shape;1629;p43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3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3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3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3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3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3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3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3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38" name="Google Shape;1638;p4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000" b="1" dirty="0" smtClean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التقويم</a:t>
            </a:r>
            <a:endParaRPr sz="40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639" name="Google Shape;1639;p43"/>
          <p:cNvSpPr txBox="1"/>
          <p:nvPr/>
        </p:nvSpPr>
        <p:spPr>
          <a:xfrm>
            <a:off x="5554413" y="1681728"/>
            <a:ext cx="3023603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4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عرف نهر النيل ؟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grpSp>
        <p:nvGrpSpPr>
          <p:cNvPr id="1640" name="Google Shape;1640;p43"/>
          <p:cNvGrpSpPr/>
          <p:nvPr/>
        </p:nvGrpSpPr>
        <p:grpSpPr>
          <a:xfrm>
            <a:off x="3441983" y="1207530"/>
            <a:ext cx="1789196" cy="1263388"/>
            <a:chOff x="2642636" y="1207530"/>
            <a:chExt cx="1789196" cy="1263388"/>
          </a:xfrm>
        </p:grpSpPr>
        <p:sp>
          <p:nvSpPr>
            <p:cNvPr id="1641" name="Google Shape;1641;p43"/>
            <p:cNvSpPr/>
            <p:nvPr/>
          </p:nvSpPr>
          <p:spPr>
            <a:xfrm>
              <a:off x="3209735" y="1652800"/>
              <a:ext cx="1222097" cy="818117"/>
            </a:xfrm>
            <a:custGeom>
              <a:avLst/>
              <a:gdLst/>
              <a:ahLst/>
              <a:cxnLst/>
              <a:rect l="l" t="t" r="r" b="b"/>
              <a:pathLst>
                <a:path w="13980" h="9359" extrusionOk="0">
                  <a:moveTo>
                    <a:pt x="1168" y="1"/>
                  </a:moveTo>
                  <a:cubicBezTo>
                    <a:pt x="523" y="1"/>
                    <a:pt x="0" y="524"/>
                    <a:pt x="0" y="1169"/>
                  </a:cubicBezTo>
                  <a:lnTo>
                    <a:pt x="0" y="8188"/>
                  </a:lnTo>
                  <a:cubicBezTo>
                    <a:pt x="0" y="8835"/>
                    <a:pt x="523" y="9359"/>
                    <a:pt x="1168" y="9359"/>
                  </a:cubicBezTo>
                  <a:lnTo>
                    <a:pt x="8186" y="9359"/>
                  </a:lnTo>
                  <a:cubicBezTo>
                    <a:pt x="8834" y="9359"/>
                    <a:pt x="9357" y="8835"/>
                    <a:pt x="9357" y="8188"/>
                  </a:cubicBezTo>
                  <a:lnTo>
                    <a:pt x="9357" y="6757"/>
                  </a:lnTo>
                  <a:cubicBezTo>
                    <a:pt x="9357" y="6395"/>
                    <a:pt x="9647" y="6102"/>
                    <a:pt x="10008" y="6102"/>
                  </a:cubicBezTo>
                  <a:cubicBezTo>
                    <a:pt x="10167" y="6102"/>
                    <a:pt x="10319" y="6160"/>
                    <a:pt x="10437" y="6261"/>
                  </a:cubicBezTo>
                  <a:cubicBezTo>
                    <a:pt x="10805" y="6581"/>
                    <a:pt x="11284" y="6777"/>
                    <a:pt x="11810" y="6777"/>
                  </a:cubicBezTo>
                  <a:cubicBezTo>
                    <a:pt x="13015" y="6777"/>
                    <a:pt x="13980" y="5761"/>
                    <a:pt x="13903" y="4543"/>
                  </a:cubicBezTo>
                  <a:cubicBezTo>
                    <a:pt x="13835" y="3483"/>
                    <a:pt x="12967" y="2633"/>
                    <a:pt x="11911" y="2586"/>
                  </a:cubicBezTo>
                  <a:cubicBezTo>
                    <a:pt x="11877" y="2584"/>
                    <a:pt x="11844" y="2583"/>
                    <a:pt x="11810" y="2583"/>
                  </a:cubicBezTo>
                  <a:cubicBezTo>
                    <a:pt x="11283" y="2583"/>
                    <a:pt x="10805" y="2779"/>
                    <a:pt x="10437" y="3098"/>
                  </a:cubicBezTo>
                  <a:cubicBezTo>
                    <a:pt x="10319" y="3200"/>
                    <a:pt x="10167" y="3257"/>
                    <a:pt x="10008" y="3257"/>
                  </a:cubicBezTo>
                  <a:cubicBezTo>
                    <a:pt x="9647" y="3257"/>
                    <a:pt x="9357" y="2964"/>
                    <a:pt x="9357" y="2603"/>
                  </a:cubicBezTo>
                  <a:lnTo>
                    <a:pt x="9357" y="1169"/>
                  </a:lnTo>
                  <a:cubicBezTo>
                    <a:pt x="9357" y="524"/>
                    <a:pt x="8834" y="1"/>
                    <a:pt x="8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2" name="Google Shape;1642;p43"/>
            <p:cNvGrpSpPr/>
            <p:nvPr/>
          </p:nvGrpSpPr>
          <p:grpSpPr>
            <a:xfrm rot="-3291425">
              <a:off x="2732222" y="1357020"/>
              <a:ext cx="656045" cy="559588"/>
              <a:chOff x="5794823" y="394529"/>
              <a:chExt cx="1647605" cy="1405361"/>
            </a:xfrm>
          </p:grpSpPr>
          <p:sp>
            <p:nvSpPr>
              <p:cNvPr id="1643" name="Google Shape;1643;p43"/>
              <p:cNvSpPr/>
              <p:nvPr/>
            </p:nvSpPr>
            <p:spPr>
              <a:xfrm>
                <a:off x="5794823" y="1143474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3"/>
              <p:cNvSpPr/>
              <p:nvPr/>
            </p:nvSpPr>
            <p:spPr>
              <a:xfrm rot="-3131212">
                <a:off x="6330254" y="65338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6" name="Google Shape;1646;p43"/>
          <p:cNvSpPr txBox="1"/>
          <p:nvPr/>
        </p:nvSpPr>
        <p:spPr>
          <a:xfrm>
            <a:off x="5367444" y="3468900"/>
            <a:ext cx="3317446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91425" anchor="ctr" anchorCtr="0">
            <a:noAutofit/>
          </a:bodyPr>
          <a:lstStyle/>
          <a:p>
            <a:pPr marL="12700" marR="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400" b="1" dirty="0" err="1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ماهى</a:t>
            </a:r>
            <a:r>
              <a:rPr lang="ar-EG" sz="24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 خصائص شبه جزيره سيناء؟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48" name="Google Shape;1648;p43"/>
          <p:cNvSpPr/>
          <p:nvPr/>
        </p:nvSpPr>
        <p:spPr>
          <a:xfrm>
            <a:off x="3203179" y="2564972"/>
            <a:ext cx="1222534" cy="818030"/>
          </a:xfrm>
          <a:custGeom>
            <a:avLst/>
            <a:gdLst/>
            <a:ahLst/>
            <a:cxnLst/>
            <a:rect l="l" t="t" r="r" b="b"/>
            <a:pathLst>
              <a:path w="13985" h="9358" extrusionOk="0">
                <a:moveTo>
                  <a:pt x="5794" y="0"/>
                </a:moveTo>
                <a:cubicBezTo>
                  <a:pt x="5150" y="0"/>
                  <a:pt x="4627" y="522"/>
                  <a:pt x="4627" y="1167"/>
                </a:cubicBezTo>
                <a:lnTo>
                  <a:pt x="4627" y="2601"/>
                </a:lnTo>
                <a:cubicBezTo>
                  <a:pt x="4627" y="2962"/>
                  <a:pt x="4333" y="3256"/>
                  <a:pt x="3972" y="3256"/>
                </a:cubicBezTo>
                <a:cubicBezTo>
                  <a:pt x="3814" y="3256"/>
                  <a:pt x="3662" y="3199"/>
                  <a:pt x="3544" y="3098"/>
                </a:cubicBezTo>
                <a:cubicBezTo>
                  <a:pt x="3176" y="2777"/>
                  <a:pt x="2697" y="2581"/>
                  <a:pt x="2170" y="2581"/>
                </a:cubicBezTo>
                <a:cubicBezTo>
                  <a:pt x="966" y="2581"/>
                  <a:pt x="1" y="3597"/>
                  <a:pt x="78" y="4815"/>
                </a:cubicBezTo>
                <a:cubicBezTo>
                  <a:pt x="146" y="5871"/>
                  <a:pt x="1016" y="6725"/>
                  <a:pt x="2073" y="6772"/>
                </a:cubicBezTo>
                <a:cubicBezTo>
                  <a:pt x="2107" y="6774"/>
                  <a:pt x="2140" y="6774"/>
                  <a:pt x="2174" y="6774"/>
                </a:cubicBezTo>
                <a:cubicBezTo>
                  <a:pt x="2698" y="6774"/>
                  <a:pt x="3179" y="6580"/>
                  <a:pt x="3547" y="6259"/>
                </a:cubicBezTo>
                <a:cubicBezTo>
                  <a:pt x="3665" y="6158"/>
                  <a:pt x="3817" y="6101"/>
                  <a:pt x="3972" y="6101"/>
                </a:cubicBezTo>
                <a:cubicBezTo>
                  <a:pt x="4333" y="6101"/>
                  <a:pt x="4627" y="6394"/>
                  <a:pt x="4627" y="6755"/>
                </a:cubicBezTo>
                <a:lnTo>
                  <a:pt x="4627" y="8189"/>
                </a:lnTo>
                <a:cubicBezTo>
                  <a:pt x="4627" y="8834"/>
                  <a:pt x="5150" y="9357"/>
                  <a:pt x="5794" y="9357"/>
                </a:cubicBezTo>
                <a:lnTo>
                  <a:pt x="12813" y="9357"/>
                </a:lnTo>
                <a:cubicBezTo>
                  <a:pt x="13458" y="9357"/>
                  <a:pt x="13984" y="8834"/>
                  <a:pt x="13984" y="8189"/>
                </a:cubicBezTo>
                <a:lnTo>
                  <a:pt x="13984" y="1167"/>
                </a:lnTo>
                <a:cubicBezTo>
                  <a:pt x="13984" y="522"/>
                  <a:pt x="13458" y="0"/>
                  <a:pt x="128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43"/>
          <p:cNvSpPr txBox="1"/>
          <p:nvPr/>
        </p:nvSpPr>
        <p:spPr>
          <a:xfrm>
            <a:off x="265595" y="2562533"/>
            <a:ext cx="270158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4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تحدث عن ما تعرفه عن الصحراء </a:t>
            </a:r>
            <a:r>
              <a:rPr lang="ar-EG" sz="2400" b="1" dirty="0" err="1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الشرقيه</a:t>
            </a:r>
            <a:r>
              <a:rPr lang="ar-EG" sz="24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؟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50" name="Google Shape;1650;p43"/>
          <p:cNvSpPr txBox="1"/>
          <p:nvPr/>
        </p:nvSpPr>
        <p:spPr>
          <a:xfrm>
            <a:off x="4080222" y="183775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rPr>
              <a:t>01</a:t>
            </a:r>
            <a:endParaRPr sz="2400" dirty="0">
              <a:solidFill>
                <a:schemeClr val="lt1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1" name="Google Shape;1651;p43"/>
          <p:cNvSpPr txBox="1"/>
          <p:nvPr/>
        </p:nvSpPr>
        <p:spPr>
          <a:xfrm>
            <a:off x="3675350" y="274580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02</a:t>
            </a:r>
            <a:endParaRPr sz="2400" dirty="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3" name="Google Shape;1653;p43"/>
          <p:cNvSpPr txBox="1"/>
          <p:nvPr/>
        </p:nvSpPr>
        <p:spPr>
          <a:xfrm flipH="1">
            <a:off x="4051749" y="3653813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 smtClean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</a:t>
            </a:r>
            <a:r>
              <a:rPr lang="ar-EG" sz="2400" dirty="0" smtClean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3</a:t>
            </a:r>
            <a:endParaRPr sz="2400" dirty="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pic>
        <p:nvPicPr>
          <p:cNvPr id="34" name="Picture 3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5" name="Picture 3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grpSp>
        <p:nvGrpSpPr>
          <p:cNvPr id="38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39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062;p37"/>
          <p:cNvGrpSpPr/>
          <p:nvPr/>
        </p:nvGrpSpPr>
        <p:grpSpPr>
          <a:xfrm rot="5400000" flipH="1">
            <a:off x="362726" y="540974"/>
            <a:ext cx="1637189" cy="704651"/>
            <a:chOff x="5085720" y="658171"/>
            <a:chExt cx="2249891" cy="976673"/>
          </a:xfrm>
        </p:grpSpPr>
        <p:sp>
          <p:nvSpPr>
            <p:cNvPr id="42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7608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Google Shape;2545;p55"/>
          <p:cNvSpPr/>
          <p:nvPr/>
        </p:nvSpPr>
        <p:spPr>
          <a:xfrm>
            <a:off x="3578488" y="950900"/>
            <a:ext cx="1625671" cy="3241680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19050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547" name="Google Shape;2547;p55"/>
          <p:cNvGrpSpPr/>
          <p:nvPr/>
        </p:nvGrpSpPr>
        <p:grpSpPr>
          <a:xfrm rot="-8762622" flipH="1">
            <a:off x="5679030" y="4088892"/>
            <a:ext cx="1042436" cy="889169"/>
            <a:chOff x="5794823" y="394529"/>
            <a:chExt cx="1647605" cy="1405361"/>
          </a:xfrm>
        </p:grpSpPr>
        <p:sp>
          <p:nvSpPr>
            <p:cNvPr id="2548" name="Google Shape;2548;p55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5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0" name="Google Shape;2550;p55"/>
          <p:cNvGrpSpPr/>
          <p:nvPr/>
        </p:nvGrpSpPr>
        <p:grpSpPr>
          <a:xfrm>
            <a:off x="987995" y="1411971"/>
            <a:ext cx="2249891" cy="976673"/>
            <a:chOff x="5085720" y="658171"/>
            <a:chExt cx="2249891" cy="976673"/>
          </a:xfrm>
        </p:grpSpPr>
        <p:sp>
          <p:nvSpPr>
            <p:cNvPr id="2551" name="Google Shape;2551;p55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5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5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5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5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5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5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5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5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0" name="Google Shape;2560;p55"/>
          <p:cNvGrpSpPr/>
          <p:nvPr/>
        </p:nvGrpSpPr>
        <p:grpSpPr>
          <a:xfrm rot="-5400000" flipH="1">
            <a:off x="5128215" y="3914454"/>
            <a:ext cx="1383233" cy="600458"/>
            <a:chOff x="5085720" y="658171"/>
            <a:chExt cx="2249891" cy="976673"/>
          </a:xfrm>
        </p:grpSpPr>
        <p:sp>
          <p:nvSpPr>
            <p:cNvPr id="2561" name="Google Shape;2561;p55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5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5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5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5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5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5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5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5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Picture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0" name="Picture 2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1" name="Picture 3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686965" y="1212002"/>
            <a:ext cx="1422917" cy="26887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606319" y="1859277"/>
            <a:ext cx="2797628" cy="105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Font typeface="Joti One"/>
              <a:buNone/>
              <a:defRPr sz="22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Joti One"/>
              <a:buNone/>
              <a:defRPr sz="2500" b="0" i="0" u="none" strike="noStrike" cap="none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pPr algn="justLow" rtl="1"/>
            <a:r>
              <a:rPr lang="ar-EG" sz="32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يمكنك من خلال هذا </a:t>
            </a:r>
            <a:r>
              <a:rPr lang="en-US" sz="32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QR</a:t>
            </a:r>
            <a:r>
              <a:rPr lang="ar-EG" sz="32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 مشاهدة شرح الدرس كامل</a:t>
            </a:r>
          </a:p>
        </p:txBody>
      </p:sp>
      <p:grpSp>
        <p:nvGrpSpPr>
          <p:cNvPr id="37" name="Google Shape;2982;p58"/>
          <p:cNvGrpSpPr/>
          <p:nvPr/>
        </p:nvGrpSpPr>
        <p:grpSpPr>
          <a:xfrm flipH="1">
            <a:off x="6168979" y="1451287"/>
            <a:ext cx="2961563" cy="3731529"/>
            <a:chOff x="4379775" y="1112775"/>
            <a:chExt cx="2381532" cy="3740521"/>
          </a:xfrm>
        </p:grpSpPr>
        <p:sp>
          <p:nvSpPr>
            <p:cNvPr id="38" name="Google Shape;2983;p58"/>
            <p:cNvSpPr/>
            <p:nvPr/>
          </p:nvSpPr>
          <p:spPr>
            <a:xfrm>
              <a:off x="6111735" y="2064458"/>
              <a:ext cx="649572" cy="1601533"/>
            </a:xfrm>
            <a:custGeom>
              <a:avLst/>
              <a:gdLst/>
              <a:ahLst/>
              <a:cxnLst/>
              <a:rect l="l" t="t" r="r" b="b"/>
              <a:pathLst>
                <a:path w="12210" h="30104" extrusionOk="0">
                  <a:moveTo>
                    <a:pt x="7095" y="0"/>
                  </a:moveTo>
                  <a:cubicBezTo>
                    <a:pt x="7071" y="0"/>
                    <a:pt x="7046" y="6"/>
                    <a:pt x="7018" y="18"/>
                  </a:cubicBezTo>
                  <a:cubicBezTo>
                    <a:pt x="6208" y="360"/>
                    <a:pt x="5769" y="4691"/>
                    <a:pt x="5769" y="4691"/>
                  </a:cubicBezTo>
                  <a:cubicBezTo>
                    <a:pt x="5769" y="4691"/>
                    <a:pt x="5257" y="1235"/>
                    <a:pt x="4432" y="1235"/>
                  </a:cubicBezTo>
                  <a:cubicBezTo>
                    <a:pt x="4374" y="1235"/>
                    <a:pt x="4314" y="1252"/>
                    <a:pt x="4253" y="1289"/>
                  </a:cubicBezTo>
                  <a:cubicBezTo>
                    <a:pt x="3323" y="1854"/>
                    <a:pt x="5479" y="5872"/>
                    <a:pt x="5479" y="5872"/>
                  </a:cubicBezTo>
                  <a:cubicBezTo>
                    <a:pt x="5479" y="5872"/>
                    <a:pt x="6182" y="13021"/>
                    <a:pt x="5712" y="16020"/>
                  </a:cubicBezTo>
                  <a:cubicBezTo>
                    <a:pt x="5246" y="19015"/>
                    <a:pt x="0" y="21303"/>
                    <a:pt x="0" y="21303"/>
                  </a:cubicBezTo>
                  <a:lnTo>
                    <a:pt x="580" y="30103"/>
                  </a:lnTo>
                  <a:cubicBezTo>
                    <a:pt x="580" y="30103"/>
                    <a:pt x="6762" y="26931"/>
                    <a:pt x="9485" y="21799"/>
                  </a:cubicBezTo>
                  <a:cubicBezTo>
                    <a:pt x="12210" y="16667"/>
                    <a:pt x="8094" y="6892"/>
                    <a:pt x="7924" y="5872"/>
                  </a:cubicBezTo>
                  <a:cubicBezTo>
                    <a:pt x="7752" y="4853"/>
                    <a:pt x="9806" y="5207"/>
                    <a:pt x="10565" y="3958"/>
                  </a:cubicBezTo>
                  <a:cubicBezTo>
                    <a:pt x="10731" y="3684"/>
                    <a:pt x="10679" y="3577"/>
                    <a:pt x="10496" y="3577"/>
                  </a:cubicBezTo>
                  <a:cubicBezTo>
                    <a:pt x="9843" y="3577"/>
                    <a:pt x="7530" y="4936"/>
                    <a:pt x="7530" y="4936"/>
                  </a:cubicBezTo>
                  <a:cubicBezTo>
                    <a:pt x="7530" y="4936"/>
                    <a:pt x="9490" y="2490"/>
                    <a:pt x="8903" y="1850"/>
                  </a:cubicBezTo>
                  <a:cubicBezTo>
                    <a:pt x="8855" y="1798"/>
                    <a:pt x="8800" y="1774"/>
                    <a:pt x="8740" y="1774"/>
                  </a:cubicBezTo>
                  <a:cubicBezTo>
                    <a:pt x="8082" y="1774"/>
                    <a:pt x="6774" y="4650"/>
                    <a:pt x="6680" y="4650"/>
                  </a:cubicBezTo>
                  <a:cubicBezTo>
                    <a:pt x="6678" y="4650"/>
                    <a:pt x="6676" y="4647"/>
                    <a:pt x="6675" y="4642"/>
                  </a:cubicBezTo>
                  <a:cubicBezTo>
                    <a:pt x="6650" y="4453"/>
                    <a:pt x="7747" y="0"/>
                    <a:pt x="7095" y="0"/>
                  </a:cubicBez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984;p58"/>
            <p:cNvSpPr/>
            <p:nvPr/>
          </p:nvSpPr>
          <p:spPr>
            <a:xfrm>
              <a:off x="4379775" y="3123232"/>
              <a:ext cx="1783158" cy="1730064"/>
            </a:xfrm>
            <a:custGeom>
              <a:avLst/>
              <a:gdLst/>
              <a:ahLst/>
              <a:cxnLst/>
              <a:rect l="l" t="t" r="r" b="b"/>
              <a:pathLst>
                <a:path w="33518" h="32520" extrusionOk="0">
                  <a:moveTo>
                    <a:pt x="20295" y="1"/>
                  </a:moveTo>
                  <a:lnTo>
                    <a:pt x="7996" y="652"/>
                  </a:lnTo>
                  <a:cubicBezTo>
                    <a:pt x="2371" y="5212"/>
                    <a:pt x="1" y="17590"/>
                    <a:pt x="1" y="17590"/>
                  </a:cubicBezTo>
                  <a:lnTo>
                    <a:pt x="8056" y="17530"/>
                  </a:lnTo>
                  <a:lnTo>
                    <a:pt x="6638" y="32520"/>
                  </a:lnTo>
                  <a:lnTo>
                    <a:pt x="30067" y="32520"/>
                  </a:lnTo>
                  <a:lnTo>
                    <a:pt x="27952" y="13681"/>
                  </a:lnTo>
                  <a:lnTo>
                    <a:pt x="33517" y="13030"/>
                  </a:lnTo>
                  <a:lnTo>
                    <a:pt x="32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985;p58"/>
            <p:cNvSpPr/>
            <p:nvPr/>
          </p:nvSpPr>
          <p:spPr>
            <a:xfrm>
              <a:off x="4711899" y="1410106"/>
              <a:ext cx="1391393" cy="1238390"/>
            </a:xfrm>
            <a:custGeom>
              <a:avLst/>
              <a:gdLst/>
              <a:ahLst/>
              <a:cxnLst/>
              <a:rect l="l" t="t" r="r" b="b"/>
              <a:pathLst>
                <a:path w="26154" h="23278" extrusionOk="0">
                  <a:moveTo>
                    <a:pt x="11234" y="0"/>
                  </a:moveTo>
                  <a:cubicBezTo>
                    <a:pt x="11194" y="0"/>
                    <a:pt x="11169" y="3"/>
                    <a:pt x="11159" y="7"/>
                  </a:cubicBezTo>
                  <a:lnTo>
                    <a:pt x="4447" y="2611"/>
                  </a:lnTo>
                  <a:lnTo>
                    <a:pt x="3739" y="4940"/>
                  </a:lnTo>
                  <a:cubicBezTo>
                    <a:pt x="3739" y="4940"/>
                    <a:pt x="3333" y="7115"/>
                    <a:pt x="1667" y="10256"/>
                  </a:cubicBezTo>
                  <a:cubicBezTo>
                    <a:pt x="0" y="13394"/>
                    <a:pt x="2099" y="16826"/>
                    <a:pt x="4274" y="20016"/>
                  </a:cubicBezTo>
                  <a:cubicBezTo>
                    <a:pt x="5313" y="21539"/>
                    <a:pt x="9283" y="23278"/>
                    <a:pt x="13405" y="23278"/>
                  </a:cubicBezTo>
                  <a:cubicBezTo>
                    <a:pt x="17908" y="23278"/>
                    <a:pt x="22594" y="21204"/>
                    <a:pt x="23843" y="14508"/>
                  </a:cubicBezTo>
                  <a:cubicBezTo>
                    <a:pt x="26153" y="2106"/>
                    <a:pt x="12408" y="0"/>
                    <a:pt x="11234" y="0"/>
                  </a:cubicBez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986;p58"/>
            <p:cNvSpPr/>
            <p:nvPr/>
          </p:nvSpPr>
          <p:spPr>
            <a:xfrm>
              <a:off x="5524094" y="2006365"/>
              <a:ext cx="154014" cy="156568"/>
            </a:xfrm>
            <a:custGeom>
              <a:avLst/>
              <a:gdLst/>
              <a:ahLst/>
              <a:cxnLst/>
              <a:rect l="l" t="t" r="r" b="b"/>
              <a:pathLst>
                <a:path w="2895" h="2943" extrusionOk="0">
                  <a:moveTo>
                    <a:pt x="2894" y="0"/>
                  </a:moveTo>
                  <a:lnTo>
                    <a:pt x="1" y="877"/>
                  </a:lnTo>
                  <a:lnTo>
                    <a:pt x="1288" y="2942"/>
                  </a:lnTo>
                  <a:lnTo>
                    <a:pt x="28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987;p58"/>
            <p:cNvSpPr/>
            <p:nvPr/>
          </p:nvSpPr>
          <p:spPr>
            <a:xfrm>
              <a:off x="5308743" y="1913691"/>
              <a:ext cx="107570" cy="83896"/>
            </a:xfrm>
            <a:custGeom>
              <a:avLst/>
              <a:gdLst/>
              <a:ahLst/>
              <a:cxnLst/>
              <a:rect l="l" t="t" r="r" b="b"/>
              <a:pathLst>
                <a:path w="2022" h="1577" extrusionOk="0">
                  <a:moveTo>
                    <a:pt x="1004" y="0"/>
                  </a:moveTo>
                  <a:cubicBezTo>
                    <a:pt x="615" y="0"/>
                    <a:pt x="336" y="268"/>
                    <a:pt x="336" y="268"/>
                  </a:cubicBezTo>
                  <a:cubicBezTo>
                    <a:pt x="336" y="268"/>
                    <a:pt x="1" y="1324"/>
                    <a:pt x="900" y="1550"/>
                  </a:cubicBezTo>
                  <a:cubicBezTo>
                    <a:pt x="972" y="1568"/>
                    <a:pt x="1040" y="1576"/>
                    <a:pt x="1104" y="1576"/>
                  </a:cubicBezTo>
                  <a:cubicBezTo>
                    <a:pt x="1836" y="1576"/>
                    <a:pt x="2021" y="464"/>
                    <a:pt x="1465" y="132"/>
                  </a:cubicBezTo>
                  <a:cubicBezTo>
                    <a:pt x="1302" y="36"/>
                    <a:pt x="1146" y="0"/>
                    <a:pt x="1004" y="0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988;p58"/>
            <p:cNvSpPr/>
            <p:nvPr/>
          </p:nvSpPr>
          <p:spPr>
            <a:xfrm>
              <a:off x="5454669" y="1859215"/>
              <a:ext cx="80492" cy="49476"/>
            </a:xfrm>
            <a:custGeom>
              <a:avLst/>
              <a:gdLst/>
              <a:ahLst/>
              <a:cxnLst/>
              <a:rect l="l" t="t" r="r" b="b"/>
              <a:pathLst>
                <a:path w="1513" h="930" extrusionOk="0">
                  <a:moveTo>
                    <a:pt x="554" y="0"/>
                  </a:moveTo>
                  <a:cubicBezTo>
                    <a:pt x="173" y="0"/>
                    <a:pt x="0" y="150"/>
                    <a:pt x="139" y="524"/>
                  </a:cubicBezTo>
                  <a:cubicBezTo>
                    <a:pt x="139" y="524"/>
                    <a:pt x="347" y="929"/>
                    <a:pt x="741" y="929"/>
                  </a:cubicBezTo>
                  <a:cubicBezTo>
                    <a:pt x="811" y="929"/>
                    <a:pt x="888" y="916"/>
                    <a:pt x="971" y="885"/>
                  </a:cubicBezTo>
                  <a:cubicBezTo>
                    <a:pt x="1513" y="682"/>
                    <a:pt x="1219" y="54"/>
                    <a:pt x="723" y="8"/>
                  </a:cubicBezTo>
                  <a:cubicBezTo>
                    <a:pt x="663" y="3"/>
                    <a:pt x="606" y="0"/>
                    <a:pt x="554" y="0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989;p58"/>
            <p:cNvSpPr/>
            <p:nvPr/>
          </p:nvSpPr>
          <p:spPr>
            <a:xfrm>
              <a:off x="5295922" y="2267520"/>
              <a:ext cx="19099" cy="25536"/>
            </a:xfrm>
            <a:custGeom>
              <a:avLst/>
              <a:gdLst/>
              <a:ahLst/>
              <a:cxnLst/>
              <a:rect l="l" t="t" r="r" b="b"/>
              <a:pathLst>
                <a:path w="359" h="480" extrusionOk="0">
                  <a:moveTo>
                    <a:pt x="4" y="1"/>
                  </a:moveTo>
                  <a:cubicBezTo>
                    <a:pt x="4" y="1"/>
                    <a:pt x="1" y="197"/>
                    <a:pt x="49" y="479"/>
                  </a:cubicBezTo>
                  <a:lnTo>
                    <a:pt x="358" y="208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241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990;p58"/>
            <p:cNvSpPr/>
            <p:nvPr/>
          </p:nvSpPr>
          <p:spPr>
            <a:xfrm>
              <a:off x="5298529" y="2278586"/>
              <a:ext cx="205618" cy="137256"/>
            </a:xfrm>
            <a:custGeom>
              <a:avLst/>
              <a:gdLst/>
              <a:ahLst/>
              <a:cxnLst/>
              <a:rect l="l" t="t" r="r" b="b"/>
              <a:pathLst>
                <a:path w="3865" h="2580" extrusionOk="0">
                  <a:moveTo>
                    <a:pt x="309" y="0"/>
                  </a:moveTo>
                  <a:lnTo>
                    <a:pt x="0" y="271"/>
                  </a:lnTo>
                  <a:cubicBezTo>
                    <a:pt x="102" y="854"/>
                    <a:pt x="437" y="1814"/>
                    <a:pt x="1539" y="2272"/>
                  </a:cubicBezTo>
                  <a:cubicBezTo>
                    <a:pt x="2084" y="2503"/>
                    <a:pt x="2565" y="2580"/>
                    <a:pt x="2966" y="2580"/>
                  </a:cubicBezTo>
                  <a:cubicBezTo>
                    <a:pt x="3304" y="2580"/>
                    <a:pt x="3585" y="2525"/>
                    <a:pt x="3797" y="2461"/>
                  </a:cubicBezTo>
                  <a:lnTo>
                    <a:pt x="3864" y="2058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991;p58"/>
            <p:cNvSpPr/>
            <p:nvPr/>
          </p:nvSpPr>
          <p:spPr>
            <a:xfrm>
              <a:off x="5500474" y="2388070"/>
              <a:ext cx="23674" cy="21493"/>
            </a:xfrm>
            <a:custGeom>
              <a:avLst/>
              <a:gdLst/>
              <a:ahLst/>
              <a:cxnLst/>
              <a:rect l="l" t="t" r="r" b="b"/>
              <a:pathLst>
                <a:path w="445" h="404" extrusionOk="0">
                  <a:moveTo>
                    <a:pt x="68" y="0"/>
                  </a:moveTo>
                  <a:lnTo>
                    <a:pt x="1" y="403"/>
                  </a:lnTo>
                  <a:cubicBezTo>
                    <a:pt x="287" y="316"/>
                    <a:pt x="445" y="214"/>
                    <a:pt x="445" y="214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241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992;p58"/>
            <p:cNvSpPr/>
            <p:nvPr/>
          </p:nvSpPr>
          <p:spPr>
            <a:xfrm>
              <a:off x="5296135" y="2267520"/>
              <a:ext cx="229984" cy="133319"/>
            </a:xfrm>
            <a:custGeom>
              <a:avLst/>
              <a:gdLst/>
              <a:ahLst/>
              <a:cxnLst/>
              <a:rect l="l" t="t" r="r" b="b"/>
              <a:pathLst>
                <a:path w="4323" h="2506" extrusionOk="0">
                  <a:moveTo>
                    <a:pt x="0" y="1"/>
                  </a:moveTo>
                  <a:lnTo>
                    <a:pt x="4286" y="2480"/>
                  </a:lnTo>
                  <a:cubicBezTo>
                    <a:pt x="4286" y="2480"/>
                    <a:pt x="4306" y="2505"/>
                    <a:pt x="4313" y="2505"/>
                  </a:cubicBezTo>
                  <a:cubicBezTo>
                    <a:pt x="4322" y="2505"/>
                    <a:pt x="4310" y="2463"/>
                    <a:pt x="4203" y="2266"/>
                  </a:cubicBezTo>
                  <a:cubicBezTo>
                    <a:pt x="4011" y="191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F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93;p58"/>
            <p:cNvSpPr/>
            <p:nvPr/>
          </p:nvSpPr>
          <p:spPr>
            <a:xfrm>
              <a:off x="5212665" y="1673283"/>
              <a:ext cx="77140" cy="108528"/>
            </a:xfrm>
            <a:custGeom>
              <a:avLst/>
              <a:gdLst/>
              <a:ahLst/>
              <a:cxnLst/>
              <a:rect l="l" t="t" r="r" b="b"/>
              <a:pathLst>
                <a:path w="1450" h="2040" extrusionOk="0">
                  <a:moveTo>
                    <a:pt x="1253" y="1"/>
                  </a:moveTo>
                  <a:cubicBezTo>
                    <a:pt x="1253" y="1"/>
                    <a:pt x="200" y="1054"/>
                    <a:pt x="1" y="2040"/>
                  </a:cubicBezTo>
                  <a:cubicBezTo>
                    <a:pt x="1" y="2040"/>
                    <a:pt x="1449" y="561"/>
                    <a:pt x="1253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94;p58"/>
            <p:cNvSpPr/>
            <p:nvPr/>
          </p:nvSpPr>
          <p:spPr>
            <a:xfrm>
              <a:off x="5353324" y="1649025"/>
              <a:ext cx="113210" cy="52349"/>
            </a:xfrm>
            <a:custGeom>
              <a:avLst/>
              <a:gdLst/>
              <a:ahLst/>
              <a:cxnLst/>
              <a:rect l="l" t="t" r="r" b="b"/>
              <a:pathLst>
                <a:path w="2128" h="984" extrusionOk="0">
                  <a:moveTo>
                    <a:pt x="147" y="1"/>
                  </a:moveTo>
                  <a:cubicBezTo>
                    <a:pt x="49" y="1"/>
                    <a:pt x="0" y="30"/>
                    <a:pt x="24" y="95"/>
                  </a:cubicBezTo>
                  <a:cubicBezTo>
                    <a:pt x="156" y="457"/>
                    <a:pt x="2127" y="983"/>
                    <a:pt x="2127" y="983"/>
                  </a:cubicBezTo>
                  <a:cubicBezTo>
                    <a:pt x="1992" y="580"/>
                    <a:pt x="583" y="1"/>
                    <a:pt x="147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95;p58"/>
            <p:cNvSpPr/>
            <p:nvPr/>
          </p:nvSpPr>
          <p:spPr>
            <a:xfrm>
              <a:off x="4652848" y="1548957"/>
              <a:ext cx="381338" cy="1136299"/>
            </a:xfrm>
            <a:custGeom>
              <a:avLst/>
              <a:gdLst/>
              <a:ahLst/>
              <a:cxnLst/>
              <a:rect l="l" t="t" r="r" b="b"/>
              <a:pathLst>
                <a:path w="7168" h="21359" extrusionOk="0">
                  <a:moveTo>
                    <a:pt x="5557" y="1"/>
                  </a:moveTo>
                  <a:cubicBezTo>
                    <a:pt x="1832" y="3786"/>
                    <a:pt x="0" y="11800"/>
                    <a:pt x="1621" y="15773"/>
                  </a:cubicBezTo>
                  <a:cubicBezTo>
                    <a:pt x="3192" y="19618"/>
                    <a:pt x="5931" y="21359"/>
                    <a:pt x="6102" y="21359"/>
                  </a:cubicBezTo>
                  <a:cubicBezTo>
                    <a:pt x="6107" y="21359"/>
                    <a:pt x="6110" y="21357"/>
                    <a:pt x="6110" y="21353"/>
                  </a:cubicBezTo>
                  <a:cubicBezTo>
                    <a:pt x="6110" y="21237"/>
                    <a:pt x="5328" y="13508"/>
                    <a:pt x="5328" y="13508"/>
                  </a:cubicBezTo>
                  <a:lnTo>
                    <a:pt x="4662" y="13508"/>
                  </a:lnTo>
                  <a:cubicBezTo>
                    <a:pt x="2036" y="13222"/>
                    <a:pt x="2036" y="8470"/>
                    <a:pt x="3514" y="7751"/>
                  </a:cubicBezTo>
                  <a:cubicBezTo>
                    <a:pt x="3670" y="7674"/>
                    <a:pt x="3820" y="7640"/>
                    <a:pt x="3962" y="7640"/>
                  </a:cubicBezTo>
                  <a:cubicBezTo>
                    <a:pt x="5159" y="7640"/>
                    <a:pt x="5835" y="10069"/>
                    <a:pt x="5835" y="10069"/>
                  </a:cubicBezTo>
                  <a:cubicBezTo>
                    <a:pt x="5835" y="10069"/>
                    <a:pt x="5837" y="10070"/>
                    <a:pt x="5839" y="10070"/>
                  </a:cubicBezTo>
                  <a:cubicBezTo>
                    <a:pt x="5877" y="10070"/>
                    <a:pt x="6181" y="9994"/>
                    <a:pt x="6655" y="7646"/>
                  </a:cubicBezTo>
                  <a:cubicBezTo>
                    <a:pt x="7167" y="5132"/>
                    <a:pt x="5572" y="1073"/>
                    <a:pt x="5572" y="1073"/>
                  </a:cubicBezTo>
                  <a:lnTo>
                    <a:pt x="55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996;p58"/>
            <p:cNvSpPr/>
            <p:nvPr/>
          </p:nvSpPr>
          <p:spPr>
            <a:xfrm>
              <a:off x="4859155" y="1112775"/>
              <a:ext cx="420333" cy="521732"/>
            </a:xfrm>
            <a:custGeom>
              <a:avLst/>
              <a:gdLst/>
              <a:ahLst/>
              <a:cxnLst/>
              <a:rect l="l" t="t" r="r" b="b"/>
              <a:pathLst>
                <a:path w="7901" h="9807" extrusionOk="0">
                  <a:moveTo>
                    <a:pt x="6948" y="1"/>
                  </a:moveTo>
                  <a:cubicBezTo>
                    <a:pt x="6756" y="1"/>
                    <a:pt x="6262" y="183"/>
                    <a:pt x="5363" y="577"/>
                  </a:cubicBezTo>
                  <a:cubicBezTo>
                    <a:pt x="1" y="2929"/>
                    <a:pt x="370" y="9806"/>
                    <a:pt x="370" y="9806"/>
                  </a:cubicBezTo>
                  <a:cubicBezTo>
                    <a:pt x="1428" y="4483"/>
                    <a:pt x="7900" y="1"/>
                    <a:pt x="6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997;p58"/>
            <p:cNvSpPr/>
            <p:nvPr/>
          </p:nvSpPr>
          <p:spPr>
            <a:xfrm>
              <a:off x="4878626" y="1186775"/>
              <a:ext cx="1144385" cy="447731"/>
            </a:xfrm>
            <a:custGeom>
              <a:avLst/>
              <a:gdLst/>
              <a:ahLst/>
              <a:cxnLst/>
              <a:rect l="l" t="t" r="r" b="b"/>
              <a:pathLst>
                <a:path w="21511" h="8416" extrusionOk="0">
                  <a:moveTo>
                    <a:pt x="11826" y="1"/>
                  </a:moveTo>
                  <a:cubicBezTo>
                    <a:pt x="10740" y="1"/>
                    <a:pt x="9579" y="111"/>
                    <a:pt x="8360" y="364"/>
                  </a:cubicBezTo>
                  <a:cubicBezTo>
                    <a:pt x="407" y="2007"/>
                    <a:pt x="0" y="7998"/>
                    <a:pt x="0" y="8216"/>
                  </a:cubicBezTo>
                  <a:lnTo>
                    <a:pt x="4" y="8415"/>
                  </a:lnTo>
                  <a:cubicBezTo>
                    <a:pt x="4" y="8415"/>
                    <a:pt x="2411" y="6587"/>
                    <a:pt x="5975" y="5609"/>
                  </a:cubicBezTo>
                  <a:cubicBezTo>
                    <a:pt x="6725" y="5403"/>
                    <a:pt x="7698" y="5332"/>
                    <a:pt x="8783" y="5332"/>
                  </a:cubicBezTo>
                  <a:cubicBezTo>
                    <a:pt x="11155" y="5332"/>
                    <a:pt x="14065" y="5669"/>
                    <a:pt x="16366" y="5669"/>
                  </a:cubicBezTo>
                  <a:cubicBezTo>
                    <a:pt x="18012" y="5669"/>
                    <a:pt x="19347" y="5497"/>
                    <a:pt x="19952" y="4905"/>
                  </a:cubicBezTo>
                  <a:cubicBezTo>
                    <a:pt x="21510" y="3379"/>
                    <a:pt x="17819" y="1"/>
                    <a:pt x="11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998;p58"/>
            <p:cNvSpPr/>
            <p:nvPr/>
          </p:nvSpPr>
          <p:spPr>
            <a:xfrm>
              <a:off x="4910812" y="1525549"/>
              <a:ext cx="702932" cy="98314"/>
            </a:xfrm>
            <a:custGeom>
              <a:avLst/>
              <a:gdLst/>
              <a:ahLst/>
              <a:cxnLst/>
              <a:rect l="l" t="t" r="r" b="b"/>
              <a:pathLst>
                <a:path w="13213" h="1848" extrusionOk="0">
                  <a:moveTo>
                    <a:pt x="5886" y="1"/>
                  </a:moveTo>
                  <a:cubicBezTo>
                    <a:pt x="2519" y="1"/>
                    <a:pt x="0" y="1634"/>
                    <a:pt x="0" y="1634"/>
                  </a:cubicBezTo>
                  <a:cubicBezTo>
                    <a:pt x="1582" y="807"/>
                    <a:pt x="3461" y="524"/>
                    <a:pt x="5290" y="524"/>
                  </a:cubicBezTo>
                  <a:cubicBezTo>
                    <a:pt x="9248" y="524"/>
                    <a:pt x="12977" y="1848"/>
                    <a:pt x="12977" y="1848"/>
                  </a:cubicBezTo>
                  <a:cubicBezTo>
                    <a:pt x="12977" y="1848"/>
                    <a:pt x="12980" y="1848"/>
                    <a:pt x="12984" y="1848"/>
                  </a:cubicBezTo>
                  <a:cubicBezTo>
                    <a:pt x="13033" y="1848"/>
                    <a:pt x="13213" y="1799"/>
                    <a:pt x="8827" y="441"/>
                  </a:cubicBezTo>
                  <a:cubicBezTo>
                    <a:pt x="7806" y="125"/>
                    <a:pt x="6814" y="1"/>
                    <a:pt x="5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999;p58"/>
            <p:cNvSpPr/>
            <p:nvPr/>
          </p:nvSpPr>
          <p:spPr>
            <a:xfrm>
              <a:off x="5142229" y="2626031"/>
              <a:ext cx="317285" cy="552322"/>
            </a:xfrm>
            <a:custGeom>
              <a:avLst/>
              <a:gdLst/>
              <a:ahLst/>
              <a:cxnLst/>
              <a:rect l="l" t="t" r="r" b="b"/>
              <a:pathLst>
                <a:path w="5964" h="10382" extrusionOk="0">
                  <a:moveTo>
                    <a:pt x="1709" y="1"/>
                  </a:moveTo>
                  <a:lnTo>
                    <a:pt x="0" y="9505"/>
                  </a:lnTo>
                  <a:lnTo>
                    <a:pt x="5963" y="10382"/>
                  </a:lnTo>
                  <a:lnTo>
                    <a:pt x="5963" y="407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CD9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000;p58"/>
            <p:cNvSpPr/>
            <p:nvPr/>
          </p:nvSpPr>
          <p:spPr>
            <a:xfrm>
              <a:off x="4488887" y="2674655"/>
              <a:ext cx="843752" cy="1235304"/>
            </a:xfrm>
            <a:custGeom>
              <a:avLst/>
              <a:gdLst/>
              <a:ahLst/>
              <a:cxnLst/>
              <a:rect l="l" t="t" r="r" b="b"/>
              <a:pathLst>
                <a:path w="15860" h="23220" extrusionOk="0">
                  <a:moveTo>
                    <a:pt x="8823" y="1"/>
                  </a:moveTo>
                  <a:cubicBezTo>
                    <a:pt x="0" y="13064"/>
                    <a:pt x="7808" y="23220"/>
                    <a:pt x="7808" y="23220"/>
                  </a:cubicBezTo>
                  <a:cubicBezTo>
                    <a:pt x="5900" y="18128"/>
                    <a:pt x="13022" y="14396"/>
                    <a:pt x="14441" y="9468"/>
                  </a:cubicBezTo>
                  <a:cubicBezTo>
                    <a:pt x="15860" y="4538"/>
                    <a:pt x="8823" y="1"/>
                    <a:pt x="8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001;p58"/>
            <p:cNvSpPr/>
            <p:nvPr/>
          </p:nvSpPr>
          <p:spPr>
            <a:xfrm>
              <a:off x="4774142" y="4031398"/>
              <a:ext cx="1142364" cy="385540"/>
            </a:xfrm>
            <a:custGeom>
              <a:avLst/>
              <a:gdLst/>
              <a:ahLst/>
              <a:cxnLst/>
              <a:rect l="l" t="t" r="r" b="b"/>
              <a:pathLst>
                <a:path w="21473" h="7247" extrusionOk="0">
                  <a:moveTo>
                    <a:pt x="20919" y="0"/>
                  </a:moveTo>
                  <a:lnTo>
                    <a:pt x="384" y="3209"/>
                  </a:lnTo>
                  <a:lnTo>
                    <a:pt x="0" y="7247"/>
                  </a:lnTo>
                  <a:lnTo>
                    <a:pt x="21473" y="4911"/>
                  </a:lnTo>
                  <a:lnTo>
                    <a:pt x="209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002;p58"/>
            <p:cNvSpPr/>
            <p:nvPr/>
          </p:nvSpPr>
          <p:spPr>
            <a:xfrm>
              <a:off x="4750309" y="4292607"/>
              <a:ext cx="1200192" cy="375964"/>
            </a:xfrm>
            <a:custGeom>
              <a:avLst/>
              <a:gdLst/>
              <a:ahLst/>
              <a:cxnLst/>
              <a:rect l="l" t="t" r="r" b="b"/>
              <a:pathLst>
                <a:path w="22560" h="7067" extrusionOk="0">
                  <a:moveTo>
                    <a:pt x="21921" y="1"/>
                  </a:moveTo>
                  <a:lnTo>
                    <a:pt x="448" y="2337"/>
                  </a:lnTo>
                  <a:lnTo>
                    <a:pt x="0" y="7067"/>
                  </a:lnTo>
                  <a:lnTo>
                    <a:pt x="22560" y="5716"/>
                  </a:lnTo>
                  <a:lnTo>
                    <a:pt x="219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003;p58"/>
            <p:cNvSpPr/>
            <p:nvPr/>
          </p:nvSpPr>
          <p:spPr>
            <a:xfrm>
              <a:off x="4428825" y="4057998"/>
              <a:ext cx="305900" cy="795287"/>
            </a:xfrm>
            <a:custGeom>
              <a:avLst/>
              <a:gdLst/>
              <a:ahLst/>
              <a:cxnLst/>
              <a:rect l="l" t="t" r="r" b="b"/>
              <a:pathLst>
                <a:path w="5750" h="14949" extrusionOk="0">
                  <a:moveTo>
                    <a:pt x="1671" y="0"/>
                  </a:moveTo>
                  <a:lnTo>
                    <a:pt x="1" y="14949"/>
                  </a:lnTo>
                  <a:lnTo>
                    <a:pt x="4102" y="14949"/>
                  </a:lnTo>
                  <a:lnTo>
                    <a:pt x="5750" y="0"/>
                  </a:ln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004;p58"/>
            <p:cNvSpPr/>
            <p:nvPr/>
          </p:nvSpPr>
          <p:spPr>
            <a:xfrm>
              <a:off x="5323373" y="2048179"/>
              <a:ext cx="101931" cy="36495"/>
            </a:xfrm>
            <a:custGeom>
              <a:avLst/>
              <a:gdLst/>
              <a:ahLst/>
              <a:cxnLst/>
              <a:rect l="l" t="t" r="r" b="b"/>
              <a:pathLst>
                <a:path w="1916" h="686" extrusionOk="0">
                  <a:moveTo>
                    <a:pt x="956" y="1"/>
                  </a:moveTo>
                  <a:cubicBezTo>
                    <a:pt x="429" y="1"/>
                    <a:pt x="0" y="155"/>
                    <a:pt x="0" y="343"/>
                  </a:cubicBezTo>
                  <a:cubicBezTo>
                    <a:pt x="0" y="531"/>
                    <a:pt x="429" y="685"/>
                    <a:pt x="956" y="685"/>
                  </a:cubicBezTo>
                  <a:cubicBezTo>
                    <a:pt x="1487" y="685"/>
                    <a:pt x="1916" y="531"/>
                    <a:pt x="1916" y="343"/>
                  </a:cubicBezTo>
                  <a:cubicBezTo>
                    <a:pt x="1916" y="155"/>
                    <a:pt x="1487" y="1"/>
                    <a:pt x="956" y="1"/>
                  </a:cubicBezTo>
                  <a:close/>
                </a:path>
              </a:pathLst>
            </a:custGeom>
            <a:solidFill>
              <a:srgbClr val="E37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005;p58"/>
            <p:cNvSpPr/>
            <p:nvPr/>
          </p:nvSpPr>
          <p:spPr>
            <a:xfrm>
              <a:off x="5547555" y="1896029"/>
              <a:ext cx="79534" cy="82726"/>
            </a:xfrm>
            <a:custGeom>
              <a:avLst/>
              <a:gdLst/>
              <a:ahLst/>
              <a:cxnLst/>
              <a:rect l="l" t="t" r="r" b="b"/>
              <a:pathLst>
                <a:path w="1495" h="1555" extrusionOk="0">
                  <a:moveTo>
                    <a:pt x="1249" y="1"/>
                  </a:moveTo>
                  <a:cubicBezTo>
                    <a:pt x="1065" y="1"/>
                    <a:pt x="753" y="223"/>
                    <a:pt x="482" y="565"/>
                  </a:cubicBezTo>
                  <a:cubicBezTo>
                    <a:pt x="150" y="975"/>
                    <a:pt x="1" y="1408"/>
                    <a:pt x="147" y="1525"/>
                  </a:cubicBezTo>
                  <a:cubicBezTo>
                    <a:pt x="173" y="1543"/>
                    <a:pt x="207" y="1555"/>
                    <a:pt x="244" y="1555"/>
                  </a:cubicBezTo>
                  <a:cubicBezTo>
                    <a:pt x="429" y="1555"/>
                    <a:pt x="741" y="1333"/>
                    <a:pt x="1012" y="994"/>
                  </a:cubicBezTo>
                  <a:cubicBezTo>
                    <a:pt x="1343" y="581"/>
                    <a:pt x="1494" y="152"/>
                    <a:pt x="1347" y="31"/>
                  </a:cubicBezTo>
                  <a:cubicBezTo>
                    <a:pt x="1321" y="13"/>
                    <a:pt x="1287" y="1"/>
                    <a:pt x="1249" y="1"/>
                  </a:cubicBezTo>
                  <a:close/>
                </a:path>
              </a:pathLst>
            </a:custGeom>
            <a:solidFill>
              <a:srgbClr val="E37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99" y="1999289"/>
            <a:ext cx="999263" cy="99926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40"/>
          <p:cNvSpPr txBox="1">
            <a:spLocks noGrp="1"/>
          </p:cNvSpPr>
          <p:nvPr>
            <p:ph type="title"/>
          </p:nvPr>
        </p:nvSpPr>
        <p:spPr>
          <a:xfrm>
            <a:off x="2752487" y="590538"/>
            <a:ext cx="4621437" cy="114426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الاولي</a:t>
            </a:r>
            <a:endParaRPr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199" name="Google Shape;1199;p40"/>
          <p:cNvSpPr/>
          <p:nvPr/>
        </p:nvSpPr>
        <p:spPr>
          <a:xfrm>
            <a:off x="7414925" y="1000412"/>
            <a:ext cx="614259" cy="367648"/>
          </a:xfrm>
          <a:custGeom>
            <a:avLst/>
            <a:gdLst/>
            <a:ahLst/>
            <a:cxnLst/>
            <a:rect l="l" t="t" r="r" b="b"/>
            <a:pathLst>
              <a:path w="8262" h="4945" extrusionOk="0">
                <a:moveTo>
                  <a:pt x="3650" y="0"/>
                </a:moveTo>
                <a:cubicBezTo>
                  <a:pt x="3541" y="0"/>
                  <a:pt x="3426" y="30"/>
                  <a:pt x="3304" y="96"/>
                </a:cubicBezTo>
                <a:cubicBezTo>
                  <a:pt x="1816" y="906"/>
                  <a:pt x="2410" y="4088"/>
                  <a:pt x="2410" y="4088"/>
                </a:cubicBezTo>
                <a:lnTo>
                  <a:pt x="1843" y="3278"/>
                </a:lnTo>
                <a:cubicBezTo>
                  <a:pt x="1749" y="3247"/>
                  <a:pt x="1658" y="3232"/>
                  <a:pt x="1570" y="3232"/>
                </a:cubicBezTo>
                <a:cubicBezTo>
                  <a:pt x="609" y="3232"/>
                  <a:pt x="1" y="4945"/>
                  <a:pt x="1" y="4945"/>
                </a:cubicBezTo>
                <a:lnTo>
                  <a:pt x="8062" y="4945"/>
                </a:lnTo>
                <a:cubicBezTo>
                  <a:pt x="8062" y="4945"/>
                  <a:pt x="8261" y="2512"/>
                  <a:pt x="7023" y="1965"/>
                </a:cubicBezTo>
                <a:cubicBezTo>
                  <a:pt x="6897" y="1910"/>
                  <a:pt x="6779" y="1886"/>
                  <a:pt x="6670" y="1886"/>
                </a:cubicBezTo>
                <a:cubicBezTo>
                  <a:pt x="5696" y="1886"/>
                  <a:pt x="5336" y="3831"/>
                  <a:pt x="5336" y="3831"/>
                </a:cubicBezTo>
                <a:cubicBezTo>
                  <a:pt x="5336" y="3831"/>
                  <a:pt x="4878" y="0"/>
                  <a:pt x="36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40"/>
          <p:cNvGrpSpPr/>
          <p:nvPr/>
        </p:nvGrpSpPr>
        <p:grpSpPr>
          <a:xfrm>
            <a:off x="252545" y="756846"/>
            <a:ext cx="2249891" cy="976682"/>
            <a:chOff x="238395" y="261596"/>
            <a:chExt cx="2249891" cy="976682"/>
          </a:xfrm>
        </p:grpSpPr>
        <p:grpSp>
          <p:nvGrpSpPr>
            <p:cNvPr id="1201" name="Google Shape;1201;p40"/>
            <p:cNvGrpSpPr/>
            <p:nvPr/>
          </p:nvGrpSpPr>
          <p:grpSpPr>
            <a:xfrm>
              <a:off x="491295" y="456571"/>
              <a:ext cx="1005325" cy="781707"/>
              <a:chOff x="491295" y="456571"/>
              <a:chExt cx="1005325" cy="781707"/>
            </a:xfrm>
          </p:grpSpPr>
          <p:sp>
            <p:nvSpPr>
              <p:cNvPr id="1202" name="Google Shape;1202;p40"/>
              <p:cNvSpPr/>
              <p:nvPr/>
            </p:nvSpPr>
            <p:spPr>
              <a:xfrm>
                <a:off x="1044750" y="456571"/>
                <a:ext cx="451871" cy="781707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15195" extrusionOk="0">
                    <a:moveTo>
                      <a:pt x="5197" y="187"/>
                    </a:moveTo>
                    <a:cubicBezTo>
                      <a:pt x="5461" y="187"/>
                      <a:pt x="5800" y="517"/>
                      <a:pt x="5888" y="750"/>
                    </a:cubicBezTo>
                    <a:cubicBezTo>
                      <a:pt x="6024" y="1103"/>
                      <a:pt x="6010" y="1516"/>
                      <a:pt x="6007" y="1887"/>
                    </a:cubicBezTo>
                    <a:cubicBezTo>
                      <a:pt x="5999" y="2723"/>
                      <a:pt x="5966" y="3573"/>
                      <a:pt x="5871" y="4404"/>
                    </a:cubicBezTo>
                    <a:cubicBezTo>
                      <a:pt x="5837" y="4691"/>
                      <a:pt x="5794" y="4974"/>
                      <a:pt x="5747" y="5258"/>
                    </a:cubicBezTo>
                    <a:cubicBezTo>
                      <a:pt x="5666" y="4579"/>
                      <a:pt x="5504" y="3914"/>
                      <a:pt x="5331" y="3249"/>
                    </a:cubicBezTo>
                    <a:cubicBezTo>
                      <a:pt x="5122" y="2427"/>
                      <a:pt x="4691" y="1333"/>
                      <a:pt x="4900" y="483"/>
                    </a:cubicBezTo>
                    <a:cubicBezTo>
                      <a:pt x="4953" y="268"/>
                      <a:pt x="5066" y="187"/>
                      <a:pt x="5197" y="187"/>
                    </a:cubicBezTo>
                    <a:close/>
                    <a:moveTo>
                      <a:pt x="8072" y="2671"/>
                    </a:moveTo>
                    <a:cubicBezTo>
                      <a:pt x="8320" y="2671"/>
                      <a:pt x="8442" y="2893"/>
                      <a:pt x="8355" y="3165"/>
                    </a:cubicBezTo>
                    <a:cubicBezTo>
                      <a:pt x="8102" y="3962"/>
                      <a:pt x="7332" y="4667"/>
                      <a:pt x="6779" y="5261"/>
                    </a:cubicBezTo>
                    <a:cubicBezTo>
                      <a:pt x="6462" y="5602"/>
                      <a:pt x="6094" y="5926"/>
                      <a:pt x="5773" y="6277"/>
                    </a:cubicBezTo>
                    <a:cubicBezTo>
                      <a:pt x="5949" y="5423"/>
                      <a:pt x="6388" y="4565"/>
                      <a:pt x="6820" y="3837"/>
                    </a:cubicBezTo>
                    <a:cubicBezTo>
                      <a:pt x="7066" y="3419"/>
                      <a:pt x="7396" y="2889"/>
                      <a:pt x="7876" y="2710"/>
                    </a:cubicBezTo>
                    <a:cubicBezTo>
                      <a:pt x="7948" y="2683"/>
                      <a:pt x="8013" y="2671"/>
                      <a:pt x="8072" y="2671"/>
                    </a:cubicBezTo>
                    <a:close/>
                    <a:moveTo>
                      <a:pt x="3233" y="4189"/>
                    </a:moveTo>
                    <a:cubicBezTo>
                      <a:pt x="3844" y="4189"/>
                      <a:pt x="4321" y="5464"/>
                      <a:pt x="4488" y="5865"/>
                    </a:cubicBezTo>
                    <a:cubicBezTo>
                      <a:pt x="4657" y="6270"/>
                      <a:pt x="4798" y="6688"/>
                      <a:pt x="4930" y="7107"/>
                    </a:cubicBezTo>
                    <a:cubicBezTo>
                      <a:pt x="4559" y="6699"/>
                      <a:pt x="4060" y="6364"/>
                      <a:pt x="3668" y="6027"/>
                    </a:cubicBezTo>
                    <a:cubicBezTo>
                      <a:pt x="3263" y="5683"/>
                      <a:pt x="1978" y="4539"/>
                      <a:pt x="3104" y="4208"/>
                    </a:cubicBezTo>
                    <a:cubicBezTo>
                      <a:pt x="3148" y="4195"/>
                      <a:pt x="3191" y="4189"/>
                      <a:pt x="3233" y="4189"/>
                    </a:cubicBezTo>
                    <a:close/>
                    <a:moveTo>
                      <a:pt x="7574" y="7652"/>
                    </a:moveTo>
                    <a:cubicBezTo>
                      <a:pt x="7714" y="7652"/>
                      <a:pt x="7813" y="7707"/>
                      <a:pt x="7852" y="7836"/>
                    </a:cubicBezTo>
                    <a:cubicBezTo>
                      <a:pt x="7963" y="8207"/>
                      <a:pt x="7643" y="8588"/>
                      <a:pt x="7349" y="8756"/>
                    </a:cubicBezTo>
                    <a:cubicBezTo>
                      <a:pt x="7012" y="8952"/>
                      <a:pt x="6580" y="8996"/>
                      <a:pt x="6202" y="9050"/>
                    </a:cubicBezTo>
                    <a:cubicBezTo>
                      <a:pt x="5824" y="9101"/>
                      <a:pt x="5403" y="9138"/>
                      <a:pt x="5035" y="9283"/>
                    </a:cubicBezTo>
                    <a:cubicBezTo>
                      <a:pt x="5626" y="8667"/>
                      <a:pt x="6974" y="7652"/>
                      <a:pt x="7574" y="7652"/>
                    </a:cubicBezTo>
                    <a:close/>
                    <a:moveTo>
                      <a:pt x="1322" y="7397"/>
                    </a:moveTo>
                    <a:cubicBezTo>
                      <a:pt x="1665" y="7397"/>
                      <a:pt x="2011" y="7655"/>
                      <a:pt x="2268" y="7903"/>
                    </a:cubicBezTo>
                    <a:cubicBezTo>
                      <a:pt x="2643" y="8261"/>
                      <a:pt x="2933" y="8709"/>
                      <a:pt x="3182" y="9158"/>
                    </a:cubicBezTo>
                    <a:cubicBezTo>
                      <a:pt x="3473" y="9678"/>
                      <a:pt x="3529" y="10251"/>
                      <a:pt x="3641" y="10822"/>
                    </a:cubicBezTo>
                    <a:cubicBezTo>
                      <a:pt x="3378" y="10518"/>
                      <a:pt x="3003" y="10262"/>
                      <a:pt x="2740" y="10056"/>
                    </a:cubicBezTo>
                    <a:cubicBezTo>
                      <a:pt x="2085" y="9550"/>
                      <a:pt x="1306" y="9080"/>
                      <a:pt x="816" y="8396"/>
                    </a:cubicBezTo>
                    <a:cubicBezTo>
                      <a:pt x="628" y="8133"/>
                      <a:pt x="584" y="7849"/>
                      <a:pt x="833" y="7610"/>
                    </a:cubicBezTo>
                    <a:cubicBezTo>
                      <a:pt x="989" y="7458"/>
                      <a:pt x="1155" y="7397"/>
                      <a:pt x="1322" y="7397"/>
                    </a:cubicBezTo>
                    <a:close/>
                    <a:moveTo>
                      <a:pt x="5935" y="10861"/>
                    </a:moveTo>
                    <a:cubicBezTo>
                      <a:pt x="6050" y="10861"/>
                      <a:pt x="6162" y="10885"/>
                      <a:pt x="6256" y="10950"/>
                    </a:cubicBezTo>
                    <a:cubicBezTo>
                      <a:pt x="6499" y="11116"/>
                      <a:pt x="6533" y="11281"/>
                      <a:pt x="6267" y="11433"/>
                    </a:cubicBezTo>
                    <a:cubicBezTo>
                      <a:pt x="5538" y="11851"/>
                      <a:pt x="4636" y="11720"/>
                      <a:pt x="3853" y="11952"/>
                    </a:cubicBezTo>
                    <a:cubicBezTo>
                      <a:pt x="4185" y="11477"/>
                      <a:pt x="4937" y="11145"/>
                      <a:pt x="5420" y="10974"/>
                    </a:cubicBezTo>
                    <a:cubicBezTo>
                      <a:pt x="5571" y="10918"/>
                      <a:pt x="5758" y="10861"/>
                      <a:pt x="5935" y="10861"/>
                    </a:cubicBezTo>
                    <a:close/>
                    <a:moveTo>
                      <a:pt x="1402" y="11150"/>
                    </a:moveTo>
                    <a:cubicBezTo>
                      <a:pt x="2022" y="11150"/>
                      <a:pt x="2552" y="12965"/>
                      <a:pt x="2669" y="13684"/>
                    </a:cubicBezTo>
                    <a:cubicBezTo>
                      <a:pt x="2018" y="12968"/>
                      <a:pt x="692" y="11605"/>
                      <a:pt x="1171" y="11237"/>
                    </a:cubicBezTo>
                    <a:cubicBezTo>
                      <a:pt x="1249" y="11177"/>
                      <a:pt x="1326" y="11150"/>
                      <a:pt x="1402" y="11150"/>
                    </a:cubicBezTo>
                    <a:close/>
                    <a:moveTo>
                      <a:pt x="4870" y="13028"/>
                    </a:moveTo>
                    <a:cubicBezTo>
                      <a:pt x="4932" y="13028"/>
                      <a:pt x="4991" y="13038"/>
                      <a:pt x="5045" y="13062"/>
                    </a:cubicBezTo>
                    <a:cubicBezTo>
                      <a:pt x="5339" y="13194"/>
                      <a:pt x="5032" y="13586"/>
                      <a:pt x="4876" y="13676"/>
                    </a:cubicBezTo>
                    <a:cubicBezTo>
                      <a:pt x="4630" y="13815"/>
                      <a:pt x="4303" y="13842"/>
                      <a:pt x="4029" y="13872"/>
                    </a:cubicBezTo>
                    <a:cubicBezTo>
                      <a:pt x="3776" y="13903"/>
                      <a:pt x="3506" y="13903"/>
                      <a:pt x="3246" y="13944"/>
                    </a:cubicBezTo>
                    <a:cubicBezTo>
                      <a:pt x="3439" y="13774"/>
                      <a:pt x="3665" y="13633"/>
                      <a:pt x="3864" y="13501"/>
                    </a:cubicBezTo>
                    <a:cubicBezTo>
                      <a:pt x="4095" y="13345"/>
                      <a:pt x="4531" y="13028"/>
                      <a:pt x="4870" y="13028"/>
                    </a:cubicBezTo>
                    <a:close/>
                    <a:moveTo>
                      <a:pt x="5231" y="0"/>
                    </a:moveTo>
                    <a:cubicBezTo>
                      <a:pt x="5102" y="0"/>
                      <a:pt x="4974" y="46"/>
                      <a:pt x="4859" y="156"/>
                    </a:cubicBezTo>
                    <a:cubicBezTo>
                      <a:pt x="4380" y="617"/>
                      <a:pt x="4781" y="1796"/>
                      <a:pt x="4900" y="2312"/>
                    </a:cubicBezTo>
                    <a:cubicBezTo>
                      <a:pt x="5173" y="3523"/>
                      <a:pt x="5582" y="4704"/>
                      <a:pt x="5602" y="5956"/>
                    </a:cubicBezTo>
                    <a:lnTo>
                      <a:pt x="5602" y="5970"/>
                    </a:lnTo>
                    <a:cubicBezTo>
                      <a:pt x="5548" y="6213"/>
                      <a:pt x="5487" y="6456"/>
                      <a:pt x="5423" y="6699"/>
                    </a:cubicBezTo>
                    <a:cubicBezTo>
                      <a:pt x="5416" y="6708"/>
                      <a:pt x="5409" y="6716"/>
                      <a:pt x="5403" y="6725"/>
                    </a:cubicBezTo>
                    <a:cubicBezTo>
                      <a:pt x="5379" y="6756"/>
                      <a:pt x="5382" y="6786"/>
                      <a:pt x="5392" y="6810"/>
                    </a:cubicBezTo>
                    <a:cubicBezTo>
                      <a:pt x="5339" y="7006"/>
                      <a:pt x="5281" y="7202"/>
                      <a:pt x="5224" y="7397"/>
                    </a:cubicBezTo>
                    <a:cubicBezTo>
                      <a:pt x="5007" y="6702"/>
                      <a:pt x="4778" y="6014"/>
                      <a:pt x="4471" y="5352"/>
                    </a:cubicBezTo>
                    <a:cubicBezTo>
                      <a:pt x="4244" y="4866"/>
                      <a:pt x="3827" y="4010"/>
                      <a:pt x="3189" y="4010"/>
                    </a:cubicBezTo>
                    <a:cubicBezTo>
                      <a:pt x="3145" y="4010"/>
                      <a:pt x="3100" y="4014"/>
                      <a:pt x="3054" y="4023"/>
                    </a:cubicBezTo>
                    <a:cubicBezTo>
                      <a:pt x="2777" y="4073"/>
                      <a:pt x="2521" y="4350"/>
                      <a:pt x="2464" y="4617"/>
                    </a:cubicBezTo>
                    <a:cubicBezTo>
                      <a:pt x="2396" y="4934"/>
                      <a:pt x="2632" y="5244"/>
                      <a:pt x="2818" y="5473"/>
                    </a:cubicBezTo>
                    <a:cubicBezTo>
                      <a:pt x="3162" y="5892"/>
                      <a:pt x="3610" y="6233"/>
                      <a:pt x="4026" y="6580"/>
                    </a:cubicBezTo>
                    <a:cubicBezTo>
                      <a:pt x="4407" y="6901"/>
                      <a:pt x="4879" y="7238"/>
                      <a:pt x="5113" y="7691"/>
                    </a:cubicBezTo>
                    <a:cubicBezTo>
                      <a:pt x="5116" y="7694"/>
                      <a:pt x="5119" y="7697"/>
                      <a:pt x="5122" y="7700"/>
                    </a:cubicBezTo>
                    <a:lnTo>
                      <a:pt x="5126" y="7704"/>
                    </a:lnTo>
                    <a:lnTo>
                      <a:pt x="5126" y="7708"/>
                    </a:lnTo>
                    <a:cubicBezTo>
                      <a:pt x="4764" y="8841"/>
                      <a:pt x="4326" y="9955"/>
                      <a:pt x="3891" y="11069"/>
                    </a:cubicBezTo>
                    <a:cubicBezTo>
                      <a:pt x="3722" y="10383"/>
                      <a:pt x="3688" y="9695"/>
                      <a:pt x="3351" y="9060"/>
                    </a:cubicBezTo>
                    <a:cubicBezTo>
                      <a:pt x="3081" y="8561"/>
                      <a:pt x="2737" y="8085"/>
                      <a:pt x="2325" y="7694"/>
                    </a:cubicBezTo>
                    <a:cubicBezTo>
                      <a:pt x="2059" y="7437"/>
                      <a:pt x="1622" y="7228"/>
                      <a:pt x="1234" y="7228"/>
                    </a:cubicBezTo>
                    <a:cubicBezTo>
                      <a:pt x="888" y="7228"/>
                      <a:pt x="581" y="7395"/>
                      <a:pt x="469" y="7842"/>
                    </a:cubicBezTo>
                    <a:cubicBezTo>
                      <a:pt x="301" y="8531"/>
                      <a:pt x="1327" y="9209"/>
                      <a:pt x="1762" y="9550"/>
                    </a:cubicBezTo>
                    <a:cubicBezTo>
                      <a:pt x="2183" y="9881"/>
                      <a:pt x="2618" y="10191"/>
                      <a:pt x="3027" y="10535"/>
                    </a:cubicBezTo>
                    <a:cubicBezTo>
                      <a:pt x="3300" y="10765"/>
                      <a:pt x="3678" y="11061"/>
                      <a:pt x="3749" y="11433"/>
                    </a:cubicBezTo>
                    <a:cubicBezTo>
                      <a:pt x="3442" y="12223"/>
                      <a:pt x="3141" y="13015"/>
                      <a:pt x="2882" y="13818"/>
                    </a:cubicBezTo>
                    <a:cubicBezTo>
                      <a:pt x="2848" y="13211"/>
                      <a:pt x="2615" y="12583"/>
                      <a:pt x="2383" y="12033"/>
                    </a:cubicBezTo>
                    <a:cubicBezTo>
                      <a:pt x="2216" y="11646"/>
                      <a:pt x="1887" y="10972"/>
                      <a:pt x="1391" y="10972"/>
                    </a:cubicBezTo>
                    <a:cubicBezTo>
                      <a:pt x="1333" y="10972"/>
                      <a:pt x="1274" y="10981"/>
                      <a:pt x="1212" y="11001"/>
                    </a:cubicBezTo>
                    <a:cubicBezTo>
                      <a:pt x="0" y="11385"/>
                      <a:pt x="2426" y="13626"/>
                      <a:pt x="2784" y="14115"/>
                    </a:cubicBezTo>
                    <a:cubicBezTo>
                      <a:pt x="2686" y="14433"/>
                      <a:pt x="2592" y="14753"/>
                      <a:pt x="2504" y="15077"/>
                    </a:cubicBezTo>
                    <a:cubicBezTo>
                      <a:pt x="2486" y="15148"/>
                      <a:pt x="2546" y="15195"/>
                      <a:pt x="2603" y="15195"/>
                    </a:cubicBezTo>
                    <a:cubicBezTo>
                      <a:pt x="2641" y="15195"/>
                      <a:pt x="2677" y="15174"/>
                      <a:pt x="2690" y="15128"/>
                    </a:cubicBezTo>
                    <a:cubicBezTo>
                      <a:pt x="2771" y="14824"/>
                      <a:pt x="2858" y="14523"/>
                      <a:pt x="2950" y="14227"/>
                    </a:cubicBezTo>
                    <a:cubicBezTo>
                      <a:pt x="2973" y="14223"/>
                      <a:pt x="2997" y="14213"/>
                      <a:pt x="3014" y="14190"/>
                    </a:cubicBezTo>
                    <a:cubicBezTo>
                      <a:pt x="3594" y="13977"/>
                      <a:pt x="4286" y="14118"/>
                      <a:pt x="4876" y="13886"/>
                    </a:cubicBezTo>
                    <a:cubicBezTo>
                      <a:pt x="5194" y="13761"/>
                      <a:pt x="5554" y="13292"/>
                      <a:pt x="5234" y="12972"/>
                    </a:cubicBezTo>
                    <a:cubicBezTo>
                      <a:pt x="5138" y="12877"/>
                      <a:pt x="5021" y="12840"/>
                      <a:pt x="4896" y="12840"/>
                    </a:cubicBezTo>
                    <a:cubicBezTo>
                      <a:pt x="4610" y="12840"/>
                      <a:pt x="4284" y="13029"/>
                      <a:pt x="4073" y="13143"/>
                    </a:cubicBezTo>
                    <a:cubicBezTo>
                      <a:pt x="3749" y="13326"/>
                      <a:pt x="3364" y="13562"/>
                      <a:pt x="3074" y="13842"/>
                    </a:cubicBezTo>
                    <a:cubicBezTo>
                      <a:pt x="3253" y="13292"/>
                      <a:pt x="3448" y="12749"/>
                      <a:pt x="3651" y="12206"/>
                    </a:cubicBezTo>
                    <a:cubicBezTo>
                      <a:pt x="3688" y="12206"/>
                      <a:pt x="3725" y="12189"/>
                      <a:pt x="3746" y="12148"/>
                    </a:cubicBezTo>
                    <a:cubicBezTo>
                      <a:pt x="3759" y="12160"/>
                      <a:pt x="3776" y="12166"/>
                      <a:pt x="3796" y="12166"/>
                    </a:cubicBezTo>
                    <a:cubicBezTo>
                      <a:pt x="3806" y="12166"/>
                      <a:pt x="3816" y="12165"/>
                      <a:pt x="3827" y="12162"/>
                    </a:cubicBezTo>
                    <a:cubicBezTo>
                      <a:pt x="4353" y="11986"/>
                      <a:pt x="4971" y="11993"/>
                      <a:pt x="5518" y="11874"/>
                    </a:cubicBezTo>
                    <a:cubicBezTo>
                      <a:pt x="5845" y="11804"/>
                      <a:pt x="6675" y="11665"/>
                      <a:pt x="6668" y="11193"/>
                    </a:cubicBezTo>
                    <a:cubicBezTo>
                      <a:pt x="6662" y="10808"/>
                      <a:pt x="6311" y="10699"/>
                      <a:pt x="5957" y="10699"/>
                    </a:cubicBezTo>
                    <a:cubicBezTo>
                      <a:pt x="5731" y="10699"/>
                      <a:pt x="5505" y="10744"/>
                      <a:pt x="5365" y="10788"/>
                    </a:cubicBezTo>
                    <a:cubicBezTo>
                      <a:pt x="4900" y="10937"/>
                      <a:pt x="4262" y="11237"/>
                      <a:pt x="3864" y="11652"/>
                    </a:cubicBezTo>
                    <a:cubicBezTo>
                      <a:pt x="3884" y="11595"/>
                      <a:pt x="3904" y="11541"/>
                      <a:pt x="3925" y="11486"/>
                    </a:cubicBezTo>
                    <a:cubicBezTo>
                      <a:pt x="3931" y="11477"/>
                      <a:pt x="3938" y="11463"/>
                      <a:pt x="3938" y="11449"/>
                    </a:cubicBezTo>
                    <a:cubicBezTo>
                      <a:pt x="4147" y="10913"/>
                      <a:pt x="4356" y="10376"/>
                      <a:pt x="4562" y="9840"/>
                    </a:cubicBezTo>
                    <a:cubicBezTo>
                      <a:pt x="4579" y="9834"/>
                      <a:pt x="4593" y="9823"/>
                      <a:pt x="4606" y="9806"/>
                    </a:cubicBezTo>
                    <a:cubicBezTo>
                      <a:pt x="4636" y="9766"/>
                      <a:pt x="4670" y="9728"/>
                      <a:pt x="4704" y="9695"/>
                    </a:cubicBezTo>
                    <a:cubicBezTo>
                      <a:pt x="4724" y="9688"/>
                      <a:pt x="4738" y="9675"/>
                      <a:pt x="4751" y="9655"/>
                    </a:cubicBezTo>
                    <a:cubicBezTo>
                      <a:pt x="5379" y="9105"/>
                      <a:pt x="6560" y="9317"/>
                      <a:pt x="7292" y="8996"/>
                    </a:cubicBezTo>
                    <a:cubicBezTo>
                      <a:pt x="7714" y="8811"/>
                      <a:pt x="8439" y="8007"/>
                      <a:pt x="7896" y="7562"/>
                    </a:cubicBezTo>
                    <a:cubicBezTo>
                      <a:pt x="7801" y="7484"/>
                      <a:pt x="7684" y="7452"/>
                      <a:pt x="7555" y="7452"/>
                    </a:cubicBezTo>
                    <a:cubicBezTo>
                      <a:pt x="7077" y="7452"/>
                      <a:pt x="6436" y="7895"/>
                      <a:pt x="6152" y="8079"/>
                    </a:cubicBezTo>
                    <a:cubicBezTo>
                      <a:pt x="5716" y="8359"/>
                      <a:pt x="5156" y="8730"/>
                      <a:pt x="4809" y="9189"/>
                    </a:cubicBezTo>
                    <a:cubicBezTo>
                      <a:pt x="4836" y="9111"/>
                      <a:pt x="4866" y="9033"/>
                      <a:pt x="4893" y="8956"/>
                    </a:cubicBezTo>
                    <a:cubicBezTo>
                      <a:pt x="5149" y="8250"/>
                      <a:pt x="5372" y="7546"/>
                      <a:pt x="5558" y="6837"/>
                    </a:cubicBezTo>
                    <a:cubicBezTo>
                      <a:pt x="5561" y="6830"/>
                      <a:pt x="5565" y="6827"/>
                      <a:pt x="5568" y="6823"/>
                    </a:cubicBezTo>
                    <a:cubicBezTo>
                      <a:pt x="5761" y="6550"/>
                      <a:pt x="6033" y="6320"/>
                      <a:pt x="6263" y="6081"/>
                    </a:cubicBezTo>
                    <a:cubicBezTo>
                      <a:pt x="6655" y="5679"/>
                      <a:pt x="7042" y="5271"/>
                      <a:pt x="7413" y="4849"/>
                    </a:cubicBezTo>
                    <a:cubicBezTo>
                      <a:pt x="7805" y="4404"/>
                      <a:pt x="8784" y="3466"/>
                      <a:pt x="8567" y="2781"/>
                    </a:cubicBezTo>
                    <a:cubicBezTo>
                      <a:pt x="8505" y="2579"/>
                      <a:pt x="8261" y="2487"/>
                      <a:pt x="8055" y="2487"/>
                    </a:cubicBezTo>
                    <a:cubicBezTo>
                      <a:pt x="8016" y="2487"/>
                      <a:pt x="7978" y="2491"/>
                      <a:pt x="7943" y="2497"/>
                    </a:cubicBezTo>
                    <a:cubicBezTo>
                      <a:pt x="7502" y="2575"/>
                      <a:pt x="7187" y="2970"/>
                      <a:pt x="6935" y="3310"/>
                    </a:cubicBezTo>
                    <a:cubicBezTo>
                      <a:pt x="6557" y="3820"/>
                      <a:pt x="6192" y="4458"/>
                      <a:pt x="5926" y="5119"/>
                    </a:cubicBezTo>
                    <a:cubicBezTo>
                      <a:pt x="6057" y="4340"/>
                      <a:pt x="6138" y="3553"/>
                      <a:pt x="6165" y="2747"/>
                    </a:cubicBezTo>
                    <a:cubicBezTo>
                      <a:pt x="6189" y="2066"/>
                      <a:pt x="6334" y="1222"/>
                      <a:pt x="6030" y="584"/>
                    </a:cubicBezTo>
                    <a:cubicBezTo>
                      <a:pt x="5890" y="289"/>
                      <a:pt x="5557" y="0"/>
                      <a:pt x="52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0"/>
              <p:cNvSpPr/>
              <p:nvPr/>
            </p:nvSpPr>
            <p:spPr>
              <a:xfrm rot="502224" flipH="1">
                <a:off x="517760" y="783370"/>
                <a:ext cx="556724" cy="404334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40"/>
            <p:cNvGrpSpPr/>
            <p:nvPr/>
          </p:nvGrpSpPr>
          <p:grpSpPr>
            <a:xfrm flipH="1">
              <a:off x="238395" y="261596"/>
              <a:ext cx="2249891" cy="976673"/>
              <a:chOff x="5085720" y="658171"/>
              <a:chExt cx="2249891" cy="976673"/>
            </a:xfrm>
          </p:grpSpPr>
          <p:sp>
            <p:nvSpPr>
              <p:cNvPr id="1205" name="Google Shape;1205;p40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0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40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0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40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0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0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0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0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4" name="Google Shape;1214;p40"/>
          <p:cNvGrpSpPr/>
          <p:nvPr/>
        </p:nvGrpSpPr>
        <p:grpSpPr>
          <a:xfrm>
            <a:off x="77541" y="3313050"/>
            <a:ext cx="8736234" cy="1832748"/>
            <a:chOff x="77541" y="3313050"/>
            <a:chExt cx="8736234" cy="1832748"/>
          </a:xfrm>
        </p:grpSpPr>
        <p:sp>
          <p:nvSpPr>
            <p:cNvPr id="1215" name="Google Shape;1215;p40"/>
            <p:cNvSpPr/>
            <p:nvPr/>
          </p:nvSpPr>
          <p:spPr>
            <a:xfrm>
              <a:off x="8015775" y="4056875"/>
              <a:ext cx="798000" cy="1087800"/>
            </a:xfrm>
            <a:prstGeom prst="round1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749050" y="3313050"/>
              <a:ext cx="7645933" cy="1830470"/>
            </a:xfrm>
            <a:custGeom>
              <a:avLst/>
              <a:gdLst/>
              <a:ahLst/>
              <a:cxnLst/>
              <a:rect l="l" t="t" r="r" b="b"/>
              <a:pathLst>
                <a:path w="56488" h="22024" extrusionOk="0">
                  <a:moveTo>
                    <a:pt x="53948" y="1"/>
                  </a:moveTo>
                  <a:cubicBezTo>
                    <a:pt x="53663" y="1"/>
                    <a:pt x="53352" y="46"/>
                    <a:pt x="53012" y="151"/>
                  </a:cubicBezTo>
                  <a:cubicBezTo>
                    <a:pt x="50508" y="927"/>
                    <a:pt x="50508" y="9565"/>
                    <a:pt x="50508" y="9565"/>
                  </a:cubicBezTo>
                  <a:cubicBezTo>
                    <a:pt x="50508" y="9565"/>
                    <a:pt x="50170" y="4489"/>
                    <a:pt x="47650" y="4489"/>
                  </a:cubicBezTo>
                  <a:cubicBezTo>
                    <a:pt x="47624" y="4489"/>
                    <a:pt x="47598" y="4490"/>
                    <a:pt x="47572" y="4491"/>
                  </a:cubicBezTo>
                  <a:cubicBezTo>
                    <a:pt x="44980" y="4592"/>
                    <a:pt x="45220" y="9714"/>
                    <a:pt x="45220" y="9714"/>
                  </a:cubicBezTo>
                  <a:lnTo>
                    <a:pt x="18171" y="10439"/>
                  </a:lnTo>
                  <a:cubicBezTo>
                    <a:pt x="18171" y="10439"/>
                    <a:pt x="18033" y="8617"/>
                    <a:pt x="16413" y="7713"/>
                  </a:cubicBezTo>
                  <a:cubicBezTo>
                    <a:pt x="16246" y="7619"/>
                    <a:pt x="16089" y="7577"/>
                    <a:pt x="15942" y="7577"/>
                  </a:cubicBezTo>
                  <a:cubicBezTo>
                    <a:pt x="14667" y="7577"/>
                    <a:pt x="14146" y="10750"/>
                    <a:pt x="14146" y="10750"/>
                  </a:cubicBezTo>
                  <a:cubicBezTo>
                    <a:pt x="14146" y="10750"/>
                    <a:pt x="11343" y="2552"/>
                    <a:pt x="9510" y="2552"/>
                  </a:cubicBezTo>
                  <a:cubicBezTo>
                    <a:pt x="9315" y="2552"/>
                    <a:pt x="9131" y="2645"/>
                    <a:pt x="8963" y="2851"/>
                  </a:cubicBezTo>
                  <a:cubicBezTo>
                    <a:pt x="7390" y="4769"/>
                    <a:pt x="7543" y="10008"/>
                    <a:pt x="7590" y="11055"/>
                  </a:cubicBezTo>
                  <a:lnTo>
                    <a:pt x="7590" y="11055"/>
                  </a:lnTo>
                  <a:cubicBezTo>
                    <a:pt x="7480" y="10770"/>
                    <a:pt x="6933" y="10116"/>
                    <a:pt x="4560" y="8850"/>
                  </a:cubicBezTo>
                  <a:cubicBezTo>
                    <a:pt x="3645" y="8362"/>
                    <a:pt x="2896" y="8183"/>
                    <a:pt x="2287" y="8183"/>
                  </a:cubicBezTo>
                  <a:cubicBezTo>
                    <a:pt x="599" y="8183"/>
                    <a:pt x="1" y="9565"/>
                    <a:pt x="1" y="9565"/>
                  </a:cubicBezTo>
                  <a:lnTo>
                    <a:pt x="1" y="22024"/>
                  </a:lnTo>
                  <a:lnTo>
                    <a:pt x="56488" y="22024"/>
                  </a:lnTo>
                  <a:lnTo>
                    <a:pt x="56488" y="1842"/>
                  </a:lnTo>
                  <a:cubicBezTo>
                    <a:pt x="56488" y="1842"/>
                    <a:pt x="55764" y="1"/>
                    <a:pt x="53948" y="1"/>
                  </a:cubicBezTo>
                  <a:close/>
                </a:path>
              </a:pathLst>
            </a:custGeom>
            <a:solidFill>
              <a:srgbClr val="88C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 flipH="1">
              <a:off x="77541" y="3980100"/>
              <a:ext cx="1790259" cy="1165698"/>
            </a:xfrm>
            <a:custGeom>
              <a:avLst/>
              <a:gdLst/>
              <a:ahLst/>
              <a:cxnLst/>
              <a:rect l="l" t="t" r="r" b="b"/>
              <a:pathLst>
                <a:path w="32988" h="22208" extrusionOk="0">
                  <a:moveTo>
                    <a:pt x="13225" y="0"/>
                  </a:moveTo>
                  <a:cubicBezTo>
                    <a:pt x="9134" y="0"/>
                    <a:pt x="4619" y="1489"/>
                    <a:pt x="1" y="5059"/>
                  </a:cubicBezTo>
                  <a:lnTo>
                    <a:pt x="1" y="7896"/>
                  </a:lnTo>
                  <a:lnTo>
                    <a:pt x="1" y="22207"/>
                  </a:lnTo>
                  <a:lnTo>
                    <a:pt x="32582" y="22207"/>
                  </a:lnTo>
                  <a:cubicBezTo>
                    <a:pt x="32988" y="15972"/>
                    <a:pt x="30244" y="9331"/>
                    <a:pt x="25567" y="5059"/>
                  </a:cubicBezTo>
                  <a:cubicBezTo>
                    <a:pt x="23509" y="3095"/>
                    <a:pt x="21171" y="1661"/>
                    <a:pt x="18552" y="881"/>
                  </a:cubicBezTo>
                  <a:cubicBezTo>
                    <a:pt x="16886" y="313"/>
                    <a:pt x="15100" y="0"/>
                    <a:pt x="13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40"/>
          <p:cNvGrpSpPr/>
          <p:nvPr/>
        </p:nvGrpSpPr>
        <p:grpSpPr>
          <a:xfrm>
            <a:off x="3773865" y="1757950"/>
            <a:ext cx="4762246" cy="2905474"/>
            <a:chOff x="3773865" y="1757950"/>
            <a:chExt cx="4762246" cy="2905474"/>
          </a:xfrm>
        </p:grpSpPr>
        <p:grpSp>
          <p:nvGrpSpPr>
            <p:cNvPr id="1219" name="Google Shape;1219;p40"/>
            <p:cNvGrpSpPr/>
            <p:nvPr/>
          </p:nvGrpSpPr>
          <p:grpSpPr>
            <a:xfrm>
              <a:off x="4986650" y="1757950"/>
              <a:ext cx="3549461" cy="2905474"/>
              <a:chOff x="4986650" y="1757950"/>
              <a:chExt cx="3549461" cy="2905474"/>
            </a:xfrm>
          </p:grpSpPr>
          <p:sp>
            <p:nvSpPr>
              <p:cNvPr id="1220" name="Google Shape;1220;p40"/>
              <p:cNvSpPr/>
              <p:nvPr/>
            </p:nvSpPr>
            <p:spPr>
              <a:xfrm>
                <a:off x="7485736" y="1786574"/>
                <a:ext cx="721096" cy="721096"/>
              </a:xfrm>
              <a:custGeom>
                <a:avLst/>
                <a:gdLst/>
                <a:ahLst/>
                <a:cxnLst/>
                <a:rect l="l" t="t" r="r" b="b"/>
                <a:pathLst>
                  <a:path w="9699" h="9699" extrusionOk="0">
                    <a:moveTo>
                      <a:pt x="4849" y="0"/>
                    </a:moveTo>
                    <a:cubicBezTo>
                      <a:pt x="2170" y="0"/>
                      <a:pt x="0" y="2173"/>
                      <a:pt x="0" y="4849"/>
                    </a:cubicBezTo>
                    <a:cubicBezTo>
                      <a:pt x="0" y="7529"/>
                      <a:pt x="2170" y="9698"/>
                      <a:pt x="4849" y="9698"/>
                    </a:cubicBezTo>
                    <a:cubicBezTo>
                      <a:pt x="7528" y="9698"/>
                      <a:pt x="9698" y="7529"/>
                      <a:pt x="9698" y="4849"/>
                    </a:cubicBezTo>
                    <a:cubicBezTo>
                      <a:pt x="9698" y="2173"/>
                      <a:pt x="7528" y="0"/>
                      <a:pt x="4849" y="0"/>
                    </a:cubicBezTo>
                    <a:close/>
                  </a:path>
                </a:pathLst>
              </a:custGeom>
              <a:solidFill>
                <a:srgbClr val="F1D6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0"/>
              <p:cNvSpPr/>
              <p:nvPr/>
            </p:nvSpPr>
            <p:spPr>
              <a:xfrm>
                <a:off x="4986650" y="1757950"/>
                <a:ext cx="687491" cy="720576"/>
              </a:xfrm>
              <a:custGeom>
                <a:avLst/>
                <a:gdLst/>
                <a:ahLst/>
                <a:cxnLst/>
                <a:rect l="l" t="t" r="r" b="b"/>
                <a:pathLst>
                  <a:path w="9247" h="9692" extrusionOk="0">
                    <a:moveTo>
                      <a:pt x="5781" y="1"/>
                    </a:moveTo>
                    <a:lnTo>
                      <a:pt x="1354" y="817"/>
                    </a:lnTo>
                    <a:lnTo>
                      <a:pt x="1" y="4009"/>
                    </a:lnTo>
                    <a:lnTo>
                      <a:pt x="815" y="7906"/>
                    </a:lnTo>
                    <a:lnTo>
                      <a:pt x="3645" y="9691"/>
                    </a:lnTo>
                    <a:lnTo>
                      <a:pt x="7074" y="9476"/>
                    </a:lnTo>
                    <a:lnTo>
                      <a:pt x="9247" y="6850"/>
                    </a:lnTo>
                    <a:lnTo>
                      <a:pt x="8633" y="1913"/>
                    </a:lnTo>
                    <a:lnTo>
                      <a:pt x="57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0"/>
              <p:cNvSpPr/>
              <p:nvPr/>
            </p:nvSpPr>
            <p:spPr>
              <a:xfrm>
                <a:off x="5027096" y="1801593"/>
                <a:ext cx="623181" cy="655373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8815" extrusionOk="0">
                    <a:moveTo>
                      <a:pt x="5237" y="1"/>
                    </a:moveTo>
                    <a:lnTo>
                      <a:pt x="1171" y="800"/>
                    </a:lnTo>
                    <a:lnTo>
                      <a:pt x="0" y="3328"/>
                    </a:lnTo>
                    <a:lnTo>
                      <a:pt x="587" y="7073"/>
                    </a:lnTo>
                    <a:lnTo>
                      <a:pt x="3303" y="8814"/>
                    </a:lnTo>
                    <a:lnTo>
                      <a:pt x="6138" y="8632"/>
                    </a:lnTo>
                    <a:lnTo>
                      <a:pt x="8382" y="6006"/>
                    </a:lnTo>
                    <a:lnTo>
                      <a:pt x="7724" y="1509"/>
                    </a:lnTo>
                    <a:lnTo>
                      <a:pt x="5237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40"/>
              <p:cNvSpPr/>
              <p:nvPr/>
            </p:nvSpPr>
            <p:spPr>
              <a:xfrm>
                <a:off x="5083527" y="1960104"/>
                <a:ext cx="202746" cy="374191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033" extrusionOk="0">
                    <a:moveTo>
                      <a:pt x="1286" y="1"/>
                    </a:moveTo>
                    <a:lnTo>
                      <a:pt x="1" y="426"/>
                    </a:lnTo>
                    <a:lnTo>
                      <a:pt x="632" y="2619"/>
                    </a:lnTo>
                    <a:lnTo>
                      <a:pt x="1809" y="2515"/>
                    </a:lnTo>
                    <a:lnTo>
                      <a:pt x="2099" y="4374"/>
                    </a:lnTo>
                    <a:lnTo>
                      <a:pt x="1050" y="4374"/>
                    </a:lnTo>
                    <a:lnTo>
                      <a:pt x="841" y="3197"/>
                    </a:lnTo>
                    <a:lnTo>
                      <a:pt x="527" y="3328"/>
                    </a:lnTo>
                    <a:lnTo>
                      <a:pt x="814" y="4901"/>
                    </a:lnTo>
                    <a:lnTo>
                      <a:pt x="2727" y="5033"/>
                    </a:lnTo>
                    <a:lnTo>
                      <a:pt x="2228" y="2275"/>
                    </a:lnTo>
                    <a:lnTo>
                      <a:pt x="918" y="2127"/>
                    </a:lnTo>
                    <a:lnTo>
                      <a:pt x="632" y="761"/>
                    </a:lnTo>
                    <a:lnTo>
                      <a:pt x="999" y="655"/>
                    </a:lnTo>
                    <a:lnTo>
                      <a:pt x="1364" y="1915"/>
                    </a:lnTo>
                    <a:lnTo>
                      <a:pt x="2099" y="1756"/>
                    </a:lnTo>
                    <a:lnTo>
                      <a:pt x="1286" y="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40"/>
              <p:cNvSpPr/>
              <p:nvPr/>
            </p:nvSpPr>
            <p:spPr>
              <a:xfrm>
                <a:off x="5224046" y="1938618"/>
                <a:ext cx="128472" cy="381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5136" extrusionOk="0">
                    <a:moveTo>
                      <a:pt x="1727" y="0"/>
                    </a:moveTo>
                    <a:lnTo>
                      <a:pt x="0" y="290"/>
                    </a:lnTo>
                    <a:lnTo>
                      <a:pt x="105" y="918"/>
                    </a:lnTo>
                    <a:lnTo>
                      <a:pt x="705" y="715"/>
                    </a:lnTo>
                    <a:lnTo>
                      <a:pt x="1282" y="5135"/>
                    </a:lnTo>
                    <a:lnTo>
                      <a:pt x="1727" y="5135"/>
                    </a:lnTo>
                    <a:lnTo>
                      <a:pt x="1019" y="715"/>
                    </a:lnTo>
                    <a:lnTo>
                      <a:pt x="1727" y="604"/>
                    </a:lnTo>
                    <a:lnTo>
                      <a:pt x="1727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40"/>
              <p:cNvSpPr/>
              <p:nvPr/>
            </p:nvSpPr>
            <p:spPr>
              <a:xfrm>
                <a:off x="5371033" y="1929027"/>
                <a:ext cx="104161" cy="36616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4925" extrusionOk="0">
                    <a:moveTo>
                      <a:pt x="1138" y="0"/>
                    </a:moveTo>
                    <a:lnTo>
                      <a:pt x="1" y="129"/>
                    </a:lnTo>
                    <a:lnTo>
                      <a:pt x="375" y="4924"/>
                    </a:lnTo>
                    <a:lnTo>
                      <a:pt x="1401" y="4688"/>
                    </a:lnTo>
                    <a:lnTo>
                      <a:pt x="113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40"/>
              <p:cNvSpPr/>
              <p:nvPr/>
            </p:nvSpPr>
            <p:spPr>
              <a:xfrm>
                <a:off x="5475122" y="1929027"/>
                <a:ext cx="105202" cy="366161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4925" extrusionOk="0">
                    <a:moveTo>
                      <a:pt x="1" y="0"/>
                    </a:moveTo>
                    <a:lnTo>
                      <a:pt x="342" y="4924"/>
                    </a:lnTo>
                    <a:lnTo>
                      <a:pt x="760" y="4742"/>
                    </a:lnTo>
                    <a:lnTo>
                      <a:pt x="504" y="2461"/>
                    </a:lnTo>
                    <a:lnTo>
                      <a:pt x="1415" y="2333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0"/>
              <p:cNvSpPr/>
              <p:nvPr/>
            </p:nvSpPr>
            <p:spPr>
              <a:xfrm>
                <a:off x="5401368" y="1979212"/>
                <a:ext cx="46765" cy="265049"/>
              </a:xfrm>
              <a:custGeom>
                <a:avLst/>
                <a:gdLst/>
                <a:ahLst/>
                <a:cxnLst/>
                <a:rect l="l" t="t" r="r" b="b"/>
                <a:pathLst>
                  <a:path w="629" h="3565" extrusionOk="0">
                    <a:moveTo>
                      <a:pt x="1" y="1"/>
                    </a:moveTo>
                    <a:lnTo>
                      <a:pt x="294" y="3564"/>
                    </a:lnTo>
                    <a:lnTo>
                      <a:pt x="629" y="3564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0"/>
              <p:cNvSpPr/>
              <p:nvPr/>
            </p:nvSpPr>
            <p:spPr>
              <a:xfrm>
                <a:off x="5512519" y="1960104"/>
                <a:ext cx="33456" cy="120071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615" extrusionOk="0">
                    <a:moveTo>
                      <a:pt x="1" y="1"/>
                    </a:moveTo>
                    <a:lnTo>
                      <a:pt x="85" y="1614"/>
                    </a:lnTo>
                    <a:lnTo>
                      <a:pt x="450" y="1614"/>
                    </a:lnTo>
                    <a:lnTo>
                      <a:pt x="308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0"/>
              <p:cNvSpPr/>
              <p:nvPr/>
            </p:nvSpPr>
            <p:spPr>
              <a:xfrm>
                <a:off x="5371033" y="2456903"/>
                <a:ext cx="230849" cy="2009316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7026" extrusionOk="0">
                    <a:moveTo>
                      <a:pt x="1" y="0"/>
                    </a:moveTo>
                    <a:lnTo>
                      <a:pt x="2272" y="16694"/>
                    </a:lnTo>
                    <a:lnTo>
                      <a:pt x="1037" y="26870"/>
                    </a:lnTo>
                    <a:lnTo>
                      <a:pt x="2086" y="27026"/>
                    </a:lnTo>
                    <a:lnTo>
                      <a:pt x="3105" y="16680"/>
                    </a:lnTo>
                    <a:lnTo>
                      <a:pt x="702" y="1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0"/>
              <p:cNvSpPr/>
              <p:nvPr/>
            </p:nvSpPr>
            <p:spPr>
              <a:xfrm>
                <a:off x="5942478" y="4439190"/>
                <a:ext cx="2562015" cy="151446"/>
              </a:xfrm>
              <a:custGeom>
                <a:avLst/>
                <a:gdLst/>
                <a:ahLst/>
                <a:cxnLst/>
                <a:rect l="l" t="t" r="r" b="b"/>
                <a:pathLst>
                  <a:path w="34460" h="2037" extrusionOk="0">
                    <a:moveTo>
                      <a:pt x="20534" y="0"/>
                    </a:moveTo>
                    <a:cubicBezTo>
                      <a:pt x="19461" y="0"/>
                      <a:pt x="18352" y="7"/>
                      <a:pt x="17217" y="19"/>
                    </a:cubicBezTo>
                    <a:cubicBezTo>
                      <a:pt x="7705" y="127"/>
                      <a:pt x="1" y="661"/>
                      <a:pt x="5" y="1214"/>
                    </a:cubicBezTo>
                    <a:cubicBezTo>
                      <a:pt x="11" y="1698"/>
                      <a:pt x="6000" y="2036"/>
                      <a:pt x="13929" y="2036"/>
                    </a:cubicBezTo>
                    <a:cubicBezTo>
                      <a:pt x="15001" y="2036"/>
                      <a:pt x="16108" y="2030"/>
                      <a:pt x="17241" y="2017"/>
                    </a:cubicBezTo>
                    <a:cubicBezTo>
                      <a:pt x="26753" y="1909"/>
                      <a:pt x="34460" y="1376"/>
                      <a:pt x="34453" y="823"/>
                    </a:cubicBezTo>
                    <a:cubicBezTo>
                      <a:pt x="34448" y="338"/>
                      <a:pt x="28461" y="0"/>
                      <a:pt x="20534" y="0"/>
                    </a:cubicBezTo>
                    <a:close/>
                  </a:path>
                </a:pathLst>
              </a:custGeom>
              <a:solidFill>
                <a:srgbClr val="5B7F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0"/>
              <p:cNvSpPr/>
              <p:nvPr/>
            </p:nvSpPr>
            <p:spPr>
              <a:xfrm>
                <a:off x="6060693" y="4184917"/>
                <a:ext cx="212336" cy="350548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4715" extrusionOk="0">
                    <a:moveTo>
                      <a:pt x="1428" y="1"/>
                    </a:moveTo>
                    <a:cubicBezTo>
                      <a:pt x="638" y="1"/>
                      <a:pt x="1" y="1057"/>
                      <a:pt x="1" y="2356"/>
                    </a:cubicBezTo>
                    <a:cubicBezTo>
                      <a:pt x="1" y="3659"/>
                      <a:pt x="638" y="4715"/>
                      <a:pt x="1428" y="4715"/>
                    </a:cubicBezTo>
                    <a:cubicBezTo>
                      <a:pt x="2217" y="4715"/>
                      <a:pt x="2855" y="3659"/>
                      <a:pt x="2855" y="2356"/>
                    </a:cubicBezTo>
                    <a:cubicBezTo>
                      <a:pt x="2855" y="1057"/>
                      <a:pt x="2217" y="1"/>
                      <a:pt x="1428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0"/>
              <p:cNvSpPr/>
              <p:nvPr/>
            </p:nvSpPr>
            <p:spPr>
              <a:xfrm>
                <a:off x="6127161" y="4275474"/>
                <a:ext cx="79626" cy="169438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279" extrusionOk="0">
                    <a:moveTo>
                      <a:pt x="534" y="1"/>
                    </a:moveTo>
                    <a:cubicBezTo>
                      <a:pt x="240" y="1"/>
                      <a:pt x="1" y="510"/>
                      <a:pt x="1" y="1138"/>
                    </a:cubicBezTo>
                    <a:cubicBezTo>
                      <a:pt x="1" y="1769"/>
                      <a:pt x="240" y="2279"/>
                      <a:pt x="534" y="2279"/>
                    </a:cubicBezTo>
                    <a:cubicBezTo>
                      <a:pt x="831" y="2279"/>
                      <a:pt x="1071" y="1769"/>
                      <a:pt x="1071" y="1138"/>
                    </a:cubicBezTo>
                    <a:cubicBezTo>
                      <a:pt x="1071" y="510"/>
                      <a:pt x="831" y="1"/>
                      <a:pt x="534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40"/>
              <p:cNvSpPr/>
              <p:nvPr/>
            </p:nvSpPr>
            <p:spPr>
              <a:xfrm>
                <a:off x="7135925" y="4195475"/>
                <a:ext cx="1400186" cy="184530"/>
              </a:xfrm>
              <a:custGeom>
                <a:avLst/>
                <a:gdLst/>
                <a:ahLst/>
                <a:cxnLst/>
                <a:rect l="l" t="t" r="r" b="b"/>
                <a:pathLst>
                  <a:path w="18833" h="2482" extrusionOk="0">
                    <a:moveTo>
                      <a:pt x="18833" y="1"/>
                    </a:moveTo>
                    <a:lnTo>
                      <a:pt x="1" y="527"/>
                    </a:lnTo>
                    <a:lnTo>
                      <a:pt x="72" y="2481"/>
                    </a:lnTo>
                    <a:lnTo>
                      <a:pt x="18554" y="1155"/>
                    </a:lnTo>
                    <a:lnTo>
                      <a:pt x="18833" y="1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0"/>
              <p:cNvSpPr/>
              <p:nvPr/>
            </p:nvSpPr>
            <p:spPr>
              <a:xfrm>
                <a:off x="5921437" y="4226330"/>
                <a:ext cx="1235432" cy="197987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2663" extrusionOk="0">
                    <a:moveTo>
                      <a:pt x="16319" y="1"/>
                    </a:moveTo>
                    <a:lnTo>
                      <a:pt x="1" y="1199"/>
                    </a:lnTo>
                    <a:lnTo>
                      <a:pt x="531" y="2663"/>
                    </a:lnTo>
                    <a:lnTo>
                      <a:pt x="16616" y="2059"/>
                    </a:lnTo>
                    <a:lnTo>
                      <a:pt x="16319" y="1"/>
                    </a:lnTo>
                    <a:close/>
                  </a:path>
                </a:pathLst>
              </a:custGeom>
              <a:solidFill>
                <a:srgbClr val="C77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0"/>
              <p:cNvSpPr/>
              <p:nvPr/>
            </p:nvSpPr>
            <p:spPr>
              <a:xfrm>
                <a:off x="5664042" y="1880626"/>
                <a:ext cx="1381377" cy="2459118"/>
              </a:xfrm>
              <a:custGeom>
                <a:avLst/>
                <a:gdLst/>
                <a:ahLst/>
                <a:cxnLst/>
                <a:rect l="l" t="t" r="r" b="b"/>
                <a:pathLst>
                  <a:path w="18580" h="33076" extrusionOk="0">
                    <a:moveTo>
                      <a:pt x="18580" y="0"/>
                    </a:moveTo>
                    <a:lnTo>
                      <a:pt x="0" y="2878"/>
                    </a:lnTo>
                    <a:lnTo>
                      <a:pt x="7030" y="26773"/>
                    </a:lnTo>
                    <a:lnTo>
                      <a:pt x="2599" y="27239"/>
                    </a:lnTo>
                    <a:lnTo>
                      <a:pt x="4138" y="33076"/>
                    </a:lnTo>
                    <a:lnTo>
                      <a:pt x="18516" y="31875"/>
                    </a:lnTo>
                    <a:lnTo>
                      <a:pt x="18580" y="0"/>
                    </a:ln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0"/>
              <p:cNvSpPr/>
              <p:nvPr/>
            </p:nvSpPr>
            <p:spPr>
              <a:xfrm>
                <a:off x="5664042" y="1831332"/>
                <a:ext cx="1381377" cy="412926"/>
              </a:xfrm>
              <a:custGeom>
                <a:avLst/>
                <a:gdLst/>
                <a:ahLst/>
                <a:cxnLst/>
                <a:rect l="l" t="t" r="r" b="b"/>
                <a:pathLst>
                  <a:path w="18580" h="5554" extrusionOk="0">
                    <a:moveTo>
                      <a:pt x="13023" y="0"/>
                    </a:moveTo>
                    <a:cubicBezTo>
                      <a:pt x="9561" y="0"/>
                      <a:pt x="4855" y="701"/>
                      <a:pt x="0" y="3541"/>
                    </a:cubicBezTo>
                    <a:lnTo>
                      <a:pt x="592" y="5553"/>
                    </a:lnTo>
                    <a:lnTo>
                      <a:pt x="18580" y="4041"/>
                    </a:lnTo>
                    <a:lnTo>
                      <a:pt x="18580" y="663"/>
                    </a:lnTo>
                    <a:cubicBezTo>
                      <a:pt x="18580" y="663"/>
                      <a:pt x="16391" y="0"/>
                      <a:pt x="13023" y="0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0"/>
              <p:cNvSpPr/>
              <p:nvPr/>
            </p:nvSpPr>
            <p:spPr>
              <a:xfrm>
                <a:off x="7040610" y="1879362"/>
                <a:ext cx="1427100" cy="2371090"/>
              </a:xfrm>
              <a:custGeom>
                <a:avLst/>
                <a:gdLst/>
                <a:ahLst/>
                <a:cxnLst/>
                <a:rect l="l" t="t" r="r" b="b"/>
                <a:pathLst>
                  <a:path w="19195" h="31892" extrusionOk="0">
                    <a:moveTo>
                      <a:pt x="173" y="0"/>
                    </a:moveTo>
                    <a:lnTo>
                      <a:pt x="65" y="17"/>
                    </a:lnTo>
                    <a:lnTo>
                      <a:pt x="1" y="31892"/>
                    </a:lnTo>
                    <a:lnTo>
                      <a:pt x="1" y="31892"/>
                    </a:lnTo>
                    <a:lnTo>
                      <a:pt x="19194" y="31335"/>
                    </a:lnTo>
                    <a:lnTo>
                      <a:pt x="18877" y="5932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C77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0"/>
              <p:cNvSpPr/>
              <p:nvPr/>
            </p:nvSpPr>
            <p:spPr>
              <a:xfrm>
                <a:off x="5829394" y="2023152"/>
                <a:ext cx="1137294" cy="1830435"/>
              </a:xfrm>
              <a:custGeom>
                <a:avLst/>
                <a:gdLst/>
                <a:ahLst/>
                <a:cxnLst/>
                <a:rect l="l" t="t" r="r" b="b"/>
                <a:pathLst>
                  <a:path w="15297" h="24620" extrusionOk="0">
                    <a:moveTo>
                      <a:pt x="14143" y="0"/>
                    </a:moveTo>
                    <a:lnTo>
                      <a:pt x="0" y="2048"/>
                    </a:lnTo>
                    <a:lnTo>
                      <a:pt x="5504" y="24619"/>
                    </a:lnTo>
                    <a:lnTo>
                      <a:pt x="15297" y="23746"/>
                    </a:lnTo>
                    <a:lnTo>
                      <a:pt x="14143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0"/>
              <p:cNvSpPr/>
              <p:nvPr/>
            </p:nvSpPr>
            <p:spPr>
              <a:xfrm>
                <a:off x="7114884" y="2045531"/>
                <a:ext cx="263041" cy="1956008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6309" extrusionOk="0">
                    <a:moveTo>
                      <a:pt x="805" y="0"/>
                    </a:moveTo>
                    <a:cubicBezTo>
                      <a:pt x="377" y="0"/>
                      <a:pt x="1" y="350"/>
                      <a:pt x="4" y="809"/>
                    </a:cubicBezTo>
                    <a:lnTo>
                      <a:pt x="149" y="25510"/>
                    </a:lnTo>
                    <a:cubicBezTo>
                      <a:pt x="152" y="25955"/>
                      <a:pt x="519" y="26308"/>
                      <a:pt x="953" y="26308"/>
                    </a:cubicBezTo>
                    <a:cubicBezTo>
                      <a:pt x="985" y="26308"/>
                      <a:pt x="1017" y="26306"/>
                      <a:pt x="1050" y="26303"/>
                    </a:cubicBezTo>
                    <a:lnTo>
                      <a:pt x="2822" y="26090"/>
                    </a:lnTo>
                    <a:cubicBezTo>
                      <a:pt x="3230" y="26043"/>
                      <a:pt x="3537" y="25692"/>
                      <a:pt x="3531" y="25280"/>
                    </a:cubicBezTo>
                    <a:lnTo>
                      <a:pt x="3152" y="1292"/>
                    </a:lnTo>
                    <a:cubicBezTo>
                      <a:pt x="3146" y="948"/>
                      <a:pt x="2923" y="644"/>
                      <a:pt x="2595" y="539"/>
                    </a:cubicBezTo>
                    <a:lnTo>
                      <a:pt x="1053" y="40"/>
                    </a:lnTo>
                    <a:cubicBezTo>
                      <a:pt x="970" y="13"/>
                      <a:pt x="887" y="0"/>
                      <a:pt x="805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0"/>
              <p:cNvSpPr/>
              <p:nvPr/>
            </p:nvSpPr>
            <p:spPr>
              <a:xfrm>
                <a:off x="7399045" y="2131776"/>
                <a:ext cx="230700" cy="107283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4430" extrusionOk="0">
                    <a:moveTo>
                      <a:pt x="603" y="1"/>
                    </a:moveTo>
                    <a:cubicBezTo>
                      <a:pt x="281" y="1"/>
                      <a:pt x="1" y="271"/>
                      <a:pt x="12" y="618"/>
                    </a:cubicBezTo>
                    <a:lnTo>
                      <a:pt x="522" y="13859"/>
                    </a:lnTo>
                    <a:cubicBezTo>
                      <a:pt x="534" y="14177"/>
                      <a:pt x="794" y="14429"/>
                      <a:pt x="1112" y="14429"/>
                    </a:cubicBezTo>
                    <a:cubicBezTo>
                      <a:pt x="1114" y="14429"/>
                      <a:pt x="1116" y="14429"/>
                      <a:pt x="1118" y="14429"/>
                    </a:cubicBezTo>
                    <a:lnTo>
                      <a:pt x="2148" y="14422"/>
                    </a:lnTo>
                    <a:cubicBezTo>
                      <a:pt x="2468" y="14419"/>
                      <a:pt x="2732" y="14163"/>
                      <a:pt x="2738" y="13845"/>
                    </a:cubicBezTo>
                    <a:lnTo>
                      <a:pt x="3096" y="1225"/>
                    </a:lnTo>
                    <a:cubicBezTo>
                      <a:pt x="3103" y="962"/>
                      <a:pt x="2934" y="722"/>
                      <a:pt x="2685" y="641"/>
                    </a:cubicBezTo>
                    <a:lnTo>
                      <a:pt x="788" y="31"/>
                    </a:lnTo>
                    <a:cubicBezTo>
                      <a:pt x="726" y="10"/>
                      <a:pt x="664" y="1"/>
                      <a:pt x="603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0"/>
              <p:cNvSpPr/>
              <p:nvPr/>
            </p:nvSpPr>
            <p:spPr>
              <a:xfrm>
                <a:off x="7662835" y="2214229"/>
                <a:ext cx="249659" cy="1002799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13488" extrusionOk="0">
                    <a:moveTo>
                      <a:pt x="623" y="1"/>
                    </a:moveTo>
                    <a:cubicBezTo>
                      <a:pt x="310" y="1"/>
                      <a:pt x="37" y="257"/>
                      <a:pt x="37" y="588"/>
                    </a:cubicBezTo>
                    <a:lnTo>
                      <a:pt x="0" y="12756"/>
                    </a:lnTo>
                    <a:cubicBezTo>
                      <a:pt x="0" y="13063"/>
                      <a:pt x="236" y="13320"/>
                      <a:pt x="543" y="13347"/>
                    </a:cubicBezTo>
                    <a:lnTo>
                      <a:pt x="2311" y="13485"/>
                    </a:lnTo>
                    <a:cubicBezTo>
                      <a:pt x="2327" y="13487"/>
                      <a:pt x="2343" y="13487"/>
                      <a:pt x="2359" y="13487"/>
                    </a:cubicBezTo>
                    <a:cubicBezTo>
                      <a:pt x="2673" y="13487"/>
                      <a:pt x="2936" y="13236"/>
                      <a:pt x="2946" y="12918"/>
                    </a:cubicBezTo>
                    <a:lnTo>
                      <a:pt x="3348" y="1176"/>
                    </a:lnTo>
                    <a:cubicBezTo>
                      <a:pt x="3358" y="902"/>
                      <a:pt x="3175" y="656"/>
                      <a:pt x="2909" y="585"/>
                    </a:cubicBezTo>
                    <a:lnTo>
                      <a:pt x="777" y="22"/>
                    </a:lnTo>
                    <a:cubicBezTo>
                      <a:pt x="725" y="8"/>
                      <a:pt x="674" y="1"/>
                      <a:pt x="623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40"/>
              <p:cNvSpPr/>
              <p:nvPr/>
            </p:nvSpPr>
            <p:spPr>
              <a:xfrm>
                <a:off x="7965360" y="2314228"/>
                <a:ext cx="226091" cy="908006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12213" extrusionOk="0">
                    <a:moveTo>
                      <a:pt x="567" y="1"/>
                    </a:moveTo>
                    <a:cubicBezTo>
                      <a:pt x="283" y="1"/>
                      <a:pt x="38" y="233"/>
                      <a:pt x="38" y="533"/>
                    </a:cubicBezTo>
                    <a:lnTo>
                      <a:pt x="4" y="11550"/>
                    </a:lnTo>
                    <a:cubicBezTo>
                      <a:pt x="0" y="11830"/>
                      <a:pt x="217" y="12063"/>
                      <a:pt x="494" y="12083"/>
                    </a:cubicBezTo>
                    <a:lnTo>
                      <a:pt x="2096" y="12211"/>
                    </a:lnTo>
                    <a:cubicBezTo>
                      <a:pt x="2111" y="12212"/>
                      <a:pt x="2125" y="12212"/>
                      <a:pt x="2139" y="12212"/>
                    </a:cubicBezTo>
                    <a:cubicBezTo>
                      <a:pt x="2421" y="12212"/>
                      <a:pt x="2660" y="11984"/>
                      <a:pt x="2670" y="11698"/>
                    </a:cubicBezTo>
                    <a:lnTo>
                      <a:pt x="3034" y="1066"/>
                    </a:lnTo>
                    <a:cubicBezTo>
                      <a:pt x="3041" y="816"/>
                      <a:pt x="2879" y="597"/>
                      <a:pt x="2640" y="533"/>
                    </a:cubicBezTo>
                    <a:lnTo>
                      <a:pt x="706" y="19"/>
                    </a:lnTo>
                    <a:cubicBezTo>
                      <a:pt x="659" y="7"/>
                      <a:pt x="613" y="1"/>
                      <a:pt x="567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40"/>
              <p:cNvSpPr/>
              <p:nvPr/>
            </p:nvSpPr>
            <p:spPr>
              <a:xfrm>
                <a:off x="5961809" y="3003813"/>
                <a:ext cx="72117" cy="31969"/>
              </a:xfrm>
              <a:custGeom>
                <a:avLst/>
                <a:gdLst/>
                <a:ahLst/>
                <a:cxnLst/>
                <a:rect l="l" t="t" r="r" b="b"/>
                <a:pathLst>
                  <a:path w="970" h="430" extrusionOk="0">
                    <a:moveTo>
                      <a:pt x="1" y="0"/>
                    </a:moveTo>
                    <a:lnTo>
                      <a:pt x="130" y="429"/>
                    </a:lnTo>
                    <a:lnTo>
                      <a:pt x="969" y="0"/>
                    </a:lnTo>
                    <a:lnTo>
                      <a:pt x="969" y="0"/>
                    </a:lnTo>
                    <a:cubicBezTo>
                      <a:pt x="963" y="2"/>
                      <a:pt x="853" y="3"/>
                      <a:pt x="709" y="3"/>
                    </a:cubicBezTo>
                    <a:cubicBezTo>
                      <a:pt x="422" y="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0"/>
              <p:cNvSpPr/>
              <p:nvPr/>
            </p:nvSpPr>
            <p:spPr>
              <a:xfrm>
                <a:off x="6189391" y="3993544"/>
                <a:ext cx="526157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391" extrusionOk="0">
                    <a:moveTo>
                      <a:pt x="7039" y="0"/>
                    </a:moveTo>
                    <a:lnTo>
                      <a:pt x="0" y="594"/>
                    </a:lnTo>
                    <a:lnTo>
                      <a:pt x="223" y="1391"/>
                    </a:lnTo>
                    <a:lnTo>
                      <a:pt x="7077" y="638"/>
                    </a:lnTo>
                    <a:lnTo>
                      <a:pt x="7039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40"/>
              <p:cNvSpPr/>
              <p:nvPr/>
            </p:nvSpPr>
            <p:spPr>
              <a:xfrm>
                <a:off x="6205970" y="4040904"/>
                <a:ext cx="514113" cy="119774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1611" extrusionOk="0">
                    <a:moveTo>
                      <a:pt x="6854" y="1"/>
                    </a:moveTo>
                    <a:lnTo>
                      <a:pt x="0" y="754"/>
                    </a:lnTo>
                    <a:lnTo>
                      <a:pt x="240" y="1611"/>
                    </a:lnTo>
                    <a:lnTo>
                      <a:pt x="6914" y="1033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0"/>
              <p:cNvSpPr/>
              <p:nvPr/>
            </p:nvSpPr>
            <p:spPr>
              <a:xfrm>
                <a:off x="6234297" y="4141275"/>
                <a:ext cx="490322" cy="93380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1256" extrusionOk="0">
                    <a:moveTo>
                      <a:pt x="6554" y="1"/>
                    </a:moveTo>
                    <a:lnTo>
                      <a:pt x="0" y="764"/>
                    </a:lnTo>
                    <a:lnTo>
                      <a:pt x="139" y="1256"/>
                    </a:lnTo>
                    <a:lnTo>
                      <a:pt x="6594" y="720"/>
                    </a:lnTo>
                    <a:lnTo>
                      <a:pt x="6554" y="1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40"/>
              <p:cNvSpPr/>
              <p:nvPr/>
            </p:nvSpPr>
            <p:spPr>
              <a:xfrm>
                <a:off x="6223740" y="4117706"/>
                <a:ext cx="497831" cy="80370"/>
              </a:xfrm>
              <a:custGeom>
                <a:avLst/>
                <a:gdLst/>
                <a:ahLst/>
                <a:cxnLst/>
                <a:rect l="l" t="t" r="r" b="b"/>
                <a:pathLst>
                  <a:path w="6696" h="1081" extrusionOk="0">
                    <a:moveTo>
                      <a:pt x="6675" y="0"/>
                    </a:moveTo>
                    <a:lnTo>
                      <a:pt x="1" y="578"/>
                    </a:lnTo>
                    <a:lnTo>
                      <a:pt x="142" y="1081"/>
                    </a:lnTo>
                    <a:lnTo>
                      <a:pt x="6696" y="318"/>
                    </a:lnTo>
                    <a:lnTo>
                      <a:pt x="6675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40"/>
              <p:cNvSpPr/>
              <p:nvPr/>
            </p:nvSpPr>
            <p:spPr>
              <a:xfrm>
                <a:off x="6166788" y="3922020"/>
                <a:ext cx="546008" cy="115685"/>
              </a:xfrm>
              <a:custGeom>
                <a:avLst/>
                <a:gdLst/>
                <a:ahLst/>
                <a:cxnLst/>
                <a:rect l="l" t="t" r="r" b="b"/>
                <a:pathLst>
                  <a:path w="7344" h="1556" extrusionOk="0">
                    <a:moveTo>
                      <a:pt x="7286" y="0"/>
                    </a:moveTo>
                    <a:lnTo>
                      <a:pt x="1" y="470"/>
                    </a:lnTo>
                    <a:lnTo>
                      <a:pt x="304" y="1556"/>
                    </a:lnTo>
                    <a:lnTo>
                      <a:pt x="7343" y="962"/>
                    </a:lnTo>
                    <a:lnTo>
                      <a:pt x="7286" y="0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40"/>
              <p:cNvSpPr/>
              <p:nvPr/>
            </p:nvSpPr>
            <p:spPr>
              <a:xfrm>
                <a:off x="5983667" y="3975254"/>
                <a:ext cx="141855" cy="251146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3378" extrusionOk="0">
                    <a:moveTo>
                      <a:pt x="956" y="0"/>
                    </a:moveTo>
                    <a:cubicBezTo>
                      <a:pt x="429" y="0"/>
                      <a:pt x="1" y="756"/>
                      <a:pt x="1" y="1687"/>
                    </a:cubicBezTo>
                    <a:cubicBezTo>
                      <a:pt x="1" y="2622"/>
                      <a:pt x="429" y="3378"/>
                      <a:pt x="956" y="3378"/>
                    </a:cubicBezTo>
                    <a:cubicBezTo>
                      <a:pt x="1479" y="3378"/>
                      <a:pt x="1907" y="2622"/>
                      <a:pt x="1907" y="1687"/>
                    </a:cubicBezTo>
                    <a:cubicBezTo>
                      <a:pt x="1907" y="756"/>
                      <a:pt x="1479" y="0"/>
                      <a:pt x="956" y="0"/>
                    </a:cubicBezTo>
                    <a:close/>
                  </a:path>
                </a:pathLst>
              </a:custGeom>
              <a:solidFill>
                <a:srgbClr val="F1D6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0"/>
              <p:cNvSpPr/>
              <p:nvPr/>
            </p:nvSpPr>
            <p:spPr>
              <a:xfrm>
                <a:off x="6810129" y="3933767"/>
                <a:ext cx="141558" cy="25122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379" extrusionOk="0">
                    <a:moveTo>
                      <a:pt x="952" y="1"/>
                    </a:moveTo>
                    <a:cubicBezTo>
                      <a:pt x="425" y="1"/>
                      <a:pt x="0" y="757"/>
                      <a:pt x="0" y="1692"/>
                    </a:cubicBezTo>
                    <a:cubicBezTo>
                      <a:pt x="0" y="2623"/>
                      <a:pt x="425" y="3379"/>
                      <a:pt x="952" y="3379"/>
                    </a:cubicBezTo>
                    <a:cubicBezTo>
                      <a:pt x="1478" y="3379"/>
                      <a:pt x="1903" y="2623"/>
                      <a:pt x="1903" y="1692"/>
                    </a:cubicBezTo>
                    <a:cubicBezTo>
                      <a:pt x="1903" y="757"/>
                      <a:pt x="1478" y="1"/>
                      <a:pt x="952" y="1"/>
                    </a:cubicBezTo>
                    <a:close/>
                  </a:path>
                </a:pathLst>
              </a:custGeom>
              <a:solidFill>
                <a:srgbClr val="F1D6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40"/>
              <p:cNvSpPr/>
              <p:nvPr/>
            </p:nvSpPr>
            <p:spPr>
              <a:xfrm>
                <a:off x="7138453" y="4164620"/>
                <a:ext cx="212560" cy="350251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4711" extrusionOk="0">
                    <a:moveTo>
                      <a:pt x="1428" y="1"/>
                    </a:moveTo>
                    <a:cubicBezTo>
                      <a:pt x="642" y="1"/>
                      <a:pt x="1" y="1054"/>
                      <a:pt x="1" y="2356"/>
                    </a:cubicBezTo>
                    <a:cubicBezTo>
                      <a:pt x="1" y="3655"/>
                      <a:pt x="642" y="4711"/>
                      <a:pt x="1428" y="4711"/>
                    </a:cubicBezTo>
                    <a:cubicBezTo>
                      <a:pt x="2217" y="4711"/>
                      <a:pt x="2859" y="3655"/>
                      <a:pt x="2859" y="2356"/>
                    </a:cubicBezTo>
                    <a:cubicBezTo>
                      <a:pt x="2859" y="1054"/>
                      <a:pt x="2217" y="1"/>
                      <a:pt x="1428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0"/>
              <p:cNvSpPr/>
              <p:nvPr/>
            </p:nvSpPr>
            <p:spPr>
              <a:xfrm>
                <a:off x="7204921" y="4255177"/>
                <a:ext cx="79626" cy="169141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275" extrusionOk="0">
                    <a:moveTo>
                      <a:pt x="534" y="1"/>
                    </a:moveTo>
                    <a:cubicBezTo>
                      <a:pt x="241" y="1"/>
                      <a:pt x="1" y="510"/>
                      <a:pt x="1" y="1138"/>
                    </a:cubicBezTo>
                    <a:cubicBezTo>
                      <a:pt x="1" y="1766"/>
                      <a:pt x="241" y="2275"/>
                      <a:pt x="534" y="2275"/>
                    </a:cubicBezTo>
                    <a:cubicBezTo>
                      <a:pt x="831" y="2275"/>
                      <a:pt x="1071" y="1766"/>
                      <a:pt x="1071" y="1138"/>
                    </a:cubicBezTo>
                    <a:cubicBezTo>
                      <a:pt x="1071" y="510"/>
                      <a:pt x="831" y="1"/>
                      <a:pt x="534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0"/>
              <p:cNvSpPr/>
              <p:nvPr/>
            </p:nvSpPr>
            <p:spPr>
              <a:xfrm>
                <a:off x="8182384" y="4148561"/>
                <a:ext cx="212560" cy="35054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4715" extrusionOk="0">
                    <a:moveTo>
                      <a:pt x="1428" y="1"/>
                    </a:moveTo>
                    <a:cubicBezTo>
                      <a:pt x="638" y="1"/>
                      <a:pt x="0" y="1057"/>
                      <a:pt x="0" y="2359"/>
                    </a:cubicBezTo>
                    <a:cubicBezTo>
                      <a:pt x="0" y="3659"/>
                      <a:pt x="638" y="4715"/>
                      <a:pt x="1428" y="4715"/>
                    </a:cubicBezTo>
                    <a:cubicBezTo>
                      <a:pt x="2218" y="4715"/>
                      <a:pt x="2859" y="3659"/>
                      <a:pt x="2859" y="2359"/>
                    </a:cubicBezTo>
                    <a:cubicBezTo>
                      <a:pt x="2859" y="1057"/>
                      <a:pt x="2218" y="1"/>
                      <a:pt x="1428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0"/>
              <p:cNvSpPr/>
              <p:nvPr/>
            </p:nvSpPr>
            <p:spPr>
              <a:xfrm>
                <a:off x="8248926" y="4239118"/>
                <a:ext cx="79552" cy="169438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2279" extrusionOk="0">
                    <a:moveTo>
                      <a:pt x="533" y="1"/>
                    </a:moveTo>
                    <a:cubicBezTo>
                      <a:pt x="239" y="1"/>
                      <a:pt x="0" y="510"/>
                      <a:pt x="0" y="1141"/>
                    </a:cubicBezTo>
                    <a:cubicBezTo>
                      <a:pt x="0" y="1769"/>
                      <a:pt x="239" y="2279"/>
                      <a:pt x="533" y="2279"/>
                    </a:cubicBezTo>
                    <a:cubicBezTo>
                      <a:pt x="830" y="2279"/>
                      <a:pt x="1069" y="1769"/>
                      <a:pt x="1069" y="1141"/>
                    </a:cubicBezTo>
                    <a:cubicBezTo>
                      <a:pt x="1069" y="510"/>
                      <a:pt x="830" y="1"/>
                      <a:pt x="533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0"/>
              <p:cNvSpPr/>
              <p:nvPr/>
            </p:nvSpPr>
            <p:spPr>
              <a:xfrm>
                <a:off x="7058453" y="4094658"/>
                <a:ext cx="343262" cy="245124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3297" extrusionOk="0">
                    <a:moveTo>
                      <a:pt x="2674" y="1"/>
                    </a:moveTo>
                    <a:cubicBezTo>
                      <a:pt x="2560" y="1"/>
                      <a:pt x="2440" y="10"/>
                      <a:pt x="2312" y="31"/>
                    </a:cubicBezTo>
                    <a:cubicBezTo>
                      <a:pt x="1" y="398"/>
                      <a:pt x="409" y="3297"/>
                      <a:pt x="409" y="3297"/>
                    </a:cubicBezTo>
                    <a:lnTo>
                      <a:pt x="1077" y="3297"/>
                    </a:lnTo>
                    <a:cubicBezTo>
                      <a:pt x="1077" y="3297"/>
                      <a:pt x="1111" y="1481"/>
                      <a:pt x="2471" y="1215"/>
                    </a:cubicBezTo>
                    <a:cubicBezTo>
                      <a:pt x="2549" y="1200"/>
                      <a:pt x="2623" y="1192"/>
                      <a:pt x="2694" y="1192"/>
                    </a:cubicBezTo>
                    <a:cubicBezTo>
                      <a:pt x="3841" y="1192"/>
                      <a:pt x="3928" y="3101"/>
                      <a:pt x="3928" y="3101"/>
                    </a:cubicBezTo>
                    <a:lnTo>
                      <a:pt x="4562" y="2814"/>
                    </a:lnTo>
                    <a:cubicBezTo>
                      <a:pt x="4562" y="2814"/>
                      <a:pt x="4617" y="1"/>
                      <a:pt x="2674" y="1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0"/>
              <p:cNvSpPr/>
              <p:nvPr/>
            </p:nvSpPr>
            <p:spPr>
              <a:xfrm>
                <a:off x="8104838" y="4072799"/>
                <a:ext cx="343262" cy="245124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3297" extrusionOk="0">
                    <a:moveTo>
                      <a:pt x="2673" y="1"/>
                    </a:moveTo>
                    <a:cubicBezTo>
                      <a:pt x="2560" y="1"/>
                      <a:pt x="2440" y="11"/>
                      <a:pt x="2312" y="31"/>
                    </a:cubicBezTo>
                    <a:cubicBezTo>
                      <a:pt x="1" y="398"/>
                      <a:pt x="409" y="3297"/>
                      <a:pt x="409" y="3297"/>
                    </a:cubicBezTo>
                    <a:lnTo>
                      <a:pt x="1077" y="3297"/>
                    </a:lnTo>
                    <a:cubicBezTo>
                      <a:pt x="1077" y="3297"/>
                      <a:pt x="1111" y="1482"/>
                      <a:pt x="2471" y="1219"/>
                    </a:cubicBezTo>
                    <a:cubicBezTo>
                      <a:pt x="2550" y="1203"/>
                      <a:pt x="2625" y="1196"/>
                      <a:pt x="2696" y="1196"/>
                    </a:cubicBezTo>
                    <a:cubicBezTo>
                      <a:pt x="3842" y="1196"/>
                      <a:pt x="3929" y="3105"/>
                      <a:pt x="3929" y="3105"/>
                    </a:cubicBezTo>
                    <a:lnTo>
                      <a:pt x="4563" y="2815"/>
                    </a:lnTo>
                    <a:cubicBezTo>
                      <a:pt x="4563" y="2815"/>
                      <a:pt x="4617" y="1"/>
                      <a:pt x="2673" y="1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0"/>
              <p:cNvSpPr/>
              <p:nvPr/>
            </p:nvSpPr>
            <p:spPr>
              <a:xfrm>
                <a:off x="7255626" y="2064267"/>
                <a:ext cx="42229" cy="1931028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5973" extrusionOk="0">
                    <a:moveTo>
                      <a:pt x="1" y="0"/>
                    </a:moveTo>
                    <a:lnTo>
                      <a:pt x="1" y="25973"/>
                    </a:lnTo>
                    <a:lnTo>
                      <a:pt x="568" y="25949"/>
                    </a:lnTo>
                    <a:lnTo>
                      <a:pt x="568" y="1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0"/>
              <p:cNvSpPr/>
              <p:nvPr/>
            </p:nvSpPr>
            <p:spPr>
              <a:xfrm>
                <a:off x="6890351" y="3933767"/>
                <a:ext cx="4387" cy="2602"/>
              </a:xfrm>
              <a:custGeom>
                <a:avLst/>
                <a:gdLst/>
                <a:ahLst/>
                <a:cxnLst/>
                <a:rect l="l" t="t" r="r" b="b"/>
                <a:pathLst>
                  <a:path w="59" h="35" extrusionOk="0">
                    <a:moveTo>
                      <a:pt x="55" y="1"/>
                    </a:moveTo>
                    <a:lnTo>
                      <a:pt x="1" y="18"/>
                    </a:lnTo>
                    <a:cubicBezTo>
                      <a:pt x="21" y="21"/>
                      <a:pt x="41" y="28"/>
                      <a:pt x="58" y="35"/>
                    </a:cubicBez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EAC6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0"/>
              <p:cNvSpPr/>
              <p:nvPr/>
            </p:nvSpPr>
            <p:spPr>
              <a:xfrm>
                <a:off x="5947831" y="4270716"/>
                <a:ext cx="16579" cy="41783"/>
              </a:xfrm>
              <a:custGeom>
                <a:avLst/>
                <a:gdLst/>
                <a:ahLst/>
                <a:cxnLst/>
                <a:rect l="l" t="t" r="r" b="b"/>
                <a:pathLst>
                  <a:path w="223" h="562" extrusionOk="0">
                    <a:moveTo>
                      <a:pt x="75" y="1"/>
                    </a:moveTo>
                    <a:lnTo>
                      <a:pt x="0" y="28"/>
                    </a:lnTo>
                    <a:cubicBezTo>
                      <a:pt x="88" y="220"/>
                      <a:pt x="148" y="402"/>
                      <a:pt x="196" y="561"/>
                    </a:cubicBezTo>
                    <a:lnTo>
                      <a:pt x="223" y="558"/>
                    </a:lnTo>
                    <a:lnTo>
                      <a:pt x="75" y="1"/>
                    </a:lnTo>
                    <a:close/>
                  </a:path>
                </a:pathLst>
              </a:custGeom>
              <a:solidFill>
                <a:srgbClr val="FAEF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0"/>
              <p:cNvSpPr/>
              <p:nvPr/>
            </p:nvSpPr>
            <p:spPr>
              <a:xfrm>
                <a:off x="6137718" y="4416514"/>
                <a:ext cx="31449" cy="8847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19" extrusionOk="0">
                    <a:moveTo>
                      <a:pt x="422" y="0"/>
                    </a:moveTo>
                    <a:lnTo>
                      <a:pt x="0" y="17"/>
                    </a:lnTo>
                    <a:cubicBezTo>
                      <a:pt x="14" y="51"/>
                      <a:pt x="31" y="85"/>
                      <a:pt x="51" y="119"/>
                    </a:cubicBezTo>
                    <a:cubicBezTo>
                      <a:pt x="173" y="78"/>
                      <a:pt x="298" y="38"/>
                      <a:pt x="422" y="0"/>
                    </a:cubicBezTo>
                    <a:close/>
                  </a:path>
                </a:pathLst>
              </a:custGeom>
              <a:solidFill>
                <a:srgbClr val="939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0"/>
              <p:cNvSpPr/>
              <p:nvPr/>
            </p:nvSpPr>
            <p:spPr>
              <a:xfrm>
                <a:off x="6685371" y="3987744"/>
                <a:ext cx="27434" cy="810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9" extrusionOk="0">
                    <a:moveTo>
                      <a:pt x="362" y="1"/>
                    </a:moveTo>
                    <a:lnTo>
                      <a:pt x="1" y="108"/>
                    </a:lnTo>
                    <a:lnTo>
                      <a:pt x="368" y="78"/>
                    </a:lnTo>
                    <a:lnTo>
                      <a:pt x="362" y="1"/>
                    </a:lnTo>
                    <a:close/>
                  </a:path>
                </a:pathLst>
              </a:custGeom>
              <a:solidFill>
                <a:srgbClr val="939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0"/>
              <p:cNvSpPr/>
              <p:nvPr/>
            </p:nvSpPr>
            <p:spPr>
              <a:xfrm>
                <a:off x="6067979" y="4164323"/>
                <a:ext cx="47731" cy="598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05" extrusionOk="0">
                    <a:moveTo>
                      <a:pt x="641" y="1"/>
                    </a:moveTo>
                    <a:lnTo>
                      <a:pt x="1" y="190"/>
                    </a:lnTo>
                    <a:lnTo>
                      <a:pt x="1" y="804"/>
                    </a:lnTo>
                    <a:cubicBezTo>
                      <a:pt x="274" y="709"/>
                      <a:pt x="504" y="413"/>
                      <a:pt x="641" y="1"/>
                    </a:cubicBezTo>
                    <a:close/>
                  </a:path>
                </a:pathLst>
              </a:custGeom>
              <a:solidFill>
                <a:srgbClr val="F6E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0"/>
              <p:cNvSpPr/>
              <p:nvPr/>
            </p:nvSpPr>
            <p:spPr>
              <a:xfrm>
                <a:off x="6810129" y="3935031"/>
                <a:ext cx="123714" cy="249956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3362" extrusionOk="0">
                    <a:moveTo>
                      <a:pt x="1080" y="1"/>
                    </a:moveTo>
                    <a:lnTo>
                      <a:pt x="523" y="166"/>
                    </a:lnTo>
                    <a:cubicBezTo>
                      <a:pt x="212" y="443"/>
                      <a:pt x="0" y="1016"/>
                      <a:pt x="0" y="1675"/>
                    </a:cubicBezTo>
                    <a:cubicBezTo>
                      <a:pt x="0" y="2606"/>
                      <a:pt x="425" y="3362"/>
                      <a:pt x="952" y="3362"/>
                    </a:cubicBezTo>
                    <a:cubicBezTo>
                      <a:pt x="1235" y="3362"/>
                      <a:pt x="1488" y="3142"/>
                      <a:pt x="1663" y="2795"/>
                    </a:cubicBezTo>
                    <a:lnTo>
                      <a:pt x="1137" y="18"/>
                    </a:lnTo>
                    <a:cubicBezTo>
                      <a:pt x="1120" y="11"/>
                      <a:pt x="1100" y="4"/>
                      <a:pt x="1080" y="1"/>
                    </a:cubicBezTo>
                    <a:close/>
                  </a:path>
                </a:pathLst>
              </a:custGeom>
              <a:solidFill>
                <a:srgbClr val="F6E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0"/>
              <p:cNvSpPr/>
              <p:nvPr/>
            </p:nvSpPr>
            <p:spPr>
              <a:xfrm>
                <a:off x="6062477" y="3975254"/>
                <a:ext cx="5576" cy="2305"/>
              </a:xfrm>
              <a:custGeom>
                <a:avLst/>
                <a:gdLst/>
                <a:ahLst/>
                <a:cxnLst/>
                <a:rect l="l" t="t" r="r" b="b"/>
                <a:pathLst>
                  <a:path w="75" h="31" extrusionOk="0">
                    <a:moveTo>
                      <a:pt x="75" y="0"/>
                    </a:moveTo>
                    <a:lnTo>
                      <a:pt x="0" y="10"/>
                    </a:lnTo>
                    <a:cubicBezTo>
                      <a:pt x="27" y="13"/>
                      <a:pt x="51" y="20"/>
                      <a:pt x="75" y="3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AC6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0"/>
              <p:cNvSpPr/>
              <p:nvPr/>
            </p:nvSpPr>
            <p:spPr>
              <a:xfrm>
                <a:off x="5983667" y="3975923"/>
                <a:ext cx="84384" cy="22044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965" extrusionOk="0">
                    <a:moveTo>
                      <a:pt x="1060" y="1"/>
                    </a:moveTo>
                    <a:lnTo>
                      <a:pt x="692" y="55"/>
                    </a:lnTo>
                    <a:cubicBezTo>
                      <a:pt x="294" y="254"/>
                      <a:pt x="1" y="905"/>
                      <a:pt x="1" y="1678"/>
                    </a:cubicBezTo>
                    <a:cubicBezTo>
                      <a:pt x="1" y="2191"/>
                      <a:pt x="129" y="2653"/>
                      <a:pt x="335" y="2964"/>
                    </a:cubicBezTo>
                    <a:lnTo>
                      <a:pt x="1135" y="2724"/>
                    </a:lnTo>
                    <a:lnTo>
                      <a:pt x="1135" y="21"/>
                    </a:lnTo>
                    <a:cubicBezTo>
                      <a:pt x="1111" y="11"/>
                      <a:pt x="1087" y="4"/>
                      <a:pt x="1060" y="1"/>
                    </a:cubicBezTo>
                    <a:close/>
                  </a:path>
                </a:pathLst>
              </a:custGeom>
              <a:solidFill>
                <a:srgbClr val="F6E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0"/>
              <p:cNvSpPr/>
              <p:nvPr/>
            </p:nvSpPr>
            <p:spPr>
              <a:xfrm>
                <a:off x="6008500" y="4178449"/>
                <a:ext cx="59552" cy="4795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645" extrusionOk="0">
                    <a:moveTo>
                      <a:pt x="801" y="0"/>
                    </a:moveTo>
                    <a:lnTo>
                      <a:pt x="1" y="240"/>
                    </a:lnTo>
                    <a:cubicBezTo>
                      <a:pt x="166" y="489"/>
                      <a:pt x="382" y="645"/>
                      <a:pt x="622" y="645"/>
                    </a:cubicBezTo>
                    <a:cubicBezTo>
                      <a:pt x="682" y="645"/>
                      <a:pt x="743" y="634"/>
                      <a:pt x="801" y="614"/>
                    </a:cubicBezTo>
                    <a:lnTo>
                      <a:pt x="801" y="0"/>
                    </a:lnTo>
                    <a:close/>
                  </a:path>
                </a:pathLst>
              </a:custGeom>
              <a:solidFill>
                <a:srgbClr val="F9F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0"/>
              <p:cNvSpPr/>
              <p:nvPr/>
            </p:nvSpPr>
            <p:spPr>
              <a:xfrm>
                <a:off x="8243871" y="2404115"/>
                <a:ext cx="151074" cy="82555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11104" extrusionOk="0">
                    <a:moveTo>
                      <a:pt x="669" y="0"/>
                    </a:moveTo>
                    <a:cubicBezTo>
                      <a:pt x="424" y="0"/>
                      <a:pt x="212" y="198"/>
                      <a:pt x="206" y="458"/>
                    </a:cubicBezTo>
                    <a:lnTo>
                      <a:pt x="3" y="10567"/>
                    </a:lnTo>
                    <a:cubicBezTo>
                      <a:pt x="0" y="10813"/>
                      <a:pt x="193" y="11019"/>
                      <a:pt x="439" y="11036"/>
                    </a:cubicBezTo>
                    <a:lnTo>
                      <a:pt x="1468" y="11103"/>
                    </a:lnTo>
                    <a:cubicBezTo>
                      <a:pt x="1478" y="11104"/>
                      <a:pt x="1488" y="11104"/>
                      <a:pt x="1498" y="11104"/>
                    </a:cubicBezTo>
                    <a:cubicBezTo>
                      <a:pt x="1752" y="11104"/>
                      <a:pt x="1964" y="10898"/>
                      <a:pt x="1964" y="10641"/>
                    </a:cubicBezTo>
                    <a:lnTo>
                      <a:pt x="2032" y="721"/>
                    </a:lnTo>
                    <a:cubicBezTo>
                      <a:pt x="2032" y="511"/>
                      <a:pt x="1893" y="329"/>
                      <a:pt x="1694" y="275"/>
                    </a:cubicBezTo>
                    <a:lnTo>
                      <a:pt x="797" y="19"/>
                    </a:lnTo>
                    <a:cubicBezTo>
                      <a:pt x="754" y="6"/>
                      <a:pt x="711" y="0"/>
                      <a:pt x="669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0"/>
              <p:cNvSpPr/>
              <p:nvPr/>
            </p:nvSpPr>
            <p:spPr>
              <a:xfrm>
                <a:off x="7368042" y="3344479"/>
                <a:ext cx="1089860" cy="138063"/>
              </a:xfrm>
              <a:custGeom>
                <a:avLst/>
                <a:gdLst/>
                <a:ahLst/>
                <a:cxnLst/>
                <a:rect l="l" t="t" r="r" b="b"/>
                <a:pathLst>
                  <a:path w="14659" h="1857" extrusionOk="0">
                    <a:moveTo>
                      <a:pt x="0" y="1"/>
                    </a:moveTo>
                    <a:lnTo>
                      <a:pt x="28" y="1607"/>
                    </a:lnTo>
                    <a:lnTo>
                      <a:pt x="14658" y="1856"/>
                    </a:lnTo>
                    <a:lnTo>
                      <a:pt x="14658" y="99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0"/>
              <p:cNvSpPr/>
              <p:nvPr/>
            </p:nvSpPr>
            <p:spPr>
              <a:xfrm>
                <a:off x="7370049" y="3599644"/>
                <a:ext cx="1087853" cy="91373"/>
              </a:xfrm>
              <a:custGeom>
                <a:avLst/>
                <a:gdLst/>
                <a:ahLst/>
                <a:cxnLst/>
                <a:rect l="l" t="t" r="r" b="b"/>
                <a:pathLst>
                  <a:path w="14632" h="1229" extrusionOk="0">
                    <a:moveTo>
                      <a:pt x="1" y="0"/>
                    </a:moveTo>
                    <a:lnTo>
                      <a:pt x="1" y="1229"/>
                    </a:lnTo>
                    <a:lnTo>
                      <a:pt x="14631" y="858"/>
                    </a:lnTo>
                    <a:lnTo>
                      <a:pt x="14631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0"/>
              <p:cNvSpPr/>
              <p:nvPr/>
            </p:nvSpPr>
            <p:spPr>
              <a:xfrm>
                <a:off x="6622398" y="1852522"/>
                <a:ext cx="393744" cy="167059"/>
              </a:xfrm>
              <a:custGeom>
                <a:avLst/>
                <a:gdLst/>
                <a:ahLst/>
                <a:cxnLst/>
                <a:rect l="l" t="t" r="r" b="b"/>
                <a:pathLst>
                  <a:path w="5296" h="2247" extrusionOk="0">
                    <a:moveTo>
                      <a:pt x="708" y="0"/>
                    </a:moveTo>
                    <a:cubicBezTo>
                      <a:pt x="663" y="0"/>
                      <a:pt x="617" y="0"/>
                      <a:pt x="571" y="1"/>
                    </a:cubicBezTo>
                    <a:cubicBezTo>
                      <a:pt x="247" y="4"/>
                      <a:pt x="1" y="300"/>
                      <a:pt x="65" y="621"/>
                    </a:cubicBezTo>
                    <a:lnTo>
                      <a:pt x="301" y="1829"/>
                    </a:lnTo>
                    <a:cubicBezTo>
                      <a:pt x="348" y="2075"/>
                      <a:pt x="566" y="2247"/>
                      <a:pt x="811" y="2247"/>
                    </a:cubicBezTo>
                    <a:cubicBezTo>
                      <a:pt x="829" y="2247"/>
                      <a:pt x="847" y="2246"/>
                      <a:pt x="865" y="2244"/>
                    </a:cubicBezTo>
                    <a:lnTo>
                      <a:pt x="4833" y="1826"/>
                    </a:lnTo>
                    <a:cubicBezTo>
                      <a:pt x="5096" y="1799"/>
                      <a:pt x="5295" y="1576"/>
                      <a:pt x="5295" y="1313"/>
                    </a:cubicBezTo>
                    <a:lnTo>
                      <a:pt x="5295" y="956"/>
                    </a:lnTo>
                    <a:cubicBezTo>
                      <a:pt x="5295" y="716"/>
                      <a:pt x="5129" y="507"/>
                      <a:pt x="4897" y="453"/>
                    </a:cubicBezTo>
                    <a:cubicBezTo>
                      <a:pt x="4214" y="291"/>
                      <a:pt x="2705" y="0"/>
                      <a:pt x="708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40"/>
              <p:cNvSpPr/>
              <p:nvPr/>
            </p:nvSpPr>
            <p:spPr>
              <a:xfrm>
                <a:off x="6681877" y="1894380"/>
                <a:ext cx="90630" cy="86912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69" extrusionOk="0">
                    <a:moveTo>
                      <a:pt x="611" y="1"/>
                    </a:moveTo>
                    <a:cubicBezTo>
                      <a:pt x="402" y="1"/>
                      <a:pt x="210" y="112"/>
                      <a:pt x="105" y="295"/>
                    </a:cubicBezTo>
                    <a:cubicBezTo>
                      <a:pt x="1" y="474"/>
                      <a:pt x="1" y="696"/>
                      <a:pt x="105" y="879"/>
                    </a:cubicBezTo>
                    <a:cubicBezTo>
                      <a:pt x="210" y="1057"/>
                      <a:pt x="402" y="1168"/>
                      <a:pt x="611" y="1168"/>
                    </a:cubicBezTo>
                    <a:cubicBezTo>
                      <a:pt x="817" y="1168"/>
                      <a:pt x="1013" y="1057"/>
                      <a:pt x="1118" y="879"/>
                    </a:cubicBezTo>
                    <a:cubicBezTo>
                      <a:pt x="1219" y="696"/>
                      <a:pt x="1219" y="474"/>
                      <a:pt x="1118" y="295"/>
                    </a:cubicBezTo>
                    <a:cubicBezTo>
                      <a:pt x="1013" y="112"/>
                      <a:pt x="817" y="1"/>
                      <a:pt x="611" y="1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0"/>
              <p:cNvSpPr/>
              <p:nvPr/>
            </p:nvSpPr>
            <p:spPr>
              <a:xfrm>
                <a:off x="6866262" y="1893414"/>
                <a:ext cx="78585" cy="75091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010" extrusionOk="0">
                    <a:moveTo>
                      <a:pt x="530" y="1"/>
                    </a:moveTo>
                    <a:cubicBezTo>
                      <a:pt x="348" y="1"/>
                      <a:pt x="183" y="95"/>
                      <a:pt x="92" y="253"/>
                    </a:cubicBezTo>
                    <a:cubicBezTo>
                      <a:pt x="1" y="409"/>
                      <a:pt x="1" y="601"/>
                      <a:pt x="92" y="756"/>
                    </a:cubicBezTo>
                    <a:cubicBezTo>
                      <a:pt x="183" y="915"/>
                      <a:pt x="348" y="1010"/>
                      <a:pt x="530" y="1010"/>
                    </a:cubicBezTo>
                    <a:cubicBezTo>
                      <a:pt x="709" y="1010"/>
                      <a:pt x="878" y="915"/>
                      <a:pt x="966" y="756"/>
                    </a:cubicBezTo>
                    <a:cubicBezTo>
                      <a:pt x="1057" y="601"/>
                      <a:pt x="1057" y="409"/>
                      <a:pt x="966" y="253"/>
                    </a:cubicBezTo>
                    <a:cubicBezTo>
                      <a:pt x="878" y="95"/>
                      <a:pt x="709" y="1"/>
                      <a:pt x="530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40"/>
              <p:cNvSpPr/>
              <p:nvPr/>
            </p:nvSpPr>
            <p:spPr>
              <a:xfrm>
                <a:off x="5715491" y="1993487"/>
                <a:ext cx="270253" cy="163788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2203" extrusionOk="0">
                    <a:moveTo>
                      <a:pt x="2845" y="0"/>
                    </a:moveTo>
                    <a:cubicBezTo>
                      <a:pt x="2775" y="0"/>
                      <a:pt x="2703" y="11"/>
                      <a:pt x="2633" y="35"/>
                    </a:cubicBezTo>
                    <a:cubicBezTo>
                      <a:pt x="1731" y="335"/>
                      <a:pt x="952" y="692"/>
                      <a:pt x="456" y="939"/>
                    </a:cubicBezTo>
                    <a:cubicBezTo>
                      <a:pt x="135" y="1097"/>
                      <a:pt x="1" y="1479"/>
                      <a:pt x="146" y="1806"/>
                    </a:cubicBezTo>
                    <a:cubicBezTo>
                      <a:pt x="254" y="2051"/>
                      <a:pt x="492" y="2203"/>
                      <a:pt x="751" y="2203"/>
                    </a:cubicBezTo>
                    <a:cubicBezTo>
                      <a:pt x="799" y="2203"/>
                      <a:pt x="847" y="2198"/>
                      <a:pt x="895" y="2187"/>
                    </a:cubicBezTo>
                    <a:lnTo>
                      <a:pt x="3058" y="1725"/>
                    </a:lnTo>
                    <a:cubicBezTo>
                      <a:pt x="3409" y="1648"/>
                      <a:pt x="3635" y="1310"/>
                      <a:pt x="3574" y="959"/>
                    </a:cubicBezTo>
                    <a:lnTo>
                      <a:pt x="3507" y="555"/>
                    </a:lnTo>
                    <a:cubicBezTo>
                      <a:pt x="3448" y="223"/>
                      <a:pt x="3160" y="0"/>
                      <a:pt x="2845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40"/>
              <p:cNvSpPr/>
              <p:nvPr/>
            </p:nvSpPr>
            <p:spPr>
              <a:xfrm>
                <a:off x="5865527" y="2020847"/>
                <a:ext cx="90927" cy="86912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169" extrusionOk="0">
                    <a:moveTo>
                      <a:pt x="611" y="0"/>
                    </a:moveTo>
                    <a:cubicBezTo>
                      <a:pt x="402" y="0"/>
                      <a:pt x="210" y="112"/>
                      <a:pt x="105" y="294"/>
                    </a:cubicBezTo>
                    <a:cubicBezTo>
                      <a:pt x="0" y="473"/>
                      <a:pt x="0" y="696"/>
                      <a:pt x="105" y="878"/>
                    </a:cubicBezTo>
                    <a:cubicBezTo>
                      <a:pt x="210" y="1057"/>
                      <a:pt x="402" y="1168"/>
                      <a:pt x="611" y="1168"/>
                    </a:cubicBezTo>
                    <a:cubicBezTo>
                      <a:pt x="821" y="1168"/>
                      <a:pt x="1012" y="1057"/>
                      <a:pt x="1117" y="878"/>
                    </a:cubicBezTo>
                    <a:cubicBezTo>
                      <a:pt x="1222" y="696"/>
                      <a:pt x="1222" y="473"/>
                      <a:pt x="1117" y="294"/>
                    </a:cubicBezTo>
                    <a:cubicBezTo>
                      <a:pt x="1012" y="112"/>
                      <a:pt x="821" y="0"/>
                      <a:pt x="611" y="0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40"/>
              <p:cNvSpPr/>
              <p:nvPr/>
            </p:nvSpPr>
            <p:spPr>
              <a:xfrm>
                <a:off x="5742331" y="2067761"/>
                <a:ext cx="72638" cy="6958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36" extrusionOk="0">
                    <a:moveTo>
                      <a:pt x="486" y="1"/>
                    </a:moveTo>
                    <a:cubicBezTo>
                      <a:pt x="321" y="1"/>
                      <a:pt x="166" y="88"/>
                      <a:pt x="81" y="233"/>
                    </a:cubicBezTo>
                    <a:cubicBezTo>
                      <a:pt x="0" y="378"/>
                      <a:pt x="0" y="557"/>
                      <a:pt x="81" y="702"/>
                    </a:cubicBezTo>
                    <a:cubicBezTo>
                      <a:pt x="166" y="847"/>
                      <a:pt x="321" y="936"/>
                      <a:pt x="486" y="936"/>
                    </a:cubicBezTo>
                    <a:cubicBezTo>
                      <a:pt x="655" y="936"/>
                      <a:pt x="810" y="847"/>
                      <a:pt x="891" y="702"/>
                    </a:cubicBezTo>
                    <a:cubicBezTo>
                      <a:pt x="976" y="557"/>
                      <a:pt x="976" y="378"/>
                      <a:pt x="891" y="233"/>
                    </a:cubicBezTo>
                    <a:cubicBezTo>
                      <a:pt x="810" y="88"/>
                      <a:pt x="655" y="1"/>
                      <a:pt x="486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40"/>
              <p:cNvSpPr/>
              <p:nvPr/>
            </p:nvSpPr>
            <p:spPr>
              <a:xfrm>
                <a:off x="6852507" y="3811612"/>
                <a:ext cx="114941" cy="44311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96" extrusionOk="0">
                    <a:moveTo>
                      <a:pt x="1274" y="0"/>
                    </a:moveTo>
                    <a:cubicBezTo>
                      <a:pt x="1268" y="0"/>
                      <a:pt x="1262" y="0"/>
                      <a:pt x="1255" y="1"/>
                    </a:cubicBezTo>
                    <a:lnTo>
                      <a:pt x="250" y="78"/>
                    </a:lnTo>
                    <a:cubicBezTo>
                      <a:pt x="108" y="88"/>
                      <a:pt x="0" y="214"/>
                      <a:pt x="10" y="355"/>
                    </a:cubicBezTo>
                    <a:cubicBezTo>
                      <a:pt x="23" y="492"/>
                      <a:pt x="134" y="596"/>
                      <a:pt x="266" y="596"/>
                    </a:cubicBezTo>
                    <a:cubicBezTo>
                      <a:pt x="274" y="596"/>
                      <a:pt x="282" y="595"/>
                      <a:pt x="290" y="594"/>
                    </a:cubicBezTo>
                    <a:lnTo>
                      <a:pt x="1296" y="521"/>
                    </a:lnTo>
                    <a:cubicBezTo>
                      <a:pt x="1438" y="507"/>
                      <a:pt x="1545" y="382"/>
                      <a:pt x="1536" y="240"/>
                    </a:cubicBezTo>
                    <a:cubicBezTo>
                      <a:pt x="1522" y="102"/>
                      <a:pt x="1408" y="0"/>
                      <a:pt x="1274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40"/>
              <p:cNvSpPr/>
              <p:nvPr/>
            </p:nvSpPr>
            <p:spPr>
              <a:xfrm>
                <a:off x="5896159" y="3911686"/>
                <a:ext cx="114941" cy="44608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600" extrusionOk="0">
                    <a:moveTo>
                      <a:pt x="1275" y="1"/>
                    </a:moveTo>
                    <a:cubicBezTo>
                      <a:pt x="1268" y="1"/>
                      <a:pt x="1262" y="1"/>
                      <a:pt x="1256" y="2"/>
                    </a:cubicBezTo>
                    <a:lnTo>
                      <a:pt x="250" y="78"/>
                    </a:lnTo>
                    <a:cubicBezTo>
                      <a:pt x="108" y="89"/>
                      <a:pt x="0" y="214"/>
                      <a:pt x="10" y="359"/>
                    </a:cubicBezTo>
                    <a:cubicBezTo>
                      <a:pt x="23" y="494"/>
                      <a:pt x="138" y="599"/>
                      <a:pt x="271" y="599"/>
                    </a:cubicBezTo>
                    <a:cubicBezTo>
                      <a:pt x="278" y="599"/>
                      <a:pt x="284" y="599"/>
                      <a:pt x="290" y="598"/>
                    </a:cubicBezTo>
                    <a:lnTo>
                      <a:pt x="1292" y="521"/>
                    </a:lnTo>
                    <a:cubicBezTo>
                      <a:pt x="1438" y="511"/>
                      <a:pt x="1546" y="382"/>
                      <a:pt x="1532" y="240"/>
                    </a:cubicBezTo>
                    <a:cubicBezTo>
                      <a:pt x="1523" y="105"/>
                      <a:pt x="1408" y="1"/>
                      <a:pt x="1275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40"/>
              <p:cNvSpPr/>
              <p:nvPr/>
            </p:nvSpPr>
            <p:spPr>
              <a:xfrm>
                <a:off x="5391331" y="4514803"/>
                <a:ext cx="747490" cy="148621"/>
              </a:xfrm>
              <a:custGeom>
                <a:avLst/>
                <a:gdLst/>
                <a:ahLst/>
                <a:cxnLst/>
                <a:rect l="l" t="t" r="r" b="b"/>
                <a:pathLst>
                  <a:path w="10054" h="1999" extrusionOk="0">
                    <a:moveTo>
                      <a:pt x="5029" y="1"/>
                    </a:moveTo>
                    <a:cubicBezTo>
                      <a:pt x="2251" y="1"/>
                      <a:pt x="1" y="450"/>
                      <a:pt x="1" y="1000"/>
                    </a:cubicBezTo>
                    <a:cubicBezTo>
                      <a:pt x="1" y="1550"/>
                      <a:pt x="2251" y="1999"/>
                      <a:pt x="5029" y="1999"/>
                    </a:cubicBezTo>
                    <a:cubicBezTo>
                      <a:pt x="7806" y="1999"/>
                      <a:pt x="10053" y="1550"/>
                      <a:pt x="10053" y="1000"/>
                    </a:cubicBezTo>
                    <a:cubicBezTo>
                      <a:pt x="10053" y="450"/>
                      <a:pt x="7806" y="1"/>
                      <a:pt x="5029" y="1"/>
                    </a:cubicBezTo>
                    <a:close/>
                  </a:path>
                </a:pathLst>
              </a:custGeom>
              <a:solidFill>
                <a:srgbClr val="5B7F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0"/>
              <p:cNvSpPr/>
              <p:nvPr/>
            </p:nvSpPr>
            <p:spPr>
              <a:xfrm>
                <a:off x="5285607" y="3140020"/>
                <a:ext cx="292706" cy="282520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800" extrusionOk="0">
                    <a:moveTo>
                      <a:pt x="2556" y="0"/>
                    </a:moveTo>
                    <a:cubicBezTo>
                      <a:pt x="1764" y="0"/>
                      <a:pt x="1632" y="1111"/>
                      <a:pt x="1632" y="1111"/>
                    </a:cubicBezTo>
                    <a:cubicBezTo>
                      <a:pt x="1632" y="1111"/>
                      <a:pt x="1487" y="1774"/>
                      <a:pt x="991" y="1774"/>
                    </a:cubicBezTo>
                    <a:cubicBezTo>
                      <a:pt x="975" y="1774"/>
                      <a:pt x="957" y="1773"/>
                      <a:pt x="940" y="1772"/>
                    </a:cubicBezTo>
                    <a:cubicBezTo>
                      <a:pt x="894" y="1768"/>
                      <a:pt x="849" y="1765"/>
                      <a:pt x="805" y="1765"/>
                    </a:cubicBezTo>
                    <a:cubicBezTo>
                      <a:pt x="340" y="1765"/>
                      <a:pt x="1" y="2004"/>
                      <a:pt x="22" y="2393"/>
                    </a:cubicBezTo>
                    <a:cubicBezTo>
                      <a:pt x="22" y="2393"/>
                      <a:pt x="218" y="2308"/>
                      <a:pt x="404" y="2308"/>
                    </a:cubicBezTo>
                    <a:cubicBezTo>
                      <a:pt x="529" y="2308"/>
                      <a:pt x="650" y="2346"/>
                      <a:pt x="704" y="2474"/>
                    </a:cubicBezTo>
                    <a:cubicBezTo>
                      <a:pt x="843" y="2788"/>
                      <a:pt x="751" y="3125"/>
                      <a:pt x="1423" y="3561"/>
                    </a:cubicBezTo>
                    <a:cubicBezTo>
                      <a:pt x="1662" y="3715"/>
                      <a:pt x="1981" y="3800"/>
                      <a:pt x="2305" y="3800"/>
                    </a:cubicBezTo>
                    <a:cubicBezTo>
                      <a:pt x="2896" y="3800"/>
                      <a:pt x="3503" y="3517"/>
                      <a:pt x="3673" y="2852"/>
                    </a:cubicBezTo>
                    <a:cubicBezTo>
                      <a:pt x="3936" y="1820"/>
                      <a:pt x="3933" y="382"/>
                      <a:pt x="2867" y="51"/>
                    </a:cubicBezTo>
                    <a:cubicBezTo>
                      <a:pt x="2754" y="16"/>
                      <a:pt x="2650" y="0"/>
                      <a:pt x="2556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0"/>
              <p:cNvSpPr/>
              <p:nvPr/>
            </p:nvSpPr>
            <p:spPr>
              <a:xfrm>
                <a:off x="5445531" y="3614885"/>
                <a:ext cx="226909" cy="194567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2617" extrusionOk="0">
                    <a:moveTo>
                      <a:pt x="1856" y="1"/>
                    </a:moveTo>
                    <a:cubicBezTo>
                      <a:pt x="1854" y="1"/>
                      <a:pt x="1852" y="1"/>
                      <a:pt x="1850" y="1"/>
                    </a:cubicBezTo>
                    <a:cubicBezTo>
                      <a:pt x="1610" y="15"/>
                      <a:pt x="11" y="1955"/>
                      <a:pt x="8" y="2070"/>
                    </a:cubicBezTo>
                    <a:cubicBezTo>
                      <a:pt x="1" y="2181"/>
                      <a:pt x="821" y="2617"/>
                      <a:pt x="821" y="2617"/>
                    </a:cubicBezTo>
                    <a:lnTo>
                      <a:pt x="3051" y="767"/>
                    </a:lnTo>
                    <a:lnTo>
                      <a:pt x="3004" y="558"/>
                    </a:lnTo>
                    <a:cubicBezTo>
                      <a:pt x="3004" y="558"/>
                      <a:pt x="2105" y="1"/>
                      <a:pt x="1856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0"/>
              <p:cNvSpPr/>
              <p:nvPr/>
            </p:nvSpPr>
            <p:spPr>
              <a:xfrm>
                <a:off x="6071473" y="3122473"/>
                <a:ext cx="93678" cy="17144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2306" extrusionOk="0">
                    <a:moveTo>
                      <a:pt x="1" y="0"/>
                    </a:moveTo>
                    <a:lnTo>
                      <a:pt x="574" y="2305"/>
                    </a:lnTo>
                    <a:lnTo>
                      <a:pt x="1060" y="2305"/>
                    </a:lnTo>
                    <a:cubicBezTo>
                      <a:pt x="1060" y="2305"/>
                      <a:pt x="1259" y="1971"/>
                      <a:pt x="1060" y="1107"/>
                    </a:cubicBezTo>
                    <a:cubicBezTo>
                      <a:pt x="857" y="24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0"/>
              <p:cNvSpPr/>
              <p:nvPr/>
            </p:nvSpPr>
            <p:spPr>
              <a:xfrm>
                <a:off x="5647239" y="2828424"/>
                <a:ext cx="32713" cy="3271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40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2"/>
                      <a:pt x="98" y="440"/>
                      <a:pt x="220" y="440"/>
                    </a:cubicBezTo>
                    <a:cubicBezTo>
                      <a:pt x="341" y="440"/>
                      <a:pt x="439" y="342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0"/>
              <p:cNvSpPr/>
              <p:nvPr/>
            </p:nvSpPr>
            <p:spPr>
              <a:xfrm>
                <a:off x="5341666" y="2999129"/>
                <a:ext cx="798046" cy="606527"/>
              </a:xfrm>
              <a:custGeom>
                <a:avLst/>
                <a:gdLst/>
                <a:ahLst/>
                <a:cxnLst/>
                <a:rect l="l" t="t" r="r" b="b"/>
                <a:pathLst>
                  <a:path w="10734" h="8158" extrusionOk="0">
                    <a:moveTo>
                      <a:pt x="5992" y="1"/>
                    </a:moveTo>
                    <a:cubicBezTo>
                      <a:pt x="4495" y="1"/>
                      <a:pt x="2916" y="587"/>
                      <a:pt x="1799" y="2017"/>
                    </a:cubicBezTo>
                    <a:cubicBezTo>
                      <a:pt x="1799" y="2017"/>
                      <a:pt x="1" y="6235"/>
                      <a:pt x="4067" y="7801"/>
                    </a:cubicBezTo>
                    <a:cubicBezTo>
                      <a:pt x="4707" y="8048"/>
                      <a:pt x="5313" y="8158"/>
                      <a:pt x="5878" y="8158"/>
                    </a:cubicBezTo>
                    <a:cubicBezTo>
                      <a:pt x="8898" y="8158"/>
                      <a:pt x="10734" y="5004"/>
                      <a:pt x="10299" y="2715"/>
                    </a:cubicBezTo>
                    <a:cubicBezTo>
                      <a:pt x="9999" y="1135"/>
                      <a:pt x="8075" y="1"/>
                      <a:pt x="5992" y="1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40"/>
              <p:cNvSpPr/>
              <p:nvPr/>
            </p:nvSpPr>
            <p:spPr>
              <a:xfrm>
                <a:off x="5910880" y="3232881"/>
                <a:ext cx="80667" cy="9115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226" extrusionOk="0">
                    <a:moveTo>
                      <a:pt x="1084" y="1"/>
                    </a:moveTo>
                    <a:cubicBezTo>
                      <a:pt x="1084" y="1"/>
                      <a:pt x="416" y="287"/>
                      <a:pt x="281" y="314"/>
                    </a:cubicBezTo>
                    <a:cubicBezTo>
                      <a:pt x="273" y="315"/>
                      <a:pt x="265" y="316"/>
                      <a:pt x="257" y="316"/>
                    </a:cubicBezTo>
                    <a:cubicBezTo>
                      <a:pt x="130" y="316"/>
                      <a:pt x="1" y="128"/>
                      <a:pt x="1" y="128"/>
                    </a:cubicBezTo>
                    <a:lnTo>
                      <a:pt x="1" y="155"/>
                    </a:lnTo>
                    <a:lnTo>
                      <a:pt x="541" y="1225"/>
                    </a:lnTo>
                    <a:cubicBezTo>
                      <a:pt x="542" y="1225"/>
                      <a:pt x="542" y="1225"/>
                      <a:pt x="543" y="1225"/>
                    </a:cubicBezTo>
                    <a:cubicBezTo>
                      <a:pt x="723" y="1225"/>
                      <a:pt x="1084" y="1"/>
                      <a:pt x="1084" y="1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0"/>
              <p:cNvSpPr/>
              <p:nvPr/>
            </p:nvSpPr>
            <p:spPr>
              <a:xfrm>
                <a:off x="5908947" y="3229089"/>
                <a:ext cx="85871" cy="96652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300" extrusionOk="0">
                    <a:moveTo>
                      <a:pt x="1154" y="0"/>
                    </a:moveTo>
                    <a:lnTo>
                      <a:pt x="1100" y="24"/>
                    </a:lnTo>
                    <a:cubicBezTo>
                      <a:pt x="1093" y="27"/>
                      <a:pt x="483" y="277"/>
                      <a:pt x="318" y="331"/>
                    </a:cubicBezTo>
                    <a:cubicBezTo>
                      <a:pt x="303" y="336"/>
                      <a:pt x="288" y="339"/>
                      <a:pt x="273" y="339"/>
                    </a:cubicBezTo>
                    <a:cubicBezTo>
                      <a:pt x="151" y="339"/>
                      <a:pt x="51" y="166"/>
                      <a:pt x="51" y="166"/>
                    </a:cubicBezTo>
                    <a:lnTo>
                      <a:pt x="0" y="193"/>
                    </a:lnTo>
                    <a:cubicBezTo>
                      <a:pt x="6" y="202"/>
                      <a:pt x="118" y="396"/>
                      <a:pt x="272" y="396"/>
                    </a:cubicBezTo>
                    <a:cubicBezTo>
                      <a:pt x="292" y="396"/>
                      <a:pt x="313" y="392"/>
                      <a:pt x="335" y="385"/>
                    </a:cubicBezTo>
                    <a:cubicBezTo>
                      <a:pt x="472" y="338"/>
                      <a:pt x="911" y="162"/>
                      <a:pt x="1067" y="98"/>
                    </a:cubicBezTo>
                    <a:lnTo>
                      <a:pt x="1067" y="98"/>
                    </a:lnTo>
                    <a:cubicBezTo>
                      <a:pt x="969" y="432"/>
                      <a:pt x="726" y="1158"/>
                      <a:pt x="553" y="1249"/>
                    </a:cubicBezTo>
                    <a:lnTo>
                      <a:pt x="581" y="1299"/>
                    </a:lnTo>
                    <a:cubicBezTo>
                      <a:pt x="820" y="1172"/>
                      <a:pt x="1124" y="102"/>
                      <a:pt x="1137" y="58"/>
                    </a:cubicBezTo>
                    <a:lnTo>
                      <a:pt x="1154" y="0"/>
                    </a:lnTo>
                    <a:close/>
                  </a:path>
                </a:pathLst>
              </a:custGeom>
              <a:solidFill>
                <a:srgbClr val="9F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0"/>
              <p:cNvSpPr/>
              <p:nvPr/>
            </p:nvSpPr>
            <p:spPr>
              <a:xfrm>
                <a:off x="5834152" y="3248197"/>
                <a:ext cx="35687" cy="35612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79" extrusionOk="0">
                    <a:moveTo>
                      <a:pt x="240" y="0"/>
                    </a:moveTo>
                    <a:cubicBezTo>
                      <a:pt x="109" y="0"/>
                      <a:pt x="0" y="108"/>
                      <a:pt x="0" y="240"/>
                    </a:cubicBezTo>
                    <a:cubicBezTo>
                      <a:pt x="0" y="371"/>
                      <a:pt x="109" y="479"/>
                      <a:pt x="240" y="479"/>
                    </a:cubicBezTo>
                    <a:cubicBezTo>
                      <a:pt x="372" y="479"/>
                      <a:pt x="480" y="371"/>
                      <a:pt x="480" y="240"/>
                    </a:cubicBezTo>
                    <a:cubicBezTo>
                      <a:pt x="480" y="108"/>
                      <a:pt x="372" y="0"/>
                      <a:pt x="240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0"/>
              <p:cNvSpPr/>
              <p:nvPr/>
            </p:nvSpPr>
            <p:spPr>
              <a:xfrm>
                <a:off x="5915415" y="3204777"/>
                <a:ext cx="35687" cy="35687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0"/>
                    </a:moveTo>
                    <a:cubicBezTo>
                      <a:pt x="109" y="0"/>
                      <a:pt x="1" y="108"/>
                      <a:pt x="1" y="240"/>
                    </a:cubicBezTo>
                    <a:cubicBezTo>
                      <a:pt x="1" y="371"/>
                      <a:pt x="109" y="480"/>
                      <a:pt x="240" y="480"/>
                    </a:cubicBezTo>
                    <a:cubicBezTo>
                      <a:pt x="372" y="480"/>
                      <a:pt x="480" y="371"/>
                      <a:pt x="480" y="240"/>
                    </a:cubicBezTo>
                    <a:cubicBezTo>
                      <a:pt x="480" y="108"/>
                      <a:pt x="372" y="0"/>
                      <a:pt x="240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0"/>
              <p:cNvSpPr/>
              <p:nvPr/>
            </p:nvSpPr>
            <p:spPr>
              <a:xfrm>
                <a:off x="5798539" y="3304107"/>
                <a:ext cx="71299" cy="71299"/>
              </a:xfrm>
              <a:custGeom>
                <a:avLst/>
                <a:gdLst/>
                <a:ahLst/>
                <a:cxnLst/>
                <a:rect l="l" t="t" r="r" b="b"/>
                <a:pathLst>
                  <a:path w="959" h="959" extrusionOk="0">
                    <a:moveTo>
                      <a:pt x="479" y="1"/>
                    </a:moveTo>
                    <a:cubicBezTo>
                      <a:pt x="216" y="1"/>
                      <a:pt x="1" y="217"/>
                      <a:pt x="1" y="480"/>
                    </a:cubicBezTo>
                    <a:cubicBezTo>
                      <a:pt x="1" y="743"/>
                      <a:pt x="216" y="959"/>
                      <a:pt x="479" y="959"/>
                    </a:cubicBezTo>
                    <a:cubicBezTo>
                      <a:pt x="742" y="959"/>
                      <a:pt x="959" y="743"/>
                      <a:pt x="959" y="480"/>
                    </a:cubicBezTo>
                    <a:cubicBezTo>
                      <a:pt x="959" y="217"/>
                      <a:pt x="742" y="1"/>
                      <a:pt x="479" y="1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0"/>
              <p:cNvSpPr/>
              <p:nvPr/>
            </p:nvSpPr>
            <p:spPr>
              <a:xfrm>
                <a:off x="5903148" y="3327973"/>
                <a:ext cx="96057" cy="83492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23" extrusionOk="0">
                    <a:moveTo>
                      <a:pt x="1259" y="0"/>
                    </a:moveTo>
                    <a:lnTo>
                      <a:pt x="1259" y="0"/>
                    </a:lnTo>
                    <a:cubicBezTo>
                      <a:pt x="1259" y="0"/>
                      <a:pt x="1007" y="915"/>
                      <a:pt x="653" y="915"/>
                    </a:cubicBezTo>
                    <a:cubicBezTo>
                      <a:pt x="650" y="915"/>
                      <a:pt x="648" y="915"/>
                      <a:pt x="645" y="915"/>
                    </a:cubicBezTo>
                    <a:cubicBezTo>
                      <a:pt x="287" y="901"/>
                      <a:pt x="105" y="351"/>
                      <a:pt x="105" y="351"/>
                    </a:cubicBezTo>
                    <a:lnTo>
                      <a:pt x="105" y="351"/>
                    </a:lnTo>
                    <a:cubicBezTo>
                      <a:pt x="105" y="351"/>
                      <a:pt x="0" y="1066"/>
                      <a:pt x="645" y="1120"/>
                    </a:cubicBezTo>
                    <a:cubicBezTo>
                      <a:pt x="660" y="1121"/>
                      <a:pt x="674" y="1122"/>
                      <a:pt x="688" y="1122"/>
                    </a:cubicBezTo>
                    <a:cubicBezTo>
                      <a:pt x="1291" y="1122"/>
                      <a:pt x="1259" y="1"/>
                      <a:pt x="1259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0"/>
              <p:cNvSpPr/>
              <p:nvPr/>
            </p:nvSpPr>
            <p:spPr>
              <a:xfrm>
                <a:off x="5346944" y="3186339"/>
                <a:ext cx="278208" cy="214939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891" extrusionOk="0">
                    <a:moveTo>
                      <a:pt x="2100" y="0"/>
                    </a:moveTo>
                    <a:cubicBezTo>
                      <a:pt x="1906" y="0"/>
                      <a:pt x="1687" y="45"/>
                      <a:pt x="1442" y="154"/>
                    </a:cubicBezTo>
                    <a:cubicBezTo>
                      <a:pt x="1" y="795"/>
                      <a:pt x="628" y="2728"/>
                      <a:pt x="1694" y="2877"/>
                    </a:cubicBezTo>
                    <a:cubicBezTo>
                      <a:pt x="1759" y="2886"/>
                      <a:pt x="1824" y="2891"/>
                      <a:pt x="1888" y="2891"/>
                    </a:cubicBezTo>
                    <a:cubicBezTo>
                      <a:pt x="2878" y="2891"/>
                      <a:pt x="3742" y="1838"/>
                      <a:pt x="3412" y="1072"/>
                    </a:cubicBezTo>
                    <a:cubicBezTo>
                      <a:pt x="3412" y="1072"/>
                      <a:pt x="3049" y="0"/>
                      <a:pt x="2100" y="0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0"/>
              <p:cNvSpPr/>
              <p:nvPr/>
            </p:nvSpPr>
            <p:spPr>
              <a:xfrm>
                <a:off x="5420475" y="3258532"/>
                <a:ext cx="143268" cy="53976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726" extrusionOk="0">
                    <a:moveTo>
                      <a:pt x="862" y="1"/>
                    </a:moveTo>
                    <a:cubicBezTo>
                      <a:pt x="805" y="1"/>
                      <a:pt x="748" y="7"/>
                      <a:pt x="689" y="20"/>
                    </a:cubicBezTo>
                    <a:cubicBezTo>
                      <a:pt x="1" y="175"/>
                      <a:pt x="65" y="441"/>
                      <a:pt x="65" y="441"/>
                    </a:cubicBezTo>
                    <a:cubicBezTo>
                      <a:pt x="65" y="441"/>
                      <a:pt x="333" y="103"/>
                      <a:pt x="700" y="103"/>
                    </a:cubicBezTo>
                    <a:cubicBezTo>
                      <a:pt x="750" y="103"/>
                      <a:pt x="803" y="110"/>
                      <a:pt x="857" y="124"/>
                    </a:cubicBezTo>
                    <a:cubicBezTo>
                      <a:pt x="1274" y="238"/>
                      <a:pt x="1536" y="726"/>
                      <a:pt x="1795" y="726"/>
                    </a:cubicBezTo>
                    <a:cubicBezTo>
                      <a:pt x="1813" y="726"/>
                      <a:pt x="1831" y="723"/>
                      <a:pt x="1849" y="718"/>
                    </a:cubicBezTo>
                    <a:cubicBezTo>
                      <a:pt x="1927" y="699"/>
                      <a:pt x="1468" y="1"/>
                      <a:pt x="862" y="1"/>
                    </a:cubicBezTo>
                    <a:close/>
                  </a:path>
                </a:pathLst>
              </a:custGeom>
              <a:solidFill>
                <a:srgbClr val="8F4D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0"/>
              <p:cNvSpPr/>
              <p:nvPr/>
            </p:nvSpPr>
            <p:spPr>
              <a:xfrm>
                <a:off x="5953556" y="2902550"/>
                <a:ext cx="462962" cy="219994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2959" extrusionOk="0">
                    <a:moveTo>
                      <a:pt x="4721" y="0"/>
                    </a:moveTo>
                    <a:cubicBezTo>
                      <a:pt x="4136" y="0"/>
                      <a:pt x="3447" y="135"/>
                      <a:pt x="2812" y="448"/>
                    </a:cubicBezTo>
                    <a:cubicBezTo>
                      <a:pt x="1330" y="1177"/>
                      <a:pt x="1" y="1905"/>
                      <a:pt x="1" y="1905"/>
                    </a:cubicBezTo>
                    <a:lnTo>
                      <a:pt x="1587" y="2958"/>
                    </a:lnTo>
                    <a:cubicBezTo>
                      <a:pt x="1587" y="2958"/>
                      <a:pt x="6226" y="1254"/>
                      <a:pt x="6142" y="606"/>
                    </a:cubicBezTo>
                    <a:cubicBezTo>
                      <a:pt x="6094" y="237"/>
                      <a:pt x="5498" y="0"/>
                      <a:pt x="4721" y="0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0"/>
              <p:cNvSpPr/>
              <p:nvPr/>
            </p:nvSpPr>
            <p:spPr>
              <a:xfrm>
                <a:off x="5525828" y="3172882"/>
                <a:ext cx="168694" cy="17129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304" extrusionOk="0">
                    <a:moveTo>
                      <a:pt x="139" y="1"/>
                    </a:moveTo>
                    <a:lnTo>
                      <a:pt x="1" y="135"/>
                    </a:lnTo>
                    <a:cubicBezTo>
                      <a:pt x="1" y="135"/>
                      <a:pt x="305" y="328"/>
                      <a:pt x="487" y="453"/>
                    </a:cubicBezTo>
                    <a:cubicBezTo>
                      <a:pt x="669" y="574"/>
                      <a:pt x="685" y="1043"/>
                      <a:pt x="628" y="1297"/>
                    </a:cubicBezTo>
                    <a:cubicBezTo>
                      <a:pt x="571" y="1546"/>
                      <a:pt x="132" y="2234"/>
                      <a:pt x="132" y="2234"/>
                    </a:cubicBezTo>
                    <a:cubicBezTo>
                      <a:pt x="132" y="2234"/>
                      <a:pt x="281" y="2304"/>
                      <a:pt x="537" y="2304"/>
                    </a:cubicBezTo>
                    <a:cubicBezTo>
                      <a:pt x="665" y="2304"/>
                      <a:pt x="820" y="2286"/>
                      <a:pt x="996" y="2234"/>
                    </a:cubicBezTo>
                    <a:cubicBezTo>
                      <a:pt x="1526" y="2079"/>
                      <a:pt x="1459" y="1641"/>
                      <a:pt x="1459" y="1641"/>
                    </a:cubicBezTo>
                    <a:lnTo>
                      <a:pt x="1459" y="1641"/>
                    </a:lnTo>
                    <a:lnTo>
                      <a:pt x="1576" y="2022"/>
                    </a:lnTo>
                    <a:cubicBezTo>
                      <a:pt x="1576" y="2022"/>
                      <a:pt x="2001" y="1809"/>
                      <a:pt x="2133" y="1266"/>
                    </a:cubicBezTo>
                    <a:cubicBezTo>
                      <a:pt x="2268" y="727"/>
                      <a:pt x="1650" y="544"/>
                      <a:pt x="1650" y="544"/>
                    </a:cubicBezTo>
                    <a:cubicBezTo>
                      <a:pt x="1680" y="534"/>
                      <a:pt x="1712" y="530"/>
                      <a:pt x="1744" y="530"/>
                    </a:cubicBezTo>
                    <a:cubicBezTo>
                      <a:pt x="1855" y="530"/>
                      <a:pt x="1961" y="581"/>
                      <a:pt x="1961" y="581"/>
                    </a:cubicBezTo>
                    <a:cubicBezTo>
                      <a:pt x="1803" y="342"/>
                      <a:pt x="1641" y="456"/>
                      <a:pt x="1317" y="395"/>
                    </a:cubicBezTo>
                    <a:cubicBezTo>
                      <a:pt x="996" y="331"/>
                      <a:pt x="1110" y="54"/>
                      <a:pt x="1110" y="54"/>
                    </a:cubicBezTo>
                    <a:lnTo>
                      <a:pt x="1110" y="54"/>
                    </a:lnTo>
                    <a:cubicBezTo>
                      <a:pt x="1079" y="59"/>
                      <a:pt x="1034" y="61"/>
                      <a:pt x="981" y="61"/>
                    </a:cubicBezTo>
                    <a:cubicBezTo>
                      <a:pt x="689" y="61"/>
                      <a:pt x="139" y="1"/>
                      <a:pt x="139" y="1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0"/>
              <p:cNvSpPr/>
              <p:nvPr/>
            </p:nvSpPr>
            <p:spPr>
              <a:xfrm>
                <a:off x="5392595" y="2842253"/>
                <a:ext cx="566528" cy="380436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117" extrusionOk="0">
                    <a:moveTo>
                      <a:pt x="4231" y="0"/>
                    </a:moveTo>
                    <a:cubicBezTo>
                      <a:pt x="3819" y="0"/>
                      <a:pt x="3440" y="27"/>
                      <a:pt x="3156" y="84"/>
                    </a:cubicBezTo>
                    <a:cubicBezTo>
                      <a:pt x="2032" y="307"/>
                      <a:pt x="385" y="1468"/>
                      <a:pt x="193" y="1937"/>
                    </a:cubicBezTo>
                    <a:cubicBezTo>
                      <a:pt x="1" y="2406"/>
                      <a:pt x="193" y="5116"/>
                      <a:pt x="193" y="5116"/>
                    </a:cubicBezTo>
                    <a:cubicBezTo>
                      <a:pt x="617" y="4722"/>
                      <a:pt x="1091" y="4650"/>
                      <a:pt x="1381" y="4650"/>
                    </a:cubicBezTo>
                    <a:cubicBezTo>
                      <a:pt x="1548" y="4650"/>
                      <a:pt x="1654" y="4674"/>
                      <a:pt x="1654" y="4674"/>
                    </a:cubicBezTo>
                    <a:lnTo>
                      <a:pt x="1910" y="4441"/>
                    </a:lnTo>
                    <a:lnTo>
                      <a:pt x="7620" y="1724"/>
                    </a:lnTo>
                    <a:cubicBezTo>
                      <a:pt x="7620" y="1724"/>
                      <a:pt x="7367" y="1171"/>
                      <a:pt x="7124" y="634"/>
                    </a:cubicBezTo>
                    <a:cubicBezTo>
                      <a:pt x="6943" y="236"/>
                      <a:pt x="5445" y="0"/>
                      <a:pt x="4231" y="0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0"/>
              <p:cNvSpPr/>
              <p:nvPr/>
            </p:nvSpPr>
            <p:spPr>
              <a:xfrm>
                <a:off x="5596310" y="3045671"/>
                <a:ext cx="366161" cy="196203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2639" extrusionOk="0">
                    <a:moveTo>
                      <a:pt x="4924" y="1"/>
                    </a:moveTo>
                    <a:lnTo>
                      <a:pt x="0" y="1918"/>
                    </a:lnTo>
                    <a:lnTo>
                      <a:pt x="298" y="2242"/>
                    </a:lnTo>
                    <a:cubicBezTo>
                      <a:pt x="298" y="2242"/>
                      <a:pt x="537" y="2525"/>
                      <a:pt x="1084" y="2620"/>
                    </a:cubicBezTo>
                    <a:cubicBezTo>
                      <a:pt x="1153" y="2632"/>
                      <a:pt x="1240" y="2638"/>
                      <a:pt x="1340" y="2638"/>
                    </a:cubicBezTo>
                    <a:cubicBezTo>
                      <a:pt x="2031" y="2638"/>
                      <a:pt x="3350" y="2331"/>
                      <a:pt x="3618" y="1388"/>
                    </a:cubicBezTo>
                    <a:cubicBezTo>
                      <a:pt x="3925" y="308"/>
                      <a:pt x="4924" y="61"/>
                      <a:pt x="4924" y="61"/>
                    </a:cubicBezTo>
                    <a:lnTo>
                      <a:pt x="4924" y="1"/>
                    </a:ln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0"/>
              <p:cNvSpPr/>
              <p:nvPr/>
            </p:nvSpPr>
            <p:spPr>
              <a:xfrm>
                <a:off x="5542110" y="2889539"/>
                <a:ext cx="870089" cy="293227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3944" extrusionOk="0">
                    <a:moveTo>
                      <a:pt x="11611" y="659"/>
                    </a:moveTo>
                    <a:cubicBezTo>
                      <a:pt x="11679" y="771"/>
                      <a:pt x="11703" y="853"/>
                      <a:pt x="11703" y="853"/>
                    </a:cubicBezTo>
                    <a:cubicBezTo>
                      <a:pt x="11690" y="787"/>
                      <a:pt x="11660" y="722"/>
                      <a:pt x="11611" y="659"/>
                    </a:cubicBezTo>
                    <a:close/>
                    <a:moveTo>
                      <a:pt x="10277" y="0"/>
                    </a:moveTo>
                    <a:cubicBezTo>
                      <a:pt x="10081" y="0"/>
                      <a:pt x="9859" y="24"/>
                      <a:pt x="9608" y="79"/>
                    </a:cubicBezTo>
                    <a:cubicBezTo>
                      <a:pt x="7853" y="464"/>
                      <a:pt x="5761" y="1001"/>
                      <a:pt x="4168" y="1669"/>
                    </a:cubicBezTo>
                    <a:cubicBezTo>
                      <a:pt x="2572" y="2337"/>
                      <a:pt x="179" y="3437"/>
                      <a:pt x="0" y="3886"/>
                    </a:cubicBezTo>
                    <a:cubicBezTo>
                      <a:pt x="0" y="3886"/>
                      <a:pt x="268" y="3943"/>
                      <a:pt x="727" y="3943"/>
                    </a:cubicBezTo>
                    <a:cubicBezTo>
                      <a:pt x="1363" y="3943"/>
                      <a:pt x="2367" y="3833"/>
                      <a:pt x="3540" y="3306"/>
                    </a:cubicBezTo>
                    <a:cubicBezTo>
                      <a:pt x="5562" y="2398"/>
                      <a:pt x="6854" y="1193"/>
                      <a:pt x="8787" y="569"/>
                    </a:cubicBezTo>
                    <a:cubicBezTo>
                      <a:pt x="9463" y="351"/>
                      <a:pt x="10011" y="266"/>
                      <a:pt x="10443" y="266"/>
                    </a:cubicBezTo>
                    <a:cubicBezTo>
                      <a:pt x="11066" y="266"/>
                      <a:pt x="11445" y="444"/>
                      <a:pt x="11611" y="659"/>
                    </a:cubicBezTo>
                    <a:lnTo>
                      <a:pt x="11611" y="659"/>
                    </a:lnTo>
                    <a:cubicBezTo>
                      <a:pt x="11460" y="407"/>
                      <a:pt x="11090" y="0"/>
                      <a:pt x="10277" y="0"/>
                    </a:cubicBez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0"/>
              <p:cNvSpPr/>
              <p:nvPr/>
            </p:nvSpPr>
            <p:spPr>
              <a:xfrm>
                <a:off x="5798539" y="3073775"/>
                <a:ext cx="124458" cy="159178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2141" extrusionOk="0">
                    <a:moveTo>
                      <a:pt x="1674" y="1"/>
                    </a:moveTo>
                    <a:lnTo>
                      <a:pt x="1195" y="271"/>
                    </a:lnTo>
                    <a:lnTo>
                      <a:pt x="479" y="1334"/>
                    </a:lnTo>
                    <a:lnTo>
                      <a:pt x="1" y="2141"/>
                    </a:lnTo>
                    <a:cubicBezTo>
                      <a:pt x="382" y="2069"/>
                      <a:pt x="1340" y="1509"/>
                      <a:pt x="1283" y="942"/>
                    </a:cubicBezTo>
                    <a:cubicBezTo>
                      <a:pt x="1228" y="372"/>
                      <a:pt x="1674" y="1"/>
                      <a:pt x="1674" y="1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0"/>
              <p:cNvSpPr/>
              <p:nvPr/>
            </p:nvSpPr>
            <p:spPr>
              <a:xfrm>
                <a:off x="5657797" y="3597190"/>
                <a:ext cx="91894" cy="101633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367" extrusionOk="0">
                    <a:moveTo>
                      <a:pt x="615" y="0"/>
                    </a:moveTo>
                    <a:lnTo>
                      <a:pt x="0" y="1046"/>
                    </a:lnTo>
                    <a:lnTo>
                      <a:pt x="615" y="1366"/>
                    </a:lnTo>
                    <a:lnTo>
                      <a:pt x="1235" y="114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C36A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0"/>
              <p:cNvSpPr/>
              <p:nvPr/>
            </p:nvSpPr>
            <p:spPr>
              <a:xfrm>
                <a:off x="5493188" y="3670275"/>
                <a:ext cx="341032" cy="326162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387" extrusionOk="0">
                    <a:moveTo>
                      <a:pt x="2278" y="1"/>
                    </a:moveTo>
                    <a:cubicBezTo>
                      <a:pt x="1757" y="1"/>
                      <a:pt x="986" y="849"/>
                      <a:pt x="986" y="849"/>
                    </a:cubicBezTo>
                    <a:lnTo>
                      <a:pt x="1" y="2098"/>
                    </a:lnTo>
                    <a:lnTo>
                      <a:pt x="2214" y="4386"/>
                    </a:lnTo>
                    <a:lnTo>
                      <a:pt x="2498" y="4085"/>
                    </a:lnTo>
                    <a:cubicBezTo>
                      <a:pt x="2498" y="4085"/>
                      <a:pt x="2616" y="4386"/>
                      <a:pt x="2947" y="4386"/>
                    </a:cubicBezTo>
                    <a:cubicBezTo>
                      <a:pt x="2956" y="4386"/>
                      <a:pt x="2965" y="4386"/>
                      <a:pt x="2974" y="4386"/>
                    </a:cubicBezTo>
                    <a:cubicBezTo>
                      <a:pt x="3325" y="4365"/>
                      <a:pt x="4586" y="3171"/>
                      <a:pt x="4586" y="3171"/>
                    </a:cubicBezTo>
                    <a:lnTo>
                      <a:pt x="3588" y="1588"/>
                    </a:lnTo>
                    <a:lnTo>
                      <a:pt x="2920" y="2448"/>
                    </a:lnTo>
                    <a:cubicBezTo>
                      <a:pt x="2920" y="2448"/>
                      <a:pt x="2920" y="201"/>
                      <a:pt x="2410" y="22"/>
                    </a:cubicBezTo>
                    <a:cubicBezTo>
                      <a:pt x="2369" y="7"/>
                      <a:pt x="2324" y="1"/>
                      <a:pt x="2278" y="1"/>
                    </a:cubicBezTo>
                    <a:close/>
                  </a:path>
                </a:pathLst>
              </a:custGeom>
              <a:solidFill>
                <a:srgbClr val="786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0"/>
              <p:cNvSpPr/>
              <p:nvPr/>
            </p:nvSpPr>
            <p:spPr>
              <a:xfrm>
                <a:off x="5679878" y="3676818"/>
                <a:ext cx="451884" cy="265123"/>
              </a:xfrm>
              <a:custGeom>
                <a:avLst/>
                <a:gdLst/>
                <a:ahLst/>
                <a:cxnLst/>
                <a:rect l="l" t="t" r="r" b="b"/>
                <a:pathLst>
                  <a:path w="6078" h="3566" extrusionOk="0">
                    <a:moveTo>
                      <a:pt x="174" y="0"/>
                    </a:moveTo>
                    <a:cubicBezTo>
                      <a:pt x="66" y="0"/>
                      <a:pt x="0" y="2"/>
                      <a:pt x="0" y="2"/>
                    </a:cubicBezTo>
                    <a:lnTo>
                      <a:pt x="321" y="3565"/>
                    </a:lnTo>
                    <a:lnTo>
                      <a:pt x="1533" y="1696"/>
                    </a:lnTo>
                    <a:cubicBezTo>
                      <a:pt x="1533" y="1696"/>
                      <a:pt x="3988" y="3393"/>
                      <a:pt x="4454" y="3393"/>
                    </a:cubicBezTo>
                    <a:cubicBezTo>
                      <a:pt x="4457" y="3393"/>
                      <a:pt x="4459" y="3393"/>
                      <a:pt x="4461" y="3393"/>
                    </a:cubicBezTo>
                    <a:cubicBezTo>
                      <a:pt x="4906" y="3376"/>
                      <a:pt x="6077" y="1689"/>
                      <a:pt x="6077" y="1689"/>
                    </a:cubicBezTo>
                    <a:lnTo>
                      <a:pt x="5200" y="784"/>
                    </a:lnTo>
                    <a:lnTo>
                      <a:pt x="4374" y="1568"/>
                    </a:lnTo>
                    <a:cubicBezTo>
                      <a:pt x="4374" y="1568"/>
                      <a:pt x="2308" y="414"/>
                      <a:pt x="1759" y="191"/>
                    </a:cubicBezTo>
                    <a:cubicBezTo>
                      <a:pt x="1334" y="20"/>
                      <a:pt x="528" y="0"/>
                      <a:pt x="174" y="0"/>
                    </a:cubicBezTo>
                    <a:close/>
                  </a:path>
                </a:pathLst>
              </a:custGeom>
              <a:solidFill>
                <a:srgbClr val="786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0"/>
              <p:cNvSpPr/>
              <p:nvPr/>
            </p:nvSpPr>
            <p:spPr>
              <a:xfrm>
                <a:off x="6076009" y="3712282"/>
                <a:ext cx="108770" cy="90184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1213" extrusionOk="0">
                    <a:moveTo>
                      <a:pt x="362" y="1"/>
                    </a:moveTo>
                    <a:cubicBezTo>
                      <a:pt x="301" y="1"/>
                      <a:pt x="0" y="439"/>
                      <a:pt x="0" y="439"/>
                    </a:cubicBezTo>
                    <a:lnTo>
                      <a:pt x="749" y="1212"/>
                    </a:lnTo>
                    <a:cubicBezTo>
                      <a:pt x="749" y="1212"/>
                      <a:pt x="1411" y="729"/>
                      <a:pt x="1455" y="591"/>
                    </a:cubicBezTo>
                    <a:cubicBezTo>
                      <a:pt x="1462" y="567"/>
                      <a:pt x="1450" y="558"/>
                      <a:pt x="1424" y="558"/>
                    </a:cubicBezTo>
                    <a:cubicBezTo>
                      <a:pt x="1299" y="558"/>
                      <a:pt x="857" y="790"/>
                      <a:pt x="857" y="790"/>
                    </a:cubicBezTo>
                    <a:cubicBezTo>
                      <a:pt x="857" y="790"/>
                      <a:pt x="1273" y="348"/>
                      <a:pt x="1279" y="243"/>
                    </a:cubicBezTo>
                    <a:cubicBezTo>
                      <a:pt x="1281" y="230"/>
                      <a:pt x="1272" y="224"/>
                      <a:pt x="1256" y="224"/>
                    </a:cubicBezTo>
                    <a:cubicBezTo>
                      <a:pt x="1148" y="224"/>
                      <a:pt x="709" y="486"/>
                      <a:pt x="709" y="486"/>
                    </a:cubicBezTo>
                    <a:cubicBezTo>
                      <a:pt x="709" y="486"/>
                      <a:pt x="942" y="243"/>
                      <a:pt x="979" y="78"/>
                    </a:cubicBezTo>
                    <a:cubicBezTo>
                      <a:pt x="983" y="56"/>
                      <a:pt x="975" y="46"/>
                      <a:pt x="956" y="46"/>
                    </a:cubicBezTo>
                    <a:cubicBezTo>
                      <a:pt x="839" y="46"/>
                      <a:pt x="328" y="439"/>
                      <a:pt x="328" y="439"/>
                    </a:cubicBezTo>
                    <a:cubicBezTo>
                      <a:pt x="328" y="439"/>
                      <a:pt x="388" y="95"/>
                      <a:pt x="371" y="11"/>
                    </a:cubicBezTo>
                    <a:cubicBezTo>
                      <a:pt x="370" y="4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0"/>
              <p:cNvSpPr/>
              <p:nvPr/>
            </p:nvSpPr>
            <p:spPr>
              <a:xfrm>
                <a:off x="5763892" y="3775776"/>
                <a:ext cx="97693" cy="114718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543" extrusionOk="0">
                    <a:moveTo>
                      <a:pt x="318" y="0"/>
                    </a:moveTo>
                    <a:cubicBezTo>
                      <a:pt x="142" y="0"/>
                      <a:pt x="1" y="237"/>
                      <a:pt x="1" y="237"/>
                    </a:cubicBezTo>
                    <a:lnTo>
                      <a:pt x="814" y="1542"/>
                    </a:lnTo>
                    <a:cubicBezTo>
                      <a:pt x="814" y="1542"/>
                      <a:pt x="962" y="1465"/>
                      <a:pt x="1067" y="1316"/>
                    </a:cubicBezTo>
                    <a:cubicBezTo>
                      <a:pt x="1175" y="1168"/>
                      <a:pt x="979" y="756"/>
                      <a:pt x="979" y="756"/>
                    </a:cubicBezTo>
                    <a:cubicBezTo>
                      <a:pt x="979" y="756"/>
                      <a:pt x="1229" y="635"/>
                      <a:pt x="1269" y="517"/>
                    </a:cubicBezTo>
                    <a:cubicBezTo>
                      <a:pt x="1314" y="399"/>
                      <a:pt x="331" y="291"/>
                      <a:pt x="331" y="291"/>
                    </a:cubicBezTo>
                    <a:cubicBezTo>
                      <a:pt x="331" y="291"/>
                      <a:pt x="554" y="206"/>
                      <a:pt x="642" y="162"/>
                    </a:cubicBezTo>
                    <a:cubicBezTo>
                      <a:pt x="727" y="122"/>
                      <a:pt x="544" y="34"/>
                      <a:pt x="352" y="3"/>
                    </a:cubicBezTo>
                    <a:cubicBezTo>
                      <a:pt x="340" y="1"/>
                      <a:pt x="329" y="0"/>
                      <a:pt x="318" y="0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0"/>
              <p:cNvSpPr/>
              <p:nvPr/>
            </p:nvSpPr>
            <p:spPr>
              <a:xfrm>
                <a:off x="5435271" y="3833173"/>
                <a:ext cx="398949" cy="673960"/>
              </a:xfrm>
              <a:custGeom>
                <a:avLst/>
                <a:gdLst/>
                <a:ahLst/>
                <a:cxnLst/>
                <a:rect l="l" t="t" r="r" b="b"/>
                <a:pathLst>
                  <a:path w="5366" h="9065" extrusionOk="0">
                    <a:moveTo>
                      <a:pt x="871" y="1"/>
                    </a:moveTo>
                    <a:cubicBezTo>
                      <a:pt x="871" y="1"/>
                      <a:pt x="520" y="1874"/>
                      <a:pt x="375" y="3183"/>
                    </a:cubicBezTo>
                    <a:cubicBezTo>
                      <a:pt x="230" y="4492"/>
                      <a:pt x="0" y="9064"/>
                      <a:pt x="0" y="9064"/>
                    </a:cubicBezTo>
                    <a:lnTo>
                      <a:pt x="2183" y="9064"/>
                    </a:lnTo>
                    <a:lnTo>
                      <a:pt x="2183" y="3372"/>
                    </a:lnTo>
                    <a:lnTo>
                      <a:pt x="3611" y="8524"/>
                    </a:lnTo>
                    <a:lnTo>
                      <a:pt x="5365" y="8046"/>
                    </a:lnTo>
                    <a:cubicBezTo>
                      <a:pt x="5365" y="8046"/>
                      <a:pt x="3181" y="2110"/>
                      <a:pt x="3076" y="2110"/>
                    </a:cubicBezTo>
                    <a:cubicBezTo>
                      <a:pt x="3075" y="2110"/>
                      <a:pt x="3075" y="2110"/>
                      <a:pt x="3074" y="2110"/>
                    </a:cubicBezTo>
                    <a:cubicBezTo>
                      <a:pt x="3073" y="2112"/>
                      <a:pt x="3070" y="2113"/>
                      <a:pt x="3067" y="2113"/>
                    </a:cubicBezTo>
                    <a:cubicBezTo>
                      <a:pt x="2914" y="2113"/>
                      <a:pt x="871" y="1"/>
                      <a:pt x="871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>
                <a:off x="5657797" y="3670647"/>
                <a:ext cx="78585" cy="155386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2090" extrusionOk="0">
                    <a:moveTo>
                      <a:pt x="0" y="0"/>
                    </a:moveTo>
                    <a:lnTo>
                      <a:pt x="49" y="7"/>
                    </a:lnTo>
                    <a:lnTo>
                      <a:pt x="49" y="7"/>
                    </a:lnTo>
                    <a:cubicBezTo>
                      <a:pt x="33" y="3"/>
                      <a:pt x="17" y="1"/>
                      <a:pt x="0" y="0"/>
                    </a:cubicBezTo>
                    <a:close/>
                    <a:moveTo>
                      <a:pt x="49" y="7"/>
                    </a:moveTo>
                    <a:cubicBezTo>
                      <a:pt x="540" y="120"/>
                      <a:pt x="429" y="1543"/>
                      <a:pt x="429" y="1543"/>
                    </a:cubicBezTo>
                    <a:lnTo>
                      <a:pt x="540" y="2089"/>
                    </a:lnTo>
                    <a:cubicBezTo>
                      <a:pt x="1056" y="1425"/>
                      <a:pt x="618" y="85"/>
                      <a:pt x="618" y="85"/>
                    </a:cubicBezTo>
                    <a:lnTo>
                      <a:pt x="49" y="7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>
                <a:off x="5502036" y="3796817"/>
                <a:ext cx="136502" cy="83864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128" extrusionOk="0">
                    <a:moveTo>
                      <a:pt x="195" y="1"/>
                    </a:moveTo>
                    <a:lnTo>
                      <a:pt x="0" y="243"/>
                    </a:lnTo>
                    <a:lnTo>
                      <a:pt x="1835" y="1128"/>
                    </a:lnTo>
                    <a:lnTo>
                      <a:pt x="1741" y="490"/>
                    </a:lnTo>
                    <a:lnTo>
                      <a:pt x="195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>
                <a:off x="5542110" y="3610945"/>
                <a:ext cx="130331" cy="64534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868" extrusionOk="0">
                    <a:moveTo>
                      <a:pt x="687" y="1"/>
                    </a:moveTo>
                    <a:cubicBezTo>
                      <a:pt x="687" y="1"/>
                      <a:pt x="686" y="1"/>
                      <a:pt x="686" y="1"/>
                    </a:cubicBezTo>
                    <a:cubicBezTo>
                      <a:pt x="537" y="7"/>
                      <a:pt x="156" y="273"/>
                      <a:pt x="98" y="328"/>
                    </a:cubicBezTo>
                    <a:cubicBezTo>
                      <a:pt x="45" y="382"/>
                      <a:pt x="0" y="432"/>
                      <a:pt x="0" y="432"/>
                    </a:cubicBezTo>
                    <a:lnTo>
                      <a:pt x="35" y="499"/>
                    </a:lnTo>
                    <a:cubicBezTo>
                      <a:pt x="35" y="499"/>
                      <a:pt x="460" y="206"/>
                      <a:pt x="554" y="206"/>
                    </a:cubicBezTo>
                    <a:cubicBezTo>
                      <a:pt x="648" y="206"/>
                      <a:pt x="1333" y="868"/>
                      <a:pt x="1333" y="868"/>
                    </a:cubicBezTo>
                    <a:lnTo>
                      <a:pt x="1637" y="814"/>
                    </a:lnTo>
                    <a:lnTo>
                      <a:pt x="1752" y="530"/>
                    </a:lnTo>
                    <a:cubicBezTo>
                      <a:pt x="1752" y="530"/>
                      <a:pt x="840" y="1"/>
                      <a:pt x="687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>
                <a:off x="5493709" y="3705814"/>
                <a:ext cx="65574" cy="42452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71" extrusionOk="0">
                    <a:moveTo>
                      <a:pt x="315" y="0"/>
                    </a:moveTo>
                    <a:cubicBezTo>
                      <a:pt x="315" y="0"/>
                      <a:pt x="0" y="347"/>
                      <a:pt x="315" y="526"/>
                    </a:cubicBezTo>
                    <a:cubicBezTo>
                      <a:pt x="370" y="558"/>
                      <a:pt x="423" y="571"/>
                      <a:pt x="474" y="571"/>
                    </a:cubicBezTo>
                    <a:cubicBezTo>
                      <a:pt x="709" y="571"/>
                      <a:pt x="881" y="287"/>
                      <a:pt x="881" y="287"/>
                    </a:cubicBez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>
                <a:off x="5516831" y="3732208"/>
                <a:ext cx="12862" cy="8996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21" extrusionOk="0">
                    <a:moveTo>
                      <a:pt x="103" y="1"/>
                    </a:moveTo>
                    <a:cubicBezTo>
                      <a:pt x="90" y="1"/>
                      <a:pt x="76" y="5"/>
                      <a:pt x="61" y="16"/>
                    </a:cubicBezTo>
                    <a:cubicBezTo>
                      <a:pt x="0" y="60"/>
                      <a:pt x="68" y="120"/>
                      <a:pt x="115" y="120"/>
                    </a:cubicBezTo>
                    <a:cubicBezTo>
                      <a:pt x="166" y="120"/>
                      <a:pt x="172" y="47"/>
                      <a:pt x="172" y="47"/>
                    </a:cubicBezTo>
                    <a:cubicBezTo>
                      <a:pt x="172" y="47"/>
                      <a:pt x="144" y="1"/>
                      <a:pt x="103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>
                <a:off x="5758614" y="3679940"/>
                <a:ext cx="46021" cy="99923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44" extrusionOk="0">
                    <a:moveTo>
                      <a:pt x="1" y="1"/>
                    </a:moveTo>
                    <a:cubicBezTo>
                      <a:pt x="14" y="4"/>
                      <a:pt x="423" y="1292"/>
                      <a:pt x="423" y="1292"/>
                    </a:cubicBezTo>
                    <a:lnTo>
                      <a:pt x="619" y="1343"/>
                    </a:lnTo>
                    <a:lnTo>
                      <a:pt x="453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0"/>
              <p:cNvSpPr/>
              <p:nvPr/>
            </p:nvSpPr>
            <p:spPr>
              <a:xfrm>
                <a:off x="5703744" y="4414729"/>
                <a:ext cx="293301" cy="135312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1820" extrusionOk="0">
                    <a:moveTo>
                      <a:pt x="2700" y="0"/>
                    </a:moveTo>
                    <a:cubicBezTo>
                      <a:pt x="2235" y="0"/>
                      <a:pt x="1754" y="224"/>
                      <a:pt x="1754" y="224"/>
                    </a:cubicBezTo>
                    <a:lnTo>
                      <a:pt x="0" y="702"/>
                    </a:lnTo>
                    <a:lnTo>
                      <a:pt x="142" y="1820"/>
                    </a:lnTo>
                    <a:lnTo>
                      <a:pt x="3945" y="1820"/>
                    </a:lnTo>
                    <a:cubicBezTo>
                      <a:pt x="3945" y="1820"/>
                      <a:pt x="3847" y="1175"/>
                      <a:pt x="3448" y="399"/>
                    </a:cubicBezTo>
                    <a:cubicBezTo>
                      <a:pt x="3294" y="93"/>
                      <a:pt x="3000" y="0"/>
                      <a:pt x="2700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0"/>
              <p:cNvSpPr/>
              <p:nvPr/>
            </p:nvSpPr>
            <p:spPr>
              <a:xfrm>
                <a:off x="5714227" y="4549970"/>
                <a:ext cx="286312" cy="28921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389" extrusionOk="0">
                    <a:moveTo>
                      <a:pt x="1" y="1"/>
                    </a:moveTo>
                    <a:lnTo>
                      <a:pt x="1" y="244"/>
                    </a:lnTo>
                    <a:lnTo>
                      <a:pt x="1364" y="348"/>
                    </a:lnTo>
                    <a:lnTo>
                      <a:pt x="1557" y="176"/>
                    </a:lnTo>
                    <a:lnTo>
                      <a:pt x="1613" y="348"/>
                    </a:lnTo>
                    <a:lnTo>
                      <a:pt x="3851" y="389"/>
                    </a:lnTo>
                    <a:lnTo>
                      <a:pt x="3851" y="389"/>
                    </a:lnTo>
                    <a:lnTo>
                      <a:pt x="3804" y="1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0"/>
              <p:cNvSpPr/>
              <p:nvPr/>
            </p:nvSpPr>
            <p:spPr>
              <a:xfrm>
                <a:off x="5845230" y="4426774"/>
                <a:ext cx="155312" cy="123268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1658" extrusionOk="0">
                    <a:moveTo>
                      <a:pt x="1199" y="0"/>
                    </a:moveTo>
                    <a:cubicBezTo>
                      <a:pt x="951" y="0"/>
                      <a:pt x="494" y="62"/>
                      <a:pt x="290" y="484"/>
                    </a:cubicBezTo>
                    <a:cubicBezTo>
                      <a:pt x="0" y="1077"/>
                      <a:pt x="71" y="1658"/>
                      <a:pt x="71" y="1658"/>
                    </a:cubicBezTo>
                    <a:lnTo>
                      <a:pt x="2089" y="1658"/>
                    </a:lnTo>
                    <a:cubicBezTo>
                      <a:pt x="2089" y="1658"/>
                      <a:pt x="1910" y="244"/>
                      <a:pt x="1366" y="11"/>
                    </a:cubicBezTo>
                    <a:cubicBezTo>
                      <a:pt x="1366" y="11"/>
                      <a:pt x="1300" y="0"/>
                      <a:pt x="1199" y="0"/>
                    </a:cubicBez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0"/>
              <p:cNvSpPr/>
              <p:nvPr/>
            </p:nvSpPr>
            <p:spPr>
              <a:xfrm>
                <a:off x="5800323" y="4423577"/>
                <a:ext cx="54943" cy="83641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125" extrusionOk="0">
                    <a:moveTo>
                      <a:pt x="739" y="0"/>
                    </a:moveTo>
                    <a:lnTo>
                      <a:pt x="368" y="128"/>
                    </a:lnTo>
                    <a:cubicBezTo>
                      <a:pt x="368" y="128"/>
                      <a:pt x="172" y="466"/>
                      <a:pt x="88" y="658"/>
                    </a:cubicBezTo>
                    <a:cubicBezTo>
                      <a:pt x="3" y="851"/>
                      <a:pt x="0" y="1123"/>
                      <a:pt x="0" y="1123"/>
                    </a:cubicBezTo>
                    <a:lnTo>
                      <a:pt x="125" y="1123"/>
                    </a:lnTo>
                    <a:cubicBezTo>
                      <a:pt x="125" y="1123"/>
                      <a:pt x="125" y="1124"/>
                      <a:pt x="126" y="1124"/>
                    </a:cubicBezTo>
                    <a:cubicBezTo>
                      <a:pt x="130" y="1124"/>
                      <a:pt x="148" y="1100"/>
                      <a:pt x="199" y="793"/>
                    </a:cubicBezTo>
                    <a:cubicBezTo>
                      <a:pt x="257" y="425"/>
                      <a:pt x="739" y="0"/>
                      <a:pt x="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0"/>
              <p:cNvSpPr/>
              <p:nvPr/>
            </p:nvSpPr>
            <p:spPr>
              <a:xfrm>
                <a:off x="5425234" y="4441272"/>
                <a:ext cx="293375" cy="135387"/>
              </a:xfrm>
              <a:custGeom>
                <a:avLst/>
                <a:gdLst/>
                <a:ahLst/>
                <a:cxnLst/>
                <a:rect l="l" t="t" r="r" b="b"/>
                <a:pathLst>
                  <a:path w="3946" h="1821" extrusionOk="0">
                    <a:moveTo>
                      <a:pt x="2700" y="0"/>
                    </a:moveTo>
                    <a:cubicBezTo>
                      <a:pt x="2235" y="0"/>
                      <a:pt x="1755" y="224"/>
                      <a:pt x="1755" y="224"/>
                    </a:cubicBezTo>
                    <a:lnTo>
                      <a:pt x="1" y="703"/>
                    </a:lnTo>
                    <a:lnTo>
                      <a:pt x="142" y="1820"/>
                    </a:lnTo>
                    <a:lnTo>
                      <a:pt x="3945" y="1820"/>
                    </a:lnTo>
                    <a:cubicBezTo>
                      <a:pt x="3945" y="1820"/>
                      <a:pt x="3847" y="1175"/>
                      <a:pt x="3449" y="396"/>
                    </a:cubicBezTo>
                    <a:cubicBezTo>
                      <a:pt x="3293" y="93"/>
                      <a:pt x="3000" y="0"/>
                      <a:pt x="2700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0"/>
              <p:cNvSpPr/>
              <p:nvPr/>
            </p:nvSpPr>
            <p:spPr>
              <a:xfrm>
                <a:off x="5435791" y="4576587"/>
                <a:ext cx="286312" cy="28624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385" extrusionOk="0">
                    <a:moveTo>
                      <a:pt x="0" y="0"/>
                    </a:moveTo>
                    <a:lnTo>
                      <a:pt x="0" y="243"/>
                    </a:lnTo>
                    <a:lnTo>
                      <a:pt x="1363" y="347"/>
                    </a:lnTo>
                    <a:lnTo>
                      <a:pt x="1556" y="173"/>
                    </a:lnTo>
                    <a:lnTo>
                      <a:pt x="1613" y="347"/>
                    </a:lnTo>
                    <a:lnTo>
                      <a:pt x="3850" y="385"/>
                    </a:lnTo>
                    <a:lnTo>
                      <a:pt x="3803" y="0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0"/>
              <p:cNvSpPr/>
              <p:nvPr/>
            </p:nvSpPr>
            <p:spPr>
              <a:xfrm>
                <a:off x="5566719" y="4453168"/>
                <a:ext cx="155386" cy="123491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1661" extrusionOk="0">
                    <a:moveTo>
                      <a:pt x="1197" y="0"/>
                    </a:moveTo>
                    <a:cubicBezTo>
                      <a:pt x="950" y="0"/>
                      <a:pt x="493" y="62"/>
                      <a:pt x="287" y="486"/>
                    </a:cubicBezTo>
                    <a:cubicBezTo>
                      <a:pt x="1" y="1080"/>
                      <a:pt x="68" y="1660"/>
                      <a:pt x="68" y="1660"/>
                    </a:cubicBezTo>
                    <a:lnTo>
                      <a:pt x="2089" y="1660"/>
                    </a:lnTo>
                    <a:cubicBezTo>
                      <a:pt x="2089" y="1660"/>
                      <a:pt x="1910" y="246"/>
                      <a:pt x="1364" y="10"/>
                    </a:cubicBezTo>
                    <a:cubicBezTo>
                      <a:pt x="1364" y="10"/>
                      <a:pt x="1298" y="0"/>
                      <a:pt x="1197" y="0"/>
                    </a:cubicBez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0"/>
              <p:cNvSpPr/>
              <p:nvPr/>
            </p:nvSpPr>
            <p:spPr>
              <a:xfrm>
                <a:off x="5521813" y="4449896"/>
                <a:ext cx="54720" cy="83864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128" extrusionOk="0">
                    <a:moveTo>
                      <a:pt x="736" y="0"/>
                    </a:moveTo>
                    <a:lnTo>
                      <a:pt x="368" y="132"/>
                    </a:lnTo>
                    <a:cubicBezTo>
                      <a:pt x="368" y="132"/>
                      <a:pt x="172" y="466"/>
                      <a:pt x="88" y="659"/>
                    </a:cubicBezTo>
                    <a:cubicBezTo>
                      <a:pt x="4" y="854"/>
                      <a:pt x="1" y="1127"/>
                      <a:pt x="1" y="1127"/>
                    </a:cubicBezTo>
                    <a:lnTo>
                      <a:pt x="122" y="1127"/>
                    </a:lnTo>
                    <a:cubicBezTo>
                      <a:pt x="122" y="1127"/>
                      <a:pt x="122" y="1128"/>
                      <a:pt x="123" y="1128"/>
                    </a:cubicBezTo>
                    <a:cubicBezTo>
                      <a:pt x="128" y="1128"/>
                      <a:pt x="147" y="1106"/>
                      <a:pt x="197" y="793"/>
                    </a:cubicBezTo>
                    <a:cubicBezTo>
                      <a:pt x="257" y="429"/>
                      <a:pt x="736" y="0"/>
                      <a:pt x="7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0"/>
              <p:cNvSpPr/>
              <p:nvPr/>
            </p:nvSpPr>
            <p:spPr>
              <a:xfrm>
                <a:off x="5922924" y="3222621"/>
                <a:ext cx="68623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418" extrusionOk="0">
                    <a:moveTo>
                      <a:pt x="922" y="0"/>
                    </a:moveTo>
                    <a:lnTo>
                      <a:pt x="754" y="175"/>
                    </a:lnTo>
                    <a:cubicBezTo>
                      <a:pt x="845" y="139"/>
                      <a:pt x="909" y="111"/>
                      <a:pt x="912" y="111"/>
                    </a:cubicBezTo>
                    <a:lnTo>
                      <a:pt x="919" y="108"/>
                    </a:lnTo>
                    <a:cubicBezTo>
                      <a:pt x="919" y="74"/>
                      <a:pt x="922" y="37"/>
                      <a:pt x="922" y="0"/>
                    </a:cubicBezTo>
                    <a:close/>
                    <a:moveTo>
                      <a:pt x="909" y="283"/>
                    </a:moveTo>
                    <a:lnTo>
                      <a:pt x="909" y="283"/>
                    </a:lnTo>
                    <a:cubicBezTo>
                      <a:pt x="815" y="587"/>
                      <a:pt x="585" y="1285"/>
                      <a:pt x="393" y="1386"/>
                    </a:cubicBezTo>
                    <a:lnTo>
                      <a:pt x="365" y="1336"/>
                    </a:lnTo>
                    <a:lnTo>
                      <a:pt x="116" y="840"/>
                    </a:lnTo>
                    <a:lnTo>
                      <a:pt x="1" y="958"/>
                    </a:lnTo>
                    <a:lnTo>
                      <a:pt x="295" y="1417"/>
                    </a:lnTo>
                    <a:lnTo>
                      <a:pt x="304" y="1417"/>
                    </a:lnTo>
                    <a:cubicBezTo>
                      <a:pt x="376" y="1417"/>
                      <a:pt x="818" y="1374"/>
                      <a:pt x="909" y="283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0"/>
              <p:cNvSpPr/>
              <p:nvPr/>
            </p:nvSpPr>
            <p:spPr>
              <a:xfrm>
                <a:off x="5931475" y="3236376"/>
                <a:ext cx="56801" cy="85648"/>
              </a:xfrm>
              <a:custGeom>
                <a:avLst/>
                <a:gdLst/>
                <a:ahLst/>
                <a:cxnLst/>
                <a:rect l="l" t="t" r="r" b="b"/>
                <a:pathLst>
                  <a:path w="764" h="1152" extrusionOk="0">
                    <a:moveTo>
                      <a:pt x="764" y="0"/>
                    </a:moveTo>
                    <a:lnTo>
                      <a:pt x="764" y="0"/>
                    </a:lnTo>
                    <a:cubicBezTo>
                      <a:pt x="713" y="21"/>
                      <a:pt x="632" y="55"/>
                      <a:pt x="544" y="88"/>
                    </a:cubicBezTo>
                    <a:lnTo>
                      <a:pt x="1" y="655"/>
                    </a:lnTo>
                    <a:lnTo>
                      <a:pt x="250" y="1151"/>
                    </a:lnTo>
                    <a:cubicBezTo>
                      <a:pt x="423" y="1060"/>
                      <a:pt x="666" y="334"/>
                      <a:pt x="764" y="0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0"/>
              <p:cNvSpPr/>
              <p:nvPr/>
            </p:nvSpPr>
            <p:spPr>
              <a:xfrm>
                <a:off x="5950062" y="3230576"/>
                <a:ext cx="41263" cy="9516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280" extrusionOk="0">
                    <a:moveTo>
                      <a:pt x="554" y="1"/>
                    </a:moveTo>
                    <a:lnTo>
                      <a:pt x="547" y="4"/>
                    </a:lnTo>
                    <a:cubicBezTo>
                      <a:pt x="544" y="4"/>
                      <a:pt x="480" y="32"/>
                      <a:pt x="389" y="68"/>
                    </a:cubicBezTo>
                    <a:lnTo>
                      <a:pt x="294" y="166"/>
                    </a:lnTo>
                    <a:cubicBezTo>
                      <a:pt x="382" y="133"/>
                      <a:pt x="463" y="99"/>
                      <a:pt x="514" y="78"/>
                    </a:cubicBezTo>
                    <a:lnTo>
                      <a:pt x="514" y="78"/>
                    </a:lnTo>
                    <a:cubicBezTo>
                      <a:pt x="416" y="412"/>
                      <a:pt x="173" y="1138"/>
                      <a:pt x="0" y="1229"/>
                    </a:cubicBezTo>
                    <a:lnTo>
                      <a:pt x="28" y="1279"/>
                    </a:lnTo>
                    <a:cubicBezTo>
                      <a:pt x="220" y="1178"/>
                      <a:pt x="450" y="480"/>
                      <a:pt x="544" y="176"/>
                    </a:cubicBezTo>
                    <a:cubicBezTo>
                      <a:pt x="547" y="122"/>
                      <a:pt x="551" y="61"/>
                      <a:pt x="554" y="1"/>
                    </a:cubicBezTo>
                    <a:close/>
                  </a:path>
                </a:pathLst>
              </a:custGeom>
              <a:solidFill>
                <a:srgbClr val="862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0"/>
              <p:cNvSpPr/>
              <p:nvPr/>
            </p:nvSpPr>
            <p:spPr>
              <a:xfrm>
                <a:off x="5829394" y="3258160"/>
                <a:ext cx="53307" cy="3524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74" extrusionOk="0">
                    <a:moveTo>
                      <a:pt x="520" y="1"/>
                    </a:moveTo>
                    <a:lnTo>
                      <a:pt x="520" y="1"/>
                    </a:lnTo>
                    <a:cubicBezTo>
                      <a:pt x="534" y="35"/>
                      <a:pt x="544" y="69"/>
                      <a:pt x="544" y="106"/>
                    </a:cubicBezTo>
                    <a:cubicBezTo>
                      <a:pt x="544" y="237"/>
                      <a:pt x="436" y="345"/>
                      <a:pt x="304" y="345"/>
                    </a:cubicBezTo>
                    <a:cubicBezTo>
                      <a:pt x="173" y="345"/>
                      <a:pt x="64" y="237"/>
                      <a:pt x="64" y="106"/>
                    </a:cubicBezTo>
                    <a:lnTo>
                      <a:pt x="64" y="89"/>
                    </a:lnTo>
                    <a:cubicBezTo>
                      <a:pt x="61" y="95"/>
                      <a:pt x="58" y="99"/>
                      <a:pt x="58" y="99"/>
                    </a:cubicBezTo>
                    <a:cubicBezTo>
                      <a:pt x="58" y="99"/>
                      <a:pt x="0" y="440"/>
                      <a:pt x="297" y="474"/>
                    </a:cubicBezTo>
                    <a:lnTo>
                      <a:pt x="331" y="474"/>
                    </a:lnTo>
                    <a:cubicBezTo>
                      <a:pt x="598" y="474"/>
                      <a:pt x="716" y="139"/>
                      <a:pt x="520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0"/>
              <p:cNvSpPr/>
              <p:nvPr/>
            </p:nvSpPr>
            <p:spPr>
              <a:xfrm>
                <a:off x="5834152" y="3254665"/>
                <a:ext cx="35687" cy="2914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392" extrusionOk="0">
                    <a:moveTo>
                      <a:pt x="301" y="1"/>
                    </a:moveTo>
                    <a:cubicBezTo>
                      <a:pt x="159" y="1"/>
                      <a:pt x="34" y="105"/>
                      <a:pt x="0" y="136"/>
                    </a:cubicBezTo>
                    <a:lnTo>
                      <a:pt x="0" y="153"/>
                    </a:lnTo>
                    <a:cubicBezTo>
                      <a:pt x="0" y="284"/>
                      <a:pt x="109" y="392"/>
                      <a:pt x="240" y="392"/>
                    </a:cubicBezTo>
                    <a:cubicBezTo>
                      <a:pt x="372" y="392"/>
                      <a:pt x="480" y="284"/>
                      <a:pt x="480" y="153"/>
                    </a:cubicBezTo>
                    <a:cubicBezTo>
                      <a:pt x="480" y="116"/>
                      <a:pt x="470" y="82"/>
                      <a:pt x="456" y="48"/>
                    </a:cubicBezTo>
                    <a:cubicBezTo>
                      <a:pt x="453" y="48"/>
                      <a:pt x="450" y="44"/>
                      <a:pt x="450" y="44"/>
                    </a:cubicBezTo>
                    <a:cubicBezTo>
                      <a:pt x="399" y="14"/>
                      <a:pt x="348" y="1"/>
                      <a:pt x="301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0"/>
              <p:cNvSpPr/>
              <p:nvPr/>
            </p:nvSpPr>
            <p:spPr>
              <a:xfrm>
                <a:off x="5918166" y="3203513"/>
                <a:ext cx="54497" cy="33977"/>
              </a:xfrm>
              <a:custGeom>
                <a:avLst/>
                <a:gdLst/>
                <a:ahLst/>
                <a:cxnLst/>
                <a:rect l="l" t="t" r="r" b="b"/>
                <a:pathLst>
                  <a:path w="733" h="457" extrusionOk="0">
                    <a:moveTo>
                      <a:pt x="1" y="385"/>
                    </a:moveTo>
                    <a:lnTo>
                      <a:pt x="4" y="388"/>
                    </a:lnTo>
                    <a:cubicBezTo>
                      <a:pt x="4" y="385"/>
                      <a:pt x="1" y="385"/>
                      <a:pt x="1" y="385"/>
                    </a:cubicBezTo>
                    <a:close/>
                    <a:moveTo>
                      <a:pt x="332" y="0"/>
                    </a:moveTo>
                    <a:cubicBezTo>
                      <a:pt x="301" y="0"/>
                      <a:pt x="271" y="7"/>
                      <a:pt x="240" y="21"/>
                    </a:cubicBezTo>
                    <a:cubicBezTo>
                      <a:pt x="355" y="38"/>
                      <a:pt x="443" y="139"/>
                      <a:pt x="443" y="257"/>
                    </a:cubicBezTo>
                    <a:cubicBezTo>
                      <a:pt x="443" y="341"/>
                      <a:pt x="402" y="412"/>
                      <a:pt x="338" y="456"/>
                    </a:cubicBezTo>
                    <a:cubicBezTo>
                      <a:pt x="406" y="449"/>
                      <a:pt x="477" y="432"/>
                      <a:pt x="551" y="396"/>
                    </a:cubicBezTo>
                    <a:cubicBezTo>
                      <a:pt x="733" y="301"/>
                      <a:pt x="547" y="0"/>
                      <a:pt x="332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0"/>
              <p:cNvSpPr/>
              <p:nvPr/>
            </p:nvSpPr>
            <p:spPr>
              <a:xfrm>
                <a:off x="5918166" y="3205000"/>
                <a:ext cx="32936" cy="32490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37" extrusionOk="0">
                    <a:moveTo>
                      <a:pt x="240" y="1"/>
                    </a:moveTo>
                    <a:cubicBezTo>
                      <a:pt x="150" y="41"/>
                      <a:pt x="58" y="149"/>
                      <a:pt x="1" y="365"/>
                    </a:cubicBezTo>
                    <a:cubicBezTo>
                      <a:pt x="1" y="365"/>
                      <a:pt x="4" y="365"/>
                      <a:pt x="4" y="368"/>
                    </a:cubicBezTo>
                    <a:cubicBezTo>
                      <a:pt x="24" y="379"/>
                      <a:pt x="139" y="436"/>
                      <a:pt x="292" y="436"/>
                    </a:cubicBezTo>
                    <a:lnTo>
                      <a:pt x="338" y="436"/>
                    </a:lnTo>
                    <a:cubicBezTo>
                      <a:pt x="402" y="392"/>
                      <a:pt x="443" y="321"/>
                      <a:pt x="443" y="237"/>
                    </a:cubicBezTo>
                    <a:cubicBezTo>
                      <a:pt x="443" y="119"/>
                      <a:pt x="355" y="18"/>
                      <a:pt x="24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40"/>
              <p:cNvSpPr/>
              <p:nvPr/>
            </p:nvSpPr>
            <p:spPr>
              <a:xfrm>
                <a:off x="5803074" y="3085076"/>
                <a:ext cx="127803" cy="146836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975" extrusionOk="0">
                    <a:moveTo>
                      <a:pt x="1718" y="0"/>
                    </a:moveTo>
                    <a:cubicBezTo>
                      <a:pt x="1589" y="75"/>
                      <a:pt x="1461" y="146"/>
                      <a:pt x="1337" y="213"/>
                    </a:cubicBezTo>
                    <a:cubicBezTo>
                      <a:pt x="1259" y="365"/>
                      <a:pt x="1201" y="561"/>
                      <a:pt x="1222" y="790"/>
                    </a:cubicBezTo>
                    <a:cubicBezTo>
                      <a:pt x="1276" y="1330"/>
                      <a:pt x="415" y="1860"/>
                      <a:pt x="0" y="1975"/>
                    </a:cubicBezTo>
                    <a:cubicBezTo>
                      <a:pt x="71" y="1958"/>
                      <a:pt x="220" y="1924"/>
                      <a:pt x="536" y="1850"/>
                    </a:cubicBezTo>
                    <a:cubicBezTo>
                      <a:pt x="1134" y="1712"/>
                      <a:pt x="1566" y="1175"/>
                      <a:pt x="1613" y="430"/>
                    </a:cubicBezTo>
                    <a:cubicBezTo>
                      <a:pt x="1623" y="264"/>
                      <a:pt x="1664" y="122"/>
                      <a:pt x="1718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40"/>
              <p:cNvSpPr/>
              <p:nvPr/>
            </p:nvSpPr>
            <p:spPr>
              <a:xfrm>
                <a:off x="5871029" y="3116451"/>
                <a:ext cx="1338" cy="1784"/>
              </a:xfrm>
              <a:custGeom>
                <a:avLst/>
                <a:gdLst/>
                <a:ahLst/>
                <a:cxnLst/>
                <a:rect l="l" t="t" r="r" b="b"/>
                <a:pathLst>
                  <a:path w="18" h="24" extrusionOk="0">
                    <a:moveTo>
                      <a:pt x="18" y="0"/>
                    </a:moveTo>
                    <a:cubicBezTo>
                      <a:pt x="10" y="4"/>
                      <a:pt x="7" y="4"/>
                      <a:pt x="4" y="8"/>
                    </a:cubicBezTo>
                    <a:cubicBezTo>
                      <a:pt x="1" y="14"/>
                      <a:pt x="1" y="21"/>
                      <a:pt x="1" y="24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0"/>
              <p:cNvSpPr/>
              <p:nvPr/>
            </p:nvSpPr>
            <p:spPr>
              <a:xfrm>
                <a:off x="5798539" y="3100912"/>
                <a:ext cx="103938" cy="132041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776" extrusionOk="0">
                    <a:moveTo>
                      <a:pt x="1398" y="0"/>
                    </a:moveTo>
                    <a:lnTo>
                      <a:pt x="1398" y="0"/>
                    </a:lnTo>
                    <a:cubicBezTo>
                      <a:pt x="1259" y="71"/>
                      <a:pt x="1124" y="142"/>
                      <a:pt x="993" y="209"/>
                    </a:cubicBezTo>
                    <a:lnTo>
                      <a:pt x="976" y="233"/>
                    </a:lnTo>
                    <a:cubicBezTo>
                      <a:pt x="949" y="385"/>
                      <a:pt x="996" y="553"/>
                      <a:pt x="959" y="847"/>
                    </a:cubicBezTo>
                    <a:cubicBezTo>
                      <a:pt x="891" y="1357"/>
                      <a:pt x="1" y="1776"/>
                      <a:pt x="1" y="1776"/>
                    </a:cubicBezTo>
                    <a:lnTo>
                      <a:pt x="61" y="1762"/>
                    </a:lnTo>
                    <a:cubicBezTo>
                      <a:pt x="476" y="1647"/>
                      <a:pt x="1337" y="1117"/>
                      <a:pt x="1283" y="577"/>
                    </a:cubicBezTo>
                    <a:cubicBezTo>
                      <a:pt x="1262" y="348"/>
                      <a:pt x="1320" y="152"/>
                      <a:pt x="1398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0"/>
              <p:cNvSpPr/>
              <p:nvPr/>
            </p:nvSpPr>
            <p:spPr>
              <a:xfrm>
                <a:off x="5582258" y="3241134"/>
                <a:ext cx="123268" cy="113454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526" extrusionOk="0">
                    <a:moveTo>
                      <a:pt x="1354" y="0"/>
                    </a:moveTo>
                    <a:cubicBezTo>
                      <a:pt x="1394" y="95"/>
                      <a:pt x="1411" y="209"/>
                      <a:pt x="1374" y="348"/>
                    </a:cubicBezTo>
                    <a:cubicBezTo>
                      <a:pt x="1242" y="891"/>
                      <a:pt x="817" y="1104"/>
                      <a:pt x="817" y="1104"/>
                    </a:cubicBezTo>
                    <a:lnTo>
                      <a:pt x="700" y="723"/>
                    </a:lnTo>
                    <a:lnTo>
                      <a:pt x="700" y="723"/>
                    </a:lnTo>
                    <a:cubicBezTo>
                      <a:pt x="700" y="723"/>
                      <a:pt x="767" y="1161"/>
                      <a:pt x="237" y="1316"/>
                    </a:cubicBezTo>
                    <a:cubicBezTo>
                      <a:pt x="193" y="1327"/>
                      <a:pt x="153" y="1337"/>
                      <a:pt x="112" y="1347"/>
                    </a:cubicBezTo>
                    <a:cubicBezTo>
                      <a:pt x="78" y="1401"/>
                      <a:pt x="41" y="1455"/>
                      <a:pt x="1" y="1505"/>
                    </a:cubicBezTo>
                    <a:lnTo>
                      <a:pt x="338" y="1384"/>
                    </a:lnTo>
                    <a:cubicBezTo>
                      <a:pt x="338" y="1384"/>
                      <a:pt x="355" y="1435"/>
                      <a:pt x="389" y="1525"/>
                    </a:cubicBezTo>
                    <a:cubicBezTo>
                      <a:pt x="780" y="1452"/>
                      <a:pt x="770" y="1168"/>
                      <a:pt x="770" y="1168"/>
                    </a:cubicBezTo>
                    <a:lnTo>
                      <a:pt x="770" y="1168"/>
                    </a:lnTo>
                    <a:lnTo>
                      <a:pt x="949" y="1438"/>
                    </a:lnTo>
                    <a:cubicBezTo>
                      <a:pt x="949" y="1438"/>
                      <a:pt x="1229" y="1374"/>
                      <a:pt x="1472" y="824"/>
                    </a:cubicBezTo>
                    <a:cubicBezTo>
                      <a:pt x="1658" y="402"/>
                      <a:pt x="1475" y="115"/>
                      <a:pt x="1377" y="4"/>
                    </a:cubicBezTo>
                    <a:cubicBezTo>
                      <a:pt x="1371" y="0"/>
                      <a:pt x="1360" y="0"/>
                      <a:pt x="1354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0"/>
              <p:cNvSpPr/>
              <p:nvPr/>
            </p:nvSpPr>
            <p:spPr>
              <a:xfrm>
                <a:off x="5542630" y="3341282"/>
                <a:ext cx="48028" cy="1330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179" extrusionOk="0">
                    <a:moveTo>
                      <a:pt x="645" y="0"/>
                    </a:moveTo>
                    <a:cubicBezTo>
                      <a:pt x="520" y="27"/>
                      <a:pt x="409" y="37"/>
                      <a:pt x="311" y="37"/>
                    </a:cubicBezTo>
                    <a:cubicBezTo>
                      <a:pt x="189" y="37"/>
                      <a:pt x="95" y="24"/>
                      <a:pt x="28" y="7"/>
                    </a:cubicBezTo>
                    <a:cubicBezTo>
                      <a:pt x="18" y="16"/>
                      <a:pt x="11" y="27"/>
                      <a:pt x="1" y="37"/>
                    </a:cubicBezTo>
                    <a:cubicBezTo>
                      <a:pt x="88" y="84"/>
                      <a:pt x="240" y="152"/>
                      <a:pt x="473" y="178"/>
                    </a:cubicBezTo>
                    <a:lnTo>
                      <a:pt x="534" y="158"/>
                    </a:lnTo>
                    <a:cubicBezTo>
                      <a:pt x="574" y="108"/>
                      <a:pt x="611" y="54"/>
                      <a:pt x="645" y="0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0"/>
              <p:cNvSpPr/>
              <p:nvPr/>
            </p:nvSpPr>
            <p:spPr>
              <a:xfrm>
                <a:off x="5544638" y="3240911"/>
                <a:ext cx="142599" cy="10312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387" extrusionOk="0">
                    <a:moveTo>
                      <a:pt x="1816" y="0"/>
                    </a:moveTo>
                    <a:lnTo>
                      <a:pt x="1391" y="1059"/>
                    </a:lnTo>
                    <a:lnTo>
                      <a:pt x="1206" y="726"/>
                    </a:lnTo>
                    <a:lnTo>
                      <a:pt x="1206" y="726"/>
                    </a:lnTo>
                    <a:cubicBezTo>
                      <a:pt x="1206" y="726"/>
                      <a:pt x="1206" y="726"/>
                      <a:pt x="1206" y="726"/>
                    </a:cubicBezTo>
                    <a:cubicBezTo>
                      <a:pt x="1206" y="726"/>
                      <a:pt x="1121" y="1047"/>
                      <a:pt x="695" y="1215"/>
                    </a:cubicBezTo>
                    <a:cubicBezTo>
                      <a:pt x="449" y="1310"/>
                      <a:pt x="217" y="1330"/>
                      <a:pt x="64" y="1330"/>
                    </a:cubicBezTo>
                    <a:lnTo>
                      <a:pt x="18" y="1330"/>
                    </a:lnTo>
                    <a:cubicBezTo>
                      <a:pt x="14" y="1340"/>
                      <a:pt x="7" y="1346"/>
                      <a:pt x="1" y="1357"/>
                    </a:cubicBezTo>
                    <a:cubicBezTo>
                      <a:pt x="68" y="1374"/>
                      <a:pt x="162" y="1387"/>
                      <a:pt x="284" y="1387"/>
                    </a:cubicBezTo>
                    <a:cubicBezTo>
                      <a:pt x="382" y="1387"/>
                      <a:pt x="493" y="1377"/>
                      <a:pt x="618" y="1350"/>
                    </a:cubicBezTo>
                    <a:cubicBezTo>
                      <a:pt x="659" y="1340"/>
                      <a:pt x="699" y="1330"/>
                      <a:pt x="743" y="1319"/>
                    </a:cubicBezTo>
                    <a:cubicBezTo>
                      <a:pt x="1273" y="1164"/>
                      <a:pt x="1206" y="726"/>
                      <a:pt x="1206" y="726"/>
                    </a:cubicBezTo>
                    <a:lnTo>
                      <a:pt x="1206" y="726"/>
                    </a:lnTo>
                    <a:lnTo>
                      <a:pt x="1323" y="1107"/>
                    </a:lnTo>
                    <a:cubicBezTo>
                      <a:pt x="1323" y="1107"/>
                      <a:pt x="1748" y="894"/>
                      <a:pt x="1880" y="351"/>
                    </a:cubicBezTo>
                    <a:cubicBezTo>
                      <a:pt x="1917" y="212"/>
                      <a:pt x="1900" y="98"/>
                      <a:pt x="1860" y="3"/>
                    </a:cubicBezTo>
                    <a:cubicBezTo>
                      <a:pt x="1843" y="3"/>
                      <a:pt x="1829" y="0"/>
                      <a:pt x="1816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0"/>
              <p:cNvSpPr/>
              <p:nvPr/>
            </p:nvSpPr>
            <p:spPr>
              <a:xfrm>
                <a:off x="5679655" y="3237416"/>
                <a:ext cx="5056" cy="4015"/>
              </a:xfrm>
              <a:custGeom>
                <a:avLst/>
                <a:gdLst/>
                <a:ahLst/>
                <a:cxnLst/>
                <a:rect l="l" t="t" r="r" b="b"/>
                <a:pathLst>
                  <a:path w="68" h="54" extrusionOk="0">
                    <a:moveTo>
                      <a:pt x="17" y="0"/>
                    </a:moveTo>
                    <a:lnTo>
                      <a:pt x="0" y="47"/>
                    </a:lnTo>
                    <a:cubicBezTo>
                      <a:pt x="13" y="47"/>
                      <a:pt x="27" y="50"/>
                      <a:pt x="44" y="50"/>
                    </a:cubicBezTo>
                    <a:cubicBezTo>
                      <a:pt x="50" y="50"/>
                      <a:pt x="61" y="50"/>
                      <a:pt x="67" y="54"/>
                    </a:cubicBezTo>
                    <a:cubicBezTo>
                      <a:pt x="41" y="20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0"/>
              <p:cNvSpPr/>
              <p:nvPr/>
            </p:nvSpPr>
            <p:spPr>
              <a:xfrm>
                <a:off x="5413189" y="3257193"/>
                <a:ext cx="138584" cy="98659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327" extrusionOk="0">
                    <a:moveTo>
                      <a:pt x="969" y="1"/>
                    </a:moveTo>
                    <a:cubicBezTo>
                      <a:pt x="874" y="1"/>
                      <a:pt x="773" y="21"/>
                      <a:pt x="666" y="68"/>
                    </a:cubicBezTo>
                    <a:cubicBezTo>
                      <a:pt x="702" y="58"/>
                      <a:pt x="742" y="48"/>
                      <a:pt x="787" y="38"/>
                    </a:cubicBezTo>
                    <a:cubicBezTo>
                      <a:pt x="844" y="24"/>
                      <a:pt x="901" y="18"/>
                      <a:pt x="959" y="18"/>
                    </a:cubicBezTo>
                    <a:cubicBezTo>
                      <a:pt x="1087" y="18"/>
                      <a:pt x="1205" y="48"/>
                      <a:pt x="1317" y="99"/>
                    </a:cubicBezTo>
                    <a:cubicBezTo>
                      <a:pt x="1215" y="38"/>
                      <a:pt x="1097" y="1"/>
                      <a:pt x="969" y="1"/>
                    </a:cubicBezTo>
                    <a:close/>
                    <a:moveTo>
                      <a:pt x="797" y="122"/>
                    </a:moveTo>
                    <a:cubicBezTo>
                      <a:pt x="635" y="122"/>
                      <a:pt x="490" y="186"/>
                      <a:pt x="382" y="261"/>
                    </a:cubicBezTo>
                    <a:cubicBezTo>
                      <a:pt x="1" y="666"/>
                      <a:pt x="301" y="1317"/>
                      <a:pt x="985" y="1326"/>
                    </a:cubicBezTo>
                    <a:lnTo>
                      <a:pt x="1036" y="1326"/>
                    </a:lnTo>
                    <a:cubicBezTo>
                      <a:pt x="1435" y="1326"/>
                      <a:pt x="1637" y="1273"/>
                      <a:pt x="1742" y="1168"/>
                    </a:cubicBezTo>
                    <a:cubicBezTo>
                      <a:pt x="1678" y="1127"/>
                      <a:pt x="1647" y="1100"/>
                      <a:pt x="1647" y="1100"/>
                    </a:cubicBezTo>
                    <a:cubicBezTo>
                      <a:pt x="1647" y="1100"/>
                      <a:pt x="1752" y="938"/>
                      <a:pt x="1863" y="742"/>
                    </a:cubicBezTo>
                    <a:cubicBezTo>
                      <a:pt x="1613" y="706"/>
                      <a:pt x="1354" y="250"/>
                      <a:pt x="955" y="142"/>
                    </a:cubicBezTo>
                    <a:cubicBezTo>
                      <a:pt x="901" y="125"/>
                      <a:pt x="848" y="122"/>
                      <a:pt x="797" y="122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0"/>
              <p:cNvSpPr/>
              <p:nvPr/>
            </p:nvSpPr>
            <p:spPr>
              <a:xfrm>
                <a:off x="5441590" y="3258457"/>
                <a:ext cx="110183" cy="53976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726" extrusionOk="0">
                    <a:moveTo>
                      <a:pt x="577" y="1"/>
                    </a:moveTo>
                    <a:cubicBezTo>
                      <a:pt x="519" y="1"/>
                      <a:pt x="462" y="7"/>
                      <a:pt x="405" y="21"/>
                    </a:cubicBezTo>
                    <a:cubicBezTo>
                      <a:pt x="360" y="31"/>
                      <a:pt x="320" y="41"/>
                      <a:pt x="284" y="51"/>
                    </a:cubicBezTo>
                    <a:lnTo>
                      <a:pt x="279" y="51"/>
                    </a:lnTo>
                    <a:cubicBezTo>
                      <a:pt x="162" y="105"/>
                      <a:pt x="71" y="169"/>
                      <a:pt x="0" y="244"/>
                    </a:cubicBezTo>
                    <a:cubicBezTo>
                      <a:pt x="108" y="169"/>
                      <a:pt x="253" y="105"/>
                      <a:pt x="415" y="105"/>
                    </a:cubicBezTo>
                    <a:cubicBezTo>
                      <a:pt x="466" y="105"/>
                      <a:pt x="519" y="108"/>
                      <a:pt x="573" y="125"/>
                    </a:cubicBezTo>
                    <a:cubicBezTo>
                      <a:pt x="972" y="233"/>
                      <a:pt x="1231" y="689"/>
                      <a:pt x="1481" y="725"/>
                    </a:cubicBezTo>
                    <a:cubicBezTo>
                      <a:pt x="1481" y="725"/>
                      <a:pt x="1289" y="280"/>
                      <a:pt x="935" y="82"/>
                    </a:cubicBezTo>
                    <a:cubicBezTo>
                      <a:pt x="823" y="31"/>
                      <a:pt x="705" y="1"/>
                      <a:pt x="577" y="1"/>
                    </a:cubicBezTo>
                    <a:close/>
                  </a:path>
                </a:pathLst>
              </a:custGeom>
              <a:solidFill>
                <a:srgbClr val="782E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0"/>
              <p:cNvSpPr/>
              <p:nvPr/>
            </p:nvSpPr>
            <p:spPr>
              <a:xfrm>
                <a:off x="5535642" y="3312360"/>
                <a:ext cx="16133" cy="2743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369" extrusionOk="0">
                    <a:moveTo>
                      <a:pt x="216" y="0"/>
                    </a:moveTo>
                    <a:cubicBezTo>
                      <a:pt x="105" y="196"/>
                      <a:pt x="0" y="358"/>
                      <a:pt x="0" y="358"/>
                    </a:cubicBezTo>
                    <a:cubicBezTo>
                      <a:pt x="0" y="358"/>
                      <a:pt x="54" y="365"/>
                      <a:pt x="139" y="369"/>
                    </a:cubicBezTo>
                    <a:cubicBezTo>
                      <a:pt x="199" y="274"/>
                      <a:pt x="209" y="153"/>
                      <a:pt x="216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0"/>
              <p:cNvSpPr/>
              <p:nvPr/>
            </p:nvSpPr>
            <p:spPr>
              <a:xfrm>
                <a:off x="5535642" y="3338977"/>
                <a:ext cx="9070" cy="5056"/>
              </a:xfrm>
              <a:custGeom>
                <a:avLst/>
                <a:gdLst/>
                <a:ahLst/>
                <a:cxnLst/>
                <a:rect l="l" t="t" r="r" b="b"/>
                <a:pathLst>
                  <a:path w="122" h="68" extrusionOk="0">
                    <a:moveTo>
                      <a:pt x="0" y="0"/>
                    </a:moveTo>
                    <a:cubicBezTo>
                      <a:pt x="0" y="0"/>
                      <a:pt x="31" y="27"/>
                      <a:pt x="95" y="68"/>
                    </a:cubicBezTo>
                    <a:cubicBezTo>
                      <a:pt x="105" y="58"/>
                      <a:pt x="112" y="47"/>
                      <a:pt x="122" y="38"/>
                    </a:cubicBezTo>
                    <a:cubicBezTo>
                      <a:pt x="44" y="1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A2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0"/>
              <p:cNvSpPr/>
              <p:nvPr/>
            </p:nvSpPr>
            <p:spPr>
              <a:xfrm>
                <a:off x="5535642" y="3338977"/>
                <a:ext cx="10334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139" h="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4" y="17"/>
                      <a:pt x="122" y="38"/>
                    </a:cubicBezTo>
                    <a:cubicBezTo>
                      <a:pt x="128" y="27"/>
                      <a:pt x="135" y="21"/>
                      <a:pt x="139" y="11"/>
                    </a:cubicBezTo>
                    <a:cubicBezTo>
                      <a:pt x="54" y="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70E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0"/>
              <p:cNvSpPr/>
              <p:nvPr/>
            </p:nvSpPr>
            <p:spPr>
              <a:xfrm>
                <a:off x="5467836" y="3422024"/>
                <a:ext cx="215385" cy="170181"/>
              </a:xfrm>
              <a:custGeom>
                <a:avLst/>
                <a:gdLst/>
                <a:ahLst/>
                <a:cxnLst/>
                <a:rect l="l" t="t" r="r" b="b"/>
                <a:pathLst>
                  <a:path w="2897" h="2289" extrusionOk="0">
                    <a:moveTo>
                      <a:pt x="1" y="0"/>
                    </a:moveTo>
                    <a:cubicBezTo>
                      <a:pt x="65" y="162"/>
                      <a:pt x="136" y="297"/>
                      <a:pt x="224" y="429"/>
                    </a:cubicBezTo>
                    <a:cubicBezTo>
                      <a:pt x="143" y="287"/>
                      <a:pt x="68" y="145"/>
                      <a:pt x="7" y="0"/>
                    </a:cubicBezTo>
                    <a:close/>
                    <a:moveTo>
                      <a:pt x="1513" y="1694"/>
                    </a:moveTo>
                    <a:lnTo>
                      <a:pt x="1519" y="1745"/>
                    </a:lnTo>
                    <a:cubicBezTo>
                      <a:pt x="1915" y="2008"/>
                      <a:pt x="2424" y="2180"/>
                      <a:pt x="2896" y="2288"/>
                    </a:cubicBezTo>
                    <a:cubicBezTo>
                      <a:pt x="2720" y="2238"/>
                      <a:pt x="2549" y="2180"/>
                      <a:pt x="2370" y="2113"/>
                    </a:cubicBezTo>
                    <a:cubicBezTo>
                      <a:pt x="2049" y="1988"/>
                      <a:pt x="1766" y="1850"/>
                      <a:pt x="1513" y="1694"/>
                    </a:cubicBez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40"/>
              <p:cNvSpPr/>
              <p:nvPr/>
            </p:nvSpPr>
            <p:spPr>
              <a:xfrm>
                <a:off x="5559210" y="3534142"/>
                <a:ext cx="21635" cy="17620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8" y="85"/>
                      <a:pt x="186" y="166"/>
                      <a:pt x="290" y="237"/>
                    </a:cubicBezTo>
                    <a:lnTo>
                      <a:pt x="284" y="186"/>
                    </a:lnTo>
                    <a:cubicBezTo>
                      <a:pt x="186" y="126"/>
                      <a:pt x="91" y="65"/>
                      <a:pt x="0" y="1"/>
                    </a:cubicBezTo>
                    <a:close/>
                  </a:path>
                </a:pathLst>
              </a:custGeom>
              <a:solidFill>
                <a:srgbClr val="2C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0"/>
              <p:cNvSpPr/>
              <p:nvPr/>
            </p:nvSpPr>
            <p:spPr>
              <a:xfrm>
                <a:off x="5460103" y="3399422"/>
                <a:ext cx="8327" cy="2267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30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5" y="112"/>
                      <a:pt x="68" y="214"/>
                      <a:pt x="105" y="304"/>
                    </a:cubicBezTo>
                    <a:lnTo>
                      <a:pt x="111" y="304"/>
                    </a:lnTo>
                    <a:cubicBezTo>
                      <a:pt x="71" y="203"/>
                      <a:pt x="35" y="102"/>
                      <a:pt x="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0"/>
              <p:cNvSpPr/>
              <p:nvPr/>
            </p:nvSpPr>
            <p:spPr>
              <a:xfrm>
                <a:off x="5459285" y="3354516"/>
                <a:ext cx="312483" cy="249436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3355" extrusionOk="0">
                    <a:moveTo>
                      <a:pt x="2043" y="0"/>
                    </a:moveTo>
                    <a:cubicBezTo>
                      <a:pt x="1985" y="11"/>
                      <a:pt x="1918" y="17"/>
                      <a:pt x="1843" y="17"/>
                    </a:cubicBezTo>
                    <a:cubicBezTo>
                      <a:pt x="1766" y="17"/>
                      <a:pt x="1698" y="14"/>
                      <a:pt x="1634" y="8"/>
                    </a:cubicBezTo>
                    <a:cubicBezTo>
                      <a:pt x="1334" y="365"/>
                      <a:pt x="872" y="628"/>
                      <a:pt x="376" y="628"/>
                    </a:cubicBezTo>
                    <a:cubicBezTo>
                      <a:pt x="312" y="628"/>
                      <a:pt x="248" y="625"/>
                      <a:pt x="183" y="615"/>
                    </a:cubicBezTo>
                    <a:cubicBezTo>
                      <a:pt x="119" y="608"/>
                      <a:pt x="62" y="592"/>
                      <a:pt x="1" y="571"/>
                    </a:cubicBezTo>
                    <a:lnTo>
                      <a:pt x="1" y="571"/>
                    </a:lnTo>
                    <a:cubicBezTo>
                      <a:pt x="5" y="581"/>
                      <a:pt x="8" y="595"/>
                      <a:pt x="11" y="605"/>
                    </a:cubicBezTo>
                    <a:cubicBezTo>
                      <a:pt x="46" y="706"/>
                      <a:pt x="82" y="807"/>
                      <a:pt x="122" y="908"/>
                    </a:cubicBezTo>
                    <a:cubicBezTo>
                      <a:pt x="183" y="1053"/>
                      <a:pt x="258" y="1195"/>
                      <a:pt x="339" y="1337"/>
                    </a:cubicBezTo>
                    <a:cubicBezTo>
                      <a:pt x="541" y="1631"/>
                      <a:pt x="835" y="1904"/>
                      <a:pt x="1344" y="2414"/>
                    </a:cubicBezTo>
                    <a:lnTo>
                      <a:pt x="1344" y="2417"/>
                    </a:lnTo>
                    <a:cubicBezTo>
                      <a:pt x="1435" y="2481"/>
                      <a:pt x="1530" y="2542"/>
                      <a:pt x="1628" y="2602"/>
                    </a:cubicBezTo>
                    <a:cubicBezTo>
                      <a:pt x="1881" y="2758"/>
                      <a:pt x="2164" y="2896"/>
                      <a:pt x="2485" y="3021"/>
                    </a:cubicBezTo>
                    <a:cubicBezTo>
                      <a:pt x="2664" y="3088"/>
                      <a:pt x="2835" y="3146"/>
                      <a:pt x="3011" y="3196"/>
                    </a:cubicBezTo>
                    <a:cubicBezTo>
                      <a:pt x="3156" y="3227"/>
                      <a:pt x="3298" y="3257"/>
                      <a:pt x="3430" y="3277"/>
                    </a:cubicBezTo>
                    <a:lnTo>
                      <a:pt x="4202" y="3355"/>
                    </a:lnTo>
                    <a:cubicBezTo>
                      <a:pt x="3278" y="3058"/>
                      <a:pt x="2282" y="615"/>
                      <a:pt x="2043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0"/>
              <p:cNvSpPr/>
              <p:nvPr/>
            </p:nvSpPr>
            <p:spPr>
              <a:xfrm>
                <a:off x="5459285" y="3354516"/>
                <a:ext cx="121558" cy="4676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29" extrusionOk="0">
                    <a:moveTo>
                      <a:pt x="1594" y="0"/>
                    </a:moveTo>
                    <a:lnTo>
                      <a:pt x="1" y="571"/>
                    </a:lnTo>
                    <a:cubicBezTo>
                      <a:pt x="62" y="592"/>
                      <a:pt x="119" y="608"/>
                      <a:pt x="183" y="615"/>
                    </a:cubicBezTo>
                    <a:cubicBezTo>
                      <a:pt x="248" y="625"/>
                      <a:pt x="312" y="628"/>
                      <a:pt x="376" y="628"/>
                    </a:cubicBezTo>
                    <a:cubicBezTo>
                      <a:pt x="872" y="628"/>
                      <a:pt x="1334" y="365"/>
                      <a:pt x="1634" y="8"/>
                    </a:cubicBezTo>
                    <a:cubicBezTo>
                      <a:pt x="1621" y="4"/>
                      <a:pt x="1608" y="4"/>
                      <a:pt x="1594" y="0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0"/>
              <p:cNvSpPr/>
              <p:nvPr/>
            </p:nvSpPr>
            <p:spPr>
              <a:xfrm>
                <a:off x="5580771" y="3343958"/>
                <a:ext cx="30408" cy="11896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60" extrusionOk="0">
                    <a:moveTo>
                      <a:pt x="358" y="1"/>
                    </a:moveTo>
                    <a:lnTo>
                      <a:pt x="21" y="122"/>
                    </a:lnTo>
                    <a:cubicBezTo>
                      <a:pt x="14" y="129"/>
                      <a:pt x="7" y="139"/>
                      <a:pt x="0" y="150"/>
                    </a:cubicBezTo>
                    <a:cubicBezTo>
                      <a:pt x="64" y="156"/>
                      <a:pt x="132" y="159"/>
                      <a:pt x="209" y="159"/>
                    </a:cubicBezTo>
                    <a:cubicBezTo>
                      <a:pt x="284" y="159"/>
                      <a:pt x="351" y="153"/>
                      <a:pt x="409" y="142"/>
                    </a:cubicBezTo>
                    <a:cubicBezTo>
                      <a:pt x="375" y="52"/>
                      <a:pt x="358" y="1"/>
                      <a:pt x="358" y="1"/>
                    </a:cubicBezTo>
                    <a:close/>
                  </a:path>
                </a:pathLst>
              </a:custGeom>
              <a:solidFill>
                <a:srgbClr val="8F3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0"/>
              <p:cNvSpPr/>
              <p:nvPr/>
            </p:nvSpPr>
            <p:spPr>
              <a:xfrm>
                <a:off x="5577723" y="3353029"/>
                <a:ext cx="4610" cy="2082"/>
              </a:xfrm>
              <a:custGeom>
                <a:avLst/>
                <a:gdLst/>
                <a:ahLst/>
                <a:cxnLst/>
                <a:rect l="l" t="t" r="r" b="b"/>
                <a:pathLst>
                  <a:path w="62" h="28" extrusionOk="0">
                    <a:moveTo>
                      <a:pt x="62" y="0"/>
                    </a:moveTo>
                    <a:lnTo>
                      <a:pt x="1" y="20"/>
                    </a:lnTo>
                    <a:cubicBezTo>
                      <a:pt x="15" y="24"/>
                      <a:pt x="28" y="24"/>
                      <a:pt x="41" y="28"/>
                    </a:cubicBezTo>
                    <a:cubicBezTo>
                      <a:pt x="48" y="17"/>
                      <a:pt x="55" y="7"/>
                      <a:pt x="62" y="0"/>
                    </a:cubicBezTo>
                    <a:close/>
                  </a:path>
                </a:pathLst>
              </a:custGeom>
              <a:solidFill>
                <a:srgbClr val="8A2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0"/>
              <p:cNvSpPr/>
              <p:nvPr/>
            </p:nvSpPr>
            <p:spPr>
              <a:xfrm>
                <a:off x="5768948" y="3603882"/>
                <a:ext cx="10111" cy="1859"/>
              </a:xfrm>
              <a:custGeom>
                <a:avLst/>
                <a:gdLst/>
                <a:ahLst/>
                <a:cxnLst/>
                <a:rect l="l" t="t" r="r" b="b"/>
                <a:pathLst>
                  <a:path w="136" h="25" extrusionOk="0">
                    <a:moveTo>
                      <a:pt x="37" y="1"/>
                    </a:moveTo>
                    <a:lnTo>
                      <a:pt x="0" y="15"/>
                    </a:lnTo>
                    <a:cubicBezTo>
                      <a:pt x="88" y="21"/>
                      <a:pt x="135" y="24"/>
                      <a:pt x="135" y="24"/>
                    </a:cubicBezTo>
                    <a:cubicBezTo>
                      <a:pt x="105" y="18"/>
                      <a:pt x="71" y="11"/>
                      <a:pt x="37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0"/>
              <p:cNvSpPr/>
              <p:nvPr/>
            </p:nvSpPr>
            <p:spPr>
              <a:xfrm>
                <a:off x="5729766" y="3601949"/>
                <a:ext cx="37992" cy="11524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55" extrusionOk="0">
                    <a:moveTo>
                      <a:pt x="1" y="0"/>
                    </a:moveTo>
                    <a:lnTo>
                      <a:pt x="267" y="50"/>
                    </a:lnTo>
                    <a:lnTo>
                      <a:pt x="214" y="155"/>
                    </a:lnTo>
                    <a:lnTo>
                      <a:pt x="510" y="47"/>
                    </a:lnTo>
                    <a:cubicBezTo>
                      <a:pt x="345" y="41"/>
                      <a:pt x="173" y="27"/>
                      <a:pt x="1" y="0"/>
                    </a:cubicBez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0"/>
              <p:cNvSpPr/>
              <p:nvPr/>
            </p:nvSpPr>
            <p:spPr>
              <a:xfrm>
                <a:off x="5703447" y="3597190"/>
                <a:ext cx="65574" cy="832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12" extrusionOk="0">
                    <a:moveTo>
                      <a:pt x="1" y="0"/>
                    </a:moveTo>
                    <a:lnTo>
                      <a:pt x="7" y="1"/>
                    </a:lnTo>
                    <a:lnTo>
                      <a:pt x="7" y="1"/>
                    </a:lnTo>
                    <a:lnTo>
                      <a:pt x="4" y="0"/>
                    </a:lnTo>
                    <a:close/>
                    <a:moveTo>
                      <a:pt x="7" y="1"/>
                    </a:moveTo>
                    <a:lnTo>
                      <a:pt x="355" y="64"/>
                    </a:lnTo>
                    <a:cubicBezTo>
                      <a:pt x="527" y="91"/>
                      <a:pt x="699" y="105"/>
                      <a:pt x="864" y="111"/>
                    </a:cubicBezTo>
                    <a:lnTo>
                      <a:pt x="881" y="105"/>
                    </a:lnTo>
                    <a:cubicBezTo>
                      <a:pt x="730" y="94"/>
                      <a:pt x="462" y="67"/>
                      <a:pt x="146" y="13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0"/>
              <p:cNvSpPr/>
              <p:nvPr/>
            </p:nvSpPr>
            <p:spPr>
              <a:xfrm>
                <a:off x="5679878" y="3597190"/>
                <a:ext cx="69812" cy="40371"/>
              </a:xfrm>
              <a:custGeom>
                <a:avLst/>
                <a:gdLst/>
                <a:ahLst/>
                <a:cxnLst/>
                <a:rect l="l" t="t" r="r" b="b"/>
                <a:pathLst>
                  <a:path w="939" h="543" extrusionOk="0">
                    <a:moveTo>
                      <a:pt x="318" y="0"/>
                    </a:moveTo>
                    <a:lnTo>
                      <a:pt x="0" y="543"/>
                    </a:lnTo>
                    <a:lnTo>
                      <a:pt x="885" y="219"/>
                    </a:lnTo>
                    <a:lnTo>
                      <a:pt x="938" y="114"/>
                    </a:lnTo>
                    <a:lnTo>
                      <a:pt x="672" y="64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A4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40"/>
              <p:cNvSpPr/>
              <p:nvPr/>
            </p:nvSpPr>
            <p:spPr>
              <a:xfrm>
                <a:off x="5771699" y="3603882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0"/>
              <p:cNvSpPr/>
              <p:nvPr/>
            </p:nvSpPr>
            <p:spPr>
              <a:xfrm>
                <a:off x="5714227" y="3598157"/>
                <a:ext cx="57545" cy="6840"/>
              </a:xfrm>
              <a:custGeom>
                <a:avLst/>
                <a:gdLst/>
                <a:ahLst/>
                <a:cxnLst/>
                <a:rect l="l" t="t" r="r" b="b"/>
                <a:pathLst>
                  <a:path w="774" h="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7" y="54"/>
                      <a:pt x="585" y="81"/>
                      <a:pt x="736" y="92"/>
                    </a:cubicBezTo>
                    <a:lnTo>
                      <a:pt x="773" y="7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F3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0"/>
              <p:cNvSpPr/>
              <p:nvPr/>
            </p:nvSpPr>
            <p:spPr>
              <a:xfrm>
                <a:off x="6325895" y="2890654"/>
                <a:ext cx="37174" cy="1033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3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6" y="24"/>
                      <a:pt x="361" y="75"/>
                      <a:pt x="500" y="139"/>
                    </a:cubicBezTo>
                    <a:cubicBezTo>
                      <a:pt x="355" y="61"/>
                      <a:pt x="189" y="8"/>
                      <a:pt x="0" y="0"/>
                    </a:cubicBezTo>
                    <a:close/>
                  </a:path>
                </a:pathLst>
              </a:custGeom>
              <a:solidFill>
                <a:srgbClr val="2C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0"/>
              <p:cNvSpPr/>
              <p:nvPr/>
            </p:nvSpPr>
            <p:spPr>
              <a:xfrm>
                <a:off x="5930805" y="3050206"/>
                <a:ext cx="45649" cy="34943"/>
              </a:xfrm>
              <a:custGeom>
                <a:avLst/>
                <a:gdLst/>
                <a:ahLst/>
                <a:cxnLst/>
                <a:rect l="l" t="t" r="r" b="b"/>
                <a:pathLst>
                  <a:path w="614" h="470" extrusionOk="0">
                    <a:moveTo>
                      <a:pt x="425" y="0"/>
                    </a:moveTo>
                    <a:cubicBezTo>
                      <a:pt x="394" y="17"/>
                      <a:pt x="368" y="34"/>
                      <a:pt x="337" y="51"/>
                    </a:cubicBezTo>
                    <a:cubicBezTo>
                      <a:pt x="223" y="142"/>
                      <a:pt x="91" y="277"/>
                      <a:pt x="0" y="469"/>
                    </a:cubicBezTo>
                    <a:cubicBezTo>
                      <a:pt x="202" y="358"/>
                      <a:pt x="408" y="240"/>
                      <a:pt x="614" y="122"/>
                    </a:cubicBez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0"/>
              <p:cNvSpPr/>
              <p:nvPr/>
            </p:nvSpPr>
            <p:spPr>
              <a:xfrm>
                <a:off x="5962404" y="2909241"/>
                <a:ext cx="443111" cy="150033"/>
              </a:xfrm>
              <a:custGeom>
                <a:avLst/>
                <a:gdLst/>
                <a:ahLst/>
                <a:cxnLst/>
                <a:rect l="l" t="t" r="r" b="b"/>
                <a:pathLst>
                  <a:path w="5960" h="2018" extrusionOk="0">
                    <a:moveTo>
                      <a:pt x="4791" y="1"/>
                    </a:moveTo>
                    <a:cubicBezTo>
                      <a:pt x="4360" y="1"/>
                      <a:pt x="3813" y="85"/>
                      <a:pt x="3134" y="304"/>
                    </a:cubicBezTo>
                    <a:cubicBezTo>
                      <a:pt x="1957" y="685"/>
                      <a:pt x="1016" y="1283"/>
                      <a:pt x="0" y="1896"/>
                    </a:cubicBezTo>
                    <a:lnTo>
                      <a:pt x="189" y="2018"/>
                    </a:lnTo>
                    <a:cubicBezTo>
                      <a:pt x="1161" y="1458"/>
                      <a:pt x="2139" y="867"/>
                      <a:pt x="2952" y="554"/>
                    </a:cubicBezTo>
                    <a:cubicBezTo>
                      <a:pt x="3637" y="284"/>
                      <a:pt x="4252" y="203"/>
                      <a:pt x="4744" y="203"/>
                    </a:cubicBezTo>
                    <a:cubicBezTo>
                      <a:pt x="5493" y="203"/>
                      <a:pt x="5959" y="392"/>
                      <a:pt x="5959" y="392"/>
                    </a:cubicBezTo>
                    <a:cubicBezTo>
                      <a:pt x="5791" y="176"/>
                      <a:pt x="5412" y="1"/>
                      <a:pt x="4791" y="1"/>
                    </a:cubicBezTo>
                    <a:close/>
                  </a:path>
                </a:pathLst>
              </a:custGeom>
              <a:solidFill>
                <a:srgbClr val="423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40"/>
              <p:cNvSpPr/>
              <p:nvPr/>
            </p:nvSpPr>
            <p:spPr>
              <a:xfrm>
                <a:off x="5534601" y="3162399"/>
                <a:ext cx="21635" cy="1152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55" extrusionOk="0">
                    <a:moveTo>
                      <a:pt x="291" y="0"/>
                    </a:moveTo>
                    <a:lnTo>
                      <a:pt x="0" y="135"/>
                    </a:lnTo>
                    <a:cubicBezTo>
                      <a:pt x="8" y="139"/>
                      <a:pt x="14" y="142"/>
                      <a:pt x="21" y="145"/>
                    </a:cubicBezTo>
                    <a:lnTo>
                      <a:pt x="21" y="142"/>
                    </a:lnTo>
                    <a:cubicBezTo>
                      <a:pt x="21" y="142"/>
                      <a:pt x="65" y="148"/>
                      <a:pt x="136" y="155"/>
                    </a:cubicBezTo>
                    <a:cubicBezTo>
                      <a:pt x="170" y="108"/>
                      <a:pt x="223" y="54"/>
                      <a:pt x="291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40"/>
              <p:cNvSpPr/>
              <p:nvPr/>
            </p:nvSpPr>
            <p:spPr>
              <a:xfrm>
                <a:off x="5536088" y="3172882"/>
                <a:ext cx="8624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39" extrusionOk="0">
                    <a:moveTo>
                      <a:pt x="1" y="1"/>
                    </a:moveTo>
                    <a:lnTo>
                      <a:pt x="1" y="4"/>
                    </a:lnTo>
                    <a:cubicBezTo>
                      <a:pt x="35" y="14"/>
                      <a:pt x="69" y="28"/>
                      <a:pt x="99" y="38"/>
                    </a:cubicBezTo>
                    <a:cubicBezTo>
                      <a:pt x="106" y="31"/>
                      <a:pt x="109" y="21"/>
                      <a:pt x="116" y="14"/>
                    </a:cubicBezTo>
                    <a:cubicBezTo>
                      <a:pt x="45" y="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0"/>
              <p:cNvSpPr/>
              <p:nvPr/>
            </p:nvSpPr>
            <p:spPr>
              <a:xfrm>
                <a:off x="5606868" y="3182398"/>
                <a:ext cx="4312" cy="1636"/>
              </a:xfrm>
              <a:custGeom>
                <a:avLst/>
                <a:gdLst/>
                <a:ahLst/>
                <a:cxnLst/>
                <a:rect l="l" t="t" r="r" b="b"/>
                <a:pathLst>
                  <a:path w="58" h="22" extrusionOk="0">
                    <a:moveTo>
                      <a:pt x="4" y="1"/>
                    </a:moveTo>
                    <a:cubicBezTo>
                      <a:pt x="4" y="7"/>
                      <a:pt x="0" y="15"/>
                      <a:pt x="0" y="21"/>
                    </a:cubicBez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40"/>
              <p:cNvSpPr/>
              <p:nvPr/>
            </p:nvSpPr>
            <p:spPr>
              <a:xfrm>
                <a:off x="5562482" y="3181134"/>
                <a:ext cx="44757" cy="3346"/>
              </a:xfrm>
              <a:custGeom>
                <a:avLst/>
                <a:gdLst/>
                <a:ahLst/>
                <a:cxnLst/>
                <a:rect l="l" t="t" r="r" b="b"/>
                <a:pathLst>
                  <a:path w="602" h="45" extrusionOk="0">
                    <a:moveTo>
                      <a:pt x="0" y="1"/>
                    </a:moveTo>
                    <a:cubicBezTo>
                      <a:pt x="148" y="32"/>
                      <a:pt x="293" y="45"/>
                      <a:pt x="446" y="45"/>
                    </a:cubicBezTo>
                    <a:cubicBezTo>
                      <a:pt x="493" y="45"/>
                      <a:pt x="540" y="45"/>
                      <a:pt x="591" y="41"/>
                    </a:cubicBezTo>
                    <a:lnTo>
                      <a:pt x="597" y="38"/>
                    </a:lnTo>
                    <a:cubicBezTo>
                      <a:pt x="597" y="32"/>
                      <a:pt x="601" y="24"/>
                      <a:pt x="601" y="18"/>
                    </a:cubicBezTo>
                    <a:lnTo>
                      <a:pt x="601" y="18"/>
                    </a:lnTo>
                    <a:cubicBezTo>
                      <a:pt x="550" y="21"/>
                      <a:pt x="500" y="21"/>
                      <a:pt x="452" y="21"/>
                    </a:cubicBezTo>
                    <a:cubicBezTo>
                      <a:pt x="270" y="21"/>
                      <a:pt x="118" y="11"/>
                      <a:pt x="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40"/>
              <p:cNvSpPr/>
              <p:nvPr/>
            </p:nvSpPr>
            <p:spPr>
              <a:xfrm>
                <a:off x="5534601" y="3160317"/>
                <a:ext cx="23866" cy="1211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3" extrusionOk="0">
                    <a:moveTo>
                      <a:pt x="321" y="1"/>
                    </a:moveTo>
                    <a:lnTo>
                      <a:pt x="0" y="163"/>
                    </a:lnTo>
                    <a:lnTo>
                      <a:pt x="291" y="28"/>
                    </a:lnTo>
                    <a:cubicBezTo>
                      <a:pt x="301" y="18"/>
                      <a:pt x="311" y="11"/>
                      <a:pt x="321" y="1"/>
                    </a:cubicBezTo>
                    <a:close/>
                  </a:path>
                </a:pathLst>
              </a:custGeom>
              <a:solidFill>
                <a:srgbClr val="BB32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0"/>
              <p:cNvSpPr/>
              <p:nvPr/>
            </p:nvSpPr>
            <p:spPr>
              <a:xfrm>
                <a:off x="5606347" y="3094072"/>
                <a:ext cx="281108" cy="90184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1213" extrusionOk="0">
                    <a:moveTo>
                      <a:pt x="3780" y="1"/>
                    </a:moveTo>
                    <a:lnTo>
                      <a:pt x="3780" y="1"/>
                    </a:lnTo>
                    <a:cubicBezTo>
                      <a:pt x="3433" y="190"/>
                      <a:pt x="3068" y="379"/>
                      <a:pt x="2676" y="555"/>
                    </a:cubicBezTo>
                    <a:cubicBezTo>
                      <a:pt x="2194" y="770"/>
                      <a:pt x="1742" y="916"/>
                      <a:pt x="1330" y="1013"/>
                    </a:cubicBezTo>
                    <a:cubicBezTo>
                      <a:pt x="1513" y="980"/>
                      <a:pt x="1708" y="946"/>
                      <a:pt x="1927" y="912"/>
                    </a:cubicBezTo>
                    <a:cubicBezTo>
                      <a:pt x="2407" y="831"/>
                      <a:pt x="2967" y="605"/>
                      <a:pt x="3564" y="309"/>
                    </a:cubicBezTo>
                    <a:cubicBezTo>
                      <a:pt x="3584" y="207"/>
                      <a:pt x="3638" y="116"/>
                      <a:pt x="3780" y="1"/>
                    </a:cubicBezTo>
                    <a:close/>
                    <a:moveTo>
                      <a:pt x="527" y="1152"/>
                    </a:moveTo>
                    <a:cubicBezTo>
                      <a:pt x="362" y="1172"/>
                      <a:pt x="206" y="1182"/>
                      <a:pt x="65" y="1189"/>
                    </a:cubicBezTo>
                    <a:lnTo>
                      <a:pt x="7" y="1209"/>
                    </a:lnTo>
                    <a:lnTo>
                      <a:pt x="1" y="1212"/>
                    </a:lnTo>
                    <a:cubicBezTo>
                      <a:pt x="159" y="1206"/>
                      <a:pt x="331" y="1186"/>
                      <a:pt x="527" y="1152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0"/>
              <p:cNvSpPr/>
              <p:nvPr/>
            </p:nvSpPr>
            <p:spPr>
              <a:xfrm>
                <a:off x="5543374" y="2890431"/>
                <a:ext cx="862134" cy="292334"/>
              </a:xfrm>
              <a:custGeom>
                <a:avLst/>
                <a:gdLst/>
                <a:ahLst/>
                <a:cxnLst/>
                <a:rect l="l" t="t" r="r" b="b"/>
                <a:pathLst>
                  <a:path w="11596" h="3932" extrusionOk="0">
                    <a:moveTo>
                      <a:pt x="11594" y="644"/>
                    </a:moveTo>
                    <a:cubicBezTo>
                      <a:pt x="11595" y="644"/>
                      <a:pt x="11595" y="645"/>
                      <a:pt x="11595" y="645"/>
                    </a:cubicBezTo>
                    <a:cubicBezTo>
                      <a:pt x="11595" y="644"/>
                      <a:pt x="11595" y="644"/>
                      <a:pt x="11594" y="644"/>
                    </a:cubicBezTo>
                    <a:close/>
                    <a:moveTo>
                      <a:pt x="5791" y="2055"/>
                    </a:moveTo>
                    <a:cubicBezTo>
                      <a:pt x="5791" y="2056"/>
                      <a:pt x="5761" y="2068"/>
                      <a:pt x="5710" y="2096"/>
                    </a:cubicBezTo>
                    <a:cubicBezTo>
                      <a:pt x="5761" y="2065"/>
                      <a:pt x="5791" y="2056"/>
                      <a:pt x="5791" y="2055"/>
                    </a:cubicBezTo>
                    <a:close/>
                    <a:moveTo>
                      <a:pt x="10407" y="0"/>
                    </a:moveTo>
                    <a:cubicBezTo>
                      <a:pt x="9800" y="0"/>
                      <a:pt x="9243" y="152"/>
                      <a:pt x="8096" y="567"/>
                    </a:cubicBezTo>
                    <a:cubicBezTo>
                      <a:pt x="6881" y="1009"/>
                      <a:pt x="4853" y="2281"/>
                      <a:pt x="3324" y="3048"/>
                    </a:cubicBezTo>
                    <a:cubicBezTo>
                      <a:pt x="2296" y="3567"/>
                      <a:pt x="1236" y="3651"/>
                      <a:pt x="656" y="3651"/>
                    </a:cubicBezTo>
                    <a:cubicBezTo>
                      <a:pt x="375" y="3651"/>
                      <a:pt x="206" y="3631"/>
                      <a:pt x="206" y="3631"/>
                    </a:cubicBezTo>
                    <a:lnTo>
                      <a:pt x="203" y="3631"/>
                    </a:lnTo>
                    <a:cubicBezTo>
                      <a:pt x="193" y="3641"/>
                      <a:pt x="183" y="3648"/>
                      <a:pt x="173" y="3658"/>
                    </a:cubicBezTo>
                    <a:cubicBezTo>
                      <a:pt x="105" y="3712"/>
                      <a:pt x="52" y="3766"/>
                      <a:pt x="18" y="3813"/>
                    </a:cubicBezTo>
                    <a:cubicBezTo>
                      <a:pt x="11" y="3820"/>
                      <a:pt x="8" y="3830"/>
                      <a:pt x="1" y="3837"/>
                    </a:cubicBezTo>
                    <a:cubicBezTo>
                      <a:pt x="89" y="3867"/>
                      <a:pt x="173" y="3891"/>
                      <a:pt x="257" y="3911"/>
                    </a:cubicBezTo>
                    <a:cubicBezTo>
                      <a:pt x="375" y="3921"/>
                      <a:pt x="527" y="3931"/>
                      <a:pt x="709" y="3931"/>
                    </a:cubicBezTo>
                    <a:cubicBezTo>
                      <a:pt x="757" y="3931"/>
                      <a:pt x="807" y="3931"/>
                      <a:pt x="858" y="3928"/>
                    </a:cubicBezTo>
                    <a:lnTo>
                      <a:pt x="912" y="3928"/>
                    </a:lnTo>
                    <a:cubicBezTo>
                      <a:pt x="1053" y="3921"/>
                      <a:pt x="1209" y="3911"/>
                      <a:pt x="1374" y="3891"/>
                    </a:cubicBezTo>
                    <a:cubicBezTo>
                      <a:pt x="1603" y="3857"/>
                      <a:pt x="1866" y="3806"/>
                      <a:pt x="2177" y="3752"/>
                    </a:cubicBezTo>
                    <a:cubicBezTo>
                      <a:pt x="2589" y="3655"/>
                      <a:pt x="3041" y="3509"/>
                      <a:pt x="3523" y="3294"/>
                    </a:cubicBezTo>
                    <a:cubicBezTo>
                      <a:pt x="3915" y="3118"/>
                      <a:pt x="4280" y="2929"/>
                      <a:pt x="4627" y="2740"/>
                    </a:cubicBezTo>
                    <a:lnTo>
                      <a:pt x="4627" y="2737"/>
                    </a:lnTo>
                    <a:cubicBezTo>
                      <a:pt x="4914" y="2497"/>
                      <a:pt x="5498" y="2200"/>
                      <a:pt x="5710" y="2096"/>
                    </a:cubicBezTo>
                    <a:lnTo>
                      <a:pt x="5710" y="2096"/>
                    </a:lnTo>
                    <a:cubicBezTo>
                      <a:pt x="5666" y="2119"/>
                      <a:pt x="5612" y="2153"/>
                      <a:pt x="5548" y="2200"/>
                    </a:cubicBezTo>
                    <a:cubicBezTo>
                      <a:pt x="5579" y="2183"/>
                      <a:pt x="5605" y="2166"/>
                      <a:pt x="5636" y="2149"/>
                    </a:cubicBezTo>
                    <a:cubicBezTo>
                      <a:pt x="6652" y="1536"/>
                      <a:pt x="7593" y="938"/>
                      <a:pt x="8770" y="557"/>
                    </a:cubicBezTo>
                    <a:cubicBezTo>
                      <a:pt x="9449" y="338"/>
                      <a:pt x="9996" y="254"/>
                      <a:pt x="10427" y="254"/>
                    </a:cubicBezTo>
                    <a:cubicBezTo>
                      <a:pt x="11048" y="254"/>
                      <a:pt x="11426" y="428"/>
                      <a:pt x="11594" y="644"/>
                    </a:cubicBezTo>
                    <a:lnTo>
                      <a:pt x="11594" y="644"/>
                    </a:lnTo>
                    <a:cubicBezTo>
                      <a:pt x="11582" y="627"/>
                      <a:pt x="11371" y="323"/>
                      <a:pt x="11025" y="142"/>
                    </a:cubicBezTo>
                    <a:cubicBezTo>
                      <a:pt x="10886" y="78"/>
                      <a:pt x="10721" y="27"/>
                      <a:pt x="10525" y="3"/>
                    </a:cubicBezTo>
                    <a:lnTo>
                      <a:pt x="10519" y="3"/>
                    </a:lnTo>
                    <a:cubicBezTo>
                      <a:pt x="10482" y="0"/>
                      <a:pt x="10444" y="0"/>
                      <a:pt x="10407" y="0"/>
                    </a:cubicBezTo>
                    <a:close/>
                  </a:path>
                </a:pathLst>
              </a:custGeom>
              <a:solidFill>
                <a:srgbClr val="A94E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0"/>
              <p:cNvSpPr/>
              <p:nvPr/>
            </p:nvSpPr>
            <p:spPr>
              <a:xfrm>
                <a:off x="5967831" y="3043217"/>
                <a:ext cx="6096" cy="3048"/>
              </a:xfrm>
              <a:custGeom>
                <a:avLst/>
                <a:gdLst/>
                <a:ahLst/>
                <a:cxnLst/>
                <a:rect l="l" t="t" r="r" b="b"/>
                <a:pathLst>
                  <a:path w="82" h="41" extrusionOk="0">
                    <a:moveTo>
                      <a:pt x="82" y="0"/>
                    </a:moveTo>
                    <a:cubicBezTo>
                      <a:pt x="82" y="1"/>
                      <a:pt x="52" y="10"/>
                      <a:pt x="1" y="41"/>
                    </a:cubicBezTo>
                    <a:cubicBezTo>
                      <a:pt x="52" y="13"/>
                      <a:pt x="82" y="1"/>
                      <a:pt x="82" y="0"/>
                    </a:cubicBezTo>
                    <a:close/>
                  </a:path>
                </a:pathLst>
              </a:custGeom>
              <a:solidFill>
                <a:srgbClr val="8E2F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0"/>
              <p:cNvSpPr/>
              <p:nvPr/>
            </p:nvSpPr>
            <p:spPr>
              <a:xfrm>
                <a:off x="5902404" y="3053998"/>
                <a:ext cx="53456" cy="46988"/>
              </a:xfrm>
              <a:custGeom>
                <a:avLst/>
                <a:gdLst/>
                <a:ahLst/>
                <a:cxnLst/>
                <a:rect l="l" t="t" r="r" b="b"/>
                <a:pathLst>
                  <a:path w="719" h="632" extrusionOk="0">
                    <a:moveTo>
                      <a:pt x="719" y="0"/>
                    </a:moveTo>
                    <a:lnTo>
                      <a:pt x="719" y="0"/>
                    </a:lnTo>
                    <a:cubicBezTo>
                      <a:pt x="574" y="88"/>
                      <a:pt x="426" y="179"/>
                      <a:pt x="277" y="267"/>
                    </a:cubicBezTo>
                    <a:cubicBezTo>
                      <a:pt x="267" y="273"/>
                      <a:pt x="112" y="405"/>
                      <a:pt x="1" y="631"/>
                    </a:cubicBezTo>
                    <a:cubicBezTo>
                      <a:pt x="125" y="564"/>
                      <a:pt x="253" y="493"/>
                      <a:pt x="382" y="418"/>
                    </a:cubicBezTo>
                    <a:cubicBezTo>
                      <a:pt x="473" y="226"/>
                      <a:pt x="605" y="91"/>
                      <a:pt x="719" y="0"/>
                    </a:cubicBezTo>
                    <a:close/>
                  </a:path>
                </a:pathLst>
              </a:custGeom>
              <a:solidFill>
                <a:srgbClr val="8F3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0"/>
              <p:cNvSpPr/>
              <p:nvPr/>
            </p:nvSpPr>
            <p:spPr>
              <a:xfrm>
                <a:off x="5871252" y="3093849"/>
                <a:ext cx="16208" cy="2319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312" extrusionOk="0">
                    <a:moveTo>
                      <a:pt x="217" y="1"/>
                    </a:moveTo>
                    <a:lnTo>
                      <a:pt x="212" y="8"/>
                    </a:lnTo>
                    <a:lnTo>
                      <a:pt x="212" y="8"/>
                    </a:lnTo>
                    <a:cubicBezTo>
                      <a:pt x="214" y="6"/>
                      <a:pt x="216" y="5"/>
                      <a:pt x="217" y="4"/>
                    </a:cubicBezTo>
                    <a:lnTo>
                      <a:pt x="217" y="1"/>
                    </a:lnTo>
                    <a:close/>
                    <a:moveTo>
                      <a:pt x="212" y="8"/>
                    </a:moveTo>
                    <a:cubicBezTo>
                      <a:pt x="74" y="121"/>
                      <a:pt x="21" y="211"/>
                      <a:pt x="1" y="312"/>
                    </a:cubicBezTo>
                    <a:cubicBezTo>
                      <a:pt x="4" y="308"/>
                      <a:pt x="7" y="308"/>
                      <a:pt x="15" y="304"/>
                    </a:cubicBezTo>
                    <a:lnTo>
                      <a:pt x="212" y="8"/>
                    </a:lnTo>
                    <a:close/>
                  </a:path>
                </a:pathLst>
              </a:custGeom>
              <a:solidFill>
                <a:srgbClr val="370E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0"/>
              <p:cNvSpPr/>
              <p:nvPr/>
            </p:nvSpPr>
            <p:spPr>
              <a:xfrm>
                <a:off x="5887386" y="3046191"/>
                <a:ext cx="80518" cy="47731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642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871" y="105"/>
                      <a:pt x="287" y="402"/>
                      <a:pt x="0" y="642"/>
                    </a:cubicBezTo>
                    <a:lnTo>
                      <a:pt x="479" y="372"/>
                    </a:lnTo>
                    <a:cubicBezTo>
                      <a:pt x="628" y="284"/>
                      <a:pt x="776" y="193"/>
                      <a:pt x="921" y="105"/>
                    </a:cubicBezTo>
                    <a:cubicBezTo>
                      <a:pt x="985" y="58"/>
                      <a:pt x="1039" y="24"/>
                      <a:pt x="1083" y="1"/>
                    </a:cubicBezTo>
                    <a:close/>
                  </a:path>
                </a:pathLst>
              </a:custGeom>
              <a:solidFill>
                <a:srgbClr val="8E2F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0"/>
              <p:cNvSpPr/>
              <p:nvPr/>
            </p:nvSpPr>
            <p:spPr>
              <a:xfrm>
                <a:off x="5872293" y="3073775"/>
                <a:ext cx="5070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575" extrusionOk="0">
                    <a:moveTo>
                      <a:pt x="682" y="1"/>
                    </a:moveTo>
                    <a:lnTo>
                      <a:pt x="203" y="271"/>
                    </a:lnTo>
                    <a:lnTo>
                      <a:pt x="1" y="574"/>
                    </a:lnTo>
                    <a:cubicBezTo>
                      <a:pt x="132" y="507"/>
                      <a:pt x="267" y="436"/>
                      <a:pt x="406" y="365"/>
                    </a:cubicBezTo>
                    <a:cubicBezTo>
                      <a:pt x="517" y="139"/>
                      <a:pt x="672" y="7"/>
                      <a:pt x="682" y="1"/>
                    </a:cubicBezTo>
                    <a:close/>
                  </a:path>
                </a:pathLst>
              </a:custGeom>
              <a:solidFill>
                <a:srgbClr val="370E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0"/>
              <p:cNvSpPr/>
              <p:nvPr/>
            </p:nvSpPr>
            <p:spPr>
              <a:xfrm>
                <a:off x="5409918" y="2880914"/>
                <a:ext cx="132264" cy="99626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340" extrusionOk="0">
                    <a:moveTo>
                      <a:pt x="1778" y="0"/>
                    </a:moveTo>
                    <a:lnTo>
                      <a:pt x="1778" y="0"/>
                    </a:lnTo>
                    <a:cubicBezTo>
                      <a:pt x="1495" y="114"/>
                      <a:pt x="1252" y="223"/>
                      <a:pt x="1037" y="341"/>
                    </a:cubicBezTo>
                    <a:lnTo>
                      <a:pt x="1050" y="429"/>
                    </a:lnTo>
                    <a:cubicBezTo>
                      <a:pt x="1276" y="276"/>
                      <a:pt x="1526" y="128"/>
                      <a:pt x="1778" y="0"/>
                    </a:cubicBezTo>
                    <a:close/>
                    <a:moveTo>
                      <a:pt x="369" y="833"/>
                    </a:moveTo>
                    <a:cubicBezTo>
                      <a:pt x="230" y="975"/>
                      <a:pt x="109" y="1140"/>
                      <a:pt x="1" y="1340"/>
                    </a:cubicBezTo>
                    <a:cubicBezTo>
                      <a:pt x="71" y="1228"/>
                      <a:pt x="207" y="1086"/>
                      <a:pt x="382" y="931"/>
                    </a:cubicBezTo>
                    <a:lnTo>
                      <a:pt x="369" y="833"/>
                    </a:ln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0"/>
              <p:cNvSpPr/>
              <p:nvPr/>
            </p:nvSpPr>
            <p:spPr>
              <a:xfrm>
                <a:off x="5437278" y="2906267"/>
                <a:ext cx="50705" cy="43939"/>
              </a:xfrm>
              <a:custGeom>
                <a:avLst/>
                <a:gdLst/>
                <a:ahLst/>
                <a:cxnLst/>
                <a:rect l="l" t="t" r="r" b="b"/>
                <a:pathLst>
                  <a:path w="682" h="591" extrusionOk="0">
                    <a:moveTo>
                      <a:pt x="669" y="0"/>
                    </a:moveTo>
                    <a:cubicBezTo>
                      <a:pt x="405" y="142"/>
                      <a:pt x="186" y="296"/>
                      <a:pt x="1" y="492"/>
                    </a:cubicBezTo>
                    <a:lnTo>
                      <a:pt x="14" y="590"/>
                    </a:lnTo>
                    <a:cubicBezTo>
                      <a:pt x="196" y="432"/>
                      <a:pt x="426" y="256"/>
                      <a:pt x="682" y="88"/>
                    </a:cubicBezTo>
                    <a:lnTo>
                      <a:pt x="669" y="0"/>
                    </a:lnTo>
                    <a:close/>
                  </a:path>
                </a:pathLst>
              </a:custGeom>
              <a:solidFill>
                <a:srgbClr val="2C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0"/>
              <p:cNvSpPr/>
              <p:nvPr/>
            </p:nvSpPr>
            <p:spPr>
              <a:xfrm>
                <a:off x="5378543" y="2986266"/>
                <a:ext cx="28475" cy="24668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318" extrusionOk="0">
                    <a:moveTo>
                      <a:pt x="382" y="0"/>
                    </a:moveTo>
                    <a:lnTo>
                      <a:pt x="382" y="0"/>
                    </a:lnTo>
                    <a:cubicBezTo>
                      <a:pt x="1" y="753"/>
                      <a:pt x="297" y="3318"/>
                      <a:pt x="297" y="3318"/>
                    </a:cubicBezTo>
                    <a:cubicBezTo>
                      <a:pt x="297" y="3318"/>
                      <a:pt x="318" y="3297"/>
                      <a:pt x="358" y="3266"/>
                    </a:cubicBezTo>
                    <a:cubicBezTo>
                      <a:pt x="375" y="3212"/>
                      <a:pt x="382" y="3179"/>
                      <a:pt x="382" y="3179"/>
                    </a:cubicBezTo>
                    <a:cubicBezTo>
                      <a:pt x="382" y="3179"/>
                      <a:pt x="190" y="469"/>
                      <a:pt x="382" y="0"/>
                    </a:cubicBez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0"/>
              <p:cNvSpPr/>
              <p:nvPr/>
            </p:nvSpPr>
            <p:spPr>
              <a:xfrm>
                <a:off x="5405159" y="3192510"/>
                <a:ext cx="56058" cy="3665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93" extrusionOk="0">
                    <a:moveTo>
                      <a:pt x="753" y="0"/>
                    </a:moveTo>
                    <a:lnTo>
                      <a:pt x="753" y="0"/>
                    </a:lnTo>
                    <a:cubicBezTo>
                      <a:pt x="523" y="61"/>
                      <a:pt x="267" y="182"/>
                      <a:pt x="24" y="405"/>
                    </a:cubicBezTo>
                    <a:cubicBezTo>
                      <a:pt x="24" y="405"/>
                      <a:pt x="17" y="438"/>
                      <a:pt x="0" y="492"/>
                    </a:cubicBezTo>
                    <a:cubicBezTo>
                      <a:pt x="78" y="432"/>
                      <a:pt x="227" y="321"/>
                      <a:pt x="402" y="212"/>
                    </a:cubicBezTo>
                    <a:cubicBezTo>
                      <a:pt x="480" y="162"/>
                      <a:pt x="564" y="114"/>
                      <a:pt x="659" y="71"/>
                    </a:cubicBezTo>
                    <a:cubicBezTo>
                      <a:pt x="676" y="64"/>
                      <a:pt x="693" y="58"/>
                      <a:pt x="709" y="50"/>
                    </a:cubicBezTo>
                    <a:cubicBezTo>
                      <a:pt x="722" y="47"/>
                      <a:pt x="733" y="41"/>
                      <a:pt x="743" y="37"/>
                    </a:cubicBezTo>
                    <a:cubicBezTo>
                      <a:pt x="746" y="24"/>
                      <a:pt x="749" y="10"/>
                      <a:pt x="753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0"/>
              <p:cNvSpPr/>
              <p:nvPr/>
            </p:nvSpPr>
            <p:spPr>
              <a:xfrm>
                <a:off x="5460326" y="3180911"/>
                <a:ext cx="67136" cy="14423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94" extrusionOk="0">
                    <a:moveTo>
                      <a:pt x="871" y="1"/>
                    </a:moveTo>
                    <a:lnTo>
                      <a:pt x="773" y="88"/>
                    </a:lnTo>
                    <a:cubicBezTo>
                      <a:pt x="817" y="99"/>
                      <a:pt x="862" y="105"/>
                      <a:pt x="902" y="119"/>
                    </a:cubicBezTo>
                    <a:cubicBezTo>
                      <a:pt x="892" y="85"/>
                      <a:pt x="882" y="44"/>
                      <a:pt x="871" y="1"/>
                    </a:cubicBezTo>
                    <a:close/>
                    <a:moveTo>
                      <a:pt x="304" y="102"/>
                    </a:moveTo>
                    <a:lnTo>
                      <a:pt x="304" y="102"/>
                    </a:lnTo>
                    <a:cubicBezTo>
                      <a:pt x="217" y="112"/>
                      <a:pt x="116" y="125"/>
                      <a:pt x="11" y="156"/>
                    </a:cubicBezTo>
                    <a:cubicBezTo>
                      <a:pt x="7" y="166"/>
                      <a:pt x="4" y="180"/>
                      <a:pt x="1" y="193"/>
                    </a:cubicBezTo>
                    <a:cubicBezTo>
                      <a:pt x="108" y="153"/>
                      <a:pt x="210" y="122"/>
                      <a:pt x="304" y="102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0"/>
              <p:cNvSpPr/>
              <p:nvPr/>
            </p:nvSpPr>
            <p:spPr>
              <a:xfrm>
                <a:off x="5434973" y="3187454"/>
                <a:ext cx="94719" cy="20892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281" extrusionOk="0">
                    <a:moveTo>
                      <a:pt x="327" y="111"/>
                    </a:moveTo>
                    <a:cubicBezTo>
                      <a:pt x="321" y="114"/>
                      <a:pt x="314" y="116"/>
                      <a:pt x="308" y="118"/>
                    </a:cubicBezTo>
                    <a:cubicBezTo>
                      <a:pt x="315" y="117"/>
                      <a:pt x="322" y="114"/>
                      <a:pt x="327" y="111"/>
                    </a:cubicBezTo>
                    <a:close/>
                    <a:moveTo>
                      <a:pt x="1114" y="0"/>
                    </a:moveTo>
                    <a:lnTo>
                      <a:pt x="1084" y="31"/>
                    </a:lnTo>
                    <a:cubicBezTo>
                      <a:pt x="1084" y="31"/>
                      <a:pt x="980" y="7"/>
                      <a:pt x="814" y="7"/>
                    </a:cubicBezTo>
                    <a:cubicBezTo>
                      <a:pt x="764" y="7"/>
                      <a:pt x="706" y="7"/>
                      <a:pt x="645" y="14"/>
                    </a:cubicBezTo>
                    <a:cubicBezTo>
                      <a:pt x="551" y="34"/>
                      <a:pt x="449" y="65"/>
                      <a:pt x="342" y="105"/>
                    </a:cubicBezTo>
                    <a:cubicBezTo>
                      <a:pt x="337" y="107"/>
                      <a:pt x="333" y="109"/>
                      <a:pt x="327" y="111"/>
                    </a:cubicBezTo>
                    <a:lnTo>
                      <a:pt x="327" y="111"/>
                    </a:lnTo>
                    <a:cubicBezTo>
                      <a:pt x="431" y="76"/>
                      <a:pt x="548" y="65"/>
                      <a:pt x="662" y="65"/>
                    </a:cubicBezTo>
                    <a:cubicBezTo>
                      <a:pt x="973" y="65"/>
                      <a:pt x="1273" y="159"/>
                      <a:pt x="1273" y="159"/>
                    </a:cubicBezTo>
                    <a:cubicBezTo>
                      <a:pt x="1273" y="159"/>
                      <a:pt x="1259" y="112"/>
                      <a:pt x="1243" y="31"/>
                    </a:cubicBezTo>
                    <a:cubicBezTo>
                      <a:pt x="1203" y="17"/>
                      <a:pt x="1158" y="11"/>
                      <a:pt x="1114" y="0"/>
                    </a:cubicBezTo>
                    <a:close/>
                    <a:moveTo>
                      <a:pt x="258" y="139"/>
                    </a:moveTo>
                    <a:cubicBezTo>
                      <a:pt x="163" y="182"/>
                      <a:pt x="79" y="230"/>
                      <a:pt x="1" y="280"/>
                    </a:cubicBezTo>
                    <a:cubicBezTo>
                      <a:pt x="82" y="233"/>
                      <a:pt x="170" y="182"/>
                      <a:pt x="258" y="139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0"/>
              <p:cNvSpPr/>
              <p:nvPr/>
            </p:nvSpPr>
            <p:spPr>
              <a:xfrm>
                <a:off x="5392595" y="2880617"/>
                <a:ext cx="154643" cy="342073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4601" extrusionOk="0">
                    <a:moveTo>
                      <a:pt x="2019" y="1"/>
                    </a:moveTo>
                    <a:cubicBezTo>
                      <a:pt x="2019" y="1"/>
                      <a:pt x="2016" y="1"/>
                      <a:pt x="2011" y="4"/>
                    </a:cubicBezTo>
                    <a:cubicBezTo>
                      <a:pt x="1759" y="132"/>
                      <a:pt x="1509" y="280"/>
                      <a:pt x="1283" y="433"/>
                    </a:cubicBezTo>
                    <a:cubicBezTo>
                      <a:pt x="1027" y="601"/>
                      <a:pt x="797" y="777"/>
                      <a:pt x="615" y="935"/>
                    </a:cubicBezTo>
                    <a:cubicBezTo>
                      <a:pt x="440" y="1090"/>
                      <a:pt x="304" y="1232"/>
                      <a:pt x="234" y="1344"/>
                    </a:cubicBezTo>
                    <a:cubicBezTo>
                      <a:pt x="220" y="1370"/>
                      <a:pt x="206" y="1394"/>
                      <a:pt x="193" y="1421"/>
                    </a:cubicBezTo>
                    <a:cubicBezTo>
                      <a:pt x="1" y="1890"/>
                      <a:pt x="193" y="4600"/>
                      <a:pt x="193" y="4600"/>
                    </a:cubicBezTo>
                    <a:cubicBezTo>
                      <a:pt x="436" y="4377"/>
                      <a:pt x="692" y="4256"/>
                      <a:pt x="922" y="4195"/>
                    </a:cubicBezTo>
                    <a:cubicBezTo>
                      <a:pt x="1027" y="4164"/>
                      <a:pt x="1128" y="4151"/>
                      <a:pt x="1215" y="4141"/>
                    </a:cubicBezTo>
                    <a:cubicBezTo>
                      <a:pt x="1276" y="4134"/>
                      <a:pt x="1334" y="4134"/>
                      <a:pt x="1384" y="4134"/>
                    </a:cubicBezTo>
                    <a:cubicBezTo>
                      <a:pt x="1550" y="4134"/>
                      <a:pt x="1654" y="4158"/>
                      <a:pt x="1654" y="4158"/>
                    </a:cubicBezTo>
                    <a:lnTo>
                      <a:pt x="1684" y="4127"/>
                    </a:lnTo>
                    <a:lnTo>
                      <a:pt x="1782" y="4040"/>
                    </a:lnTo>
                    <a:cubicBezTo>
                      <a:pt x="1664" y="3540"/>
                      <a:pt x="1408" y="2383"/>
                      <a:pt x="1354" y="1657"/>
                    </a:cubicBezTo>
                    <a:cubicBezTo>
                      <a:pt x="1287" y="739"/>
                      <a:pt x="2080" y="1"/>
                      <a:pt x="2019" y="1"/>
                    </a:cubicBezTo>
                    <a:close/>
                  </a:path>
                </a:pathLst>
              </a:custGeom>
              <a:solidFill>
                <a:srgbClr val="BB32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0"/>
              <p:cNvSpPr/>
              <p:nvPr/>
            </p:nvSpPr>
            <p:spPr>
              <a:xfrm>
                <a:off x="5671551" y="3671613"/>
                <a:ext cx="4089" cy="1636"/>
              </a:xfrm>
              <a:custGeom>
                <a:avLst/>
                <a:gdLst/>
                <a:ahLst/>
                <a:cxnLst/>
                <a:rect l="l" t="t" r="r" b="b"/>
                <a:pathLst>
                  <a:path w="55" h="22" extrusionOk="0">
                    <a:moveTo>
                      <a:pt x="1" y="1"/>
                    </a:moveTo>
                    <a:cubicBezTo>
                      <a:pt x="2" y="1"/>
                      <a:pt x="3" y="1"/>
                      <a:pt x="4" y="2"/>
                    </a:cubicBezTo>
                    <a:lnTo>
                      <a:pt x="4" y="2"/>
                    </a:lnTo>
                    <a:cubicBezTo>
                      <a:pt x="3" y="1"/>
                      <a:pt x="2" y="1"/>
                      <a:pt x="1" y="1"/>
                    </a:cubicBezTo>
                    <a:close/>
                    <a:moveTo>
                      <a:pt x="4" y="2"/>
                    </a:moveTo>
                    <a:lnTo>
                      <a:pt x="4" y="2"/>
                    </a:lnTo>
                    <a:cubicBezTo>
                      <a:pt x="7" y="3"/>
                      <a:pt x="9" y="4"/>
                      <a:pt x="11" y="4"/>
                    </a:cubicBezTo>
                    <a:cubicBezTo>
                      <a:pt x="21" y="7"/>
                      <a:pt x="31" y="11"/>
                      <a:pt x="45" y="18"/>
                    </a:cubicBezTo>
                    <a:lnTo>
                      <a:pt x="55" y="21"/>
                    </a:lnTo>
                    <a:cubicBezTo>
                      <a:pt x="39" y="12"/>
                      <a:pt x="20" y="5"/>
                      <a:pt x="4" y="2"/>
                    </a:cubicBezTo>
                    <a:close/>
                  </a:path>
                </a:pathLst>
              </a:custGeom>
              <a:solidFill>
                <a:srgbClr val="A4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0"/>
              <p:cNvSpPr/>
              <p:nvPr/>
            </p:nvSpPr>
            <p:spPr>
              <a:xfrm>
                <a:off x="5657797" y="3671390"/>
                <a:ext cx="33159" cy="127209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711" extrusionOk="0">
                    <a:moveTo>
                      <a:pt x="149" y="1"/>
                    </a:moveTo>
                    <a:cubicBezTo>
                      <a:pt x="132" y="1"/>
                      <a:pt x="118" y="1"/>
                      <a:pt x="105" y="4"/>
                    </a:cubicBezTo>
                    <a:lnTo>
                      <a:pt x="230" y="21"/>
                    </a:lnTo>
                    <a:cubicBezTo>
                      <a:pt x="216" y="14"/>
                      <a:pt x="206" y="10"/>
                      <a:pt x="196" y="7"/>
                    </a:cubicBezTo>
                    <a:cubicBezTo>
                      <a:pt x="193" y="7"/>
                      <a:pt x="190" y="4"/>
                      <a:pt x="186" y="4"/>
                    </a:cubicBezTo>
                    <a:cubicBezTo>
                      <a:pt x="173" y="1"/>
                      <a:pt x="162" y="1"/>
                      <a:pt x="149" y="1"/>
                    </a:cubicBezTo>
                    <a:close/>
                    <a:moveTo>
                      <a:pt x="88" y="7"/>
                    </a:moveTo>
                    <a:cubicBezTo>
                      <a:pt x="37" y="21"/>
                      <a:pt x="0" y="48"/>
                      <a:pt x="0" y="48"/>
                    </a:cubicBezTo>
                    <a:cubicBezTo>
                      <a:pt x="165" y="200"/>
                      <a:pt x="257" y="699"/>
                      <a:pt x="304" y="1097"/>
                    </a:cubicBezTo>
                    <a:lnTo>
                      <a:pt x="446" y="1711"/>
                    </a:lnTo>
                    <a:lnTo>
                      <a:pt x="429" y="1533"/>
                    </a:lnTo>
                    <a:lnTo>
                      <a:pt x="318" y="287"/>
                    </a:lnTo>
                    <a:cubicBezTo>
                      <a:pt x="263" y="152"/>
                      <a:pt x="190" y="48"/>
                      <a:pt x="88" y="7"/>
                    </a:cubicBez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0"/>
              <p:cNvSpPr/>
              <p:nvPr/>
            </p:nvSpPr>
            <p:spPr>
              <a:xfrm>
                <a:off x="5681365" y="3692728"/>
                <a:ext cx="12862" cy="109737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476" extrusionOk="0">
                    <a:moveTo>
                      <a:pt x="1" y="0"/>
                    </a:moveTo>
                    <a:lnTo>
                      <a:pt x="112" y="1246"/>
                    </a:lnTo>
                    <a:cubicBezTo>
                      <a:pt x="112" y="1239"/>
                      <a:pt x="172" y="446"/>
                      <a:pt x="1" y="0"/>
                    </a:cubicBezTo>
                    <a:close/>
                    <a:moveTo>
                      <a:pt x="112" y="1246"/>
                    </a:moveTo>
                    <a:lnTo>
                      <a:pt x="129" y="1424"/>
                    </a:lnTo>
                    <a:lnTo>
                      <a:pt x="132" y="1448"/>
                    </a:lnTo>
                    <a:lnTo>
                      <a:pt x="159" y="1475"/>
                    </a:lnTo>
                    <a:lnTo>
                      <a:pt x="112" y="1246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0"/>
              <p:cNvSpPr/>
              <p:nvPr/>
            </p:nvSpPr>
            <p:spPr>
              <a:xfrm>
                <a:off x="5664339" y="3671613"/>
                <a:ext cx="32639" cy="130852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60" extrusionOk="0">
                    <a:moveTo>
                      <a:pt x="17" y="1"/>
                    </a:moveTo>
                    <a:cubicBezTo>
                      <a:pt x="10" y="1"/>
                      <a:pt x="7" y="4"/>
                      <a:pt x="0" y="4"/>
                    </a:cubicBezTo>
                    <a:cubicBezTo>
                      <a:pt x="102" y="45"/>
                      <a:pt x="175" y="149"/>
                      <a:pt x="230" y="284"/>
                    </a:cubicBezTo>
                    <a:cubicBezTo>
                      <a:pt x="401" y="730"/>
                      <a:pt x="341" y="1523"/>
                      <a:pt x="341" y="1530"/>
                    </a:cubicBezTo>
                    <a:lnTo>
                      <a:pt x="388" y="1759"/>
                    </a:lnTo>
                    <a:cubicBezTo>
                      <a:pt x="388" y="1759"/>
                      <a:pt x="439" y="655"/>
                      <a:pt x="311" y="250"/>
                    </a:cubicBezTo>
                    <a:cubicBezTo>
                      <a:pt x="267" y="119"/>
                      <a:pt x="209" y="52"/>
                      <a:pt x="152" y="21"/>
                    </a:cubicBezTo>
                    <a:lnTo>
                      <a:pt x="142" y="18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0"/>
              <p:cNvSpPr/>
              <p:nvPr/>
            </p:nvSpPr>
            <p:spPr>
              <a:xfrm>
                <a:off x="5542110" y="3626261"/>
                <a:ext cx="99180" cy="53753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723" extrusionOk="0">
                    <a:moveTo>
                      <a:pt x="554" y="0"/>
                    </a:moveTo>
                    <a:cubicBezTo>
                      <a:pt x="460" y="0"/>
                      <a:pt x="35" y="293"/>
                      <a:pt x="35" y="293"/>
                    </a:cubicBezTo>
                    <a:lnTo>
                      <a:pt x="0" y="480"/>
                    </a:lnTo>
                    <a:lnTo>
                      <a:pt x="615" y="152"/>
                    </a:lnTo>
                    <a:lnTo>
                      <a:pt x="1206" y="723"/>
                    </a:lnTo>
                    <a:cubicBezTo>
                      <a:pt x="1246" y="698"/>
                      <a:pt x="1290" y="678"/>
                      <a:pt x="1333" y="658"/>
                    </a:cubicBezTo>
                    <a:cubicBezTo>
                      <a:pt x="1324" y="648"/>
                      <a:pt x="645" y="0"/>
                      <a:pt x="554" y="0"/>
                    </a:cubicBez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0"/>
              <p:cNvSpPr/>
              <p:nvPr/>
            </p:nvSpPr>
            <p:spPr>
              <a:xfrm>
                <a:off x="5631700" y="3674662"/>
                <a:ext cx="13383" cy="5353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80" y="0"/>
                    </a:moveTo>
                    <a:lnTo>
                      <a:pt x="128" y="11"/>
                    </a:lnTo>
                    <a:lnTo>
                      <a:pt x="128" y="7"/>
                    </a:lnTo>
                    <a:cubicBezTo>
                      <a:pt x="85" y="27"/>
                      <a:pt x="41" y="47"/>
                      <a:pt x="1" y="72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0"/>
              <p:cNvSpPr/>
              <p:nvPr/>
            </p:nvSpPr>
            <p:spPr>
              <a:xfrm>
                <a:off x="5544638" y="3616967"/>
                <a:ext cx="108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787" extrusionOk="0">
                    <a:moveTo>
                      <a:pt x="645" y="1"/>
                    </a:moveTo>
                    <a:cubicBezTo>
                      <a:pt x="635" y="1"/>
                      <a:pt x="625" y="1"/>
                      <a:pt x="614" y="4"/>
                    </a:cubicBezTo>
                    <a:cubicBezTo>
                      <a:pt x="402" y="78"/>
                      <a:pt x="1" y="418"/>
                      <a:pt x="1" y="418"/>
                    </a:cubicBezTo>
                    <a:cubicBezTo>
                      <a:pt x="1" y="418"/>
                      <a:pt x="426" y="125"/>
                      <a:pt x="520" y="125"/>
                    </a:cubicBezTo>
                    <a:cubicBezTo>
                      <a:pt x="611" y="125"/>
                      <a:pt x="1290" y="773"/>
                      <a:pt x="1299" y="783"/>
                    </a:cubicBezTo>
                    <a:lnTo>
                      <a:pt x="1299" y="787"/>
                    </a:lnTo>
                    <a:lnTo>
                      <a:pt x="1351" y="776"/>
                    </a:lnTo>
                    <a:lnTo>
                      <a:pt x="1465" y="733"/>
                    </a:lnTo>
                    <a:cubicBezTo>
                      <a:pt x="1465" y="733"/>
                      <a:pt x="885" y="1"/>
                      <a:pt x="645" y="1"/>
                    </a:cubicBezTo>
                    <a:close/>
                  </a:path>
                </a:pathLst>
              </a:custGeom>
              <a:solidFill>
                <a:srgbClr val="423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0"/>
              <p:cNvSpPr/>
              <p:nvPr/>
            </p:nvSpPr>
            <p:spPr>
              <a:xfrm>
                <a:off x="5513263" y="3705814"/>
                <a:ext cx="3866" cy="4833"/>
              </a:xfrm>
              <a:custGeom>
                <a:avLst/>
                <a:gdLst/>
                <a:ahLst/>
                <a:cxnLst/>
                <a:rect l="l" t="t" r="r" b="b"/>
                <a:pathLst>
                  <a:path w="52" h="65" extrusionOk="0">
                    <a:moveTo>
                      <a:pt x="52" y="0"/>
                    </a:moveTo>
                    <a:cubicBezTo>
                      <a:pt x="52" y="0"/>
                      <a:pt x="28" y="24"/>
                      <a:pt x="1" y="64"/>
                    </a:cubicBezTo>
                    <a:cubicBezTo>
                      <a:pt x="28" y="24"/>
                      <a:pt x="52" y="0"/>
                      <a:pt x="52" y="0"/>
                    </a:cubicBez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0"/>
              <p:cNvSpPr/>
              <p:nvPr/>
            </p:nvSpPr>
            <p:spPr>
              <a:xfrm>
                <a:off x="5511553" y="3705814"/>
                <a:ext cx="5576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75" h="111" extrusionOk="0">
                    <a:moveTo>
                      <a:pt x="75" y="0"/>
                    </a:moveTo>
                    <a:lnTo>
                      <a:pt x="75" y="0"/>
                    </a:lnTo>
                    <a:cubicBezTo>
                      <a:pt x="75" y="0"/>
                      <a:pt x="51" y="24"/>
                      <a:pt x="24" y="64"/>
                    </a:cubicBezTo>
                    <a:cubicBezTo>
                      <a:pt x="17" y="78"/>
                      <a:pt x="7" y="94"/>
                      <a:pt x="0" y="111"/>
                    </a:cubicBezTo>
                    <a:cubicBezTo>
                      <a:pt x="44" y="44"/>
                      <a:pt x="75" y="0"/>
                      <a:pt x="75" y="0"/>
                    </a:cubicBezTo>
                    <a:close/>
                  </a:path>
                </a:pathLst>
              </a:custGeom>
              <a:solidFill>
                <a:srgbClr val="A94E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0"/>
              <p:cNvSpPr/>
              <p:nvPr/>
            </p:nvSpPr>
            <p:spPr>
              <a:xfrm>
                <a:off x="5489397" y="3716074"/>
                <a:ext cx="69887" cy="4617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621" extrusionOk="0">
                    <a:moveTo>
                      <a:pt x="278" y="1"/>
                    </a:moveTo>
                    <a:cubicBezTo>
                      <a:pt x="197" y="125"/>
                      <a:pt x="86" y="300"/>
                      <a:pt x="52" y="385"/>
                    </a:cubicBezTo>
                    <a:cubicBezTo>
                      <a:pt x="1" y="513"/>
                      <a:pt x="96" y="621"/>
                      <a:pt x="420" y="621"/>
                    </a:cubicBezTo>
                    <a:cubicBezTo>
                      <a:pt x="437" y="621"/>
                      <a:pt x="454" y="618"/>
                      <a:pt x="474" y="618"/>
                    </a:cubicBezTo>
                    <a:cubicBezTo>
                      <a:pt x="838" y="608"/>
                      <a:pt x="939" y="149"/>
                      <a:pt x="939" y="149"/>
                    </a:cubicBezTo>
                    <a:lnTo>
                      <a:pt x="939" y="149"/>
                    </a:lnTo>
                    <a:cubicBezTo>
                      <a:pt x="939" y="149"/>
                      <a:pt x="767" y="432"/>
                      <a:pt x="531" y="432"/>
                    </a:cubicBezTo>
                    <a:cubicBezTo>
                      <a:pt x="480" y="432"/>
                      <a:pt x="426" y="418"/>
                      <a:pt x="373" y="388"/>
                    </a:cubicBezTo>
                    <a:cubicBezTo>
                      <a:pt x="187" y="284"/>
                      <a:pt x="220" y="118"/>
                      <a:pt x="278" y="1"/>
                    </a:cubicBez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0"/>
              <p:cNvSpPr/>
              <p:nvPr/>
            </p:nvSpPr>
            <p:spPr>
              <a:xfrm>
                <a:off x="5503300" y="3713992"/>
                <a:ext cx="55984" cy="34274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61" extrusionOk="0">
                    <a:moveTo>
                      <a:pt x="111" y="1"/>
                    </a:moveTo>
                    <a:cubicBezTo>
                      <a:pt x="105" y="12"/>
                      <a:pt x="97" y="18"/>
                      <a:pt x="91" y="29"/>
                    </a:cubicBezTo>
                    <a:cubicBezTo>
                      <a:pt x="33" y="146"/>
                      <a:pt x="0" y="312"/>
                      <a:pt x="186" y="416"/>
                    </a:cubicBezTo>
                    <a:cubicBezTo>
                      <a:pt x="239" y="446"/>
                      <a:pt x="293" y="460"/>
                      <a:pt x="344" y="460"/>
                    </a:cubicBezTo>
                    <a:cubicBezTo>
                      <a:pt x="580" y="460"/>
                      <a:pt x="752" y="177"/>
                      <a:pt x="752" y="177"/>
                    </a:cubicBezTo>
                    <a:lnTo>
                      <a:pt x="752" y="177"/>
                    </a:lnTo>
                    <a:cubicBezTo>
                      <a:pt x="752" y="177"/>
                      <a:pt x="513" y="369"/>
                      <a:pt x="317" y="369"/>
                    </a:cubicBezTo>
                    <a:cubicBezTo>
                      <a:pt x="256" y="369"/>
                      <a:pt x="203" y="352"/>
                      <a:pt x="158" y="308"/>
                    </a:cubicBezTo>
                    <a:cubicBezTo>
                      <a:pt x="54" y="200"/>
                      <a:pt x="74" y="82"/>
                      <a:pt x="111" y="1"/>
                    </a:cubicBezTo>
                    <a:close/>
                  </a:path>
                </a:pathLst>
              </a:custGeom>
              <a:solidFill>
                <a:srgbClr val="A94E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0"/>
              <p:cNvSpPr/>
              <p:nvPr/>
            </p:nvSpPr>
            <p:spPr>
              <a:xfrm>
                <a:off x="5675863" y="3733843"/>
                <a:ext cx="20892" cy="135089"/>
              </a:xfrm>
              <a:custGeom>
                <a:avLst/>
                <a:gdLst/>
                <a:ahLst/>
                <a:cxnLst/>
                <a:rect l="l" t="t" r="r" b="b"/>
                <a:pathLst>
                  <a:path w="281" h="1817" extrusionOk="0">
                    <a:moveTo>
                      <a:pt x="0" y="0"/>
                    </a:moveTo>
                    <a:lnTo>
                      <a:pt x="156" y="1816"/>
                    </a:lnTo>
                    <a:lnTo>
                      <a:pt x="280" y="1746"/>
                    </a:lnTo>
                    <a:lnTo>
                      <a:pt x="203" y="891"/>
                    </a:lnTo>
                    <a:lnTo>
                      <a:pt x="105" y="784"/>
                    </a:lnTo>
                    <a:cubicBezTo>
                      <a:pt x="105" y="784"/>
                      <a:pt x="95" y="547"/>
                      <a:pt x="61" y="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0"/>
              <p:cNvSpPr/>
              <p:nvPr/>
            </p:nvSpPr>
            <p:spPr>
              <a:xfrm>
                <a:off x="5690882" y="3793322"/>
                <a:ext cx="88176" cy="703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46" extrusionOk="0">
                    <a:moveTo>
                      <a:pt x="983" y="1"/>
                    </a:moveTo>
                    <a:lnTo>
                      <a:pt x="125" y="611"/>
                    </a:lnTo>
                    <a:lnTo>
                      <a:pt x="4" y="95"/>
                    </a:lnTo>
                    <a:lnTo>
                      <a:pt x="1" y="91"/>
                    </a:lnTo>
                    <a:lnTo>
                      <a:pt x="78" y="946"/>
                    </a:lnTo>
                    <a:lnTo>
                      <a:pt x="1185" y="338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0"/>
              <p:cNvSpPr/>
              <p:nvPr/>
            </p:nvSpPr>
            <p:spPr>
              <a:xfrm>
                <a:off x="5680324" y="3752951"/>
                <a:ext cx="1063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635" extrusionOk="0">
                    <a:moveTo>
                      <a:pt x="1" y="0"/>
                    </a:moveTo>
                    <a:cubicBezTo>
                      <a:pt x="35" y="290"/>
                      <a:pt x="45" y="527"/>
                      <a:pt x="45" y="527"/>
                    </a:cubicBezTo>
                    <a:lnTo>
                      <a:pt x="143" y="634"/>
                    </a:lnTo>
                    <a:lnTo>
                      <a:pt x="143" y="6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525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0"/>
              <p:cNvSpPr/>
              <p:nvPr/>
            </p:nvSpPr>
            <p:spPr>
              <a:xfrm>
                <a:off x="5690882" y="3798601"/>
                <a:ext cx="297" cy="1859"/>
              </a:xfrm>
              <a:custGeom>
                <a:avLst/>
                <a:gdLst/>
                <a:ahLst/>
                <a:cxnLst/>
                <a:rect l="l" t="t" r="r" b="b"/>
                <a:pathLst>
                  <a:path w="4" h="25" extrusionOk="0">
                    <a:moveTo>
                      <a:pt x="1" y="0"/>
                    </a:moveTo>
                    <a:lnTo>
                      <a:pt x="1" y="20"/>
                    </a:lnTo>
                    <a:lnTo>
                      <a:pt x="4" y="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525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0"/>
              <p:cNvSpPr/>
              <p:nvPr/>
            </p:nvSpPr>
            <p:spPr>
              <a:xfrm>
                <a:off x="5559210" y="3786854"/>
                <a:ext cx="119699" cy="203266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2734" extrusionOk="0">
                    <a:moveTo>
                      <a:pt x="807" y="0"/>
                    </a:moveTo>
                    <a:lnTo>
                      <a:pt x="486" y="469"/>
                    </a:lnTo>
                    <a:lnTo>
                      <a:pt x="969" y="620"/>
                    </a:lnTo>
                    <a:cubicBezTo>
                      <a:pt x="878" y="273"/>
                      <a:pt x="807" y="0"/>
                      <a:pt x="807" y="0"/>
                    </a:cubicBezTo>
                    <a:close/>
                    <a:moveTo>
                      <a:pt x="976" y="651"/>
                    </a:moveTo>
                    <a:lnTo>
                      <a:pt x="1066" y="1262"/>
                    </a:lnTo>
                    <a:lnTo>
                      <a:pt x="223" y="854"/>
                    </a:lnTo>
                    <a:lnTo>
                      <a:pt x="0" y="1178"/>
                    </a:lnTo>
                    <a:lnTo>
                      <a:pt x="1407" y="2733"/>
                    </a:lnTo>
                    <a:lnTo>
                      <a:pt x="1610" y="2517"/>
                    </a:lnTo>
                    <a:cubicBezTo>
                      <a:pt x="1610" y="2517"/>
                      <a:pt x="1549" y="2372"/>
                      <a:pt x="1407" y="2085"/>
                    </a:cubicBezTo>
                    <a:cubicBezTo>
                      <a:pt x="1320" y="1913"/>
                      <a:pt x="1121" y="1198"/>
                      <a:pt x="976" y="651"/>
                    </a:cubicBez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0"/>
              <p:cNvSpPr/>
              <p:nvPr/>
            </p:nvSpPr>
            <p:spPr>
              <a:xfrm>
                <a:off x="5575790" y="3821649"/>
                <a:ext cx="62749" cy="59032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94" extrusionOk="0">
                    <a:moveTo>
                      <a:pt x="263" y="1"/>
                    </a:moveTo>
                    <a:lnTo>
                      <a:pt x="0" y="386"/>
                    </a:lnTo>
                    <a:lnTo>
                      <a:pt x="843" y="794"/>
                    </a:lnTo>
                    <a:lnTo>
                      <a:pt x="753" y="183"/>
                    </a:lnTo>
                    <a:cubicBezTo>
                      <a:pt x="753" y="173"/>
                      <a:pt x="749" y="163"/>
                      <a:pt x="746" y="152"/>
                    </a:cubicBezTo>
                    <a:lnTo>
                      <a:pt x="263" y="1"/>
                    </a:ln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0"/>
              <p:cNvSpPr/>
              <p:nvPr/>
            </p:nvSpPr>
            <p:spPr>
              <a:xfrm>
                <a:off x="5597574" y="4408187"/>
                <a:ext cx="112488" cy="10773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49" extrusionOk="0">
                    <a:moveTo>
                      <a:pt x="213" y="453"/>
                    </a:moveTo>
                    <a:cubicBezTo>
                      <a:pt x="115" y="460"/>
                      <a:pt x="58" y="474"/>
                      <a:pt x="28" y="483"/>
                    </a:cubicBezTo>
                    <a:cubicBezTo>
                      <a:pt x="89" y="470"/>
                      <a:pt x="153" y="460"/>
                      <a:pt x="213" y="453"/>
                    </a:cubicBezTo>
                    <a:close/>
                    <a:moveTo>
                      <a:pt x="0" y="1"/>
                    </a:moveTo>
                    <a:lnTo>
                      <a:pt x="0" y="487"/>
                    </a:lnTo>
                    <a:lnTo>
                      <a:pt x="8" y="1"/>
                    </a:lnTo>
                    <a:close/>
                    <a:moveTo>
                      <a:pt x="581" y="460"/>
                    </a:moveTo>
                    <a:lnTo>
                      <a:pt x="581" y="460"/>
                    </a:lnTo>
                    <a:cubicBezTo>
                      <a:pt x="716" y="483"/>
                      <a:pt x="844" y="531"/>
                      <a:pt x="952" y="619"/>
                    </a:cubicBezTo>
                    <a:cubicBezTo>
                      <a:pt x="1202" y="726"/>
                      <a:pt x="1377" y="1091"/>
                      <a:pt x="1492" y="1449"/>
                    </a:cubicBezTo>
                    <a:cubicBezTo>
                      <a:pt x="1499" y="1445"/>
                      <a:pt x="1506" y="1445"/>
                      <a:pt x="1512" y="1445"/>
                    </a:cubicBezTo>
                    <a:lnTo>
                      <a:pt x="1472" y="1145"/>
                    </a:lnTo>
                    <a:cubicBezTo>
                      <a:pt x="1357" y="815"/>
                      <a:pt x="1175" y="531"/>
                      <a:pt x="891" y="494"/>
                    </a:cubicBezTo>
                    <a:cubicBezTo>
                      <a:pt x="773" y="477"/>
                      <a:pt x="668" y="466"/>
                      <a:pt x="581" y="460"/>
                    </a:cubicBezTo>
                    <a:close/>
                  </a:path>
                </a:pathLst>
              </a:custGeom>
              <a:solidFill>
                <a:srgbClr val="9985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0"/>
              <p:cNvSpPr/>
              <p:nvPr/>
            </p:nvSpPr>
            <p:spPr>
              <a:xfrm>
                <a:off x="5597574" y="4083877"/>
                <a:ext cx="4312" cy="107655"/>
              </a:xfrm>
              <a:custGeom>
                <a:avLst/>
                <a:gdLst/>
                <a:ahLst/>
                <a:cxnLst/>
                <a:rect l="l" t="t" r="r" b="b"/>
                <a:pathLst>
                  <a:path w="58" h="1448" extrusionOk="0">
                    <a:moveTo>
                      <a:pt x="0" y="0"/>
                    </a:moveTo>
                    <a:lnTo>
                      <a:pt x="0" y="1343"/>
                    </a:lnTo>
                    <a:cubicBezTo>
                      <a:pt x="14" y="1380"/>
                      <a:pt x="31" y="1414"/>
                      <a:pt x="44" y="1447"/>
                    </a:cubicBezTo>
                    <a:lnTo>
                      <a:pt x="58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8E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0"/>
              <p:cNvSpPr/>
              <p:nvPr/>
            </p:nvSpPr>
            <p:spPr>
              <a:xfrm>
                <a:off x="5597574" y="4183653"/>
                <a:ext cx="3346" cy="134272"/>
              </a:xfrm>
              <a:custGeom>
                <a:avLst/>
                <a:gdLst/>
                <a:ahLst/>
                <a:cxnLst/>
                <a:rect l="l" t="t" r="r" b="b"/>
                <a:pathLst>
                  <a:path w="45" h="1806" extrusionOk="0">
                    <a:moveTo>
                      <a:pt x="0" y="1"/>
                    </a:moveTo>
                    <a:lnTo>
                      <a:pt x="0" y="1806"/>
                    </a:lnTo>
                    <a:lnTo>
                      <a:pt x="21" y="1799"/>
                    </a:lnTo>
                    <a:lnTo>
                      <a:pt x="44" y="105"/>
                    </a:lnTo>
                    <a:cubicBezTo>
                      <a:pt x="31" y="72"/>
                      <a:pt x="14" y="38"/>
                      <a:pt x="0" y="1"/>
                    </a:cubicBezTo>
                    <a:close/>
                  </a:path>
                </a:pathLst>
              </a:custGeom>
              <a:solidFill>
                <a:srgbClr val="9985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0"/>
              <p:cNvSpPr/>
              <p:nvPr/>
            </p:nvSpPr>
            <p:spPr>
              <a:xfrm>
                <a:off x="5597574" y="4317407"/>
                <a:ext cx="1561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21" h="1222" extrusionOk="0">
                    <a:moveTo>
                      <a:pt x="21" y="0"/>
                    </a:moveTo>
                    <a:lnTo>
                      <a:pt x="0" y="7"/>
                    </a:lnTo>
                    <a:lnTo>
                      <a:pt x="0" y="1222"/>
                    </a:lnTo>
                    <a:lnTo>
                      <a:pt x="8" y="122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18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0"/>
              <p:cNvSpPr/>
              <p:nvPr/>
            </p:nvSpPr>
            <p:spPr>
              <a:xfrm>
                <a:off x="5708503" y="4515621"/>
                <a:ext cx="13606" cy="61039"/>
              </a:xfrm>
              <a:custGeom>
                <a:avLst/>
                <a:gdLst/>
                <a:ahLst/>
                <a:cxnLst/>
                <a:rect l="l" t="t" r="r" b="b"/>
                <a:pathLst>
                  <a:path w="183" h="821" extrusionOk="0">
                    <a:moveTo>
                      <a:pt x="20" y="0"/>
                    </a:moveTo>
                    <a:cubicBezTo>
                      <a:pt x="14" y="0"/>
                      <a:pt x="7" y="0"/>
                      <a:pt x="0" y="4"/>
                    </a:cubicBezTo>
                    <a:cubicBezTo>
                      <a:pt x="10" y="41"/>
                      <a:pt x="24" y="78"/>
                      <a:pt x="34" y="119"/>
                    </a:cubicBezTo>
                    <a:lnTo>
                      <a:pt x="20" y="0"/>
                    </a:lnTo>
                    <a:close/>
                    <a:moveTo>
                      <a:pt x="165" y="712"/>
                    </a:moveTo>
                    <a:cubicBezTo>
                      <a:pt x="176" y="780"/>
                      <a:pt x="182" y="820"/>
                      <a:pt x="182" y="820"/>
                    </a:cubicBezTo>
                    <a:cubicBezTo>
                      <a:pt x="182" y="820"/>
                      <a:pt x="179" y="780"/>
                      <a:pt x="176" y="712"/>
                    </a:cubicBezTo>
                    <a:close/>
                  </a:path>
                </a:pathLst>
              </a:custGeom>
              <a:solidFill>
                <a:srgbClr val="4D4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0"/>
              <p:cNvSpPr/>
              <p:nvPr/>
            </p:nvSpPr>
            <p:spPr>
              <a:xfrm>
                <a:off x="5557500" y="3874362"/>
                <a:ext cx="52415" cy="6929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932" extrusionOk="0">
                    <a:moveTo>
                      <a:pt x="23" y="1"/>
                    </a:moveTo>
                    <a:lnTo>
                      <a:pt x="0" y="233"/>
                    </a:lnTo>
                    <a:cubicBezTo>
                      <a:pt x="229" y="466"/>
                      <a:pt x="479" y="712"/>
                      <a:pt x="705" y="932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0"/>
              <p:cNvSpPr/>
              <p:nvPr/>
            </p:nvSpPr>
            <p:spPr>
              <a:xfrm>
                <a:off x="5502036" y="3891686"/>
                <a:ext cx="292334" cy="580803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7812" extrusionOk="0">
                    <a:moveTo>
                      <a:pt x="746" y="0"/>
                    </a:moveTo>
                    <a:lnTo>
                      <a:pt x="0" y="7812"/>
                    </a:lnTo>
                    <a:lnTo>
                      <a:pt x="634" y="7640"/>
                    </a:lnTo>
                    <a:lnTo>
                      <a:pt x="833" y="7569"/>
                    </a:lnTo>
                    <a:cubicBezTo>
                      <a:pt x="935" y="7532"/>
                      <a:pt x="1100" y="7474"/>
                      <a:pt x="1285" y="7434"/>
                    </a:cubicBezTo>
                    <a:lnTo>
                      <a:pt x="1285" y="6948"/>
                    </a:lnTo>
                    <a:lnTo>
                      <a:pt x="1285" y="5733"/>
                    </a:lnTo>
                    <a:lnTo>
                      <a:pt x="1285" y="3928"/>
                    </a:lnTo>
                    <a:lnTo>
                      <a:pt x="1285" y="2585"/>
                    </a:lnTo>
                    <a:lnTo>
                      <a:pt x="1343" y="2797"/>
                    </a:lnTo>
                    <a:lnTo>
                      <a:pt x="2713" y="7737"/>
                    </a:lnTo>
                    <a:lnTo>
                      <a:pt x="3931" y="7407"/>
                    </a:lnTo>
                    <a:lnTo>
                      <a:pt x="2234" y="2811"/>
                    </a:lnTo>
                    <a:lnTo>
                      <a:pt x="1576" y="867"/>
                    </a:lnTo>
                    <a:lnTo>
                      <a:pt x="1451" y="699"/>
                    </a:lnTo>
                    <a:cubicBezTo>
                      <a:pt x="1225" y="479"/>
                      <a:pt x="975" y="233"/>
                      <a:pt x="746" y="0"/>
                    </a:cubicBezTo>
                    <a:close/>
                  </a:path>
                </a:pathLst>
              </a:custGeom>
              <a:solidFill>
                <a:srgbClr val="423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0"/>
              <p:cNvSpPr/>
              <p:nvPr/>
            </p:nvSpPr>
            <p:spPr>
              <a:xfrm>
                <a:off x="5703744" y="4442313"/>
                <a:ext cx="130480" cy="10773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449" extrusionOk="0">
                    <a:moveTo>
                      <a:pt x="44" y="686"/>
                    </a:moveTo>
                    <a:lnTo>
                      <a:pt x="84" y="986"/>
                    </a:lnTo>
                    <a:lnTo>
                      <a:pt x="98" y="1105"/>
                    </a:lnTo>
                    <a:cubicBezTo>
                      <a:pt x="131" y="1226"/>
                      <a:pt x="162" y="1344"/>
                      <a:pt x="182" y="1449"/>
                    </a:cubicBezTo>
                    <a:lnTo>
                      <a:pt x="212" y="1449"/>
                    </a:lnTo>
                    <a:cubicBezTo>
                      <a:pt x="186" y="1229"/>
                      <a:pt x="135" y="943"/>
                      <a:pt x="44" y="686"/>
                    </a:cubicBezTo>
                    <a:close/>
                    <a:moveTo>
                      <a:pt x="1218" y="1"/>
                    </a:moveTo>
                    <a:lnTo>
                      <a:pt x="0" y="331"/>
                    </a:lnTo>
                    <a:lnTo>
                      <a:pt x="321" y="1449"/>
                    </a:lnTo>
                    <a:lnTo>
                      <a:pt x="1667" y="1348"/>
                    </a:lnTo>
                    <a:lnTo>
                      <a:pt x="1754" y="1449"/>
                    </a:lnTo>
                    <a:lnTo>
                      <a:pt x="1754" y="1449"/>
                    </a:lnTo>
                    <a:lnTo>
                      <a:pt x="1471" y="683"/>
                    </a:lnTo>
                    <a:cubicBezTo>
                      <a:pt x="1441" y="858"/>
                      <a:pt x="1427" y="871"/>
                      <a:pt x="1424" y="871"/>
                    </a:cubicBezTo>
                    <a:lnTo>
                      <a:pt x="1299" y="871"/>
                    </a:lnTo>
                    <a:cubicBezTo>
                      <a:pt x="1299" y="871"/>
                      <a:pt x="1302" y="619"/>
                      <a:pt x="1377" y="429"/>
                    </a:cubicBezTo>
                    <a:lnTo>
                      <a:pt x="1218" y="1"/>
                    </a:ln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0"/>
              <p:cNvSpPr/>
              <p:nvPr/>
            </p:nvSpPr>
            <p:spPr>
              <a:xfrm>
                <a:off x="5717276" y="4549970"/>
                <a:ext cx="4312" cy="18661"/>
              </a:xfrm>
              <a:custGeom>
                <a:avLst/>
                <a:gdLst/>
                <a:ahLst/>
                <a:cxnLst/>
                <a:rect l="l" t="t" r="r" b="b"/>
                <a:pathLst>
                  <a:path w="58" h="251" extrusionOk="0">
                    <a:moveTo>
                      <a:pt x="0" y="1"/>
                    </a:moveTo>
                    <a:cubicBezTo>
                      <a:pt x="21" y="102"/>
                      <a:pt x="38" y="190"/>
                      <a:pt x="47" y="250"/>
                    </a:cubicBezTo>
                    <a:lnTo>
                      <a:pt x="58" y="250"/>
                    </a:lnTo>
                    <a:cubicBezTo>
                      <a:pt x="51" y="190"/>
                      <a:pt x="44" y="102"/>
                      <a:pt x="30" y="1"/>
                    </a:cubicBezTo>
                    <a:close/>
                  </a:path>
                </a:pathLst>
              </a:custGeom>
              <a:solidFill>
                <a:srgbClr val="423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40"/>
              <p:cNvSpPr/>
              <p:nvPr/>
            </p:nvSpPr>
            <p:spPr>
              <a:xfrm>
                <a:off x="5800323" y="4474208"/>
                <a:ext cx="12788" cy="32936"/>
              </a:xfrm>
              <a:custGeom>
                <a:avLst/>
                <a:gdLst/>
                <a:ahLst/>
                <a:cxnLst/>
                <a:rect l="l" t="t" r="r" b="b"/>
                <a:pathLst>
                  <a:path w="172" h="443" extrusionOk="0">
                    <a:moveTo>
                      <a:pt x="78" y="0"/>
                    </a:moveTo>
                    <a:cubicBezTo>
                      <a:pt x="3" y="190"/>
                      <a:pt x="0" y="442"/>
                      <a:pt x="0" y="442"/>
                    </a:cubicBezTo>
                    <a:lnTo>
                      <a:pt x="125" y="442"/>
                    </a:lnTo>
                    <a:cubicBezTo>
                      <a:pt x="128" y="442"/>
                      <a:pt x="142" y="429"/>
                      <a:pt x="172" y="254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40"/>
              <p:cNvSpPr/>
              <p:nvPr/>
            </p:nvSpPr>
            <p:spPr>
              <a:xfrm>
                <a:off x="5559210" y="4441644"/>
                <a:ext cx="109142" cy="77321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1040" extrusionOk="0">
                    <a:moveTo>
                      <a:pt x="1464" y="165"/>
                    </a:moveTo>
                    <a:lnTo>
                      <a:pt x="1464" y="165"/>
                    </a:lnTo>
                    <a:cubicBezTo>
                      <a:pt x="1465" y="166"/>
                      <a:pt x="1467" y="167"/>
                      <a:pt x="1468" y="169"/>
                    </a:cubicBezTo>
                    <a:lnTo>
                      <a:pt x="1465" y="165"/>
                    </a:lnTo>
                    <a:cubicBezTo>
                      <a:pt x="1465" y="165"/>
                      <a:pt x="1464" y="165"/>
                      <a:pt x="1464" y="165"/>
                    </a:cubicBezTo>
                    <a:close/>
                    <a:moveTo>
                      <a:pt x="126" y="150"/>
                    </a:moveTo>
                    <a:cubicBezTo>
                      <a:pt x="103" y="158"/>
                      <a:pt x="83" y="165"/>
                      <a:pt x="64" y="172"/>
                    </a:cubicBezTo>
                    <a:lnTo>
                      <a:pt x="126" y="150"/>
                    </a:lnTo>
                    <a:close/>
                    <a:moveTo>
                      <a:pt x="854" y="0"/>
                    </a:moveTo>
                    <a:cubicBezTo>
                      <a:pt x="807" y="0"/>
                      <a:pt x="767" y="3"/>
                      <a:pt x="729" y="3"/>
                    </a:cubicBezTo>
                    <a:cubicBezTo>
                      <a:pt x="669" y="10"/>
                      <a:pt x="605" y="20"/>
                      <a:pt x="544" y="33"/>
                    </a:cubicBezTo>
                    <a:cubicBezTo>
                      <a:pt x="524" y="37"/>
                      <a:pt x="516" y="44"/>
                      <a:pt x="516" y="44"/>
                    </a:cubicBezTo>
                    <a:lnTo>
                      <a:pt x="516" y="37"/>
                    </a:lnTo>
                    <a:cubicBezTo>
                      <a:pt x="411" y="60"/>
                      <a:pt x="313" y="88"/>
                      <a:pt x="229" y="115"/>
                    </a:cubicBezTo>
                    <a:lnTo>
                      <a:pt x="229" y="115"/>
                    </a:lnTo>
                    <a:cubicBezTo>
                      <a:pt x="231" y="112"/>
                      <a:pt x="233" y="111"/>
                      <a:pt x="233" y="111"/>
                    </a:cubicBezTo>
                    <a:lnTo>
                      <a:pt x="233" y="111"/>
                    </a:lnTo>
                    <a:lnTo>
                      <a:pt x="126" y="150"/>
                    </a:lnTo>
                    <a:lnTo>
                      <a:pt x="126" y="150"/>
                    </a:lnTo>
                    <a:cubicBezTo>
                      <a:pt x="157" y="139"/>
                      <a:pt x="191" y="127"/>
                      <a:pt x="229" y="115"/>
                    </a:cubicBezTo>
                    <a:lnTo>
                      <a:pt x="229" y="115"/>
                    </a:lnTo>
                    <a:cubicBezTo>
                      <a:pt x="207" y="135"/>
                      <a:pt x="108" y="229"/>
                      <a:pt x="0" y="354"/>
                    </a:cubicBezTo>
                    <a:lnTo>
                      <a:pt x="243" y="1039"/>
                    </a:lnTo>
                    <a:cubicBezTo>
                      <a:pt x="277" y="911"/>
                      <a:pt x="324" y="776"/>
                      <a:pt x="388" y="641"/>
                    </a:cubicBezTo>
                    <a:cubicBezTo>
                      <a:pt x="594" y="219"/>
                      <a:pt x="1050" y="155"/>
                      <a:pt x="1299" y="155"/>
                    </a:cubicBezTo>
                    <a:cubicBezTo>
                      <a:pt x="1393" y="155"/>
                      <a:pt x="1455" y="164"/>
                      <a:pt x="1464" y="165"/>
                    </a:cubicBezTo>
                    <a:lnTo>
                      <a:pt x="1464" y="165"/>
                    </a:lnTo>
                    <a:cubicBezTo>
                      <a:pt x="1357" y="80"/>
                      <a:pt x="1231" y="33"/>
                      <a:pt x="1097" y="10"/>
                    </a:cubicBezTo>
                    <a:cubicBezTo>
                      <a:pt x="1002" y="3"/>
                      <a:pt x="921" y="0"/>
                      <a:pt x="854" y="0"/>
                    </a:cubicBez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0"/>
              <p:cNvSpPr/>
              <p:nvPr/>
            </p:nvSpPr>
            <p:spPr>
              <a:xfrm>
                <a:off x="5577277" y="4453093"/>
                <a:ext cx="144829" cy="123566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1662" extrusionOk="0">
                    <a:moveTo>
                      <a:pt x="1056" y="1"/>
                    </a:moveTo>
                    <a:cubicBezTo>
                      <a:pt x="807" y="1"/>
                      <a:pt x="351" y="65"/>
                      <a:pt x="145" y="487"/>
                    </a:cubicBezTo>
                    <a:cubicBezTo>
                      <a:pt x="81" y="622"/>
                      <a:pt x="34" y="757"/>
                      <a:pt x="0" y="885"/>
                    </a:cubicBezTo>
                    <a:lnTo>
                      <a:pt x="277" y="1661"/>
                    </a:lnTo>
                    <a:lnTo>
                      <a:pt x="1947" y="1661"/>
                    </a:lnTo>
                    <a:cubicBezTo>
                      <a:pt x="1947" y="1661"/>
                      <a:pt x="1941" y="1621"/>
                      <a:pt x="1930" y="1553"/>
                    </a:cubicBezTo>
                    <a:cubicBezTo>
                      <a:pt x="1921" y="1493"/>
                      <a:pt x="1904" y="1405"/>
                      <a:pt x="1883" y="1304"/>
                    </a:cubicBezTo>
                    <a:cubicBezTo>
                      <a:pt x="1863" y="1199"/>
                      <a:pt x="1832" y="1081"/>
                      <a:pt x="1799" y="960"/>
                    </a:cubicBezTo>
                    <a:cubicBezTo>
                      <a:pt x="1789" y="919"/>
                      <a:pt x="1775" y="882"/>
                      <a:pt x="1765" y="845"/>
                    </a:cubicBezTo>
                    <a:cubicBezTo>
                      <a:pt x="1650" y="487"/>
                      <a:pt x="1475" y="122"/>
                      <a:pt x="1225" y="15"/>
                    </a:cubicBezTo>
                    <a:lnTo>
                      <a:pt x="1222" y="11"/>
                    </a:lnTo>
                    <a:cubicBezTo>
                      <a:pt x="1222" y="11"/>
                      <a:pt x="1158" y="1"/>
                      <a:pt x="1056" y="1"/>
                    </a:cubicBezTo>
                    <a:close/>
                  </a:path>
                </a:pathLst>
              </a:custGeom>
              <a:solidFill>
                <a:srgbClr val="A94E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0"/>
              <p:cNvSpPr/>
              <p:nvPr/>
            </p:nvSpPr>
            <p:spPr>
              <a:xfrm>
                <a:off x="5549173" y="4449896"/>
                <a:ext cx="27360" cy="18141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44" extrusionOk="0">
                    <a:moveTo>
                      <a:pt x="368" y="0"/>
                    </a:moveTo>
                    <a:lnTo>
                      <a:pt x="199" y="61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88" y="108"/>
                    </a:lnTo>
                    <a:lnTo>
                      <a:pt x="135" y="243"/>
                    </a:lnTo>
                    <a:cubicBezTo>
                      <a:pt x="257" y="101"/>
                      <a:pt x="368" y="0"/>
                      <a:pt x="368" y="0"/>
                    </a:cubicBez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0"/>
              <p:cNvSpPr/>
              <p:nvPr/>
            </p:nvSpPr>
            <p:spPr>
              <a:xfrm>
                <a:off x="7512502" y="4423800"/>
                <a:ext cx="747490" cy="148546"/>
              </a:xfrm>
              <a:custGeom>
                <a:avLst/>
                <a:gdLst/>
                <a:ahLst/>
                <a:cxnLst/>
                <a:rect l="l" t="t" r="r" b="b"/>
                <a:pathLst>
                  <a:path w="10054" h="1998" extrusionOk="0">
                    <a:moveTo>
                      <a:pt x="5026" y="0"/>
                    </a:moveTo>
                    <a:cubicBezTo>
                      <a:pt x="2252" y="0"/>
                      <a:pt x="1" y="446"/>
                      <a:pt x="1" y="999"/>
                    </a:cubicBezTo>
                    <a:cubicBezTo>
                      <a:pt x="1" y="1549"/>
                      <a:pt x="2252" y="1998"/>
                      <a:pt x="5026" y="1998"/>
                    </a:cubicBezTo>
                    <a:cubicBezTo>
                      <a:pt x="7803" y="1998"/>
                      <a:pt x="10053" y="1549"/>
                      <a:pt x="10053" y="999"/>
                    </a:cubicBezTo>
                    <a:cubicBezTo>
                      <a:pt x="10053" y="446"/>
                      <a:pt x="7803" y="0"/>
                      <a:pt x="5026" y="0"/>
                    </a:cubicBezTo>
                    <a:close/>
                  </a:path>
                </a:pathLst>
              </a:custGeom>
              <a:solidFill>
                <a:srgbClr val="5B7F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0"/>
              <p:cNvSpPr/>
              <p:nvPr/>
            </p:nvSpPr>
            <p:spPr>
              <a:xfrm>
                <a:off x="7776960" y="3507749"/>
                <a:ext cx="341775" cy="346608"/>
              </a:xfrm>
              <a:custGeom>
                <a:avLst/>
                <a:gdLst/>
                <a:ahLst/>
                <a:cxnLst/>
                <a:rect l="l" t="t" r="r" b="b"/>
                <a:pathLst>
                  <a:path w="4597" h="4662" extrusionOk="0">
                    <a:moveTo>
                      <a:pt x="1919" y="0"/>
                    </a:moveTo>
                    <a:cubicBezTo>
                      <a:pt x="759" y="0"/>
                      <a:pt x="105" y="950"/>
                      <a:pt x="105" y="950"/>
                    </a:cubicBezTo>
                    <a:lnTo>
                      <a:pt x="0" y="862"/>
                    </a:lnTo>
                    <a:lnTo>
                      <a:pt x="0" y="862"/>
                    </a:lnTo>
                    <a:cubicBezTo>
                      <a:pt x="1" y="862"/>
                      <a:pt x="1363" y="4361"/>
                      <a:pt x="2282" y="4611"/>
                    </a:cubicBezTo>
                    <a:cubicBezTo>
                      <a:pt x="2408" y="4645"/>
                      <a:pt x="2537" y="4662"/>
                      <a:pt x="2667" y="4662"/>
                    </a:cubicBezTo>
                    <a:cubicBezTo>
                      <a:pt x="3481" y="4662"/>
                      <a:pt x="4311" y="4015"/>
                      <a:pt x="4445" y="3069"/>
                    </a:cubicBezTo>
                    <a:cubicBezTo>
                      <a:pt x="4596" y="1972"/>
                      <a:pt x="3483" y="166"/>
                      <a:pt x="2170" y="15"/>
                    </a:cubicBezTo>
                    <a:cubicBezTo>
                      <a:pt x="2084" y="5"/>
                      <a:pt x="2000" y="0"/>
                      <a:pt x="1919" y="0"/>
                    </a:cubicBez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0"/>
              <p:cNvSpPr/>
              <p:nvPr/>
            </p:nvSpPr>
            <p:spPr>
              <a:xfrm>
                <a:off x="7435476" y="3553399"/>
                <a:ext cx="612475" cy="651953"/>
              </a:xfrm>
              <a:custGeom>
                <a:avLst/>
                <a:gdLst/>
                <a:ahLst/>
                <a:cxnLst/>
                <a:rect l="l" t="t" r="r" b="b"/>
                <a:pathLst>
                  <a:path w="8238" h="8769" extrusionOk="0">
                    <a:moveTo>
                      <a:pt x="6035" y="1"/>
                    </a:moveTo>
                    <a:cubicBezTo>
                      <a:pt x="5495" y="1"/>
                      <a:pt x="5005" y="194"/>
                      <a:pt x="5005" y="194"/>
                    </a:cubicBezTo>
                    <a:cubicBezTo>
                      <a:pt x="4311" y="753"/>
                      <a:pt x="3756" y="932"/>
                      <a:pt x="3329" y="932"/>
                    </a:cubicBezTo>
                    <a:cubicBezTo>
                      <a:pt x="2561" y="932"/>
                      <a:pt x="2208" y="349"/>
                      <a:pt x="2208" y="349"/>
                    </a:cubicBezTo>
                    <a:cubicBezTo>
                      <a:pt x="2208" y="349"/>
                      <a:pt x="1988" y="247"/>
                      <a:pt x="1712" y="247"/>
                    </a:cubicBezTo>
                    <a:cubicBezTo>
                      <a:pt x="1502" y="247"/>
                      <a:pt x="1260" y="306"/>
                      <a:pt x="1057" y="515"/>
                    </a:cubicBezTo>
                    <a:cubicBezTo>
                      <a:pt x="585" y="1000"/>
                      <a:pt x="32" y="3140"/>
                      <a:pt x="15" y="3167"/>
                    </a:cubicBezTo>
                    <a:cubicBezTo>
                      <a:pt x="1" y="3197"/>
                      <a:pt x="1944" y="3602"/>
                      <a:pt x="1944" y="3602"/>
                    </a:cubicBezTo>
                    <a:lnTo>
                      <a:pt x="3021" y="8769"/>
                    </a:lnTo>
                    <a:lnTo>
                      <a:pt x="8238" y="8562"/>
                    </a:lnTo>
                    <a:lnTo>
                      <a:pt x="6621" y="2610"/>
                    </a:lnTo>
                    <a:lnTo>
                      <a:pt x="8238" y="2114"/>
                    </a:lnTo>
                    <a:cubicBezTo>
                      <a:pt x="8238" y="2114"/>
                      <a:pt x="7711" y="970"/>
                      <a:pt x="7006" y="326"/>
                    </a:cubicBezTo>
                    <a:cubicBezTo>
                      <a:pt x="6735" y="77"/>
                      <a:pt x="6375" y="1"/>
                      <a:pt x="6035" y="1"/>
                    </a:cubicBezTo>
                    <a:close/>
                  </a:path>
                </a:pathLst>
              </a:custGeom>
              <a:solidFill>
                <a:srgbClr val="F1D6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0"/>
              <p:cNvSpPr/>
              <p:nvPr/>
            </p:nvSpPr>
            <p:spPr>
              <a:xfrm>
                <a:off x="7254660" y="2926192"/>
                <a:ext cx="671284" cy="566825"/>
              </a:xfrm>
              <a:custGeom>
                <a:avLst/>
                <a:gdLst/>
                <a:ahLst/>
                <a:cxnLst/>
                <a:rect l="l" t="t" r="r" b="b"/>
                <a:pathLst>
                  <a:path w="9029" h="7624" extrusionOk="0">
                    <a:moveTo>
                      <a:pt x="4510" y="0"/>
                    </a:moveTo>
                    <a:cubicBezTo>
                      <a:pt x="4402" y="0"/>
                      <a:pt x="4297" y="16"/>
                      <a:pt x="4194" y="49"/>
                    </a:cubicBezTo>
                    <a:cubicBezTo>
                      <a:pt x="2227" y="680"/>
                      <a:pt x="1012" y="2640"/>
                      <a:pt x="1012" y="2640"/>
                    </a:cubicBezTo>
                    <a:cubicBezTo>
                      <a:pt x="1012" y="2640"/>
                      <a:pt x="0" y="5320"/>
                      <a:pt x="1816" y="6588"/>
                    </a:cubicBezTo>
                    <a:cubicBezTo>
                      <a:pt x="2757" y="7248"/>
                      <a:pt x="3978" y="7624"/>
                      <a:pt x="5118" y="7624"/>
                    </a:cubicBezTo>
                    <a:cubicBezTo>
                      <a:pt x="6171" y="7624"/>
                      <a:pt x="7155" y="7303"/>
                      <a:pt x="7785" y="6588"/>
                    </a:cubicBezTo>
                    <a:cubicBezTo>
                      <a:pt x="9029" y="5178"/>
                      <a:pt x="6456" y="0"/>
                      <a:pt x="4510" y="0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0"/>
              <p:cNvSpPr/>
              <p:nvPr/>
            </p:nvSpPr>
            <p:spPr>
              <a:xfrm>
                <a:off x="7539341" y="3017344"/>
                <a:ext cx="92637" cy="40222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41" extrusionOk="0">
                    <a:moveTo>
                      <a:pt x="522" y="0"/>
                    </a:moveTo>
                    <a:cubicBezTo>
                      <a:pt x="486" y="0"/>
                      <a:pt x="449" y="5"/>
                      <a:pt x="413" y="14"/>
                    </a:cubicBezTo>
                    <a:cubicBezTo>
                      <a:pt x="1" y="122"/>
                      <a:pt x="35" y="220"/>
                      <a:pt x="35" y="220"/>
                    </a:cubicBezTo>
                    <a:lnTo>
                      <a:pt x="143" y="540"/>
                    </a:lnTo>
                    <a:cubicBezTo>
                      <a:pt x="143" y="540"/>
                      <a:pt x="581" y="365"/>
                      <a:pt x="929" y="365"/>
                    </a:cubicBezTo>
                    <a:cubicBezTo>
                      <a:pt x="1046" y="365"/>
                      <a:pt x="1153" y="386"/>
                      <a:pt x="1229" y="439"/>
                    </a:cubicBezTo>
                    <a:cubicBezTo>
                      <a:pt x="1232" y="441"/>
                      <a:pt x="1233" y="441"/>
                      <a:pt x="1234" y="441"/>
                    </a:cubicBezTo>
                    <a:cubicBezTo>
                      <a:pt x="1245" y="441"/>
                      <a:pt x="1158" y="332"/>
                      <a:pt x="1024" y="220"/>
                    </a:cubicBezTo>
                    <a:cubicBezTo>
                      <a:pt x="888" y="110"/>
                      <a:pt x="706" y="0"/>
                      <a:pt x="522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0"/>
              <p:cNvSpPr/>
              <p:nvPr/>
            </p:nvSpPr>
            <p:spPr>
              <a:xfrm>
                <a:off x="7465885" y="3019649"/>
                <a:ext cx="59775" cy="5643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759" extrusionOk="0">
                    <a:moveTo>
                      <a:pt x="635" y="0"/>
                    </a:moveTo>
                    <a:cubicBezTo>
                      <a:pt x="0" y="139"/>
                      <a:pt x="54" y="759"/>
                      <a:pt x="54" y="759"/>
                    </a:cubicBezTo>
                    <a:cubicBezTo>
                      <a:pt x="190" y="468"/>
                      <a:pt x="487" y="421"/>
                      <a:pt x="663" y="421"/>
                    </a:cubicBezTo>
                    <a:cubicBezTo>
                      <a:pt x="747" y="421"/>
                      <a:pt x="803" y="432"/>
                      <a:pt x="803" y="432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0"/>
              <p:cNvSpPr/>
              <p:nvPr/>
            </p:nvSpPr>
            <p:spPr>
              <a:xfrm>
                <a:off x="7530568" y="3131692"/>
                <a:ext cx="41486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533" extrusionOk="0">
                    <a:moveTo>
                      <a:pt x="483" y="1"/>
                    </a:moveTo>
                    <a:cubicBezTo>
                      <a:pt x="483" y="24"/>
                      <a:pt x="459" y="966"/>
                      <a:pt x="389" y="966"/>
                    </a:cubicBezTo>
                    <a:cubicBezTo>
                      <a:pt x="385" y="966"/>
                      <a:pt x="382" y="964"/>
                      <a:pt x="379" y="960"/>
                    </a:cubicBezTo>
                    <a:cubicBezTo>
                      <a:pt x="298" y="865"/>
                      <a:pt x="109" y="541"/>
                      <a:pt x="109" y="541"/>
                    </a:cubicBezTo>
                    <a:lnTo>
                      <a:pt x="109" y="541"/>
                    </a:lnTo>
                    <a:cubicBezTo>
                      <a:pt x="109" y="541"/>
                      <a:pt x="1" y="1000"/>
                      <a:pt x="227" y="1293"/>
                    </a:cubicBezTo>
                    <a:cubicBezTo>
                      <a:pt x="383" y="1501"/>
                      <a:pt x="422" y="1533"/>
                      <a:pt x="431" y="1533"/>
                    </a:cubicBezTo>
                    <a:cubicBezTo>
                      <a:pt x="435" y="1533"/>
                      <a:pt x="433" y="1527"/>
                      <a:pt x="433" y="1527"/>
                    </a:cubicBezTo>
                    <a:cubicBezTo>
                      <a:pt x="433" y="1527"/>
                      <a:pt x="521" y="1287"/>
                      <a:pt x="538" y="859"/>
                    </a:cubicBezTo>
                    <a:cubicBezTo>
                      <a:pt x="558" y="430"/>
                      <a:pt x="483" y="1"/>
                      <a:pt x="483" y="1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0"/>
              <p:cNvSpPr/>
              <p:nvPr/>
            </p:nvSpPr>
            <p:spPr>
              <a:xfrm>
                <a:off x="7529081" y="3131469"/>
                <a:ext cx="39776" cy="115759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557" extrusionOk="0">
                    <a:moveTo>
                      <a:pt x="477" y="1"/>
                    </a:moveTo>
                    <a:cubicBezTo>
                      <a:pt x="460" y="385"/>
                      <a:pt x="430" y="801"/>
                      <a:pt x="399" y="919"/>
                    </a:cubicBezTo>
                    <a:cubicBezTo>
                      <a:pt x="324" y="804"/>
                      <a:pt x="156" y="534"/>
                      <a:pt x="153" y="530"/>
                    </a:cubicBezTo>
                    <a:lnTo>
                      <a:pt x="122" y="477"/>
                    </a:lnTo>
                    <a:lnTo>
                      <a:pt x="102" y="538"/>
                    </a:lnTo>
                    <a:cubicBezTo>
                      <a:pt x="98" y="551"/>
                      <a:pt x="0" y="885"/>
                      <a:pt x="149" y="1186"/>
                    </a:cubicBezTo>
                    <a:cubicBezTo>
                      <a:pt x="294" y="1482"/>
                      <a:pt x="433" y="1553"/>
                      <a:pt x="439" y="1556"/>
                    </a:cubicBezTo>
                    <a:lnTo>
                      <a:pt x="463" y="1506"/>
                    </a:lnTo>
                    <a:cubicBezTo>
                      <a:pt x="463" y="1506"/>
                      <a:pt x="335" y="1438"/>
                      <a:pt x="200" y="1158"/>
                    </a:cubicBezTo>
                    <a:cubicBezTo>
                      <a:pt x="98" y="956"/>
                      <a:pt x="122" y="726"/>
                      <a:pt x="142" y="619"/>
                    </a:cubicBezTo>
                    <a:lnTo>
                      <a:pt x="142" y="619"/>
                    </a:lnTo>
                    <a:cubicBezTo>
                      <a:pt x="203" y="717"/>
                      <a:pt x="328" y="915"/>
                      <a:pt x="375" y="980"/>
                    </a:cubicBezTo>
                    <a:cubicBezTo>
                      <a:pt x="385" y="994"/>
                      <a:pt x="398" y="996"/>
                      <a:pt x="407" y="996"/>
                    </a:cubicBezTo>
                    <a:cubicBezTo>
                      <a:pt x="411" y="996"/>
                      <a:pt x="414" y="996"/>
                      <a:pt x="416" y="996"/>
                    </a:cubicBezTo>
                    <a:cubicBezTo>
                      <a:pt x="436" y="990"/>
                      <a:pt x="494" y="973"/>
                      <a:pt x="534" y="4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9F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0"/>
              <p:cNvSpPr/>
              <p:nvPr/>
            </p:nvSpPr>
            <p:spPr>
              <a:xfrm>
                <a:off x="7599564" y="3175410"/>
                <a:ext cx="77396" cy="7732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0" extrusionOk="0">
                    <a:moveTo>
                      <a:pt x="521" y="0"/>
                    </a:moveTo>
                    <a:cubicBezTo>
                      <a:pt x="234" y="0"/>
                      <a:pt x="1" y="233"/>
                      <a:pt x="1" y="520"/>
                    </a:cubicBezTo>
                    <a:cubicBezTo>
                      <a:pt x="1" y="807"/>
                      <a:pt x="234" y="1040"/>
                      <a:pt x="521" y="1040"/>
                    </a:cubicBezTo>
                    <a:cubicBezTo>
                      <a:pt x="807" y="1040"/>
                      <a:pt x="1041" y="807"/>
                      <a:pt x="1041" y="520"/>
                    </a:cubicBezTo>
                    <a:cubicBezTo>
                      <a:pt x="1041" y="233"/>
                      <a:pt x="807" y="0"/>
                      <a:pt x="521" y="0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0"/>
              <p:cNvSpPr/>
              <p:nvPr/>
            </p:nvSpPr>
            <p:spPr>
              <a:xfrm>
                <a:off x="7436517" y="3188718"/>
                <a:ext cx="77544" cy="77321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0" extrusionOk="0">
                    <a:moveTo>
                      <a:pt x="521" y="0"/>
                    </a:moveTo>
                    <a:cubicBezTo>
                      <a:pt x="233" y="0"/>
                      <a:pt x="1" y="233"/>
                      <a:pt x="1" y="520"/>
                    </a:cubicBezTo>
                    <a:cubicBezTo>
                      <a:pt x="1" y="807"/>
                      <a:pt x="233" y="1040"/>
                      <a:pt x="521" y="1040"/>
                    </a:cubicBezTo>
                    <a:cubicBezTo>
                      <a:pt x="810" y="1040"/>
                      <a:pt x="1043" y="807"/>
                      <a:pt x="1043" y="520"/>
                    </a:cubicBezTo>
                    <a:cubicBezTo>
                      <a:pt x="1043" y="233"/>
                      <a:pt x="810" y="0"/>
                      <a:pt x="521" y="0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0"/>
              <p:cNvSpPr/>
              <p:nvPr/>
            </p:nvSpPr>
            <p:spPr>
              <a:xfrm>
                <a:off x="7498747" y="3135261"/>
                <a:ext cx="37471" cy="3747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504" extrusionOk="0">
                    <a:moveTo>
                      <a:pt x="250" y="1"/>
                    </a:moveTo>
                    <a:cubicBezTo>
                      <a:pt x="112" y="1"/>
                      <a:pt x="0" y="112"/>
                      <a:pt x="0" y="253"/>
                    </a:cubicBezTo>
                    <a:cubicBezTo>
                      <a:pt x="0" y="392"/>
                      <a:pt x="112" y="504"/>
                      <a:pt x="250" y="504"/>
                    </a:cubicBezTo>
                    <a:cubicBezTo>
                      <a:pt x="388" y="504"/>
                      <a:pt x="503" y="392"/>
                      <a:pt x="503" y="253"/>
                    </a:cubicBezTo>
                    <a:cubicBezTo>
                      <a:pt x="503" y="112"/>
                      <a:pt x="388" y="1"/>
                      <a:pt x="250" y="1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0"/>
              <p:cNvSpPr/>
              <p:nvPr/>
            </p:nvSpPr>
            <p:spPr>
              <a:xfrm>
                <a:off x="7586553" y="3122473"/>
                <a:ext cx="37397" cy="376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507" extrusionOk="0">
                    <a:moveTo>
                      <a:pt x="253" y="0"/>
                    </a:moveTo>
                    <a:cubicBezTo>
                      <a:pt x="112" y="0"/>
                      <a:pt x="1" y="115"/>
                      <a:pt x="1" y="254"/>
                    </a:cubicBezTo>
                    <a:cubicBezTo>
                      <a:pt x="1" y="392"/>
                      <a:pt x="112" y="506"/>
                      <a:pt x="253" y="506"/>
                    </a:cubicBezTo>
                    <a:cubicBezTo>
                      <a:pt x="392" y="506"/>
                      <a:pt x="503" y="392"/>
                      <a:pt x="503" y="254"/>
                    </a:cubicBezTo>
                    <a:cubicBezTo>
                      <a:pt x="503" y="115"/>
                      <a:pt x="392" y="0"/>
                      <a:pt x="253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0"/>
              <p:cNvSpPr/>
              <p:nvPr/>
            </p:nvSpPr>
            <p:spPr>
              <a:xfrm>
                <a:off x="7536144" y="3261729"/>
                <a:ext cx="87804" cy="6037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12" extrusionOk="0">
                    <a:moveTo>
                      <a:pt x="982" y="0"/>
                    </a:moveTo>
                    <a:cubicBezTo>
                      <a:pt x="982" y="1"/>
                      <a:pt x="1016" y="605"/>
                      <a:pt x="766" y="661"/>
                    </a:cubicBezTo>
                    <a:cubicBezTo>
                      <a:pt x="720" y="672"/>
                      <a:pt x="678" y="676"/>
                      <a:pt x="639" y="676"/>
                    </a:cubicBezTo>
                    <a:cubicBezTo>
                      <a:pt x="463" y="676"/>
                      <a:pt x="350" y="579"/>
                      <a:pt x="237" y="466"/>
                    </a:cubicBezTo>
                    <a:cubicBezTo>
                      <a:pt x="98" y="331"/>
                      <a:pt x="0" y="331"/>
                      <a:pt x="0" y="331"/>
                    </a:cubicBezTo>
                    <a:lnTo>
                      <a:pt x="0" y="331"/>
                    </a:lnTo>
                    <a:cubicBezTo>
                      <a:pt x="33" y="420"/>
                      <a:pt x="283" y="811"/>
                      <a:pt x="647" y="811"/>
                    </a:cubicBezTo>
                    <a:cubicBezTo>
                      <a:pt x="658" y="811"/>
                      <a:pt x="668" y="811"/>
                      <a:pt x="679" y="810"/>
                    </a:cubicBezTo>
                    <a:cubicBezTo>
                      <a:pt x="1059" y="787"/>
                      <a:pt x="1181" y="111"/>
                      <a:pt x="1181" y="111"/>
                    </a:cubicBezTo>
                    <a:lnTo>
                      <a:pt x="982" y="0"/>
                    </a:ln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0"/>
              <p:cNvSpPr/>
              <p:nvPr/>
            </p:nvSpPr>
            <p:spPr>
              <a:xfrm>
                <a:off x="7469677" y="2896081"/>
                <a:ext cx="654332" cy="596490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8023" extrusionOk="0">
                    <a:moveTo>
                      <a:pt x="2096" y="0"/>
                    </a:moveTo>
                    <a:cubicBezTo>
                      <a:pt x="1697" y="0"/>
                      <a:pt x="1280" y="47"/>
                      <a:pt x="844" y="150"/>
                    </a:cubicBezTo>
                    <a:lnTo>
                      <a:pt x="0" y="454"/>
                    </a:lnTo>
                    <a:cubicBezTo>
                      <a:pt x="0" y="454"/>
                      <a:pt x="1920" y="1102"/>
                      <a:pt x="2733" y="2421"/>
                    </a:cubicBezTo>
                    <a:cubicBezTo>
                      <a:pt x="3543" y="3741"/>
                      <a:pt x="4761" y="8023"/>
                      <a:pt x="4761" y="8023"/>
                    </a:cubicBezTo>
                    <a:lnTo>
                      <a:pt x="7055" y="7290"/>
                    </a:lnTo>
                    <a:lnTo>
                      <a:pt x="6691" y="5512"/>
                    </a:lnTo>
                    <a:lnTo>
                      <a:pt x="7238" y="7027"/>
                    </a:lnTo>
                    <a:lnTo>
                      <a:pt x="8213" y="6562"/>
                    </a:lnTo>
                    <a:lnTo>
                      <a:pt x="7724" y="5182"/>
                    </a:lnTo>
                    <a:lnTo>
                      <a:pt x="8335" y="6376"/>
                    </a:lnTo>
                    <a:lnTo>
                      <a:pt x="8801" y="6153"/>
                    </a:lnTo>
                    <a:cubicBezTo>
                      <a:pt x="8801" y="6153"/>
                      <a:pt x="6650" y="0"/>
                      <a:pt x="2096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40"/>
              <p:cNvSpPr/>
              <p:nvPr/>
            </p:nvSpPr>
            <p:spPr>
              <a:xfrm>
                <a:off x="7146036" y="2929761"/>
                <a:ext cx="371366" cy="591137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7951" extrusionOk="0">
                    <a:moveTo>
                      <a:pt x="4353" y="1"/>
                    </a:moveTo>
                    <a:cubicBezTo>
                      <a:pt x="1285" y="1226"/>
                      <a:pt x="0" y="5336"/>
                      <a:pt x="50" y="5353"/>
                    </a:cubicBezTo>
                    <a:cubicBezTo>
                      <a:pt x="101" y="5369"/>
                      <a:pt x="1782" y="7236"/>
                      <a:pt x="1782" y="7236"/>
                    </a:cubicBezTo>
                    <a:lnTo>
                      <a:pt x="2345" y="6584"/>
                    </a:lnTo>
                    <a:lnTo>
                      <a:pt x="2031" y="7367"/>
                    </a:lnTo>
                    <a:lnTo>
                      <a:pt x="3047" y="7951"/>
                    </a:lnTo>
                    <a:lnTo>
                      <a:pt x="3627" y="6766"/>
                    </a:lnTo>
                    <a:cubicBezTo>
                      <a:pt x="1664" y="5275"/>
                      <a:pt x="2473" y="2592"/>
                      <a:pt x="2473" y="2592"/>
                    </a:cubicBezTo>
                    <a:lnTo>
                      <a:pt x="2473" y="2592"/>
                    </a:lnTo>
                    <a:cubicBezTo>
                      <a:pt x="2482" y="2593"/>
                      <a:pt x="2491" y="2593"/>
                      <a:pt x="2500" y="2593"/>
                    </a:cubicBezTo>
                    <a:cubicBezTo>
                      <a:pt x="3619" y="2593"/>
                      <a:pt x="4994" y="271"/>
                      <a:pt x="4994" y="271"/>
                    </a:cubicBezTo>
                    <a:lnTo>
                      <a:pt x="4353" y="1"/>
                    </a:ln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40"/>
              <p:cNvSpPr/>
              <p:nvPr/>
            </p:nvSpPr>
            <p:spPr>
              <a:xfrm>
                <a:off x="7576293" y="3482470"/>
                <a:ext cx="231295" cy="21873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942" extrusionOk="0">
                    <a:moveTo>
                      <a:pt x="1941" y="0"/>
                    </a:moveTo>
                    <a:lnTo>
                      <a:pt x="982" y="142"/>
                    </a:lnTo>
                    <a:lnTo>
                      <a:pt x="1070" y="136"/>
                    </a:lnTo>
                    <a:lnTo>
                      <a:pt x="1070" y="1762"/>
                    </a:lnTo>
                    <a:lnTo>
                      <a:pt x="314" y="1303"/>
                    </a:lnTo>
                    <a:lnTo>
                      <a:pt x="314" y="1303"/>
                    </a:lnTo>
                    <a:cubicBezTo>
                      <a:pt x="314" y="1303"/>
                      <a:pt x="0" y="2778"/>
                      <a:pt x="1354" y="2933"/>
                    </a:cubicBezTo>
                    <a:cubicBezTo>
                      <a:pt x="1405" y="2939"/>
                      <a:pt x="1455" y="2941"/>
                      <a:pt x="1503" y="2941"/>
                    </a:cubicBezTo>
                    <a:cubicBezTo>
                      <a:pt x="2740" y="2941"/>
                      <a:pt x="3111" y="1148"/>
                      <a:pt x="3111" y="1148"/>
                    </a:cubicBezTo>
                    <a:lnTo>
                      <a:pt x="3111" y="1148"/>
                    </a:lnTo>
                    <a:lnTo>
                      <a:pt x="2268" y="1536"/>
                    </a:lnTo>
                    <a:lnTo>
                      <a:pt x="1941" y="0"/>
                    </a:lnTo>
                    <a:close/>
                  </a:path>
                </a:pathLst>
              </a:custGeom>
              <a:solidFill>
                <a:srgbClr val="C36A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0"/>
              <p:cNvSpPr/>
              <p:nvPr/>
            </p:nvSpPr>
            <p:spPr>
              <a:xfrm>
                <a:off x="7857777" y="3637264"/>
                <a:ext cx="104161" cy="15412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073" extrusionOk="0">
                    <a:moveTo>
                      <a:pt x="0" y="0"/>
                    </a:moveTo>
                    <a:cubicBezTo>
                      <a:pt x="0" y="0"/>
                      <a:pt x="317" y="1637"/>
                      <a:pt x="1100" y="2073"/>
                    </a:cubicBezTo>
                    <a:lnTo>
                      <a:pt x="941" y="1482"/>
                    </a:lnTo>
                    <a:lnTo>
                      <a:pt x="1401" y="1340"/>
                    </a:lnTo>
                    <a:cubicBezTo>
                      <a:pt x="1401" y="1340"/>
                      <a:pt x="996" y="75"/>
                      <a:pt x="0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0"/>
              <p:cNvSpPr/>
              <p:nvPr/>
            </p:nvSpPr>
            <p:spPr>
              <a:xfrm>
                <a:off x="7837926" y="3574663"/>
                <a:ext cx="72043" cy="2498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336" extrusionOk="0">
                    <a:moveTo>
                      <a:pt x="337" y="1"/>
                    </a:moveTo>
                    <a:cubicBezTo>
                      <a:pt x="138" y="1"/>
                      <a:pt x="1" y="60"/>
                      <a:pt x="1" y="60"/>
                    </a:cubicBezTo>
                    <a:cubicBezTo>
                      <a:pt x="31" y="275"/>
                      <a:pt x="214" y="336"/>
                      <a:pt x="414" y="336"/>
                    </a:cubicBezTo>
                    <a:cubicBezTo>
                      <a:pt x="677" y="336"/>
                      <a:pt x="969" y="229"/>
                      <a:pt x="969" y="229"/>
                    </a:cubicBezTo>
                    <a:cubicBezTo>
                      <a:pt x="744" y="48"/>
                      <a:pt x="516" y="1"/>
                      <a:pt x="337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0"/>
              <p:cNvSpPr/>
              <p:nvPr/>
            </p:nvSpPr>
            <p:spPr>
              <a:xfrm>
                <a:off x="7716292" y="3729828"/>
                <a:ext cx="97916" cy="1425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918" extrusionOk="0">
                    <a:moveTo>
                      <a:pt x="0" y="1"/>
                    </a:moveTo>
                    <a:cubicBezTo>
                      <a:pt x="0" y="1225"/>
                      <a:pt x="1228" y="1917"/>
                      <a:pt x="1228" y="1917"/>
                    </a:cubicBezTo>
                    <a:cubicBezTo>
                      <a:pt x="1316" y="628"/>
                      <a:pt x="84" y="39"/>
                      <a:pt x="23" y="39"/>
                    </a:cubicBezTo>
                    <a:cubicBezTo>
                      <a:pt x="20" y="39"/>
                      <a:pt x="20" y="40"/>
                      <a:pt x="20" y="4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40"/>
              <p:cNvSpPr/>
              <p:nvPr/>
            </p:nvSpPr>
            <p:spPr>
              <a:xfrm>
                <a:off x="7787741" y="3771984"/>
                <a:ext cx="67582" cy="10044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1351" extrusionOk="0">
                    <a:moveTo>
                      <a:pt x="838" y="1"/>
                    </a:moveTo>
                    <a:cubicBezTo>
                      <a:pt x="838" y="1"/>
                      <a:pt x="0" y="139"/>
                      <a:pt x="267" y="1350"/>
                    </a:cubicBezTo>
                    <a:cubicBezTo>
                      <a:pt x="267" y="1350"/>
                      <a:pt x="908" y="1050"/>
                      <a:pt x="838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40"/>
              <p:cNvSpPr/>
              <p:nvPr/>
            </p:nvSpPr>
            <p:spPr>
              <a:xfrm>
                <a:off x="7709005" y="3850422"/>
                <a:ext cx="98585" cy="31077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418" extrusionOk="0">
                    <a:moveTo>
                      <a:pt x="471" y="0"/>
                    </a:moveTo>
                    <a:cubicBezTo>
                      <a:pt x="315" y="0"/>
                      <a:pt x="153" y="36"/>
                      <a:pt x="0" y="130"/>
                    </a:cubicBezTo>
                    <a:cubicBezTo>
                      <a:pt x="0" y="130"/>
                      <a:pt x="295" y="418"/>
                      <a:pt x="776" y="418"/>
                    </a:cubicBezTo>
                    <a:cubicBezTo>
                      <a:pt x="939" y="418"/>
                      <a:pt x="1124" y="384"/>
                      <a:pt x="1326" y="295"/>
                    </a:cubicBezTo>
                    <a:cubicBezTo>
                      <a:pt x="1326" y="295"/>
                      <a:pt x="923" y="0"/>
                      <a:pt x="471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40"/>
              <p:cNvSpPr/>
              <p:nvPr/>
            </p:nvSpPr>
            <p:spPr>
              <a:xfrm>
                <a:off x="7869004" y="4060829"/>
                <a:ext cx="138584" cy="4929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663" extrusionOk="0">
                    <a:moveTo>
                      <a:pt x="1371" y="0"/>
                    </a:moveTo>
                    <a:cubicBezTo>
                      <a:pt x="607" y="0"/>
                      <a:pt x="1" y="547"/>
                      <a:pt x="1" y="547"/>
                    </a:cubicBezTo>
                    <a:cubicBezTo>
                      <a:pt x="202" y="630"/>
                      <a:pt x="395" y="663"/>
                      <a:pt x="576" y="663"/>
                    </a:cubicBezTo>
                    <a:cubicBezTo>
                      <a:pt x="952" y="663"/>
                      <a:pt x="1271" y="518"/>
                      <a:pt x="1492" y="374"/>
                    </a:cubicBezTo>
                    <a:cubicBezTo>
                      <a:pt x="1718" y="229"/>
                      <a:pt x="1840" y="84"/>
                      <a:pt x="1826" y="84"/>
                    </a:cubicBezTo>
                    <a:lnTo>
                      <a:pt x="1863" y="81"/>
                    </a:lnTo>
                    <a:cubicBezTo>
                      <a:pt x="1695" y="24"/>
                      <a:pt x="1529" y="0"/>
                      <a:pt x="1371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0"/>
              <p:cNvSpPr/>
              <p:nvPr/>
            </p:nvSpPr>
            <p:spPr>
              <a:xfrm>
                <a:off x="7869004" y="4101424"/>
                <a:ext cx="77396" cy="60742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7" extrusionOk="0">
                    <a:moveTo>
                      <a:pt x="1" y="1"/>
                    </a:moveTo>
                    <a:cubicBezTo>
                      <a:pt x="1" y="1"/>
                      <a:pt x="69" y="591"/>
                      <a:pt x="926" y="817"/>
                    </a:cubicBezTo>
                    <a:cubicBezTo>
                      <a:pt x="926" y="817"/>
                      <a:pt x="1041" y="111"/>
                      <a:pt x="1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0"/>
              <p:cNvSpPr/>
              <p:nvPr/>
            </p:nvSpPr>
            <p:spPr>
              <a:xfrm>
                <a:off x="7864246" y="4025885"/>
                <a:ext cx="51002" cy="756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017" extrusionOk="0">
                    <a:moveTo>
                      <a:pt x="554" y="0"/>
                    </a:moveTo>
                    <a:cubicBezTo>
                      <a:pt x="554" y="0"/>
                      <a:pt x="1" y="288"/>
                      <a:pt x="65" y="1017"/>
                    </a:cubicBezTo>
                    <a:cubicBezTo>
                      <a:pt x="65" y="1017"/>
                      <a:pt x="686" y="578"/>
                      <a:pt x="554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0"/>
              <p:cNvSpPr/>
              <p:nvPr/>
            </p:nvSpPr>
            <p:spPr>
              <a:xfrm>
                <a:off x="7524843" y="3716297"/>
                <a:ext cx="102451" cy="3933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529" extrusionOk="0">
                    <a:moveTo>
                      <a:pt x="995" y="0"/>
                    </a:moveTo>
                    <a:cubicBezTo>
                      <a:pt x="403" y="0"/>
                      <a:pt x="1" y="436"/>
                      <a:pt x="1" y="436"/>
                    </a:cubicBezTo>
                    <a:cubicBezTo>
                      <a:pt x="235" y="502"/>
                      <a:pt x="430" y="529"/>
                      <a:pt x="592" y="529"/>
                    </a:cubicBezTo>
                    <a:cubicBezTo>
                      <a:pt x="1269" y="529"/>
                      <a:pt x="1377" y="61"/>
                      <a:pt x="1377" y="61"/>
                    </a:cubicBezTo>
                    <a:cubicBezTo>
                      <a:pt x="1243" y="18"/>
                      <a:pt x="1115" y="0"/>
                      <a:pt x="995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0"/>
              <p:cNvSpPr/>
              <p:nvPr/>
            </p:nvSpPr>
            <p:spPr>
              <a:xfrm>
                <a:off x="7507966" y="3647301"/>
                <a:ext cx="72340" cy="10141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364" extrusionOk="0">
                    <a:moveTo>
                      <a:pt x="558" y="1"/>
                    </a:moveTo>
                    <a:cubicBezTo>
                      <a:pt x="1" y="524"/>
                      <a:pt x="228" y="1364"/>
                      <a:pt x="228" y="1364"/>
                    </a:cubicBezTo>
                    <a:cubicBezTo>
                      <a:pt x="973" y="709"/>
                      <a:pt x="558" y="1"/>
                      <a:pt x="558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0"/>
              <p:cNvSpPr/>
              <p:nvPr/>
            </p:nvSpPr>
            <p:spPr>
              <a:xfrm>
                <a:off x="7680381" y="3966704"/>
                <a:ext cx="83344" cy="105871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424" extrusionOk="0">
                    <a:moveTo>
                      <a:pt x="703" y="0"/>
                    </a:moveTo>
                    <a:lnTo>
                      <a:pt x="703" y="0"/>
                    </a:lnTo>
                    <a:cubicBezTo>
                      <a:pt x="0" y="1046"/>
                      <a:pt x="631" y="1424"/>
                      <a:pt x="631" y="1424"/>
                    </a:cubicBezTo>
                    <a:cubicBezTo>
                      <a:pt x="1120" y="749"/>
                      <a:pt x="703" y="0"/>
                      <a:pt x="703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0"/>
              <p:cNvSpPr/>
              <p:nvPr/>
            </p:nvSpPr>
            <p:spPr>
              <a:xfrm>
                <a:off x="7732574" y="3966704"/>
                <a:ext cx="88920" cy="55538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74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1" y="654"/>
                      <a:pt x="775" y="746"/>
                      <a:pt x="1031" y="746"/>
                    </a:cubicBezTo>
                    <a:cubicBezTo>
                      <a:pt x="1131" y="746"/>
                      <a:pt x="1195" y="732"/>
                      <a:pt x="1195" y="732"/>
                    </a:cubicBezTo>
                    <a:cubicBezTo>
                      <a:pt x="867" y="4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0"/>
              <p:cNvSpPr/>
              <p:nvPr/>
            </p:nvSpPr>
            <p:spPr>
              <a:xfrm>
                <a:off x="7849004" y="3716297"/>
                <a:ext cx="267948" cy="322371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336" extrusionOk="0">
                    <a:moveTo>
                      <a:pt x="2423" y="1"/>
                    </a:moveTo>
                    <a:lnTo>
                      <a:pt x="1123" y="389"/>
                    </a:lnTo>
                    <a:cubicBezTo>
                      <a:pt x="1123" y="389"/>
                      <a:pt x="1059" y="419"/>
                      <a:pt x="897" y="436"/>
                    </a:cubicBezTo>
                    <a:cubicBezTo>
                      <a:pt x="735" y="449"/>
                      <a:pt x="908" y="750"/>
                      <a:pt x="908" y="750"/>
                    </a:cubicBezTo>
                    <a:cubicBezTo>
                      <a:pt x="908" y="750"/>
                      <a:pt x="902" y="743"/>
                      <a:pt x="875" y="743"/>
                    </a:cubicBezTo>
                    <a:cubicBezTo>
                      <a:pt x="826" y="743"/>
                      <a:pt x="708" y="765"/>
                      <a:pt x="432" y="884"/>
                    </a:cubicBezTo>
                    <a:cubicBezTo>
                      <a:pt x="0" y="1071"/>
                      <a:pt x="176" y="1829"/>
                      <a:pt x="270" y="2099"/>
                    </a:cubicBezTo>
                    <a:cubicBezTo>
                      <a:pt x="336" y="2289"/>
                      <a:pt x="580" y="2317"/>
                      <a:pt x="720" y="2317"/>
                    </a:cubicBezTo>
                    <a:cubicBezTo>
                      <a:pt x="779" y="2317"/>
                      <a:pt x="820" y="2312"/>
                      <a:pt x="820" y="2312"/>
                    </a:cubicBezTo>
                    <a:cubicBezTo>
                      <a:pt x="820" y="2312"/>
                      <a:pt x="1002" y="3500"/>
                      <a:pt x="1424" y="3982"/>
                    </a:cubicBezTo>
                    <a:cubicBezTo>
                      <a:pt x="1614" y="4198"/>
                      <a:pt x="1875" y="4336"/>
                      <a:pt x="2149" y="4336"/>
                    </a:cubicBezTo>
                    <a:cubicBezTo>
                      <a:pt x="2482" y="4336"/>
                      <a:pt x="2835" y="4133"/>
                      <a:pt x="3107" y="3622"/>
                    </a:cubicBezTo>
                    <a:cubicBezTo>
                      <a:pt x="3604" y="2686"/>
                      <a:pt x="2423" y="1"/>
                      <a:pt x="2423" y="1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0"/>
              <p:cNvSpPr/>
              <p:nvPr/>
            </p:nvSpPr>
            <p:spPr>
              <a:xfrm>
                <a:off x="7402614" y="3791315"/>
                <a:ext cx="272261" cy="24378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279" extrusionOk="0">
                    <a:moveTo>
                      <a:pt x="555" y="1"/>
                    </a:moveTo>
                    <a:cubicBezTo>
                      <a:pt x="555" y="1"/>
                      <a:pt x="1" y="2474"/>
                      <a:pt x="709" y="3071"/>
                    </a:cubicBezTo>
                    <a:cubicBezTo>
                      <a:pt x="882" y="3217"/>
                      <a:pt x="1081" y="3279"/>
                      <a:pt x="1286" y="3279"/>
                    </a:cubicBezTo>
                    <a:cubicBezTo>
                      <a:pt x="1920" y="3279"/>
                      <a:pt x="2610" y="2683"/>
                      <a:pt x="2748" y="2140"/>
                    </a:cubicBezTo>
                    <a:cubicBezTo>
                      <a:pt x="2748" y="2140"/>
                      <a:pt x="3129" y="2113"/>
                      <a:pt x="3268" y="1836"/>
                    </a:cubicBezTo>
                    <a:cubicBezTo>
                      <a:pt x="3406" y="1563"/>
                      <a:pt x="3662" y="571"/>
                      <a:pt x="3268" y="415"/>
                    </a:cubicBezTo>
                    <a:cubicBezTo>
                      <a:pt x="2968" y="300"/>
                      <a:pt x="2296" y="286"/>
                      <a:pt x="1994" y="286"/>
                    </a:cubicBezTo>
                    <a:cubicBezTo>
                      <a:pt x="1901" y="286"/>
                      <a:pt x="1843" y="288"/>
                      <a:pt x="1843" y="288"/>
                    </a:cubicBez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0"/>
              <p:cNvSpPr/>
              <p:nvPr/>
            </p:nvSpPr>
            <p:spPr>
              <a:xfrm>
                <a:off x="7539639" y="3571837"/>
                <a:ext cx="57768" cy="23858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209" extrusionOk="0">
                    <a:moveTo>
                      <a:pt x="344" y="0"/>
                    </a:moveTo>
                    <a:lnTo>
                      <a:pt x="0" y="41"/>
                    </a:lnTo>
                    <a:lnTo>
                      <a:pt x="344" y="3209"/>
                    </a:lnTo>
                    <a:lnTo>
                      <a:pt x="777" y="3209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786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0"/>
              <p:cNvSpPr/>
              <p:nvPr/>
            </p:nvSpPr>
            <p:spPr>
              <a:xfrm>
                <a:off x="7868781" y="3553473"/>
                <a:ext cx="34943" cy="22014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2961" extrusionOk="0">
                    <a:moveTo>
                      <a:pt x="0" y="1"/>
                    </a:moveTo>
                    <a:lnTo>
                      <a:pt x="257" y="2940"/>
                    </a:lnTo>
                    <a:lnTo>
                      <a:pt x="469" y="2960"/>
                    </a:lnTo>
                    <a:lnTo>
                      <a:pt x="348" y="1"/>
                    </a:lnTo>
                    <a:close/>
                  </a:path>
                </a:pathLst>
              </a:custGeom>
              <a:solidFill>
                <a:srgbClr val="786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40"/>
              <p:cNvSpPr/>
              <p:nvPr/>
            </p:nvSpPr>
            <p:spPr>
              <a:xfrm>
                <a:off x="7726552" y="4198746"/>
                <a:ext cx="100369" cy="264231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3554" extrusionOk="0">
                    <a:moveTo>
                      <a:pt x="1350" y="0"/>
                    </a:moveTo>
                    <a:lnTo>
                      <a:pt x="1" y="51"/>
                    </a:lnTo>
                    <a:lnTo>
                      <a:pt x="806" y="3297"/>
                    </a:lnTo>
                    <a:lnTo>
                      <a:pt x="1350" y="3554"/>
                    </a:lnTo>
                    <a:lnTo>
                      <a:pt x="1350" y="0"/>
                    </a:ln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40"/>
              <p:cNvSpPr/>
              <p:nvPr/>
            </p:nvSpPr>
            <p:spPr>
              <a:xfrm>
                <a:off x="7906922" y="4190940"/>
                <a:ext cx="141037" cy="291070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3915" extrusionOk="0">
                    <a:moveTo>
                      <a:pt x="1543" y="1"/>
                    </a:moveTo>
                    <a:lnTo>
                      <a:pt x="0" y="62"/>
                    </a:lnTo>
                    <a:lnTo>
                      <a:pt x="1353" y="3915"/>
                    </a:lnTo>
                    <a:lnTo>
                      <a:pt x="1897" y="3915"/>
                    </a:lnTo>
                    <a:lnTo>
                      <a:pt x="1543" y="1"/>
                    </a:ln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0"/>
              <p:cNvSpPr/>
              <p:nvPr/>
            </p:nvSpPr>
            <p:spPr>
              <a:xfrm>
                <a:off x="7623207" y="4414952"/>
                <a:ext cx="227801" cy="83121"/>
              </a:xfrm>
              <a:custGeom>
                <a:avLst/>
                <a:gdLst/>
                <a:ahLst/>
                <a:cxnLst/>
                <a:rect l="l" t="t" r="r" b="b"/>
                <a:pathLst>
                  <a:path w="3064" h="1118" extrusionOk="0">
                    <a:moveTo>
                      <a:pt x="1958" y="0"/>
                    </a:moveTo>
                    <a:cubicBezTo>
                      <a:pt x="1104" y="0"/>
                      <a:pt x="0" y="1118"/>
                      <a:pt x="0" y="1118"/>
                    </a:cubicBezTo>
                    <a:lnTo>
                      <a:pt x="1765" y="1118"/>
                    </a:lnTo>
                    <a:lnTo>
                      <a:pt x="2355" y="805"/>
                    </a:lnTo>
                    <a:lnTo>
                      <a:pt x="2389" y="1118"/>
                    </a:lnTo>
                    <a:lnTo>
                      <a:pt x="3000" y="1003"/>
                    </a:lnTo>
                    <a:cubicBezTo>
                      <a:pt x="3000" y="1003"/>
                      <a:pt x="3064" y="278"/>
                      <a:pt x="2190" y="31"/>
                    </a:cubicBezTo>
                    <a:cubicBezTo>
                      <a:pt x="2116" y="10"/>
                      <a:pt x="2038" y="0"/>
                      <a:pt x="1958" y="0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40"/>
              <p:cNvSpPr/>
              <p:nvPr/>
            </p:nvSpPr>
            <p:spPr>
              <a:xfrm>
                <a:off x="7869004" y="4411235"/>
                <a:ext cx="190330" cy="8683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168" extrusionOk="0">
                    <a:moveTo>
                      <a:pt x="1035" y="0"/>
                    </a:moveTo>
                    <a:cubicBezTo>
                      <a:pt x="955" y="0"/>
                      <a:pt x="880" y="16"/>
                      <a:pt x="814" y="51"/>
                    </a:cubicBezTo>
                    <a:cubicBezTo>
                      <a:pt x="254" y="344"/>
                      <a:pt x="1" y="1168"/>
                      <a:pt x="1" y="1168"/>
                    </a:cubicBezTo>
                    <a:lnTo>
                      <a:pt x="1570" y="1168"/>
                    </a:lnTo>
                    <a:lnTo>
                      <a:pt x="1786" y="838"/>
                    </a:lnTo>
                    <a:lnTo>
                      <a:pt x="1863" y="1168"/>
                    </a:lnTo>
                    <a:lnTo>
                      <a:pt x="2559" y="1168"/>
                    </a:lnTo>
                    <a:lnTo>
                      <a:pt x="2491" y="855"/>
                    </a:lnTo>
                    <a:cubicBezTo>
                      <a:pt x="2491" y="855"/>
                      <a:pt x="1624" y="0"/>
                      <a:pt x="1035" y="0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0"/>
              <p:cNvSpPr/>
              <p:nvPr/>
            </p:nvSpPr>
            <p:spPr>
              <a:xfrm>
                <a:off x="7469677" y="2929761"/>
                <a:ext cx="47954" cy="2044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75" extrusionOk="0">
                    <a:moveTo>
                      <a:pt x="0" y="1"/>
                    </a:moveTo>
                    <a:lnTo>
                      <a:pt x="641" y="271"/>
                    </a:lnTo>
                    <a:lnTo>
                      <a:pt x="637" y="274"/>
                    </a:lnTo>
                    <a:cubicBezTo>
                      <a:pt x="641" y="274"/>
                      <a:pt x="645" y="274"/>
                      <a:pt x="645" y="271"/>
                    </a:cubicBezTo>
                    <a:cubicBezTo>
                      <a:pt x="267" y="9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C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0"/>
              <p:cNvSpPr/>
              <p:nvPr/>
            </p:nvSpPr>
            <p:spPr>
              <a:xfrm>
                <a:off x="7501498" y="2949910"/>
                <a:ext cx="196203" cy="174642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349" extrusionOk="0">
                    <a:moveTo>
                      <a:pt x="217" y="0"/>
                    </a:moveTo>
                    <a:cubicBezTo>
                      <a:pt x="217" y="3"/>
                      <a:pt x="213" y="3"/>
                      <a:pt x="209" y="3"/>
                    </a:cubicBezTo>
                    <a:cubicBezTo>
                      <a:pt x="196" y="27"/>
                      <a:pt x="122" y="152"/>
                      <a:pt x="0" y="331"/>
                    </a:cubicBezTo>
                    <a:cubicBezTo>
                      <a:pt x="169" y="486"/>
                      <a:pt x="396" y="655"/>
                      <a:pt x="703" y="813"/>
                    </a:cubicBezTo>
                    <a:cubicBezTo>
                      <a:pt x="770" y="847"/>
                      <a:pt x="837" y="884"/>
                      <a:pt x="905" y="924"/>
                    </a:cubicBezTo>
                    <a:cubicBezTo>
                      <a:pt x="912" y="924"/>
                      <a:pt x="918" y="921"/>
                      <a:pt x="922" y="921"/>
                    </a:cubicBezTo>
                    <a:cubicBezTo>
                      <a:pt x="958" y="911"/>
                      <a:pt x="992" y="907"/>
                      <a:pt x="1030" y="907"/>
                    </a:cubicBezTo>
                    <a:cubicBezTo>
                      <a:pt x="1212" y="907"/>
                      <a:pt x="1397" y="1019"/>
                      <a:pt x="1533" y="1127"/>
                    </a:cubicBezTo>
                    <a:cubicBezTo>
                      <a:pt x="1667" y="1238"/>
                      <a:pt x="1755" y="1349"/>
                      <a:pt x="1745" y="1349"/>
                    </a:cubicBezTo>
                    <a:cubicBezTo>
                      <a:pt x="1742" y="1349"/>
                      <a:pt x="1742" y="1349"/>
                      <a:pt x="1738" y="1346"/>
                    </a:cubicBezTo>
                    <a:cubicBezTo>
                      <a:pt x="1728" y="1336"/>
                      <a:pt x="1712" y="1329"/>
                      <a:pt x="1698" y="1323"/>
                    </a:cubicBezTo>
                    <a:lnTo>
                      <a:pt x="1525" y="1357"/>
                    </a:lnTo>
                    <a:cubicBezTo>
                      <a:pt x="1978" y="1707"/>
                      <a:pt x="2396" y="2106"/>
                      <a:pt x="2639" y="2349"/>
                    </a:cubicBezTo>
                    <a:cubicBezTo>
                      <a:pt x="2525" y="2089"/>
                      <a:pt x="2410" y="1869"/>
                      <a:pt x="2305" y="1697"/>
                    </a:cubicBezTo>
                    <a:cubicBezTo>
                      <a:pt x="1796" y="867"/>
                      <a:pt x="851" y="307"/>
                      <a:pt x="217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40"/>
              <p:cNvSpPr/>
              <p:nvPr/>
            </p:nvSpPr>
            <p:spPr>
              <a:xfrm>
                <a:off x="7568784" y="3017344"/>
                <a:ext cx="62749" cy="32936"/>
              </a:xfrm>
              <a:custGeom>
                <a:avLst/>
                <a:gdLst/>
                <a:ahLst/>
                <a:cxnLst/>
                <a:rect l="l" t="t" r="r" b="b"/>
                <a:pathLst>
                  <a:path w="844" h="443" extrusionOk="0">
                    <a:moveTo>
                      <a:pt x="125" y="0"/>
                    </a:moveTo>
                    <a:cubicBezTo>
                      <a:pt x="87" y="0"/>
                      <a:pt x="53" y="4"/>
                      <a:pt x="17" y="14"/>
                    </a:cubicBezTo>
                    <a:cubicBezTo>
                      <a:pt x="13" y="14"/>
                      <a:pt x="7" y="17"/>
                      <a:pt x="0" y="17"/>
                    </a:cubicBezTo>
                    <a:cubicBezTo>
                      <a:pt x="87" y="72"/>
                      <a:pt x="179" y="129"/>
                      <a:pt x="266" y="190"/>
                    </a:cubicBezTo>
                    <a:cubicBezTo>
                      <a:pt x="287" y="190"/>
                      <a:pt x="304" y="187"/>
                      <a:pt x="321" y="187"/>
                    </a:cubicBezTo>
                    <a:cubicBezTo>
                      <a:pt x="596" y="187"/>
                      <a:pt x="761" y="344"/>
                      <a:pt x="807" y="394"/>
                    </a:cubicBezTo>
                    <a:lnTo>
                      <a:pt x="807" y="394"/>
                    </a:lnTo>
                    <a:cubicBezTo>
                      <a:pt x="770" y="351"/>
                      <a:pt x="707" y="286"/>
                      <a:pt x="628" y="220"/>
                    </a:cubicBezTo>
                    <a:cubicBezTo>
                      <a:pt x="492" y="112"/>
                      <a:pt x="307" y="0"/>
                      <a:pt x="125" y="0"/>
                    </a:cubicBezTo>
                    <a:close/>
                    <a:moveTo>
                      <a:pt x="807" y="394"/>
                    </a:moveTo>
                    <a:lnTo>
                      <a:pt x="807" y="394"/>
                    </a:lnTo>
                    <a:cubicBezTo>
                      <a:pt x="811" y="400"/>
                      <a:pt x="815" y="405"/>
                      <a:pt x="819" y="409"/>
                    </a:cubicBezTo>
                    <a:lnTo>
                      <a:pt x="819" y="409"/>
                    </a:lnTo>
                    <a:lnTo>
                      <a:pt x="820" y="409"/>
                    </a:lnTo>
                    <a:cubicBezTo>
                      <a:pt x="820" y="409"/>
                      <a:pt x="815" y="404"/>
                      <a:pt x="807" y="394"/>
                    </a:cubicBezTo>
                    <a:close/>
                    <a:moveTo>
                      <a:pt x="819" y="409"/>
                    </a:moveTo>
                    <a:lnTo>
                      <a:pt x="793" y="416"/>
                    </a:lnTo>
                    <a:cubicBezTo>
                      <a:pt x="807" y="422"/>
                      <a:pt x="823" y="429"/>
                      <a:pt x="833" y="439"/>
                    </a:cubicBezTo>
                    <a:cubicBezTo>
                      <a:pt x="837" y="442"/>
                      <a:pt x="837" y="442"/>
                      <a:pt x="840" y="442"/>
                    </a:cubicBezTo>
                    <a:cubicBezTo>
                      <a:pt x="843" y="442"/>
                      <a:pt x="836" y="430"/>
                      <a:pt x="819" y="409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0"/>
              <p:cNvSpPr/>
              <p:nvPr/>
            </p:nvSpPr>
            <p:spPr>
              <a:xfrm>
                <a:off x="7469677" y="2928497"/>
                <a:ext cx="254938" cy="212857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2863" extrusionOk="0">
                    <a:moveTo>
                      <a:pt x="503" y="1"/>
                    </a:moveTo>
                    <a:cubicBezTo>
                      <a:pt x="202" y="1"/>
                      <a:pt x="0" y="18"/>
                      <a:pt x="0" y="18"/>
                    </a:cubicBezTo>
                    <a:cubicBezTo>
                      <a:pt x="0" y="18"/>
                      <a:pt x="266" y="109"/>
                      <a:pt x="645" y="288"/>
                    </a:cubicBezTo>
                    <a:cubicBezTo>
                      <a:pt x="1279" y="595"/>
                      <a:pt x="2224" y="1155"/>
                      <a:pt x="2733" y="1985"/>
                    </a:cubicBezTo>
                    <a:cubicBezTo>
                      <a:pt x="2838" y="2157"/>
                      <a:pt x="2953" y="2377"/>
                      <a:pt x="3067" y="2637"/>
                    </a:cubicBezTo>
                    <a:cubicBezTo>
                      <a:pt x="3202" y="2768"/>
                      <a:pt x="3283" y="2855"/>
                      <a:pt x="3294" y="2863"/>
                    </a:cubicBezTo>
                    <a:cubicBezTo>
                      <a:pt x="3330" y="2863"/>
                      <a:pt x="3428" y="871"/>
                      <a:pt x="2551" y="382"/>
                    </a:cubicBezTo>
                    <a:cubicBezTo>
                      <a:pt x="1974" y="58"/>
                      <a:pt x="1067" y="1"/>
                      <a:pt x="503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0"/>
              <p:cNvSpPr/>
              <p:nvPr/>
            </p:nvSpPr>
            <p:spPr>
              <a:xfrm>
                <a:off x="7469677" y="2929761"/>
                <a:ext cx="47731" cy="44757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02" extrusionOk="0">
                    <a:moveTo>
                      <a:pt x="0" y="1"/>
                    </a:moveTo>
                    <a:cubicBezTo>
                      <a:pt x="0" y="1"/>
                      <a:pt x="78" y="274"/>
                      <a:pt x="428" y="602"/>
                    </a:cubicBezTo>
                    <a:cubicBezTo>
                      <a:pt x="550" y="423"/>
                      <a:pt x="624" y="298"/>
                      <a:pt x="637" y="274"/>
                    </a:cubicBezTo>
                    <a:lnTo>
                      <a:pt x="641" y="27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0"/>
              <p:cNvSpPr/>
              <p:nvPr/>
            </p:nvSpPr>
            <p:spPr>
              <a:xfrm>
                <a:off x="7585586" y="3138979"/>
                <a:ext cx="45203" cy="28698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86" extrusionOk="0">
                    <a:moveTo>
                      <a:pt x="516" y="1"/>
                    </a:moveTo>
                    <a:lnTo>
                      <a:pt x="516" y="32"/>
                    </a:lnTo>
                    <a:cubicBezTo>
                      <a:pt x="516" y="170"/>
                      <a:pt x="405" y="284"/>
                      <a:pt x="266" y="284"/>
                    </a:cubicBezTo>
                    <a:cubicBezTo>
                      <a:pt x="125" y="284"/>
                      <a:pt x="14" y="170"/>
                      <a:pt x="14" y="32"/>
                    </a:cubicBezTo>
                    <a:lnTo>
                      <a:pt x="14" y="32"/>
                    </a:lnTo>
                    <a:cubicBezTo>
                      <a:pt x="14" y="32"/>
                      <a:pt x="0" y="305"/>
                      <a:pt x="189" y="369"/>
                    </a:cubicBezTo>
                    <a:cubicBezTo>
                      <a:pt x="219" y="379"/>
                      <a:pt x="246" y="386"/>
                      <a:pt x="277" y="386"/>
                    </a:cubicBezTo>
                    <a:cubicBezTo>
                      <a:pt x="445" y="386"/>
                      <a:pt x="607" y="234"/>
                      <a:pt x="516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0"/>
              <p:cNvSpPr/>
              <p:nvPr/>
            </p:nvSpPr>
            <p:spPr>
              <a:xfrm>
                <a:off x="7586553" y="3127975"/>
                <a:ext cx="37397" cy="32192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3" extrusionOk="0">
                    <a:moveTo>
                      <a:pt x="294" y="1"/>
                    </a:moveTo>
                    <a:cubicBezTo>
                      <a:pt x="163" y="1"/>
                      <a:pt x="24" y="96"/>
                      <a:pt x="1" y="180"/>
                    </a:cubicBezTo>
                    <a:cubicBezTo>
                      <a:pt x="1" y="318"/>
                      <a:pt x="112" y="432"/>
                      <a:pt x="253" y="432"/>
                    </a:cubicBezTo>
                    <a:cubicBezTo>
                      <a:pt x="392" y="432"/>
                      <a:pt x="503" y="318"/>
                      <a:pt x="503" y="180"/>
                    </a:cubicBezTo>
                    <a:lnTo>
                      <a:pt x="503" y="149"/>
                    </a:lnTo>
                    <a:lnTo>
                      <a:pt x="503" y="146"/>
                    </a:lnTo>
                    <a:cubicBezTo>
                      <a:pt x="459" y="38"/>
                      <a:pt x="378" y="1"/>
                      <a:pt x="294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0"/>
              <p:cNvSpPr/>
              <p:nvPr/>
            </p:nvSpPr>
            <p:spPr>
              <a:xfrm>
                <a:off x="7492204" y="3147529"/>
                <a:ext cx="40222" cy="34497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64" extrusionOk="0">
                    <a:moveTo>
                      <a:pt x="102" y="1"/>
                    </a:moveTo>
                    <a:cubicBezTo>
                      <a:pt x="58" y="31"/>
                      <a:pt x="24" y="71"/>
                      <a:pt x="14" y="109"/>
                    </a:cubicBezTo>
                    <a:cubicBezTo>
                      <a:pt x="14" y="109"/>
                      <a:pt x="1" y="382"/>
                      <a:pt x="189" y="446"/>
                    </a:cubicBezTo>
                    <a:cubicBezTo>
                      <a:pt x="217" y="456"/>
                      <a:pt x="247" y="463"/>
                      <a:pt x="278" y="463"/>
                    </a:cubicBezTo>
                    <a:cubicBezTo>
                      <a:pt x="402" y="463"/>
                      <a:pt x="524" y="379"/>
                      <a:pt x="541" y="241"/>
                    </a:cubicBezTo>
                    <a:lnTo>
                      <a:pt x="541" y="241"/>
                    </a:lnTo>
                    <a:cubicBezTo>
                      <a:pt x="493" y="301"/>
                      <a:pt x="423" y="339"/>
                      <a:pt x="338" y="339"/>
                    </a:cubicBezTo>
                    <a:cubicBezTo>
                      <a:pt x="200" y="339"/>
                      <a:pt x="88" y="227"/>
                      <a:pt x="88" y="88"/>
                    </a:cubicBezTo>
                    <a:cubicBezTo>
                      <a:pt x="88" y="55"/>
                      <a:pt x="91" y="28"/>
                      <a:pt x="102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0"/>
              <p:cNvSpPr/>
              <p:nvPr/>
            </p:nvSpPr>
            <p:spPr>
              <a:xfrm>
                <a:off x="7498747" y="3142250"/>
                <a:ext cx="33977" cy="3048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10" extrusionOk="0">
                    <a:moveTo>
                      <a:pt x="220" y="1"/>
                    </a:moveTo>
                    <a:cubicBezTo>
                      <a:pt x="145" y="1"/>
                      <a:pt x="71" y="31"/>
                      <a:pt x="14" y="72"/>
                    </a:cubicBezTo>
                    <a:cubicBezTo>
                      <a:pt x="3" y="99"/>
                      <a:pt x="0" y="126"/>
                      <a:pt x="0" y="159"/>
                    </a:cubicBezTo>
                    <a:cubicBezTo>
                      <a:pt x="0" y="298"/>
                      <a:pt x="112" y="410"/>
                      <a:pt x="250" y="410"/>
                    </a:cubicBezTo>
                    <a:cubicBezTo>
                      <a:pt x="335" y="410"/>
                      <a:pt x="405" y="372"/>
                      <a:pt x="453" y="312"/>
                    </a:cubicBezTo>
                    <a:cubicBezTo>
                      <a:pt x="456" y="261"/>
                      <a:pt x="449" y="207"/>
                      <a:pt x="425" y="150"/>
                    </a:cubicBezTo>
                    <a:cubicBezTo>
                      <a:pt x="385" y="41"/>
                      <a:pt x="304" y="1"/>
                      <a:pt x="22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0"/>
              <p:cNvSpPr/>
              <p:nvPr/>
            </p:nvSpPr>
            <p:spPr>
              <a:xfrm>
                <a:off x="7547668" y="3044407"/>
                <a:ext cx="67284" cy="18438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48" extrusionOk="0">
                    <a:moveTo>
                      <a:pt x="797" y="1"/>
                    </a:moveTo>
                    <a:cubicBezTo>
                      <a:pt x="452" y="8"/>
                      <a:pt x="31" y="176"/>
                      <a:pt x="31" y="176"/>
                    </a:cubicBezTo>
                    <a:lnTo>
                      <a:pt x="1" y="89"/>
                    </a:lnTo>
                    <a:lnTo>
                      <a:pt x="51" y="248"/>
                    </a:lnTo>
                    <a:lnTo>
                      <a:pt x="904" y="86"/>
                    </a:lnTo>
                    <a:cubicBezTo>
                      <a:pt x="868" y="55"/>
                      <a:pt x="831" y="28"/>
                      <a:pt x="797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40"/>
              <p:cNvSpPr/>
              <p:nvPr/>
            </p:nvSpPr>
            <p:spPr>
              <a:xfrm>
                <a:off x="7547668" y="3031396"/>
                <a:ext cx="59255" cy="2617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352" extrusionOk="0">
                    <a:moveTo>
                      <a:pt x="550" y="1"/>
                    </a:moveTo>
                    <a:cubicBezTo>
                      <a:pt x="513" y="4"/>
                      <a:pt x="476" y="10"/>
                      <a:pt x="435" y="18"/>
                    </a:cubicBezTo>
                    <a:cubicBezTo>
                      <a:pt x="7" y="112"/>
                      <a:pt x="1" y="257"/>
                      <a:pt x="1" y="264"/>
                    </a:cubicBezTo>
                    <a:lnTo>
                      <a:pt x="31" y="351"/>
                    </a:lnTo>
                    <a:cubicBezTo>
                      <a:pt x="31" y="351"/>
                      <a:pt x="452" y="183"/>
                      <a:pt x="797" y="176"/>
                    </a:cubicBezTo>
                    <a:cubicBezTo>
                      <a:pt x="716" y="115"/>
                      <a:pt x="635" y="58"/>
                      <a:pt x="55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0"/>
              <p:cNvSpPr/>
              <p:nvPr/>
            </p:nvSpPr>
            <p:spPr>
              <a:xfrm>
                <a:off x="7606850" y="3044407"/>
                <a:ext cx="20892" cy="6394"/>
              </a:xfrm>
              <a:custGeom>
                <a:avLst/>
                <a:gdLst/>
                <a:ahLst/>
                <a:cxnLst/>
                <a:rect l="l" t="t" r="r" b="b"/>
                <a:pathLst>
                  <a:path w="281" h="86" extrusionOk="0">
                    <a:moveTo>
                      <a:pt x="1" y="1"/>
                    </a:moveTo>
                    <a:cubicBezTo>
                      <a:pt x="35" y="28"/>
                      <a:pt x="72" y="55"/>
                      <a:pt x="108" y="86"/>
                    </a:cubicBezTo>
                    <a:lnTo>
                      <a:pt x="281" y="52"/>
                    </a:lnTo>
                    <a:cubicBezTo>
                      <a:pt x="210" y="14"/>
                      <a:pt x="119" y="1"/>
                      <a:pt x="21" y="1"/>
                    </a:cubicBezTo>
                    <a:close/>
                  </a:path>
                </a:pathLst>
              </a:custGeom>
              <a:solidFill>
                <a:srgbClr val="8F3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0"/>
              <p:cNvSpPr/>
              <p:nvPr/>
            </p:nvSpPr>
            <p:spPr>
              <a:xfrm>
                <a:off x="7588560" y="3031173"/>
                <a:ext cx="41189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230" extrusionOk="0">
                    <a:moveTo>
                      <a:pt x="55" y="1"/>
                    </a:moveTo>
                    <a:cubicBezTo>
                      <a:pt x="38" y="1"/>
                      <a:pt x="21" y="4"/>
                      <a:pt x="0" y="4"/>
                    </a:cubicBezTo>
                    <a:cubicBezTo>
                      <a:pt x="85" y="61"/>
                      <a:pt x="166" y="118"/>
                      <a:pt x="247" y="179"/>
                    </a:cubicBezTo>
                    <a:lnTo>
                      <a:pt x="267" y="179"/>
                    </a:lnTo>
                    <a:cubicBezTo>
                      <a:pt x="365" y="179"/>
                      <a:pt x="456" y="192"/>
                      <a:pt x="527" y="230"/>
                    </a:cubicBezTo>
                    <a:lnTo>
                      <a:pt x="554" y="223"/>
                    </a:lnTo>
                    <a:cubicBezTo>
                      <a:pt x="554" y="223"/>
                      <a:pt x="382" y="1"/>
                      <a:pt x="55" y="1"/>
                    </a:cubicBezTo>
                    <a:close/>
                  </a:path>
                </a:pathLst>
              </a:custGeom>
              <a:solidFill>
                <a:srgbClr val="370E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0"/>
              <p:cNvSpPr/>
              <p:nvPr/>
            </p:nvSpPr>
            <p:spPr>
              <a:xfrm>
                <a:off x="7469900" y="3050950"/>
                <a:ext cx="55761" cy="2512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338" extrusionOk="0">
                    <a:moveTo>
                      <a:pt x="611" y="1"/>
                    </a:moveTo>
                    <a:cubicBezTo>
                      <a:pt x="432" y="1"/>
                      <a:pt x="136" y="48"/>
                      <a:pt x="0" y="338"/>
                    </a:cubicBezTo>
                    <a:lnTo>
                      <a:pt x="749" y="11"/>
                    </a:lnTo>
                    <a:cubicBezTo>
                      <a:pt x="749" y="11"/>
                      <a:pt x="695" y="1"/>
                      <a:pt x="611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0"/>
              <p:cNvSpPr/>
              <p:nvPr/>
            </p:nvSpPr>
            <p:spPr>
              <a:xfrm>
                <a:off x="7469900" y="3035113"/>
                <a:ext cx="55761" cy="4096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551" extrusionOk="0">
                    <a:moveTo>
                      <a:pt x="456" y="1"/>
                    </a:moveTo>
                    <a:cubicBezTo>
                      <a:pt x="419" y="1"/>
                      <a:pt x="378" y="8"/>
                      <a:pt x="335" y="32"/>
                    </a:cubicBezTo>
                    <a:cubicBezTo>
                      <a:pt x="78" y="163"/>
                      <a:pt x="0" y="551"/>
                      <a:pt x="0" y="551"/>
                    </a:cubicBezTo>
                    <a:cubicBezTo>
                      <a:pt x="136" y="261"/>
                      <a:pt x="432" y="214"/>
                      <a:pt x="611" y="214"/>
                    </a:cubicBezTo>
                    <a:cubicBezTo>
                      <a:pt x="695" y="214"/>
                      <a:pt x="749" y="224"/>
                      <a:pt x="749" y="224"/>
                    </a:cubicBezTo>
                    <a:cubicBezTo>
                      <a:pt x="749" y="224"/>
                      <a:pt x="642" y="1"/>
                      <a:pt x="456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40"/>
              <p:cNvSpPr/>
              <p:nvPr/>
            </p:nvSpPr>
            <p:spPr>
              <a:xfrm>
                <a:off x="7480903" y="3465890"/>
                <a:ext cx="129067" cy="26468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356" extrusionOk="0">
                    <a:moveTo>
                      <a:pt x="0" y="1"/>
                    </a:moveTo>
                    <a:cubicBezTo>
                      <a:pt x="443" y="170"/>
                      <a:pt x="1037" y="329"/>
                      <a:pt x="1735" y="355"/>
                    </a:cubicBezTo>
                    <a:cubicBezTo>
                      <a:pt x="1182" y="318"/>
                      <a:pt x="615" y="197"/>
                      <a:pt x="75" y="1"/>
                    </a:cubicBezTo>
                    <a:close/>
                  </a:path>
                </a:pathLst>
              </a:custGeom>
              <a:solidFill>
                <a:srgbClr val="BC6D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0"/>
              <p:cNvSpPr/>
              <p:nvPr/>
            </p:nvSpPr>
            <p:spPr>
              <a:xfrm>
                <a:off x="7415922" y="3432805"/>
                <a:ext cx="391663" cy="33159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46" extrusionOk="0">
                    <a:moveTo>
                      <a:pt x="5268" y="101"/>
                    </a:moveTo>
                    <a:lnTo>
                      <a:pt x="5268" y="101"/>
                    </a:lnTo>
                    <a:cubicBezTo>
                      <a:pt x="5191" y="166"/>
                      <a:pt x="5106" y="223"/>
                      <a:pt x="5022" y="277"/>
                    </a:cubicBezTo>
                    <a:cubicBezTo>
                      <a:pt x="5120" y="223"/>
                      <a:pt x="5204" y="166"/>
                      <a:pt x="5268" y="101"/>
                    </a:cubicBezTo>
                    <a:close/>
                    <a:moveTo>
                      <a:pt x="1" y="0"/>
                    </a:moveTo>
                    <a:cubicBezTo>
                      <a:pt x="11" y="11"/>
                      <a:pt x="328" y="237"/>
                      <a:pt x="874" y="446"/>
                    </a:cubicBezTo>
                    <a:lnTo>
                      <a:pt x="949" y="446"/>
                    </a:lnTo>
                    <a:cubicBezTo>
                      <a:pt x="619" y="324"/>
                      <a:pt x="298" y="176"/>
                      <a:pt x="1" y="0"/>
                    </a:cubicBezTo>
                    <a:close/>
                  </a:path>
                </a:pathLst>
              </a:custGeom>
              <a:solidFill>
                <a:srgbClr val="313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0"/>
              <p:cNvSpPr/>
              <p:nvPr/>
            </p:nvSpPr>
            <p:spPr>
              <a:xfrm>
                <a:off x="7415699" y="3276003"/>
                <a:ext cx="392703" cy="216574"/>
              </a:xfrm>
              <a:custGeom>
                <a:avLst/>
                <a:gdLst/>
                <a:ahLst/>
                <a:cxnLst/>
                <a:rect l="l" t="t" r="r" b="b"/>
                <a:pathLst>
                  <a:path w="5282" h="2913" extrusionOk="0">
                    <a:moveTo>
                      <a:pt x="0" y="2109"/>
                    </a:moveTo>
                    <a:cubicBezTo>
                      <a:pt x="2" y="2110"/>
                      <a:pt x="4" y="2110"/>
                      <a:pt x="6" y="2111"/>
                    </a:cubicBezTo>
                    <a:lnTo>
                      <a:pt x="6" y="2111"/>
                    </a:lnTo>
                    <a:cubicBezTo>
                      <a:pt x="5" y="2110"/>
                      <a:pt x="4" y="2110"/>
                      <a:pt x="4" y="2109"/>
                    </a:cubicBezTo>
                    <a:close/>
                    <a:moveTo>
                      <a:pt x="4576" y="0"/>
                    </a:moveTo>
                    <a:cubicBezTo>
                      <a:pt x="4576" y="0"/>
                      <a:pt x="3064" y="2214"/>
                      <a:pt x="837" y="2214"/>
                    </a:cubicBezTo>
                    <a:cubicBezTo>
                      <a:pt x="569" y="2214"/>
                      <a:pt x="294" y="2181"/>
                      <a:pt x="6" y="2111"/>
                    </a:cubicBezTo>
                    <a:lnTo>
                      <a:pt x="6" y="2111"/>
                    </a:lnTo>
                    <a:cubicBezTo>
                      <a:pt x="303" y="2286"/>
                      <a:pt x="622" y="2433"/>
                      <a:pt x="952" y="2555"/>
                    </a:cubicBezTo>
                    <a:cubicBezTo>
                      <a:pt x="1492" y="2751"/>
                      <a:pt x="2059" y="2872"/>
                      <a:pt x="2612" y="2909"/>
                    </a:cubicBezTo>
                    <a:cubicBezTo>
                      <a:pt x="2676" y="2909"/>
                      <a:pt x="2737" y="2913"/>
                      <a:pt x="2801" y="2913"/>
                    </a:cubicBezTo>
                    <a:cubicBezTo>
                      <a:pt x="2939" y="2913"/>
                      <a:pt x="3084" y="2906"/>
                      <a:pt x="3230" y="2892"/>
                    </a:cubicBezTo>
                    <a:lnTo>
                      <a:pt x="3230" y="2707"/>
                    </a:lnTo>
                    <a:lnTo>
                      <a:pt x="4182" y="2707"/>
                    </a:lnTo>
                    <a:cubicBezTo>
                      <a:pt x="4461" y="2626"/>
                      <a:pt x="4782" y="2518"/>
                      <a:pt x="5025" y="2386"/>
                    </a:cubicBezTo>
                    <a:cubicBezTo>
                      <a:pt x="5109" y="2332"/>
                      <a:pt x="5194" y="2275"/>
                      <a:pt x="5271" y="2210"/>
                    </a:cubicBezTo>
                    <a:cubicBezTo>
                      <a:pt x="5275" y="2207"/>
                      <a:pt x="5278" y="2207"/>
                      <a:pt x="5281" y="2204"/>
                    </a:cubicBezTo>
                    <a:lnTo>
                      <a:pt x="4576" y="0"/>
                    </a:lnTo>
                    <a:close/>
                  </a:path>
                </a:pathLst>
              </a:custGeom>
              <a:solidFill>
                <a:srgbClr val="C08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0"/>
              <p:cNvSpPr/>
              <p:nvPr/>
            </p:nvSpPr>
            <p:spPr>
              <a:xfrm>
                <a:off x="7530345" y="3191915"/>
                <a:ext cx="34423" cy="6713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903" extrusionOk="0">
                    <a:moveTo>
                      <a:pt x="463" y="615"/>
                    </a:moveTo>
                    <a:lnTo>
                      <a:pt x="457" y="643"/>
                    </a:lnTo>
                    <a:lnTo>
                      <a:pt x="457" y="643"/>
                    </a:lnTo>
                    <a:cubicBezTo>
                      <a:pt x="459" y="635"/>
                      <a:pt x="461" y="626"/>
                      <a:pt x="463" y="615"/>
                    </a:cubicBezTo>
                    <a:close/>
                    <a:moveTo>
                      <a:pt x="457" y="643"/>
                    </a:moveTo>
                    <a:lnTo>
                      <a:pt x="457" y="643"/>
                    </a:lnTo>
                    <a:cubicBezTo>
                      <a:pt x="452" y="663"/>
                      <a:pt x="447" y="678"/>
                      <a:pt x="443" y="689"/>
                    </a:cubicBezTo>
                    <a:cubicBezTo>
                      <a:pt x="443" y="689"/>
                      <a:pt x="446" y="689"/>
                      <a:pt x="446" y="693"/>
                    </a:cubicBezTo>
                    <a:lnTo>
                      <a:pt x="457" y="643"/>
                    </a:lnTo>
                    <a:close/>
                    <a:moveTo>
                      <a:pt x="48" y="1"/>
                    </a:moveTo>
                    <a:cubicBezTo>
                      <a:pt x="24" y="109"/>
                      <a:pt x="0" y="304"/>
                      <a:pt x="78" y="544"/>
                    </a:cubicBezTo>
                    <a:cubicBezTo>
                      <a:pt x="186" y="888"/>
                      <a:pt x="365" y="902"/>
                      <a:pt x="392" y="902"/>
                    </a:cubicBezTo>
                    <a:lnTo>
                      <a:pt x="396" y="902"/>
                    </a:lnTo>
                    <a:lnTo>
                      <a:pt x="446" y="696"/>
                    </a:lnTo>
                    <a:lnTo>
                      <a:pt x="436" y="717"/>
                    </a:lnTo>
                    <a:cubicBezTo>
                      <a:pt x="436" y="720"/>
                      <a:pt x="436" y="723"/>
                      <a:pt x="433" y="723"/>
                    </a:cubicBezTo>
                    <a:lnTo>
                      <a:pt x="422" y="743"/>
                    </a:lnTo>
                    <a:cubicBezTo>
                      <a:pt x="416" y="740"/>
                      <a:pt x="277" y="669"/>
                      <a:pt x="132" y="373"/>
                    </a:cubicBezTo>
                    <a:cubicBezTo>
                      <a:pt x="68" y="244"/>
                      <a:pt x="51" y="113"/>
                      <a:pt x="48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0"/>
              <p:cNvSpPr/>
              <p:nvPr/>
            </p:nvSpPr>
            <p:spPr>
              <a:xfrm>
                <a:off x="7537854" y="3189238"/>
                <a:ext cx="27434" cy="5650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760" extrusionOk="0">
                    <a:moveTo>
                      <a:pt x="8" y="0"/>
                    </a:moveTo>
                    <a:cubicBezTo>
                      <a:pt x="1" y="111"/>
                      <a:pt x="14" y="253"/>
                      <a:pt x="82" y="381"/>
                    </a:cubicBezTo>
                    <a:cubicBezTo>
                      <a:pt x="206" y="634"/>
                      <a:pt x="321" y="712"/>
                      <a:pt x="342" y="725"/>
                    </a:cubicBezTo>
                    <a:cubicBezTo>
                      <a:pt x="348" y="709"/>
                      <a:pt x="355" y="685"/>
                      <a:pt x="362" y="651"/>
                    </a:cubicBezTo>
                    <a:lnTo>
                      <a:pt x="368" y="624"/>
                    </a:lnTo>
                    <a:lnTo>
                      <a:pt x="8" y="0"/>
                    </a:lnTo>
                    <a:close/>
                    <a:moveTo>
                      <a:pt x="335" y="753"/>
                    </a:moveTo>
                    <a:lnTo>
                      <a:pt x="332" y="759"/>
                    </a:lnTo>
                    <a:cubicBezTo>
                      <a:pt x="335" y="759"/>
                      <a:pt x="335" y="756"/>
                      <a:pt x="335" y="753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40"/>
              <p:cNvSpPr/>
              <p:nvPr/>
            </p:nvSpPr>
            <p:spPr>
              <a:xfrm>
                <a:off x="7533914" y="3185447"/>
                <a:ext cx="29590" cy="61783"/>
              </a:xfrm>
              <a:custGeom>
                <a:avLst/>
                <a:gdLst/>
                <a:ahLst/>
                <a:cxnLst/>
                <a:rect l="l" t="t" r="r" b="b"/>
                <a:pathLst>
                  <a:path w="398" h="831" extrusionOk="0">
                    <a:moveTo>
                      <a:pt x="30" y="0"/>
                    </a:moveTo>
                    <a:cubicBezTo>
                      <a:pt x="30" y="0"/>
                      <a:pt x="16" y="31"/>
                      <a:pt x="0" y="88"/>
                    </a:cubicBezTo>
                    <a:cubicBezTo>
                      <a:pt x="3" y="200"/>
                      <a:pt x="20" y="331"/>
                      <a:pt x="84" y="460"/>
                    </a:cubicBezTo>
                    <a:cubicBezTo>
                      <a:pt x="229" y="756"/>
                      <a:pt x="368" y="827"/>
                      <a:pt x="374" y="830"/>
                    </a:cubicBezTo>
                    <a:lnTo>
                      <a:pt x="385" y="810"/>
                    </a:lnTo>
                    <a:lnTo>
                      <a:pt x="388" y="804"/>
                    </a:lnTo>
                    <a:lnTo>
                      <a:pt x="398" y="783"/>
                    </a:lnTo>
                    <a:lnTo>
                      <a:pt x="398" y="780"/>
                    </a:lnTo>
                    <a:cubicBezTo>
                      <a:pt x="398" y="776"/>
                      <a:pt x="395" y="776"/>
                      <a:pt x="395" y="776"/>
                    </a:cubicBezTo>
                    <a:cubicBezTo>
                      <a:pt x="374" y="763"/>
                      <a:pt x="259" y="685"/>
                      <a:pt x="135" y="432"/>
                    </a:cubicBezTo>
                    <a:cubicBezTo>
                      <a:pt x="67" y="304"/>
                      <a:pt x="54" y="162"/>
                      <a:pt x="61" y="51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62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40"/>
              <p:cNvSpPr/>
              <p:nvPr/>
            </p:nvSpPr>
            <p:spPr>
              <a:xfrm>
                <a:off x="7720529" y="3481727"/>
                <a:ext cx="2528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34" h="38" extrusionOk="0">
                    <a:moveTo>
                      <a:pt x="34" y="1"/>
                    </a:moveTo>
                    <a:lnTo>
                      <a:pt x="34" y="1"/>
                    </a:lnTo>
                    <a:cubicBezTo>
                      <a:pt x="24" y="4"/>
                      <a:pt x="14" y="7"/>
                      <a:pt x="1" y="10"/>
                    </a:cubicBezTo>
                    <a:lnTo>
                      <a:pt x="7" y="3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B56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40"/>
              <p:cNvSpPr/>
              <p:nvPr/>
            </p:nvSpPr>
            <p:spPr>
              <a:xfrm>
                <a:off x="7655846" y="3477191"/>
                <a:ext cx="70779" cy="14944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01" extrusionOk="0">
                    <a:moveTo>
                      <a:pt x="952" y="1"/>
                    </a:moveTo>
                    <a:cubicBezTo>
                      <a:pt x="587" y="102"/>
                      <a:pt x="284" y="156"/>
                      <a:pt x="284" y="156"/>
                    </a:cubicBezTo>
                    <a:cubicBezTo>
                      <a:pt x="189" y="169"/>
                      <a:pt x="94" y="180"/>
                      <a:pt x="0" y="186"/>
                    </a:cubicBezTo>
                    <a:lnTo>
                      <a:pt x="0" y="200"/>
                    </a:lnTo>
                    <a:lnTo>
                      <a:pt x="871" y="71"/>
                    </a:lnTo>
                    <a:cubicBezTo>
                      <a:pt x="884" y="68"/>
                      <a:pt x="894" y="65"/>
                      <a:pt x="904" y="62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40"/>
              <p:cNvSpPr/>
              <p:nvPr/>
            </p:nvSpPr>
            <p:spPr>
              <a:xfrm>
                <a:off x="7655846" y="3482470"/>
                <a:ext cx="65277" cy="8944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203" extrusionOk="0">
                    <a:moveTo>
                      <a:pt x="871" y="0"/>
                    </a:moveTo>
                    <a:lnTo>
                      <a:pt x="0" y="129"/>
                    </a:lnTo>
                    <a:lnTo>
                      <a:pt x="0" y="1202"/>
                    </a:lnTo>
                    <a:lnTo>
                      <a:pt x="877" y="28"/>
                    </a:lnTo>
                    <a:lnTo>
                      <a:pt x="871" y="0"/>
                    </a:lnTo>
                    <a:close/>
                  </a:path>
                </a:pathLst>
              </a:custGeom>
              <a:solidFill>
                <a:srgbClr val="B152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40"/>
              <p:cNvSpPr/>
              <p:nvPr/>
            </p:nvSpPr>
            <p:spPr>
              <a:xfrm>
                <a:off x="7655846" y="3477191"/>
                <a:ext cx="70779" cy="1390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87" extrusionOk="0">
                    <a:moveTo>
                      <a:pt x="0" y="1"/>
                    </a:moveTo>
                    <a:lnTo>
                      <a:pt x="0" y="186"/>
                    </a:lnTo>
                    <a:cubicBezTo>
                      <a:pt x="94" y="180"/>
                      <a:pt x="189" y="169"/>
                      <a:pt x="284" y="156"/>
                    </a:cubicBezTo>
                    <a:cubicBezTo>
                      <a:pt x="284" y="156"/>
                      <a:pt x="587" y="102"/>
                      <a:pt x="952" y="1"/>
                    </a:cubicBezTo>
                    <a:close/>
                  </a:path>
                </a:pathLst>
              </a:custGeom>
              <a:solidFill>
                <a:srgbClr val="AF6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40"/>
              <p:cNvSpPr/>
              <p:nvPr/>
            </p:nvSpPr>
            <p:spPr>
              <a:xfrm>
                <a:off x="7576293" y="3574588"/>
                <a:ext cx="230329" cy="140517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1890" extrusionOk="0">
                    <a:moveTo>
                      <a:pt x="3087" y="0"/>
                    </a:moveTo>
                    <a:cubicBezTo>
                      <a:pt x="2993" y="368"/>
                      <a:pt x="2568" y="1701"/>
                      <a:pt x="1505" y="1701"/>
                    </a:cubicBezTo>
                    <a:cubicBezTo>
                      <a:pt x="1455" y="1701"/>
                      <a:pt x="1407" y="1701"/>
                      <a:pt x="1354" y="1694"/>
                    </a:cubicBezTo>
                    <a:cubicBezTo>
                      <a:pt x="1" y="1539"/>
                      <a:pt x="314" y="65"/>
                      <a:pt x="314" y="64"/>
                    </a:cubicBezTo>
                    <a:lnTo>
                      <a:pt x="314" y="64"/>
                    </a:lnTo>
                    <a:cubicBezTo>
                      <a:pt x="98" y="756"/>
                      <a:pt x="250" y="1711"/>
                      <a:pt x="1667" y="1879"/>
                    </a:cubicBezTo>
                    <a:cubicBezTo>
                      <a:pt x="1721" y="1887"/>
                      <a:pt x="1775" y="1890"/>
                      <a:pt x="1826" y="1890"/>
                    </a:cubicBezTo>
                    <a:cubicBezTo>
                      <a:pt x="2440" y="1890"/>
                      <a:pt x="2763" y="1418"/>
                      <a:pt x="2925" y="945"/>
                    </a:cubicBezTo>
                    <a:cubicBezTo>
                      <a:pt x="3091" y="473"/>
                      <a:pt x="3098" y="0"/>
                      <a:pt x="3091" y="0"/>
                    </a:cubicBez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0"/>
              <p:cNvSpPr/>
              <p:nvPr/>
            </p:nvSpPr>
            <p:spPr>
              <a:xfrm>
                <a:off x="7576293" y="3574588"/>
                <a:ext cx="229585" cy="126539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1702" extrusionOk="0">
                    <a:moveTo>
                      <a:pt x="3087" y="0"/>
                    </a:moveTo>
                    <a:cubicBezTo>
                      <a:pt x="3085" y="11"/>
                      <a:pt x="3081" y="23"/>
                      <a:pt x="3078" y="36"/>
                    </a:cubicBezTo>
                    <a:lnTo>
                      <a:pt x="3078" y="36"/>
                    </a:lnTo>
                    <a:cubicBezTo>
                      <a:pt x="3083" y="20"/>
                      <a:pt x="3086" y="9"/>
                      <a:pt x="3087" y="4"/>
                    </a:cubicBezTo>
                    <a:lnTo>
                      <a:pt x="3087" y="0"/>
                    </a:lnTo>
                    <a:close/>
                    <a:moveTo>
                      <a:pt x="3078" y="36"/>
                    </a:moveTo>
                    <a:lnTo>
                      <a:pt x="3078" y="36"/>
                    </a:lnTo>
                    <a:cubicBezTo>
                      <a:pt x="3002" y="273"/>
                      <a:pt x="2493" y="1566"/>
                      <a:pt x="1549" y="1566"/>
                    </a:cubicBezTo>
                    <a:lnTo>
                      <a:pt x="1545" y="1566"/>
                    </a:lnTo>
                    <a:cubicBezTo>
                      <a:pt x="536" y="1563"/>
                      <a:pt x="314" y="65"/>
                      <a:pt x="314" y="64"/>
                    </a:cubicBezTo>
                    <a:lnTo>
                      <a:pt x="314" y="64"/>
                    </a:lnTo>
                    <a:cubicBezTo>
                      <a:pt x="314" y="65"/>
                      <a:pt x="0" y="1539"/>
                      <a:pt x="1354" y="1694"/>
                    </a:cubicBezTo>
                    <a:cubicBezTo>
                      <a:pt x="1407" y="1701"/>
                      <a:pt x="1455" y="1701"/>
                      <a:pt x="1505" y="1701"/>
                    </a:cubicBezTo>
                    <a:cubicBezTo>
                      <a:pt x="2536" y="1701"/>
                      <a:pt x="2967" y="447"/>
                      <a:pt x="3078" y="36"/>
                    </a:cubicBezTo>
                    <a:close/>
                  </a:path>
                </a:pathLst>
              </a:custGeom>
              <a:solidFill>
                <a:srgbClr val="B152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0"/>
              <p:cNvSpPr/>
              <p:nvPr/>
            </p:nvSpPr>
            <p:spPr>
              <a:xfrm>
                <a:off x="8028854" y="3716297"/>
                <a:ext cx="372" cy="74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4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76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0"/>
              <p:cNvSpPr/>
              <p:nvPr/>
            </p:nvSpPr>
            <p:spPr>
              <a:xfrm>
                <a:off x="7958371" y="3716297"/>
                <a:ext cx="70556" cy="2014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271" extrusionOk="0">
                    <a:moveTo>
                      <a:pt x="948" y="1"/>
                    </a:moveTo>
                    <a:lnTo>
                      <a:pt x="1" y="152"/>
                    </a:lnTo>
                    <a:cubicBezTo>
                      <a:pt x="24" y="210"/>
                      <a:pt x="37" y="253"/>
                      <a:pt x="44" y="270"/>
                    </a:cubicBez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0"/>
              <p:cNvSpPr/>
              <p:nvPr/>
            </p:nvSpPr>
            <p:spPr>
              <a:xfrm>
                <a:off x="7907888" y="3727598"/>
                <a:ext cx="53828" cy="2111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4" extrusionOk="0">
                    <a:moveTo>
                      <a:pt x="680" y="0"/>
                    </a:moveTo>
                    <a:lnTo>
                      <a:pt x="1" y="112"/>
                    </a:lnTo>
                    <a:lnTo>
                      <a:pt x="102" y="284"/>
                    </a:lnTo>
                    <a:lnTo>
                      <a:pt x="105" y="284"/>
                    </a:lnTo>
                    <a:cubicBezTo>
                      <a:pt x="267" y="267"/>
                      <a:pt x="331" y="237"/>
                      <a:pt x="331" y="237"/>
                    </a:cubicBezTo>
                    <a:lnTo>
                      <a:pt x="723" y="118"/>
                    </a:lnTo>
                    <a:cubicBezTo>
                      <a:pt x="716" y="101"/>
                      <a:pt x="703" y="58"/>
                      <a:pt x="680" y="0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0"/>
              <p:cNvSpPr/>
              <p:nvPr/>
            </p:nvSpPr>
            <p:spPr>
              <a:xfrm>
                <a:off x="7915472" y="3716297"/>
                <a:ext cx="113752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266" extrusionOk="0">
                    <a:moveTo>
                      <a:pt x="1525" y="1"/>
                    </a:moveTo>
                    <a:lnTo>
                      <a:pt x="621" y="270"/>
                    </a:lnTo>
                    <a:lnTo>
                      <a:pt x="229" y="389"/>
                    </a:lnTo>
                    <a:cubicBezTo>
                      <a:pt x="229" y="389"/>
                      <a:pt x="165" y="419"/>
                      <a:pt x="3" y="436"/>
                    </a:cubicBezTo>
                    <a:lnTo>
                      <a:pt x="0" y="436"/>
                    </a:lnTo>
                    <a:lnTo>
                      <a:pt x="179" y="750"/>
                    </a:lnTo>
                    <a:cubicBezTo>
                      <a:pt x="179" y="750"/>
                      <a:pt x="115" y="750"/>
                      <a:pt x="24" y="763"/>
                    </a:cubicBezTo>
                    <a:lnTo>
                      <a:pt x="75" y="763"/>
                    </a:lnTo>
                    <a:cubicBezTo>
                      <a:pt x="152" y="763"/>
                      <a:pt x="250" y="763"/>
                      <a:pt x="365" y="770"/>
                    </a:cubicBezTo>
                    <a:cubicBezTo>
                      <a:pt x="719" y="787"/>
                      <a:pt x="833" y="1266"/>
                      <a:pt x="833" y="1266"/>
                    </a:cubicBezTo>
                    <a:lnTo>
                      <a:pt x="1529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0"/>
              <p:cNvSpPr/>
              <p:nvPr/>
            </p:nvSpPr>
            <p:spPr>
              <a:xfrm>
                <a:off x="7469677" y="3797040"/>
                <a:ext cx="137022" cy="17695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238" extrusionOk="0">
                    <a:moveTo>
                      <a:pt x="0" y="1"/>
                    </a:moveTo>
                    <a:lnTo>
                      <a:pt x="941" y="211"/>
                    </a:lnTo>
                    <a:cubicBezTo>
                      <a:pt x="941" y="211"/>
                      <a:pt x="1002" y="207"/>
                      <a:pt x="1100" y="207"/>
                    </a:cubicBezTo>
                    <a:cubicBezTo>
                      <a:pt x="1255" y="207"/>
                      <a:pt x="1512" y="214"/>
                      <a:pt x="1765" y="234"/>
                    </a:cubicBezTo>
                    <a:cubicBezTo>
                      <a:pt x="1789" y="234"/>
                      <a:pt x="1814" y="234"/>
                      <a:pt x="1837" y="236"/>
                    </a:cubicBezTo>
                    <a:lnTo>
                      <a:pt x="1837" y="236"/>
                    </a:lnTo>
                    <a:lnTo>
                      <a:pt x="1383" y="180"/>
                    </a:lnTo>
                    <a:lnTo>
                      <a:pt x="1285" y="180"/>
                    </a:lnTo>
                    <a:lnTo>
                      <a:pt x="1285" y="167"/>
                    </a:lnTo>
                    <a:lnTo>
                      <a:pt x="0" y="1"/>
                    </a:lnTo>
                    <a:close/>
                    <a:moveTo>
                      <a:pt x="1837" y="236"/>
                    </a:moveTo>
                    <a:lnTo>
                      <a:pt x="1842" y="237"/>
                    </a:lnTo>
                    <a:cubicBezTo>
                      <a:pt x="1841" y="237"/>
                      <a:pt x="1839" y="237"/>
                      <a:pt x="1837" y="236"/>
                    </a:cubicBez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0"/>
              <p:cNvSpPr/>
              <p:nvPr/>
            </p:nvSpPr>
            <p:spPr>
              <a:xfrm>
                <a:off x="7469677" y="3797040"/>
                <a:ext cx="131223" cy="116279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64" extrusionOk="0">
                    <a:moveTo>
                      <a:pt x="1723" y="231"/>
                    </a:moveTo>
                    <a:cubicBezTo>
                      <a:pt x="1737" y="232"/>
                      <a:pt x="1751" y="233"/>
                      <a:pt x="1765" y="234"/>
                    </a:cubicBezTo>
                    <a:cubicBezTo>
                      <a:pt x="1751" y="231"/>
                      <a:pt x="1737" y="231"/>
                      <a:pt x="1723" y="231"/>
                    </a:cubicBezTo>
                    <a:close/>
                    <a:moveTo>
                      <a:pt x="0" y="1"/>
                    </a:moveTo>
                    <a:lnTo>
                      <a:pt x="0" y="1564"/>
                    </a:lnTo>
                    <a:cubicBezTo>
                      <a:pt x="0" y="1564"/>
                      <a:pt x="543" y="871"/>
                      <a:pt x="941" y="504"/>
                    </a:cubicBezTo>
                    <a:cubicBezTo>
                      <a:pt x="1195" y="274"/>
                      <a:pt x="1512" y="231"/>
                      <a:pt x="1714" y="231"/>
                    </a:cubicBezTo>
                    <a:cubicBezTo>
                      <a:pt x="1717" y="231"/>
                      <a:pt x="1720" y="231"/>
                      <a:pt x="1723" y="231"/>
                    </a:cubicBezTo>
                    <a:lnTo>
                      <a:pt x="1723" y="231"/>
                    </a:lnTo>
                    <a:cubicBezTo>
                      <a:pt x="1484" y="213"/>
                      <a:pt x="1247" y="207"/>
                      <a:pt x="1100" y="207"/>
                    </a:cubicBezTo>
                    <a:cubicBezTo>
                      <a:pt x="1002" y="207"/>
                      <a:pt x="941" y="211"/>
                      <a:pt x="941" y="21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0"/>
              <p:cNvSpPr/>
              <p:nvPr/>
            </p:nvSpPr>
            <p:spPr>
              <a:xfrm>
                <a:off x="7565215" y="3809382"/>
                <a:ext cx="7360" cy="1041"/>
              </a:xfrm>
              <a:custGeom>
                <a:avLst/>
                <a:gdLst/>
                <a:ahLst/>
                <a:cxnLst/>
                <a:rect l="l" t="t" r="r" b="b"/>
                <a:pathLst>
                  <a:path w="99" h="14" extrusionOk="0">
                    <a:moveTo>
                      <a:pt x="0" y="1"/>
                    </a:moveTo>
                    <a:lnTo>
                      <a:pt x="0" y="14"/>
                    </a:lnTo>
                    <a:lnTo>
                      <a:pt x="98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D4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0"/>
              <p:cNvSpPr/>
              <p:nvPr/>
            </p:nvSpPr>
            <p:spPr>
              <a:xfrm>
                <a:off x="7606627" y="3814660"/>
                <a:ext cx="5279" cy="818"/>
              </a:xfrm>
              <a:custGeom>
                <a:avLst/>
                <a:gdLst/>
                <a:ahLst/>
                <a:cxnLst/>
                <a:rect l="l" t="t" r="r" b="b"/>
                <a:pathLst>
                  <a:path w="71" h="11" extrusionOk="0">
                    <a:moveTo>
                      <a:pt x="0" y="0"/>
                    </a:moveTo>
                    <a:lnTo>
                      <a:pt x="68" y="10"/>
                    </a:lnTo>
                    <a:lnTo>
                      <a:pt x="68" y="10"/>
                    </a:lnTo>
                    <a:cubicBezTo>
                      <a:pt x="59" y="9"/>
                      <a:pt x="35" y="3"/>
                      <a:pt x="0" y="0"/>
                    </a:cubicBezTo>
                    <a:close/>
                    <a:moveTo>
                      <a:pt x="68" y="10"/>
                    </a:moveTo>
                    <a:cubicBezTo>
                      <a:pt x="69" y="11"/>
                      <a:pt x="70" y="11"/>
                      <a:pt x="71" y="11"/>
                    </a:cubicBezTo>
                    <a:lnTo>
                      <a:pt x="68" y="10"/>
                    </a:ln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0"/>
              <p:cNvSpPr/>
              <p:nvPr/>
            </p:nvSpPr>
            <p:spPr>
              <a:xfrm>
                <a:off x="7611832" y="3815404"/>
                <a:ext cx="372" cy="74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1" y="1"/>
                    </a:moveTo>
                    <a:lnTo>
                      <a:pt x="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0"/>
              <p:cNvSpPr/>
              <p:nvPr/>
            </p:nvSpPr>
            <p:spPr>
              <a:xfrm>
                <a:off x="7906922" y="4038673"/>
                <a:ext cx="141037" cy="156873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110" extrusionOk="0">
                    <a:moveTo>
                      <a:pt x="1344" y="1"/>
                    </a:moveTo>
                    <a:lnTo>
                      <a:pt x="1897" y="2035"/>
                    </a:lnTo>
                    <a:lnTo>
                      <a:pt x="1353" y="1"/>
                    </a:lnTo>
                    <a:close/>
                    <a:moveTo>
                      <a:pt x="1897" y="2035"/>
                    </a:moveTo>
                    <a:lnTo>
                      <a:pt x="1543" y="2049"/>
                    </a:lnTo>
                    <a:lnTo>
                      <a:pt x="0" y="2110"/>
                    </a:lnTo>
                    <a:lnTo>
                      <a:pt x="0" y="2110"/>
                    </a:lnTo>
                    <a:lnTo>
                      <a:pt x="1897" y="2035"/>
                    </a:lnTo>
                    <a:close/>
                  </a:path>
                </a:pathLst>
              </a:custGeom>
              <a:solidFill>
                <a:srgbClr val="B56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0"/>
              <p:cNvSpPr/>
              <p:nvPr/>
            </p:nvSpPr>
            <p:spPr>
              <a:xfrm>
                <a:off x="7823354" y="3656818"/>
                <a:ext cx="224604" cy="538722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7246" extrusionOk="0">
                    <a:moveTo>
                      <a:pt x="1071" y="1313"/>
                    </a:moveTo>
                    <a:lnTo>
                      <a:pt x="1080" y="1570"/>
                    </a:lnTo>
                    <a:lnTo>
                      <a:pt x="1097" y="1354"/>
                    </a:lnTo>
                    <a:cubicBezTo>
                      <a:pt x="1088" y="1340"/>
                      <a:pt x="1080" y="1327"/>
                      <a:pt x="1071" y="1313"/>
                    </a:cubicBezTo>
                    <a:close/>
                    <a:moveTo>
                      <a:pt x="524" y="1"/>
                    </a:moveTo>
                    <a:cubicBezTo>
                      <a:pt x="1" y="463"/>
                      <a:pt x="18" y="1401"/>
                      <a:pt x="41" y="1709"/>
                    </a:cubicBezTo>
                    <a:cubicBezTo>
                      <a:pt x="197" y="1577"/>
                      <a:pt x="359" y="1550"/>
                      <a:pt x="359" y="1550"/>
                    </a:cubicBezTo>
                    <a:lnTo>
                      <a:pt x="359" y="1550"/>
                    </a:lnTo>
                    <a:cubicBezTo>
                      <a:pt x="386" y="1975"/>
                      <a:pt x="298" y="2279"/>
                      <a:pt x="183" y="2488"/>
                    </a:cubicBezTo>
                    <a:lnTo>
                      <a:pt x="747" y="5333"/>
                    </a:lnTo>
                    <a:cubicBezTo>
                      <a:pt x="892" y="5076"/>
                      <a:pt x="1104" y="4964"/>
                      <a:pt x="1104" y="4964"/>
                    </a:cubicBezTo>
                    <a:lnTo>
                      <a:pt x="1104" y="4964"/>
                    </a:lnTo>
                    <a:cubicBezTo>
                      <a:pt x="1182" y="5305"/>
                      <a:pt x="996" y="5599"/>
                      <a:pt x="834" y="5781"/>
                    </a:cubicBezTo>
                    <a:lnTo>
                      <a:pt x="841" y="5811"/>
                    </a:lnTo>
                    <a:cubicBezTo>
                      <a:pt x="1084" y="5653"/>
                      <a:pt x="1502" y="5434"/>
                      <a:pt x="1985" y="5434"/>
                    </a:cubicBezTo>
                    <a:cubicBezTo>
                      <a:pt x="2144" y="5434"/>
                      <a:pt x="2309" y="5457"/>
                      <a:pt x="2477" y="5515"/>
                    </a:cubicBezTo>
                    <a:lnTo>
                      <a:pt x="2440" y="5518"/>
                    </a:lnTo>
                    <a:cubicBezTo>
                      <a:pt x="2454" y="5518"/>
                      <a:pt x="2329" y="5663"/>
                      <a:pt x="2106" y="5808"/>
                    </a:cubicBezTo>
                    <a:cubicBezTo>
                      <a:pt x="1887" y="5953"/>
                      <a:pt x="1566" y="6098"/>
                      <a:pt x="1192" y="6098"/>
                    </a:cubicBezTo>
                    <a:cubicBezTo>
                      <a:pt x="1155" y="6098"/>
                      <a:pt x="1114" y="6095"/>
                      <a:pt x="1074" y="6091"/>
                    </a:cubicBezTo>
                    <a:lnTo>
                      <a:pt x="1074" y="6091"/>
                    </a:lnTo>
                    <a:cubicBezTo>
                      <a:pt x="1617" y="6325"/>
                      <a:pt x="1540" y="6797"/>
                      <a:pt x="1540" y="6797"/>
                    </a:cubicBezTo>
                    <a:cubicBezTo>
                      <a:pt x="1297" y="6733"/>
                      <a:pt x="1114" y="6638"/>
                      <a:pt x="982" y="6537"/>
                    </a:cubicBezTo>
                    <a:lnTo>
                      <a:pt x="982" y="6537"/>
                    </a:lnTo>
                    <a:lnTo>
                      <a:pt x="1124" y="7246"/>
                    </a:lnTo>
                    <a:lnTo>
                      <a:pt x="3021" y="7171"/>
                    </a:lnTo>
                    <a:lnTo>
                      <a:pt x="2468" y="5137"/>
                    </a:lnTo>
                    <a:cubicBezTo>
                      <a:pt x="2292" y="5130"/>
                      <a:pt x="2120" y="5065"/>
                      <a:pt x="1968" y="4961"/>
                    </a:cubicBezTo>
                    <a:cubicBezTo>
                      <a:pt x="1931" y="4944"/>
                      <a:pt x="1890" y="4914"/>
                      <a:pt x="1853" y="4867"/>
                    </a:cubicBezTo>
                    <a:cubicBezTo>
                      <a:pt x="1823" y="4839"/>
                      <a:pt x="1796" y="4813"/>
                      <a:pt x="1769" y="4782"/>
                    </a:cubicBezTo>
                    <a:cubicBezTo>
                      <a:pt x="1347" y="4300"/>
                      <a:pt x="1165" y="3112"/>
                      <a:pt x="1165" y="3112"/>
                    </a:cubicBezTo>
                    <a:cubicBezTo>
                      <a:pt x="1165" y="3112"/>
                      <a:pt x="1121" y="3119"/>
                      <a:pt x="1063" y="3119"/>
                    </a:cubicBezTo>
                    <a:cubicBezTo>
                      <a:pt x="990" y="3119"/>
                      <a:pt x="888" y="3109"/>
                      <a:pt x="797" y="3075"/>
                    </a:cubicBezTo>
                    <a:cubicBezTo>
                      <a:pt x="770" y="3068"/>
                      <a:pt x="747" y="3058"/>
                      <a:pt x="726" y="3038"/>
                    </a:cubicBezTo>
                    <a:cubicBezTo>
                      <a:pt x="675" y="3008"/>
                      <a:pt x="638" y="2960"/>
                      <a:pt x="615" y="2899"/>
                    </a:cubicBezTo>
                    <a:cubicBezTo>
                      <a:pt x="521" y="2629"/>
                      <a:pt x="345" y="1871"/>
                      <a:pt x="777" y="1684"/>
                    </a:cubicBezTo>
                    <a:cubicBezTo>
                      <a:pt x="912" y="1624"/>
                      <a:pt x="1010" y="1590"/>
                      <a:pt x="1080" y="1570"/>
                    </a:cubicBezTo>
                    <a:lnTo>
                      <a:pt x="1080" y="1570"/>
                    </a:lnTo>
                    <a:lnTo>
                      <a:pt x="1080" y="1570"/>
                    </a:lnTo>
                    <a:lnTo>
                      <a:pt x="868" y="1550"/>
                    </a:lnTo>
                    <a:lnTo>
                      <a:pt x="800" y="810"/>
                    </a:lnTo>
                    <a:cubicBezTo>
                      <a:pt x="669" y="507"/>
                      <a:pt x="577" y="203"/>
                      <a:pt x="524" y="1"/>
                    </a:cubicBez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0"/>
              <p:cNvSpPr/>
              <p:nvPr/>
            </p:nvSpPr>
            <p:spPr>
              <a:xfrm>
                <a:off x="7862313" y="3656818"/>
                <a:ext cx="45649" cy="100667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3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3" y="203"/>
                      <a:pt x="145" y="507"/>
                      <a:pt x="276" y="810"/>
                    </a:cubicBezTo>
                    <a:lnTo>
                      <a:pt x="243" y="419"/>
                    </a:lnTo>
                    <a:lnTo>
                      <a:pt x="0" y="1"/>
                    </a:lnTo>
                    <a:close/>
                    <a:moveTo>
                      <a:pt x="530" y="915"/>
                    </a:moveTo>
                    <a:lnTo>
                      <a:pt x="547" y="1313"/>
                    </a:lnTo>
                    <a:cubicBezTo>
                      <a:pt x="556" y="1327"/>
                      <a:pt x="564" y="1340"/>
                      <a:pt x="573" y="1354"/>
                    </a:cubicBezTo>
                    <a:lnTo>
                      <a:pt x="600" y="1064"/>
                    </a:lnTo>
                    <a:lnTo>
                      <a:pt x="614" y="1064"/>
                    </a:lnTo>
                    <a:lnTo>
                      <a:pt x="530" y="915"/>
                    </a:ln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0"/>
              <p:cNvSpPr/>
              <p:nvPr/>
            </p:nvSpPr>
            <p:spPr>
              <a:xfrm>
                <a:off x="7826402" y="3771984"/>
                <a:ext cx="25650" cy="69812"/>
              </a:xfrm>
              <a:custGeom>
                <a:avLst/>
                <a:gdLst/>
                <a:ahLst/>
                <a:cxnLst/>
                <a:rect l="l" t="t" r="r" b="b"/>
                <a:pathLst>
                  <a:path w="345" h="939" extrusionOk="0">
                    <a:moveTo>
                      <a:pt x="318" y="1"/>
                    </a:moveTo>
                    <a:cubicBezTo>
                      <a:pt x="318" y="1"/>
                      <a:pt x="156" y="28"/>
                      <a:pt x="0" y="160"/>
                    </a:cubicBezTo>
                    <a:cubicBezTo>
                      <a:pt x="4" y="224"/>
                      <a:pt x="7" y="261"/>
                      <a:pt x="7" y="261"/>
                    </a:cubicBezTo>
                    <a:lnTo>
                      <a:pt x="142" y="939"/>
                    </a:lnTo>
                    <a:cubicBezTo>
                      <a:pt x="257" y="730"/>
                      <a:pt x="345" y="426"/>
                      <a:pt x="318" y="1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0"/>
              <p:cNvSpPr/>
              <p:nvPr/>
            </p:nvSpPr>
            <p:spPr>
              <a:xfrm>
                <a:off x="7885807" y="4060755"/>
                <a:ext cx="121781" cy="49441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665" extrusionOk="0">
                    <a:moveTo>
                      <a:pt x="1145" y="1"/>
                    </a:moveTo>
                    <a:cubicBezTo>
                      <a:pt x="662" y="1"/>
                      <a:pt x="244" y="220"/>
                      <a:pt x="1" y="378"/>
                    </a:cubicBezTo>
                    <a:lnTo>
                      <a:pt x="41" y="594"/>
                    </a:lnTo>
                    <a:cubicBezTo>
                      <a:pt x="116" y="612"/>
                      <a:pt x="180" y="635"/>
                      <a:pt x="234" y="658"/>
                    </a:cubicBezTo>
                    <a:cubicBezTo>
                      <a:pt x="274" y="662"/>
                      <a:pt x="315" y="665"/>
                      <a:pt x="352" y="665"/>
                    </a:cubicBezTo>
                    <a:cubicBezTo>
                      <a:pt x="726" y="665"/>
                      <a:pt x="1047" y="520"/>
                      <a:pt x="1266" y="375"/>
                    </a:cubicBezTo>
                    <a:cubicBezTo>
                      <a:pt x="1489" y="230"/>
                      <a:pt x="1614" y="85"/>
                      <a:pt x="1600" y="85"/>
                    </a:cubicBezTo>
                    <a:lnTo>
                      <a:pt x="1637" y="82"/>
                    </a:lnTo>
                    <a:cubicBezTo>
                      <a:pt x="1469" y="24"/>
                      <a:pt x="1304" y="1"/>
                      <a:pt x="1145" y="1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0"/>
              <p:cNvSpPr/>
              <p:nvPr/>
            </p:nvSpPr>
            <p:spPr>
              <a:xfrm>
                <a:off x="7888855" y="4104918"/>
                <a:ext cx="54794" cy="57248"/>
              </a:xfrm>
              <a:custGeom>
                <a:avLst/>
                <a:gdLst/>
                <a:ahLst/>
                <a:cxnLst/>
                <a:rect l="l" t="t" r="r" b="b"/>
                <a:pathLst>
                  <a:path w="737" h="770" extrusionOk="0">
                    <a:moveTo>
                      <a:pt x="0" y="0"/>
                    </a:moveTo>
                    <a:lnTo>
                      <a:pt x="101" y="510"/>
                    </a:lnTo>
                    <a:cubicBezTo>
                      <a:pt x="233" y="611"/>
                      <a:pt x="416" y="706"/>
                      <a:pt x="659" y="770"/>
                    </a:cubicBezTo>
                    <a:cubicBezTo>
                      <a:pt x="659" y="770"/>
                      <a:pt x="736" y="298"/>
                      <a:pt x="193" y="64"/>
                    </a:cubicBezTo>
                    <a:cubicBezTo>
                      <a:pt x="139" y="41"/>
                      <a:pt x="75" y="18"/>
                      <a:pt x="0" y="0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0"/>
              <p:cNvSpPr/>
              <p:nvPr/>
            </p:nvSpPr>
            <p:spPr>
              <a:xfrm>
                <a:off x="7878818" y="4025885"/>
                <a:ext cx="32416" cy="60816"/>
              </a:xfrm>
              <a:custGeom>
                <a:avLst/>
                <a:gdLst/>
                <a:ahLst/>
                <a:cxnLst/>
                <a:rect l="l" t="t" r="r" b="b"/>
                <a:pathLst>
                  <a:path w="436" h="818" extrusionOk="0">
                    <a:moveTo>
                      <a:pt x="358" y="0"/>
                    </a:moveTo>
                    <a:cubicBezTo>
                      <a:pt x="358" y="0"/>
                      <a:pt x="146" y="112"/>
                      <a:pt x="1" y="369"/>
                    </a:cubicBezTo>
                    <a:lnTo>
                      <a:pt x="88" y="817"/>
                    </a:lnTo>
                    <a:cubicBezTo>
                      <a:pt x="250" y="635"/>
                      <a:pt x="436" y="341"/>
                      <a:pt x="358" y="0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0"/>
              <p:cNvSpPr/>
              <p:nvPr/>
            </p:nvSpPr>
            <p:spPr>
              <a:xfrm>
                <a:off x="7849004" y="3772951"/>
                <a:ext cx="158583" cy="265792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3575" extrusionOk="0">
                    <a:moveTo>
                      <a:pt x="918" y="1"/>
                    </a:moveTo>
                    <a:cubicBezTo>
                      <a:pt x="796" y="1"/>
                      <a:pt x="735" y="8"/>
                      <a:pt x="735" y="8"/>
                    </a:cubicBezTo>
                    <a:cubicBezTo>
                      <a:pt x="665" y="28"/>
                      <a:pt x="567" y="62"/>
                      <a:pt x="432" y="122"/>
                    </a:cubicBezTo>
                    <a:cubicBezTo>
                      <a:pt x="0" y="309"/>
                      <a:pt x="176" y="1067"/>
                      <a:pt x="270" y="1337"/>
                    </a:cubicBezTo>
                    <a:cubicBezTo>
                      <a:pt x="293" y="1398"/>
                      <a:pt x="330" y="1446"/>
                      <a:pt x="381" y="1476"/>
                    </a:cubicBezTo>
                    <a:cubicBezTo>
                      <a:pt x="199" y="1321"/>
                      <a:pt x="168" y="726"/>
                      <a:pt x="266" y="379"/>
                    </a:cubicBezTo>
                    <a:cubicBezTo>
                      <a:pt x="341" y="106"/>
                      <a:pt x="705" y="25"/>
                      <a:pt x="918" y="1"/>
                    </a:cubicBezTo>
                    <a:close/>
                    <a:moveTo>
                      <a:pt x="452" y="1513"/>
                    </a:moveTo>
                    <a:cubicBezTo>
                      <a:pt x="543" y="1547"/>
                      <a:pt x="645" y="1557"/>
                      <a:pt x="718" y="1557"/>
                    </a:cubicBezTo>
                    <a:cubicBezTo>
                      <a:pt x="776" y="1557"/>
                      <a:pt x="820" y="1550"/>
                      <a:pt x="820" y="1550"/>
                    </a:cubicBezTo>
                    <a:lnTo>
                      <a:pt x="807" y="1550"/>
                    </a:lnTo>
                    <a:cubicBezTo>
                      <a:pt x="769" y="1550"/>
                      <a:pt x="651" y="1547"/>
                      <a:pt x="455" y="1513"/>
                    </a:cubicBezTo>
                    <a:close/>
                    <a:moveTo>
                      <a:pt x="820" y="1550"/>
                    </a:moveTo>
                    <a:lnTo>
                      <a:pt x="820" y="1550"/>
                    </a:lnTo>
                    <a:cubicBezTo>
                      <a:pt x="820" y="1551"/>
                      <a:pt x="1002" y="2738"/>
                      <a:pt x="1424" y="3220"/>
                    </a:cubicBezTo>
                    <a:cubicBezTo>
                      <a:pt x="1451" y="3251"/>
                      <a:pt x="1478" y="3277"/>
                      <a:pt x="1508" y="3305"/>
                    </a:cubicBezTo>
                    <a:cubicBezTo>
                      <a:pt x="1157" y="2907"/>
                      <a:pt x="820" y="1551"/>
                      <a:pt x="820" y="1550"/>
                    </a:cubicBezTo>
                    <a:close/>
                    <a:moveTo>
                      <a:pt x="1623" y="3399"/>
                    </a:moveTo>
                    <a:cubicBezTo>
                      <a:pt x="1624" y="3400"/>
                      <a:pt x="1626" y="3401"/>
                      <a:pt x="1627" y="3402"/>
                    </a:cubicBezTo>
                    <a:lnTo>
                      <a:pt x="1627" y="3402"/>
                    </a:lnTo>
                    <a:cubicBezTo>
                      <a:pt x="1625" y="3401"/>
                      <a:pt x="1624" y="3400"/>
                      <a:pt x="1623" y="3399"/>
                    </a:cubicBezTo>
                    <a:close/>
                    <a:moveTo>
                      <a:pt x="1627" y="3402"/>
                    </a:moveTo>
                    <a:cubicBezTo>
                      <a:pt x="1778" y="3504"/>
                      <a:pt x="1948" y="3568"/>
                      <a:pt x="2123" y="3575"/>
                    </a:cubicBezTo>
                    <a:lnTo>
                      <a:pt x="2132" y="3575"/>
                    </a:lnTo>
                    <a:cubicBezTo>
                      <a:pt x="2132" y="3575"/>
                      <a:pt x="2018" y="3564"/>
                      <a:pt x="1629" y="3402"/>
                    </a:cubicBezTo>
                    <a:cubicBezTo>
                      <a:pt x="1629" y="3402"/>
                      <a:pt x="1628" y="3402"/>
                      <a:pt x="1627" y="3402"/>
                    </a:cubicBez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0"/>
              <p:cNvSpPr/>
              <p:nvPr/>
            </p:nvSpPr>
            <p:spPr>
              <a:xfrm>
                <a:off x="8054132" y="4474729"/>
                <a:ext cx="8624" cy="2334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314" extrusionOk="0">
                    <a:moveTo>
                      <a:pt x="1" y="1"/>
                    </a:moveTo>
                    <a:lnTo>
                      <a:pt x="69" y="314"/>
                    </a:lnTo>
                    <a:cubicBezTo>
                      <a:pt x="116" y="31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362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0"/>
              <p:cNvSpPr/>
              <p:nvPr/>
            </p:nvSpPr>
            <p:spPr>
              <a:xfrm>
                <a:off x="7880305" y="3687970"/>
                <a:ext cx="23419" cy="8564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152" extrusionOk="0">
                    <a:moveTo>
                      <a:pt x="1" y="0"/>
                    </a:moveTo>
                    <a:lnTo>
                      <a:pt x="34" y="391"/>
                    </a:lnTo>
                    <a:lnTo>
                      <a:pt x="102" y="1131"/>
                    </a:lnTo>
                    <a:lnTo>
                      <a:pt x="314" y="1151"/>
                    </a:lnTo>
                    <a:lnTo>
                      <a:pt x="305" y="894"/>
                    </a:lnTo>
                    <a:lnTo>
                      <a:pt x="288" y="49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D4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0"/>
              <p:cNvSpPr/>
              <p:nvPr/>
            </p:nvSpPr>
            <p:spPr>
              <a:xfrm>
                <a:off x="7906922" y="4190940"/>
                <a:ext cx="139773" cy="27679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3723" extrusionOk="0">
                    <a:moveTo>
                      <a:pt x="1543" y="1"/>
                    </a:moveTo>
                    <a:lnTo>
                      <a:pt x="0" y="62"/>
                    </a:lnTo>
                    <a:lnTo>
                      <a:pt x="931" y="295"/>
                    </a:lnTo>
                    <a:lnTo>
                      <a:pt x="1316" y="3281"/>
                    </a:lnTo>
                    <a:cubicBezTo>
                      <a:pt x="1553" y="3436"/>
                      <a:pt x="1762" y="3615"/>
                      <a:pt x="1880" y="3723"/>
                    </a:cubicBezTo>
                    <a:lnTo>
                      <a:pt x="1543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0"/>
              <p:cNvSpPr/>
              <p:nvPr/>
            </p:nvSpPr>
            <p:spPr>
              <a:xfrm>
                <a:off x="7869004" y="4434804"/>
                <a:ext cx="190330" cy="63270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851" extrusionOk="0">
                    <a:moveTo>
                      <a:pt x="1826" y="1"/>
                    </a:moveTo>
                    <a:lnTo>
                      <a:pt x="1863" y="291"/>
                    </a:lnTo>
                    <a:lnTo>
                      <a:pt x="173" y="449"/>
                    </a:lnTo>
                    <a:lnTo>
                      <a:pt x="1" y="851"/>
                    </a:lnTo>
                    <a:lnTo>
                      <a:pt x="1570" y="851"/>
                    </a:lnTo>
                    <a:lnTo>
                      <a:pt x="1786" y="521"/>
                    </a:lnTo>
                    <a:lnTo>
                      <a:pt x="1863" y="851"/>
                    </a:lnTo>
                    <a:lnTo>
                      <a:pt x="2559" y="851"/>
                    </a:lnTo>
                    <a:lnTo>
                      <a:pt x="2491" y="538"/>
                    </a:lnTo>
                    <a:lnTo>
                      <a:pt x="2390" y="443"/>
                    </a:lnTo>
                    <a:cubicBezTo>
                      <a:pt x="2272" y="335"/>
                      <a:pt x="2063" y="156"/>
                      <a:pt x="1826" y="1"/>
                    </a:cubicBezTo>
                    <a:close/>
                  </a:path>
                </a:pathLst>
              </a:custGeom>
              <a:solidFill>
                <a:srgbClr val="4748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0"/>
              <p:cNvSpPr/>
              <p:nvPr/>
            </p:nvSpPr>
            <p:spPr>
              <a:xfrm>
                <a:off x="7903650" y="3757412"/>
                <a:ext cx="12862" cy="1620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218" extrusionOk="0">
                    <a:moveTo>
                      <a:pt x="17" y="1"/>
                    </a:moveTo>
                    <a:lnTo>
                      <a:pt x="0" y="217"/>
                    </a:lnTo>
                    <a:cubicBezTo>
                      <a:pt x="72" y="197"/>
                      <a:pt x="112" y="190"/>
                      <a:pt x="139" y="190"/>
                    </a:cubicBezTo>
                    <a:cubicBezTo>
                      <a:pt x="159" y="190"/>
                      <a:pt x="170" y="197"/>
                      <a:pt x="173" y="197"/>
                    </a:cubicBezTo>
                    <a:cubicBezTo>
                      <a:pt x="119" y="136"/>
                      <a:pt x="64" y="72"/>
                      <a:pt x="17" y="1"/>
                    </a:cubicBezTo>
                    <a:close/>
                  </a:path>
                </a:pathLst>
              </a:custGeom>
              <a:solidFill>
                <a:srgbClr val="C77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0"/>
              <p:cNvSpPr/>
              <p:nvPr/>
            </p:nvSpPr>
            <p:spPr>
              <a:xfrm>
                <a:off x="7903874" y="3735851"/>
                <a:ext cx="12639" cy="3620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487" extrusionOk="0">
                    <a:moveTo>
                      <a:pt x="41" y="1"/>
                    </a:moveTo>
                    <a:lnTo>
                      <a:pt x="14" y="291"/>
                    </a:lnTo>
                    <a:cubicBezTo>
                      <a:pt x="61" y="362"/>
                      <a:pt x="116" y="426"/>
                      <a:pt x="170" y="487"/>
                    </a:cubicBezTo>
                    <a:cubicBezTo>
                      <a:pt x="170" y="487"/>
                      <a:pt x="1" y="193"/>
                      <a:pt x="156" y="173"/>
                    </a:cubicBez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A02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0"/>
              <p:cNvSpPr/>
              <p:nvPr/>
            </p:nvSpPr>
            <p:spPr>
              <a:xfrm>
                <a:off x="7903650" y="3748639"/>
                <a:ext cx="25204" cy="24981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6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4" y="21"/>
                      <a:pt x="173" y="315"/>
                      <a:pt x="173" y="315"/>
                    </a:cubicBezTo>
                    <a:cubicBezTo>
                      <a:pt x="170" y="315"/>
                      <a:pt x="159" y="308"/>
                      <a:pt x="139" y="308"/>
                    </a:cubicBezTo>
                    <a:cubicBezTo>
                      <a:pt x="112" y="308"/>
                      <a:pt x="72" y="315"/>
                      <a:pt x="0" y="335"/>
                    </a:cubicBezTo>
                    <a:cubicBezTo>
                      <a:pt x="0" y="335"/>
                      <a:pt x="61" y="328"/>
                      <a:pt x="183" y="328"/>
                    </a:cubicBezTo>
                    <a:cubicBezTo>
                      <a:pt x="274" y="315"/>
                      <a:pt x="338" y="315"/>
                      <a:pt x="338" y="315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A7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0"/>
              <p:cNvSpPr/>
              <p:nvPr/>
            </p:nvSpPr>
            <p:spPr>
              <a:xfrm>
                <a:off x="7826848" y="4401941"/>
                <a:ext cx="1115" cy="22899"/>
              </a:xfrm>
              <a:custGeom>
                <a:avLst/>
                <a:gdLst/>
                <a:ahLst/>
                <a:cxnLst/>
                <a:rect l="l" t="t" r="r" b="b"/>
                <a:pathLst>
                  <a:path w="15" h="308" extrusionOk="0">
                    <a:moveTo>
                      <a:pt x="1" y="0"/>
                    </a:moveTo>
                    <a:lnTo>
                      <a:pt x="1" y="307"/>
                    </a:lnTo>
                    <a:cubicBezTo>
                      <a:pt x="8" y="307"/>
                      <a:pt x="11" y="304"/>
                      <a:pt x="15" y="304"/>
                    </a:cubicBezTo>
                    <a:cubicBezTo>
                      <a:pt x="11" y="220"/>
                      <a:pt x="4" y="119"/>
                      <a:pt x="1" y="0"/>
                    </a:cubicBezTo>
                    <a:close/>
                  </a:path>
                </a:pathLst>
              </a:custGeom>
              <a:solidFill>
                <a:srgbClr val="7C9B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0"/>
              <p:cNvSpPr/>
              <p:nvPr/>
            </p:nvSpPr>
            <p:spPr>
              <a:xfrm>
                <a:off x="7826848" y="4424543"/>
                <a:ext cx="7360" cy="24386"/>
              </a:xfrm>
              <a:custGeom>
                <a:avLst/>
                <a:gdLst/>
                <a:ahLst/>
                <a:cxnLst/>
                <a:rect l="l" t="t" r="r" b="b"/>
                <a:pathLst>
                  <a:path w="99" h="328" extrusionOk="0">
                    <a:moveTo>
                      <a:pt x="15" y="0"/>
                    </a:moveTo>
                    <a:cubicBezTo>
                      <a:pt x="11" y="0"/>
                      <a:pt x="8" y="3"/>
                      <a:pt x="1" y="3"/>
                    </a:cubicBezTo>
                    <a:lnTo>
                      <a:pt x="1" y="210"/>
                    </a:lnTo>
                    <a:cubicBezTo>
                      <a:pt x="41" y="250"/>
                      <a:pt x="72" y="287"/>
                      <a:pt x="99" y="327"/>
                    </a:cubicBezTo>
                    <a:cubicBezTo>
                      <a:pt x="82" y="291"/>
                      <a:pt x="65" y="260"/>
                      <a:pt x="49" y="240"/>
                    </a:cubicBezTo>
                    <a:cubicBezTo>
                      <a:pt x="35" y="223"/>
                      <a:pt x="24" y="135"/>
                      <a:pt x="15" y="0"/>
                    </a:cubicBezTo>
                    <a:close/>
                  </a:path>
                </a:pathLst>
              </a:custGeom>
              <a:solidFill>
                <a:srgbClr val="5362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0"/>
              <p:cNvSpPr/>
              <p:nvPr/>
            </p:nvSpPr>
            <p:spPr>
              <a:xfrm>
                <a:off x="7744841" y="4198746"/>
                <a:ext cx="82080" cy="241406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3247" extrusionOk="0">
                    <a:moveTo>
                      <a:pt x="1104" y="0"/>
                    </a:moveTo>
                    <a:lnTo>
                      <a:pt x="1" y="41"/>
                    </a:lnTo>
                    <a:lnTo>
                      <a:pt x="611" y="567"/>
                    </a:lnTo>
                    <a:lnTo>
                      <a:pt x="814" y="3037"/>
                    </a:lnTo>
                    <a:cubicBezTo>
                      <a:pt x="935" y="3098"/>
                      <a:pt x="1030" y="3169"/>
                      <a:pt x="1104" y="3247"/>
                    </a:cubicBezTo>
                    <a:lnTo>
                      <a:pt x="1104" y="3040"/>
                    </a:lnTo>
                    <a:lnTo>
                      <a:pt x="1104" y="2733"/>
                    </a:lnTo>
                    <a:cubicBezTo>
                      <a:pt x="1077" y="1802"/>
                      <a:pt x="1104" y="0"/>
                      <a:pt x="1104" y="0"/>
                    </a:cubicBez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0"/>
              <p:cNvSpPr/>
              <p:nvPr/>
            </p:nvSpPr>
            <p:spPr>
              <a:xfrm>
                <a:off x="7700158" y="4424543"/>
                <a:ext cx="146093" cy="7353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989" extrusionOk="0">
                    <a:moveTo>
                      <a:pt x="1415" y="0"/>
                    </a:moveTo>
                    <a:lnTo>
                      <a:pt x="1449" y="429"/>
                    </a:lnTo>
                    <a:cubicBezTo>
                      <a:pt x="1449" y="429"/>
                      <a:pt x="1323" y="294"/>
                      <a:pt x="1118" y="294"/>
                    </a:cubicBezTo>
                    <a:cubicBezTo>
                      <a:pt x="1020" y="294"/>
                      <a:pt x="909" y="321"/>
                      <a:pt x="784" y="405"/>
                    </a:cubicBezTo>
                    <a:cubicBezTo>
                      <a:pt x="379" y="665"/>
                      <a:pt x="1" y="989"/>
                      <a:pt x="1" y="989"/>
                    </a:cubicBezTo>
                    <a:lnTo>
                      <a:pt x="730" y="989"/>
                    </a:lnTo>
                    <a:lnTo>
                      <a:pt x="1320" y="676"/>
                    </a:lnTo>
                    <a:lnTo>
                      <a:pt x="1354" y="989"/>
                    </a:lnTo>
                    <a:lnTo>
                      <a:pt x="1965" y="874"/>
                    </a:lnTo>
                    <a:cubicBezTo>
                      <a:pt x="1965" y="874"/>
                      <a:pt x="1887" y="517"/>
                      <a:pt x="1803" y="327"/>
                    </a:cubicBezTo>
                    <a:cubicBezTo>
                      <a:pt x="1776" y="287"/>
                      <a:pt x="1745" y="250"/>
                      <a:pt x="1705" y="210"/>
                    </a:cubicBezTo>
                    <a:cubicBezTo>
                      <a:pt x="1631" y="132"/>
                      <a:pt x="1536" y="61"/>
                      <a:pt x="1415" y="0"/>
                    </a:cubicBezTo>
                    <a:close/>
                  </a:path>
                </a:pathLst>
              </a:custGeom>
              <a:solidFill>
                <a:srgbClr val="4748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>
                <a:off x="6033407" y="1969324"/>
                <a:ext cx="60519" cy="110703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489" extrusionOk="0">
                    <a:moveTo>
                      <a:pt x="387" y="1"/>
                    </a:moveTo>
                    <a:cubicBezTo>
                      <a:pt x="366" y="1"/>
                      <a:pt x="344" y="2"/>
                      <a:pt x="321" y="5"/>
                    </a:cubicBezTo>
                    <a:cubicBezTo>
                      <a:pt x="240" y="19"/>
                      <a:pt x="172" y="49"/>
                      <a:pt x="118" y="100"/>
                    </a:cubicBezTo>
                    <a:cubicBezTo>
                      <a:pt x="37" y="181"/>
                      <a:pt x="0" y="288"/>
                      <a:pt x="13" y="420"/>
                    </a:cubicBezTo>
                    <a:cubicBezTo>
                      <a:pt x="20" y="491"/>
                      <a:pt x="44" y="559"/>
                      <a:pt x="84" y="616"/>
                    </a:cubicBezTo>
                    <a:cubicBezTo>
                      <a:pt x="118" y="667"/>
                      <a:pt x="179" y="721"/>
                      <a:pt x="260" y="778"/>
                    </a:cubicBezTo>
                    <a:cubicBezTo>
                      <a:pt x="354" y="846"/>
                      <a:pt x="428" y="896"/>
                      <a:pt x="475" y="930"/>
                    </a:cubicBezTo>
                    <a:cubicBezTo>
                      <a:pt x="536" y="981"/>
                      <a:pt x="570" y="1037"/>
                      <a:pt x="577" y="1098"/>
                    </a:cubicBezTo>
                    <a:cubicBezTo>
                      <a:pt x="580" y="1139"/>
                      <a:pt x="577" y="1173"/>
                      <a:pt x="564" y="1196"/>
                    </a:cubicBezTo>
                    <a:cubicBezTo>
                      <a:pt x="539" y="1247"/>
                      <a:pt x="503" y="1277"/>
                      <a:pt x="455" y="1284"/>
                    </a:cubicBezTo>
                    <a:cubicBezTo>
                      <a:pt x="446" y="1286"/>
                      <a:pt x="438" y="1287"/>
                      <a:pt x="430" y="1287"/>
                    </a:cubicBezTo>
                    <a:cubicBezTo>
                      <a:pt x="404" y="1287"/>
                      <a:pt x="381" y="1278"/>
                      <a:pt x="357" y="1257"/>
                    </a:cubicBezTo>
                    <a:cubicBezTo>
                      <a:pt x="317" y="1227"/>
                      <a:pt x="290" y="1169"/>
                      <a:pt x="270" y="1085"/>
                    </a:cubicBezTo>
                    <a:lnTo>
                      <a:pt x="61" y="1132"/>
                    </a:lnTo>
                    <a:cubicBezTo>
                      <a:pt x="74" y="1210"/>
                      <a:pt x="94" y="1274"/>
                      <a:pt x="128" y="1331"/>
                    </a:cubicBezTo>
                    <a:cubicBezTo>
                      <a:pt x="162" y="1386"/>
                      <a:pt x="206" y="1426"/>
                      <a:pt x="256" y="1453"/>
                    </a:cubicBezTo>
                    <a:cubicBezTo>
                      <a:pt x="302" y="1477"/>
                      <a:pt x="352" y="1489"/>
                      <a:pt x="409" y="1489"/>
                    </a:cubicBezTo>
                    <a:cubicBezTo>
                      <a:pt x="432" y="1489"/>
                      <a:pt x="457" y="1487"/>
                      <a:pt x="483" y="1483"/>
                    </a:cubicBezTo>
                    <a:cubicBezTo>
                      <a:pt x="530" y="1476"/>
                      <a:pt x="570" y="1467"/>
                      <a:pt x="604" y="1450"/>
                    </a:cubicBezTo>
                    <a:cubicBezTo>
                      <a:pt x="668" y="1419"/>
                      <a:pt x="715" y="1375"/>
                      <a:pt x="746" y="1321"/>
                    </a:cubicBezTo>
                    <a:cubicBezTo>
                      <a:pt x="793" y="1244"/>
                      <a:pt x="813" y="1152"/>
                      <a:pt x="799" y="1051"/>
                    </a:cubicBezTo>
                    <a:cubicBezTo>
                      <a:pt x="796" y="1011"/>
                      <a:pt x="779" y="967"/>
                      <a:pt x="752" y="920"/>
                    </a:cubicBezTo>
                    <a:cubicBezTo>
                      <a:pt x="742" y="900"/>
                      <a:pt x="729" y="880"/>
                      <a:pt x="712" y="855"/>
                    </a:cubicBezTo>
                    <a:cubicBezTo>
                      <a:pt x="678" y="808"/>
                      <a:pt x="631" y="761"/>
                      <a:pt x="570" y="718"/>
                    </a:cubicBezTo>
                    <a:cubicBezTo>
                      <a:pt x="553" y="704"/>
                      <a:pt x="516" y="677"/>
                      <a:pt x="458" y="643"/>
                    </a:cubicBezTo>
                    <a:cubicBezTo>
                      <a:pt x="411" y="616"/>
                      <a:pt x="374" y="589"/>
                      <a:pt x="351" y="569"/>
                    </a:cubicBezTo>
                    <a:cubicBezTo>
                      <a:pt x="287" y="508"/>
                      <a:pt x="249" y="444"/>
                      <a:pt x="243" y="380"/>
                    </a:cubicBezTo>
                    <a:cubicBezTo>
                      <a:pt x="240" y="336"/>
                      <a:pt x="243" y="299"/>
                      <a:pt x="260" y="268"/>
                    </a:cubicBezTo>
                    <a:cubicBezTo>
                      <a:pt x="276" y="232"/>
                      <a:pt x="304" y="207"/>
                      <a:pt x="347" y="201"/>
                    </a:cubicBezTo>
                    <a:cubicBezTo>
                      <a:pt x="355" y="200"/>
                      <a:pt x="363" y="199"/>
                      <a:pt x="370" y="199"/>
                    </a:cubicBezTo>
                    <a:cubicBezTo>
                      <a:pt x="397" y="199"/>
                      <a:pt x="420" y="208"/>
                      <a:pt x="438" y="224"/>
                    </a:cubicBezTo>
                    <a:cubicBezTo>
                      <a:pt x="469" y="252"/>
                      <a:pt x="492" y="296"/>
                      <a:pt x="503" y="353"/>
                    </a:cubicBezTo>
                    <a:lnTo>
                      <a:pt x="712" y="282"/>
                    </a:lnTo>
                    <a:cubicBezTo>
                      <a:pt x="701" y="221"/>
                      <a:pt x="681" y="167"/>
                      <a:pt x="648" y="123"/>
                    </a:cubicBezTo>
                    <a:cubicBezTo>
                      <a:pt x="617" y="79"/>
                      <a:pt x="577" y="45"/>
                      <a:pt x="530" y="29"/>
                    </a:cubicBezTo>
                    <a:cubicBezTo>
                      <a:pt x="486" y="10"/>
                      <a:pt x="440" y="1"/>
                      <a:pt x="387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>
                <a:off x="6095116" y="1959956"/>
                <a:ext cx="59998" cy="110703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489" extrusionOk="0">
                    <a:moveTo>
                      <a:pt x="396" y="0"/>
                    </a:moveTo>
                    <a:cubicBezTo>
                      <a:pt x="375" y="0"/>
                      <a:pt x="353" y="2"/>
                      <a:pt x="331" y="6"/>
                    </a:cubicBezTo>
                    <a:cubicBezTo>
                      <a:pt x="233" y="20"/>
                      <a:pt x="152" y="67"/>
                      <a:pt x="91" y="145"/>
                    </a:cubicBezTo>
                    <a:cubicBezTo>
                      <a:pt x="27" y="222"/>
                      <a:pt x="0" y="310"/>
                      <a:pt x="10" y="405"/>
                    </a:cubicBezTo>
                    <a:lnTo>
                      <a:pt x="88" y="1194"/>
                    </a:lnTo>
                    <a:cubicBezTo>
                      <a:pt x="98" y="1289"/>
                      <a:pt x="142" y="1366"/>
                      <a:pt x="216" y="1420"/>
                    </a:cubicBezTo>
                    <a:cubicBezTo>
                      <a:pt x="278" y="1466"/>
                      <a:pt x="344" y="1488"/>
                      <a:pt x="418" y="1488"/>
                    </a:cubicBezTo>
                    <a:cubicBezTo>
                      <a:pt x="437" y="1488"/>
                      <a:pt x="456" y="1487"/>
                      <a:pt x="475" y="1484"/>
                    </a:cubicBezTo>
                    <a:cubicBezTo>
                      <a:pt x="573" y="1467"/>
                      <a:pt x="654" y="1423"/>
                      <a:pt x="715" y="1346"/>
                    </a:cubicBezTo>
                    <a:cubicBezTo>
                      <a:pt x="779" y="1269"/>
                      <a:pt x="807" y="1180"/>
                      <a:pt x="796" y="1087"/>
                    </a:cubicBezTo>
                    <a:lnTo>
                      <a:pt x="776" y="884"/>
                    </a:lnTo>
                    <a:lnTo>
                      <a:pt x="544" y="917"/>
                    </a:lnTo>
                    <a:lnTo>
                      <a:pt x="564" y="1120"/>
                    </a:lnTo>
                    <a:cubicBezTo>
                      <a:pt x="567" y="1154"/>
                      <a:pt x="556" y="1184"/>
                      <a:pt x="536" y="1211"/>
                    </a:cubicBezTo>
                    <a:cubicBezTo>
                      <a:pt x="513" y="1241"/>
                      <a:pt x="483" y="1258"/>
                      <a:pt x="449" y="1261"/>
                    </a:cubicBezTo>
                    <a:cubicBezTo>
                      <a:pt x="439" y="1263"/>
                      <a:pt x="430" y="1264"/>
                      <a:pt x="422" y="1264"/>
                    </a:cubicBezTo>
                    <a:cubicBezTo>
                      <a:pt x="396" y="1264"/>
                      <a:pt x="375" y="1256"/>
                      <a:pt x="354" y="1241"/>
                    </a:cubicBezTo>
                    <a:cubicBezTo>
                      <a:pt x="327" y="1221"/>
                      <a:pt x="310" y="1191"/>
                      <a:pt x="307" y="1157"/>
                    </a:cubicBezTo>
                    <a:lnTo>
                      <a:pt x="229" y="367"/>
                    </a:lnTo>
                    <a:cubicBezTo>
                      <a:pt x="226" y="333"/>
                      <a:pt x="236" y="300"/>
                      <a:pt x="260" y="273"/>
                    </a:cubicBezTo>
                    <a:cubicBezTo>
                      <a:pt x="280" y="246"/>
                      <a:pt x="310" y="229"/>
                      <a:pt x="344" y="222"/>
                    </a:cubicBezTo>
                    <a:cubicBezTo>
                      <a:pt x="352" y="221"/>
                      <a:pt x="359" y="220"/>
                      <a:pt x="367" y="220"/>
                    </a:cubicBezTo>
                    <a:cubicBezTo>
                      <a:pt x="394" y="220"/>
                      <a:pt x="417" y="230"/>
                      <a:pt x="438" y="246"/>
                    </a:cubicBezTo>
                    <a:cubicBezTo>
                      <a:pt x="466" y="266"/>
                      <a:pt x="483" y="293"/>
                      <a:pt x="486" y="327"/>
                    </a:cubicBezTo>
                    <a:lnTo>
                      <a:pt x="503" y="499"/>
                    </a:lnTo>
                    <a:lnTo>
                      <a:pt x="732" y="462"/>
                    </a:lnTo>
                    <a:lnTo>
                      <a:pt x="718" y="297"/>
                    </a:lnTo>
                    <a:cubicBezTo>
                      <a:pt x="709" y="202"/>
                      <a:pt x="665" y="124"/>
                      <a:pt x="590" y="67"/>
                    </a:cubicBezTo>
                    <a:cubicBezTo>
                      <a:pt x="533" y="23"/>
                      <a:pt x="468" y="0"/>
                      <a:pt x="396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0"/>
              <p:cNvSpPr/>
              <p:nvPr/>
            </p:nvSpPr>
            <p:spPr>
              <a:xfrm>
                <a:off x="6154521" y="1947837"/>
                <a:ext cx="64088" cy="115759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557" extrusionOk="0">
                    <a:moveTo>
                      <a:pt x="716" y="1"/>
                    </a:moveTo>
                    <a:lnTo>
                      <a:pt x="494" y="38"/>
                    </a:lnTo>
                    <a:lnTo>
                      <a:pt x="554" y="649"/>
                    </a:lnTo>
                    <a:lnTo>
                      <a:pt x="284" y="692"/>
                    </a:lnTo>
                    <a:lnTo>
                      <a:pt x="223" y="79"/>
                    </a:lnTo>
                    <a:lnTo>
                      <a:pt x="0" y="112"/>
                    </a:lnTo>
                    <a:lnTo>
                      <a:pt x="145" y="1556"/>
                    </a:lnTo>
                    <a:lnTo>
                      <a:pt x="368" y="1522"/>
                    </a:lnTo>
                    <a:lnTo>
                      <a:pt x="307" y="909"/>
                    </a:lnTo>
                    <a:lnTo>
                      <a:pt x="578" y="868"/>
                    </a:lnTo>
                    <a:lnTo>
                      <a:pt x="639" y="1482"/>
                    </a:lnTo>
                    <a:lnTo>
                      <a:pt x="861" y="1445"/>
                    </a:lnTo>
                    <a:lnTo>
                      <a:pt x="716" y="1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0"/>
              <p:cNvSpPr/>
              <p:nvPr/>
            </p:nvSpPr>
            <p:spPr>
              <a:xfrm>
                <a:off x="6219279" y="1940699"/>
                <a:ext cx="59775" cy="110778"/>
              </a:xfrm>
              <a:custGeom>
                <a:avLst/>
                <a:gdLst/>
                <a:ahLst/>
                <a:cxnLst/>
                <a:rect l="l" t="t" r="r" b="b"/>
                <a:pathLst>
                  <a:path w="804" h="1490" extrusionOk="0">
                    <a:moveTo>
                      <a:pt x="358" y="221"/>
                    </a:moveTo>
                    <a:cubicBezTo>
                      <a:pt x="388" y="221"/>
                      <a:pt x="413" y="228"/>
                      <a:pt x="436" y="245"/>
                    </a:cubicBezTo>
                    <a:cubicBezTo>
                      <a:pt x="462" y="265"/>
                      <a:pt x="479" y="293"/>
                      <a:pt x="483" y="326"/>
                    </a:cubicBezTo>
                    <a:lnTo>
                      <a:pt x="560" y="1119"/>
                    </a:lnTo>
                    <a:cubicBezTo>
                      <a:pt x="564" y="1153"/>
                      <a:pt x="554" y="1184"/>
                      <a:pt x="534" y="1214"/>
                    </a:cubicBezTo>
                    <a:cubicBezTo>
                      <a:pt x="509" y="1240"/>
                      <a:pt x="483" y="1257"/>
                      <a:pt x="445" y="1261"/>
                    </a:cubicBezTo>
                    <a:cubicBezTo>
                      <a:pt x="437" y="1262"/>
                      <a:pt x="429" y="1263"/>
                      <a:pt x="420" y="1263"/>
                    </a:cubicBezTo>
                    <a:cubicBezTo>
                      <a:pt x="395" y="1263"/>
                      <a:pt x="371" y="1255"/>
                      <a:pt x="351" y="1240"/>
                    </a:cubicBezTo>
                    <a:cubicBezTo>
                      <a:pt x="324" y="1220"/>
                      <a:pt x="307" y="1193"/>
                      <a:pt x="304" y="1156"/>
                    </a:cubicBezTo>
                    <a:lnTo>
                      <a:pt x="226" y="366"/>
                    </a:lnTo>
                    <a:cubicBezTo>
                      <a:pt x="223" y="333"/>
                      <a:pt x="233" y="302"/>
                      <a:pt x="257" y="273"/>
                    </a:cubicBezTo>
                    <a:cubicBezTo>
                      <a:pt x="277" y="245"/>
                      <a:pt x="307" y="228"/>
                      <a:pt x="341" y="221"/>
                    </a:cubicBezTo>
                    <a:cubicBezTo>
                      <a:pt x="347" y="221"/>
                      <a:pt x="353" y="221"/>
                      <a:pt x="358" y="221"/>
                    </a:cubicBezTo>
                    <a:close/>
                    <a:moveTo>
                      <a:pt x="387" y="0"/>
                    </a:moveTo>
                    <a:cubicBezTo>
                      <a:pt x="367" y="0"/>
                      <a:pt x="347" y="2"/>
                      <a:pt x="327" y="5"/>
                    </a:cubicBezTo>
                    <a:cubicBezTo>
                      <a:pt x="230" y="19"/>
                      <a:pt x="152" y="66"/>
                      <a:pt x="88" y="144"/>
                    </a:cubicBezTo>
                    <a:cubicBezTo>
                      <a:pt x="28" y="221"/>
                      <a:pt x="0" y="309"/>
                      <a:pt x="7" y="404"/>
                    </a:cubicBezTo>
                    <a:lnTo>
                      <a:pt x="88" y="1193"/>
                    </a:lnTo>
                    <a:cubicBezTo>
                      <a:pt x="98" y="1288"/>
                      <a:pt x="138" y="1366"/>
                      <a:pt x="213" y="1422"/>
                    </a:cubicBezTo>
                    <a:cubicBezTo>
                      <a:pt x="273" y="1467"/>
                      <a:pt x="337" y="1489"/>
                      <a:pt x="408" y="1489"/>
                    </a:cubicBezTo>
                    <a:cubicBezTo>
                      <a:pt x="429" y="1489"/>
                      <a:pt x="451" y="1487"/>
                      <a:pt x="473" y="1483"/>
                    </a:cubicBezTo>
                    <a:cubicBezTo>
                      <a:pt x="570" y="1470"/>
                      <a:pt x="651" y="1422"/>
                      <a:pt x="716" y="1346"/>
                    </a:cubicBezTo>
                    <a:cubicBezTo>
                      <a:pt x="777" y="1268"/>
                      <a:pt x="803" y="1180"/>
                      <a:pt x="793" y="1086"/>
                    </a:cubicBezTo>
                    <a:lnTo>
                      <a:pt x="716" y="296"/>
                    </a:lnTo>
                    <a:cubicBezTo>
                      <a:pt x="705" y="201"/>
                      <a:pt x="662" y="124"/>
                      <a:pt x="587" y="70"/>
                    </a:cubicBezTo>
                    <a:cubicBezTo>
                      <a:pt x="529" y="24"/>
                      <a:pt x="461" y="0"/>
                      <a:pt x="387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0"/>
              <p:cNvSpPr/>
              <p:nvPr/>
            </p:nvSpPr>
            <p:spPr>
              <a:xfrm>
                <a:off x="6280988" y="1931108"/>
                <a:ext cx="59998" cy="110852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491" extrusionOk="0">
                    <a:moveTo>
                      <a:pt x="362" y="222"/>
                    </a:moveTo>
                    <a:cubicBezTo>
                      <a:pt x="391" y="222"/>
                      <a:pt x="417" y="229"/>
                      <a:pt x="439" y="246"/>
                    </a:cubicBezTo>
                    <a:cubicBezTo>
                      <a:pt x="466" y="266"/>
                      <a:pt x="480" y="293"/>
                      <a:pt x="486" y="327"/>
                    </a:cubicBezTo>
                    <a:lnTo>
                      <a:pt x="564" y="1120"/>
                    </a:lnTo>
                    <a:cubicBezTo>
                      <a:pt x="567" y="1154"/>
                      <a:pt x="557" y="1184"/>
                      <a:pt x="534" y="1211"/>
                    </a:cubicBezTo>
                    <a:cubicBezTo>
                      <a:pt x="514" y="1241"/>
                      <a:pt x="483" y="1258"/>
                      <a:pt x="449" y="1262"/>
                    </a:cubicBezTo>
                    <a:cubicBezTo>
                      <a:pt x="440" y="1263"/>
                      <a:pt x="431" y="1264"/>
                      <a:pt x="423" y="1264"/>
                    </a:cubicBezTo>
                    <a:cubicBezTo>
                      <a:pt x="397" y="1264"/>
                      <a:pt x="375" y="1257"/>
                      <a:pt x="355" y="1241"/>
                    </a:cubicBezTo>
                    <a:cubicBezTo>
                      <a:pt x="327" y="1221"/>
                      <a:pt x="311" y="1194"/>
                      <a:pt x="307" y="1157"/>
                    </a:cubicBezTo>
                    <a:lnTo>
                      <a:pt x="230" y="367"/>
                    </a:lnTo>
                    <a:cubicBezTo>
                      <a:pt x="226" y="333"/>
                      <a:pt x="233" y="304"/>
                      <a:pt x="257" y="273"/>
                    </a:cubicBezTo>
                    <a:cubicBezTo>
                      <a:pt x="280" y="246"/>
                      <a:pt x="311" y="229"/>
                      <a:pt x="344" y="223"/>
                    </a:cubicBezTo>
                    <a:cubicBezTo>
                      <a:pt x="350" y="222"/>
                      <a:pt x="356" y="222"/>
                      <a:pt x="362" y="222"/>
                    </a:cubicBezTo>
                    <a:close/>
                    <a:moveTo>
                      <a:pt x="390" y="1"/>
                    </a:moveTo>
                    <a:cubicBezTo>
                      <a:pt x="370" y="1"/>
                      <a:pt x="349" y="3"/>
                      <a:pt x="327" y="6"/>
                    </a:cubicBezTo>
                    <a:cubicBezTo>
                      <a:pt x="233" y="20"/>
                      <a:pt x="152" y="67"/>
                      <a:pt x="92" y="145"/>
                    </a:cubicBezTo>
                    <a:cubicBezTo>
                      <a:pt x="28" y="223"/>
                      <a:pt x="0" y="310"/>
                      <a:pt x="11" y="405"/>
                    </a:cubicBezTo>
                    <a:lnTo>
                      <a:pt x="88" y="1194"/>
                    </a:lnTo>
                    <a:cubicBezTo>
                      <a:pt x="98" y="1288"/>
                      <a:pt x="142" y="1366"/>
                      <a:pt x="216" y="1424"/>
                    </a:cubicBezTo>
                    <a:cubicBezTo>
                      <a:pt x="274" y="1468"/>
                      <a:pt x="339" y="1490"/>
                      <a:pt x="411" y="1490"/>
                    </a:cubicBezTo>
                    <a:cubicBezTo>
                      <a:pt x="432" y="1490"/>
                      <a:pt x="454" y="1488"/>
                      <a:pt x="476" y="1484"/>
                    </a:cubicBezTo>
                    <a:cubicBezTo>
                      <a:pt x="574" y="1471"/>
                      <a:pt x="655" y="1424"/>
                      <a:pt x="716" y="1346"/>
                    </a:cubicBezTo>
                    <a:cubicBezTo>
                      <a:pt x="780" y="1268"/>
                      <a:pt x="807" y="1181"/>
                      <a:pt x="797" y="1086"/>
                    </a:cubicBezTo>
                    <a:lnTo>
                      <a:pt x="716" y="296"/>
                    </a:lnTo>
                    <a:cubicBezTo>
                      <a:pt x="709" y="202"/>
                      <a:pt x="665" y="125"/>
                      <a:pt x="590" y="70"/>
                    </a:cubicBezTo>
                    <a:cubicBezTo>
                      <a:pt x="530" y="25"/>
                      <a:pt x="464" y="1"/>
                      <a:pt x="390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40"/>
              <p:cNvSpPr/>
              <p:nvPr/>
            </p:nvSpPr>
            <p:spPr>
              <a:xfrm>
                <a:off x="6341731" y="1924789"/>
                <a:ext cx="55761" cy="10996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479" extrusionOk="0">
                    <a:moveTo>
                      <a:pt x="223" y="1"/>
                    </a:moveTo>
                    <a:lnTo>
                      <a:pt x="0" y="34"/>
                    </a:lnTo>
                    <a:lnTo>
                      <a:pt x="142" y="1479"/>
                    </a:lnTo>
                    <a:lnTo>
                      <a:pt x="749" y="1384"/>
                    </a:lnTo>
                    <a:lnTo>
                      <a:pt x="729" y="1168"/>
                    </a:lnTo>
                    <a:lnTo>
                      <a:pt x="344" y="1228"/>
                    </a:lnTo>
                    <a:lnTo>
                      <a:pt x="223" y="1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0"/>
              <p:cNvSpPr/>
              <p:nvPr/>
            </p:nvSpPr>
            <p:spPr>
              <a:xfrm>
                <a:off x="6399649" y="1914082"/>
                <a:ext cx="64311" cy="11167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502" extrusionOk="0">
                    <a:moveTo>
                      <a:pt x="387" y="226"/>
                    </a:moveTo>
                    <a:cubicBezTo>
                      <a:pt x="418" y="226"/>
                      <a:pt x="447" y="235"/>
                      <a:pt x="469" y="252"/>
                    </a:cubicBezTo>
                    <a:cubicBezTo>
                      <a:pt x="500" y="279"/>
                      <a:pt x="520" y="323"/>
                      <a:pt x="527" y="380"/>
                    </a:cubicBezTo>
                    <a:cubicBezTo>
                      <a:pt x="530" y="418"/>
                      <a:pt x="527" y="448"/>
                      <a:pt x="523" y="475"/>
                    </a:cubicBezTo>
                    <a:cubicBezTo>
                      <a:pt x="506" y="545"/>
                      <a:pt x="463" y="586"/>
                      <a:pt x="391" y="596"/>
                    </a:cubicBezTo>
                    <a:lnTo>
                      <a:pt x="301" y="610"/>
                    </a:lnTo>
                    <a:lnTo>
                      <a:pt x="263" y="242"/>
                    </a:lnTo>
                    <a:lnTo>
                      <a:pt x="355" y="229"/>
                    </a:lnTo>
                    <a:cubicBezTo>
                      <a:pt x="366" y="227"/>
                      <a:pt x="376" y="226"/>
                      <a:pt x="387" y="226"/>
                    </a:cubicBezTo>
                    <a:close/>
                    <a:moveTo>
                      <a:pt x="452" y="802"/>
                    </a:moveTo>
                    <a:cubicBezTo>
                      <a:pt x="490" y="802"/>
                      <a:pt x="521" y="813"/>
                      <a:pt x="544" y="836"/>
                    </a:cubicBezTo>
                    <a:cubicBezTo>
                      <a:pt x="578" y="866"/>
                      <a:pt x="601" y="924"/>
                      <a:pt x="608" y="1005"/>
                    </a:cubicBezTo>
                    <a:cubicBezTo>
                      <a:pt x="611" y="1039"/>
                      <a:pt x="611" y="1069"/>
                      <a:pt x="601" y="1096"/>
                    </a:cubicBezTo>
                    <a:cubicBezTo>
                      <a:pt x="581" y="1177"/>
                      <a:pt x="533" y="1224"/>
                      <a:pt x="456" y="1234"/>
                    </a:cubicBezTo>
                    <a:lnTo>
                      <a:pt x="365" y="1251"/>
                    </a:lnTo>
                    <a:lnTo>
                      <a:pt x="321" y="819"/>
                    </a:lnTo>
                    <a:lnTo>
                      <a:pt x="412" y="805"/>
                    </a:lnTo>
                    <a:cubicBezTo>
                      <a:pt x="426" y="803"/>
                      <a:pt x="439" y="802"/>
                      <a:pt x="452" y="802"/>
                    </a:cubicBezTo>
                    <a:close/>
                    <a:moveTo>
                      <a:pt x="408" y="0"/>
                    </a:moveTo>
                    <a:cubicBezTo>
                      <a:pt x="384" y="0"/>
                      <a:pt x="360" y="2"/>
                      <a:pt x="335" y="6"/>
                    </a:cubicBezTo>
                    <a:lnTo>
                      <a:pt x="0" y="56"/>
                    </a:lnTo>
                    <a:lnTo>
                      <a:pt x="145" y="1501"/>
                    </a:lnTo>
                    <a:lnTo>
                      <a:pt x="557" y="1440"/>
                    </a:lnTo>
                    <a:cubicBezTo>
                      <a:pt x="611" y="1430"/>
                      <a:pt x="668" y="1403"/>
                      <a:pt x="719" y="1363"/>
                    </a:cubicBezTo>
                    <a:cubicBezTo>
                      <a:pt x="766" y="1325"/>
                      <a:pt x="804" y="1278"/>
                      <a:pt x="824" y="1224"/>
                    </a:cubicBezTo>
                    <a:cubicBezTo>
                      <a:pt x="854" y="1153"/>
                      <a:pt x="864" y="1076"/>
                      <a:pt x="854" y="984"/>
                    </a:cubicBezTo>
                    <a:cubicBezTo>
                      <a:pt x="851" y="947"/>
                      <a:pt x="844" y="914"/>
                      <a:pt x="837" y="883"/>
                    </a:cubicBezTo>
                    <a:cubicBezTo>
                      <a:pt x="821" y="826"/>
                      <a:pt x="800" y="782"/>
                      <a:pt x="773" y="748"/>
                    </a:cubicBezTo>
                    <a:cubicBezTo>
                      <a:pt x="732" y="701"/>
                      <a:pt x="685" y="671"/>
                      <a:pt x="634" y="660"/>
                    </a:cubicBezTo>
                    <a:cubicBezTo>
                      <a:pt x="665" y="640"/>
                      <a:pt x="689" y="620"/>
                      <a:pt x="706" y="590"/>
                    </a:cubicBezTo>
                    <a:cubicBezTo>
                      <a:pt x="753" y="525"/>
                      <a:pt x="773" y="441"/>
                      <a:pt x="763" y="347"/>
                    </a:cubicBezTo>
                    <a:cubicBezTo>
                      <a:pt x="756" y="286"/>
                      <a:pt x="746" y="235"/>
                      <a:pt x="726" y="195"/>
                    </a:cubicBezTo>
                    <a:cubicBezTo>
                      <a:pt x="692" y="120"/>
                      <a:pt x="645" y="67"/>
                      <a:pt x="581" y="36"/>
                    </a:cubicBezTo>
                    <a:cubicBezTo>
                      <a:pt x="525" y="12"/>
                      <a:pt x="468" y="0"/>
                      <a:pt x="408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0"/>
              <p:cNvSpPr/>
              <p:nvPr/>
            </p:nvSpPr>
            <p:spPr>
              <a:xfrm>
                <a:off x="6464853" y="1900179"/>
                <a:ext cx="61560" cy="11315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522" extrusionOk="0">
                    <a:moveTo>
                      <a:pt x="706" y="0"/>
                    </a:moveTo>
                    <a:lnTo>
                      <a:pt x="473" y="38"/>
                    </a:lnTo>
                    <a:lnTo>
                      <a:pt x="584" y="1151"/>
                    </a:lnTo>
                    <a:cubicBezTo>
                      <a:pt x="587" y="1185"/>
                      <a:pt x="578" y="1218"/>
                      <a:pt x="558" y="1246"/>
                    </a:cubicBezTo>
                    <a:cubicBezTo>
                      <a:pt x="534" y="1273"/>
                      <a:pt x="503" y="1290"/>
                      <a:pt x="470" y="1296"/>
                    </a:cubicBezTo>
                    <a:cubicBezTo>
                      <a:pt x="464" y="1297"/>
                      <a:pt x="458" y="1297"/>
                      <a:pt x="453" y="1297"/>
                    </a:cubicBezTo>
                    <a:cubicBezTo>
                      <a:pt x="423" y="1297"/>
                      <a:pt x="398" y="1290"/>
                      <a:pt x="375" y="1273"/>
                    </a:cubicBezTo>
                    <a:cubicBezTo>
                      <a:pt x="349" y="1252"/>
                      <a:pt x="332" y="1226"/>
                      <a:pt x="328" y="1192"/>
                    </a:cubicBezTo>
                    <a:lnTo>
                      <a:pt x="217" y="78"/>
                    </a:lnTo>
                    <a:lnTo>
                      <a:pt x="0" y="112"/>
                    </a:lnTo>
                    <a:lnTo>
                      <a:pt x="109" y="1226"/>
                    </a:lnTo>
                    <a:cubicBezTo>
                      <a:pt x="119" y="1324"/>
                      <a:pt x="162" y="1397"/>
                      <a:pt x="237" y="1455"/>
                    </a:cubicBezTo>
                    <a:cubicBezTo>
                      <a:pt x="295" y="1497"/>
                      <a:pt x="362" y="1521"/>
                      <a:pt x="435" y="1521"/>
                    </a:cubicBezTo>
                    <a:cubicBezTo>
                      <a:pt x="455" y="1521"/>
                      <a:pt x="476" y="1519"/>
                      <a:pt x="497" y="1516"/>
                    </a:cubicBezTo>
                    <a:cubicBezTo>
                      <a:pt x="595" y="1502"/>
                      <a:pt x="676" y="1455"/>
                      <a:pt x="737" y="1377"/>
                    </a:cubicBezTo>
                    <a:cubicBezTo>
                      <a:pt x="800" y="1303"/>
                      <a:pt x="827" y="1215"/>
                      <a:pt x="817" y="1117"/>
                    </a:cubicBezTo>
                    <a:lnTo>
                      <a:pt x="706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40"/>
              <p:cNvSpPr/>
              <p:nvPr/>
            </p:nvSpPr>
            <p:spPr>
              <a:xfrm>
                <a:off x="6529313" y="1892893"/>
                <a:ext cx="60519" cy="110703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489" extrusionOk="0">
                    <a:moveTo>
                      <a:pt x="398" y="1"/>
                    </a:moveTo>
                    <a:cubicBezTo>
                      <a:pt x="373" y="1"/>
                      <a:pt x="348" y="3"/>
                      <a:pt x="321" y="8"/>
                    </a:cubicBezTo>
                    <a:cubicBezTo>
                      <a:pt x="237" y="17"/>
                      <a:pt x="173" y="51"/>
                      <a:pt x="119" y="98"/>
                    </a:cubicBezTo>
                    <a:cubicBezTo>
                      <a:pt x="35" y="179"/>
                      <a:pt x="1" y="288"/>
                      <a:pt x="14" y="419"/>
                    </a:cubicBezTo>
                    <a:cubicBezTo>
                      <a:pt x="21" y="494"/>
                      <a:pt x="44" y="558"/>
                      <a:pt x="82" y="615"/>
                    </a:cubicBezTo>
                    <a:cubicBezTo>
                      <a:pt x="119" y="665"/>
                      <a:pt x="180" y="720"/>
                      <a:pt x="261" y="777"/>
                    </a:cubicBezTo>
                    <a:cubicBezTo>
                      <a:pt x="355" y="847"/>
                      <a:pt x="426" y="899"/>
                      <a:pt x="477" y="932"/>
                    </a:cubicBezTo>
                    <a:cubicBezTo>
                      <a:pt x="538" y="983"/>
                      <a:pt x="571" y="1037"/>
                      <a:pt x="578" y="1098"/>
                    </a:cubicBezTo>
                    <a:cubicBezTo>
                      <a:pt x="581" y="1138"/>
                      <a:pt x="578" y="1171"/>
                      <a:pt x="564" y="1195"/>
                    </a:cubicBezTo>
                    <a:cubicBezTo>
                      <a:pt x="541" y="1246"/>
                      <a:pt x="504" y="1276"/>
                      <a:pt x="453" y="1283"/>
                    </a:cubicBezTo>
                    <a:cubicBezTo>
                      <a:pt x="445" y="1285"/>
                      <a:pt x="437" y="1286"/>
                      <a:pt x="429" y="1286"/>
                    </a:cubicBezTo>
                    <a:cubicBezTo>
                      <a:pt x="405" y="1286"/>
                      <a:pt x="381" y="1278"/>
                      <a:pt x="359" y="1260"/>
                    </a:cubicBezTo>
                    <a:cubicBezTo>
                      <a:pt x="318" y="1226"/>
                      <a:pt x="291" y="1168"/>
                      <a:pt x="271" y="1084"/>
                    </a:cubicBezTo>
                    <a:lnTo>
                      <a:pt x="61" y="1134"/>
                    </a:lnTo>
                    <a:cubicBezTo>
                      <a:pt x="72" y="1209"/>
                      <a:pt x="95" y="1276"/>
                      <a:pt x="129" y="1330"/>
                    </a:cubicBezTo>
                    <a:cubicBezTo>
                      <a:pt x="163" y="1384"/>
                      <a:pt x="206" y="1428"/>
                      <a:pt x="257" y="1455"/>
                    </a:cubicBezTo>
                    <a:cubicBezTo>
                      <a:pt x="299" y="1478"/>
                      <a:pt x="349" y="1489"/>
                      <a:pt x="403" y="1489"/>
                    </a:cubicBezTo>
                    <a:cubicBezTo>
                      <a:pt x="428" y="1489"/>
                      <a:pt x="454" y="1486"/>
                      <a:pt x="480" y="1482"/>
                    </a:cubicBezTo>
                    <a:cubicBezTo>
                      <a:pt x="527" y="1475"/>
                      <a:pt x="568" y="1465"/>
                      <a:pt x="605" y="1448"/>
                    </a:cubicBezTo>
                    <a:cubicBezTo>
                      <a:pt x="669" y="1418"/>
                      <a:pt x="717" y="1377"/>
                      <a:pt x="747" y="1324"/>
                    </a:cubicBezTo>
                    <a:cubicBezTo>
                      <a:pt x="794" y="1243"/>
                      <a:pt x="814" y="1151"/>
                      <a:pt x="801" y="1053"/>
                    </a:cubicBezTo>
                    <a:cubicBezTo>
                      <a:pt x="798" y="1009"/>
                      <a:pt x="781" y="966"/>
                      <a:pt x="753" y="919"/>
                    </a:cubicBezTo>
                    <a:cubicBezTo>
                      <a:pt x="743" y="899"/>
                      <a:pt x="730" y="878"/>
                      <a:pt x="713" y="855"/>
                    </a:cubicBezTo>
                    <a:cubicBezTo>
                      <a:pt x="679" y="807"/>
                      <a:pt x="632" y="763"/>
                      <a:pt x="571" y="716"/>
                    </a:cubicBezTo>
                    <a:cubicBezTo>
                      <a:pt x="551" y="703"/>
                      <a:pt x="514" y="679"/>
                      <a:pt x="460" y="645"/>
                    </a:cubicBezTo>
                    <a:cubicBezTo>
                      <a:pt x="413" y="615"/>
                      <a:pt x="376" y="592"/>
                      <a:pt x="352" y="567"/>
                    </a:cubicBezTo>
                    <a:cubicBezTo>
                      <a:pt x="284" y="507"/>
                      <a:pt x="251" y="446"/>
                      <a:pt x="244" y="379"/>
                    </a:cubicBezTo>
                    <a:cubicBezTo>
                      <a:pt x="240" y="335"/>
                      <a:pt x="244" y="301"/>
                      <a:pt x="257" y="268"/>
                    </a:cubicBezTo>
                    <a:cubicBezTo>
                      <a:pt x="278" y="230"/>
                      <a:pt x="304" y="207"/>
                      <a:pt x="345" y="200"/>
                    </a:cubicBezTo>
                    <a:cubicBezTo>
                      <a:pt x="351" y="199"/>
                      <a:pt x="358" y="199"/>
                      <a:pt x="364" y="199"/>
                    </a:cubicBezTo>
                    <a:cubicBezTo>
                      <a:pt x="395" y="199"/>
                      <a:pt x="420" y="206"/>
                      <a:pt x="440" y="223"/>
                    </a:cubicBezTo>
                    <a:cubicBezTo>
                      <a:pt x="470" y="251"/>
                      <a:pt x="494" y="294"/>
                      <a:pt x="504" y="355"/>
                    </a:cubicBezTo>
                    <a:lnTo>
                      <a:pt x="713" y="284"/>
                    </a:lnTo>
                    <a:cubicBezTo>
                      <a:pt x="703" y="220"/>
                      <a:pt x="679" y="166"/>
                      <a:pt x="649" y="122"/>
                    </a:cubicBezTo>
                    <a:cubicBezTo>
                      <a:pt x="615" y="78"/>
                      <a:pt x="578" y="48"/>
                      <a:pt x="530" y="28"/>
                    </a:cubicBezTo>
                    <a:cubicBezTo>
                      <a:pt x="490" y="10"/>
                      <a:pt x="446" y="1"/>
                      <a:pt x="398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2" name="Google Shape;1502;p40"/>
            <p:cNvGrpSpPr/>
            <p:nvPr/>
          </p:nvGrpSpPr>
          <p:grpSpPr>
            <a:xfrm>
              <a:off x="3773865" y="3371274"/>
              <a:ext cx="1259768" cy="1291971"/>
              <a:chOff x="4899754" y="1596674"/>
              <a:chExt cx="3049546" cy="3127501"/>
            </a:xfrm>
          </p:grpSpPr>
          <p:sp>
            <p:nvSpPr>
              <p:cNvPr id="1503" name="Google Shape;1503;p40"/>
              <p:cNvSpPr/>
              <p:nvPr/>
            </p:nvSpPr>
            <p:spPr>
              <a:xfrm>
                <a:off x="5080025" y="4494675"/>
                <a:ext cx="2800500" cy="2295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04" name="Google Shape;1504;p40"/>
              <p:cNvGrpSpPr/>
              <p:nvPr/>
            </p:nvGrpSpPr>
            <p:grpSpPr>
              <a:xfrm flipH="1">
                <a:off x="4899754" y="1596674"/>
                <a:ext cx="3049546" cy="3044212"/>
                <a:chOff x="6943075" y="2574300"/>
                <a:chExt cx="1023750" cy="1021925"/>
              </a:xfrm>
            </p:grpSpPr>
            <p:sp>
              <p:nvSpPr>
                <p:cNvPr id="1505" name="Google Shape;1505;p40"/>
                <p:cNvSpPr/>
                <p:nvPr/>
              </p:nvSpPr>
              <p:spPr>
                <a:xfrm>
                  <a:off x="6983400" y="2591950"/>
                  <a:ext cx="959125" cy="100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65" h="40171" extrusionOk="0">
                      <a:moveTo>
                        <a:pt x="17578" y="1"/>
                      </a:moveTo>
                      <a:cubicBezTo>
                        <a:pt x="16527" y="1"/>
                        <a:pt x="15467" y="164"/>
                        <a:pt x="14408" y="509"/>
                      </a:cubicBezTo>
                      <a:cubicBezTo>
                        <a:pt x="5481" y="3425"/>
                        <a:pt x="1767" y="15980"/>
                        <a:pt x="881" y="25879"/>
                      </a:cubicBezTo>
                      <a:cubicBezTo>
                        <a:pt x="0" y="35782"/>
                        <a:pt x="8664" y="38950"/>
                        <a:pt x="8664" y="38950"/>
                      </a:cubicBezTo>
                      <a:cubicBezTo>
                        <a:pt x="9511" y="39919"/>
                        <a:pt x="11253" y="40171"/>
                        <a:pt x="12836" y="40171"/>
                      </a:cubicBezTo>
                      <a:cubicBezTo>
                        <a:pt x="14555" y="40171"/>
                        <a:pt x="16088" y="39874"/>
                        <a:pt x="16088" y="39874"/>
                      </a:cubicBezTo>
                      <a:lnTo>
                        <a:pt x="15471" y="38950"/>
                      </a:lnTo>
                      <a:lnTo>
                        <a:pt x="19094" y="38950"/>
                      </a:lnTo>
                      <a:lnTo>
                        <a:pt x="19094" y="39845"/>
                      </a:lnTo>
                      <a:cubicBezTo>
                        <a:pt x="19094" y="39845"/>
                        <a:pt x="19823" y="39872"/>
                        <a:pt x="20908" y="39872"/>
                      </a:cubicBezTo>
                      <a:cubicBezTo>
                        <a:pt x="23263" y="39872"/>
                        <a:pt x="27294" y="39746"/>
                        <a:pt x="29170" y="38950"/>
                      </a:cubicBezTo>
                      <a:cubicBezTo>
                        <a:pt x="31912" y="37787"/>
                        <a:pt x="38364" y="30124"/>
                        <a:pt x="35358" y="18895"/>
                      </a:cubicBezTo>
                      <a:cubicBezTo>
                        <a:pt x="32709" y="9002"/>
                        <a:pt x="25389" y="1"/>
                        <a:pt x="17578" y="1"/>
                      </a:cubicBezTo>
                      <a:close/>
                    </a:path>
                  </a:pathLst>
                </a:custGeom>
                <a:solidFill>
                  <a:srgbClr val="8A44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40"/>
                <p:cNvSpPr/>
                <p:nvPr/>
              </p:nvSpPr>
              <p:spPr>
                <a:xfrm>
                  <a:off x="7267600" y="2722575"/>
                  <a:ext cx="177600" cy="1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4" h="5143" extrusionOk="0">
                      <a:moveTo>
                        <a:pt x="4083" y="0"/>
                      </a:moveTo>
                      <a:cubicBezTo>
                        <a:pt x="2702" y="0"/>
                        <a:pt x="1247" y="167"/>
                        <a:pt x="891" y="301"/>
                      </a:cubicBezTo>
                      <a:cubicBezTo>
                        <a:pt x="192" y="569"/>
                        <a:pt x="168" y="1191"/>
                        <a:pt x="168" y="1191"/>
                      </a:cubicBezTo>
                      <a:cubicBezTo>
                        <a:pt x="139" y="1350"/>
                        <a:pt x="0" y="3580"/>
                        <a:pt x="407" y="4423"/>
                      </a:cubicBezTo>
                      <a:cubicBezTo>
                        <a:pt x="656" y="4933"/>
                        <a:pt x="2089" y="5143"/>
                        <a:pt x="3474" y="5143"/>
                      </a:cubicBezTo>
                      <a:cubicBezTo>
                        <a:pt x="4375" y="5143"/>
                        <a:pt x="5257" y="5054"/>
                        <a:pt x="5778" y="4901"/>
                      </a:cubicBezTo>
                      <a:cubicBezTo>
                        <a:pt x="7103" y="4518"/>
                        <a:pt x="7103" y="1627"/>
                        <a:pt x="6816" y="641"/>
                      </a:cubicBezTo>
                      <a:cubicBezTo>
                        <a:pt x="6673" y="155"/>
                        <a:pt x="5413" y="0"/>
                        <a:pt x="4083" y="0"/>
                      </a:cubicBezTo>
                      <a:close/>
                    </a:path>
                  </a:pathLst>
                </a:custGeom>
                <a:solidFill>
                  <a:srgbClr val="BA74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40"/>
                <p:cNvSpPr/>
                <p:nvPr/>
              </p:nvSpPr>
              <p:spPr>
                <a:xfrm>
                  <a:off x="7271800" y="2716700"/>
                  <a:ext cx="162750" cy="6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0" h="2634" extrusionOk="0">
                      <a:moveTo>
                        <a:pt x="3581" y="0"/>
                      </a:moveTo>
                      <a:cubicBezTo>
                        <a:pt x="2302" y="0"/>
                        <a:pt x="932" y="177"/>
                        <a:pt x="484" y="598"/>
                      </a:cubicBezTo>
                      <a:cubicBezTo>
                        <a:pt x="484" y="598"/>
                        <a:pt x="0" y="1073"/>
                        <a:pt x="670" y="1872"/>
                      </a:cubicBezTo>
                      <a:cubicBezTo>
                        <a:pt x="1089" y="2371"/>
                        <a:pt x="1919" y="2633"/>
                        <a:pt x="2826" y="2633"/>
                      </a:cubicBezTo>
                      <a:cubicBezTo>
                        <a:pt x="3369" y="2633"/>
                        <a:pt x="3940" y="2539"/>
                        <a:pt x="4465" y="2345"/>
                      </a:cubicBezTo>
                      <a:cubicBezTo>
                        <a:pt x="5868" y="1828"/>
                        <a:pt x="6509" y="938"/>
                        <a:pt x="6102" y="412"/>
                      </a:cubicBezTo>
                      <a:cubicBezTo>
                        <a:pt x="5905" y="156"/>
                        <a:pt x="4784" y="0"/>
                        <a:pt x="3581" y="0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40"/>
                <p:cNvSpPr/>
                <p:nvPr/>
              </p:nvSpPr>
              <p:spPr>
                <a:xfrm>
                  <a:off x="7300125" y="2778575"/>
                  <a:ext cx="105475" cy="3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9" h="1265" extrusionOk="0">
                      <a:moveTo>
                        <a:pt x="4218" y="0"/>
                      </a:moveTo>
                      <a:cubicBezTo>
                        <a:pt x="4218" y="0"/>
                        <a:pt x="2815" y="866"/>
                        <a:pt x="1969" y="957"/>
                      </a:cubicBezTo>
                      <a:cubicBezTo>
                        <a:pt x="1920" y="963"/>
                        <a:pt x="1871" y="965"/>
                        <a:pt x="1821" y="965"/>
                      </a:cubicBezTo>
                      <a:cubicBezTo>
                        <a:pt x="1000" y="965"/>
                        <a:pt x="1" y="273"/>
                        <a:pt x="1" y="272"/>
                      </a:cubicBezTo>
                      <a:lnTo>
                        <a:pt x="1" y="272"/>
                      </a:lnTo>
                      <a:cubicBezTo>
                        <a:pt x="1" y="273"/>
                        <a:pt x="964" y="1240"/>
                        <a:pt x="2112" y="1264"/>
                      </a:cubicBezTo>
                      <a:cubicBezTo>
                        <a:pt x="2123" y="1264"/>
                        <a:pt x="2133" y="1264"/>
                        <a:pt x="2143" y="1264"/>
                      </a:cubicBezTo>
                      <a:cubicBezTo>
                        <a:pt x="3273" y="1264"/>
                        <a:pt x="4218" y="0"/>
                        <a:pt x="4218" y="0"/>
                      </a:cubicBezTo>
                      <a:close/>
                    </a:path>
                  </a:pathLst>
                </a:custGeom>
                <a:solidFill>
                  <a:srgbClr val="4A2B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40"/>
                <p:cNvSpPr/>
                <p:nvPr/>
              </p:nvSpPr>
              <p:spPr>
                <a:xfrm>
                  <a:off x="7304325" y="2683125"/>
                  <a:ext cx="38100" cy="2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117" extrusionOk="0">
                      <a:moveTo>
                        <a:pt x="869" y="0"/>
                      </a:moveTo>
                      <a:cubicBezTo>
                        <a:pt x="844" y="0"/>
                        <a:pt x="818" y="1"/>
                        <a:pt x="791" y="3"/>
                      </a:cubicBezTo>
                      <a:cubicBezTo>
                        <a:pt x="54" y="65"/>
                        <a:pt x="1" y="1027"/>
                        <a:pt x="628" y="1108"/>
                      </a:cubicBezTo>
                      <a:cubicBezTo>
                        <a:pt x="674" y="1114"/>
                        <a:pt x="717" y="1116"/>
                        <a:pt x="758" y="1116"/>
                      </a:cubicBezTo>
                      <a:cubicBezTo>
                        <a:pt x="1278" y="1116"/>
                        <a:pt x="1417" y="697"/>
                        <a:pt x="1417" y="697"/>
                      </a:cubicBezTo>
                      <a:cubicBezTo>
                        <a:pt x="1417" y="697"/>
                        <a:pt x="1524" y="0"/>
                        <a:pt x="869" y="0"/>
                      </a:cubicBezTo>
                      <a:close/>
                    </a:path>
                  </a:pathLst>
                </a:custGeom>
                <a:solidFill>
                  <a:srgbClr val="4A2B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40"/>
                <p:cNvSpPr/>
                <p:nvPr/>
              </p:nvSpPr>
              <p:spPr>
                <a:xfrm>
                  <a:off x="7359800" y="2677375"/>
                  <a:ext cx="41475" cy="3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201" extrusionOk="0">
                      <a:moveTo>
                        <a:pt x="993" y="0"/>
                      </a:moveTo>
                      <a:cubicBezTo>
                        <a:pt x="931" y="0"/>
                        <a:pt x="863" y="6"/>
                        <a:pt x="788" y="17"/>
                      </a:cubicBezTo>
                      <a:cubicBezTo>
                        <a:pt x="1" y="135"/>
                        <a:pt x="304" y="1200"/>
                        <a:pt x="944" y="1200"/>
                      </a:cubicBezTo>
                      <a:cubicBezTo>
                        <a:pt x="954" y="1200"/>
                        <a:pt x="964" y="1200"/>
                        <a:pt x="974" y="1199"/>
                      </a:cubicBezTo>
                      <a:cubicBezTo>
                        <a:pt x="1635" y="1166"/>
                        <a:pt x="1659" y="496"/>
                        <a:pt x="1659" y="496"/>
                      </a:cubicBezTo>
                      <a:cubicBezTo>
                        <a:pt x="1659" y="496"/>
                        <a:pt x="1600" y="0"/>
                        <a:pt x="993" y="0"/>
                      </a:cubicBezTo>
                      <a:close/>
                    </a:path>
                  </a:pathLst>
                </a:custGeom>
                <a:solidFill>
                  <a:srgbClr val="4A2B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40"/>
                <p:cNvSpPr/>
                <p:nvPr/>
              </p:nvSpPr>
              <p:spPr>
                <a:xfrm>
                  <a:off x="7191000" y="2581775"/>
                  <a:ext cx="109150" cy="10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6" h="4053" extrusionOk="0">
                      <a:moveTo>
                        <a:pt x="2040" y="1"/>
                      </a:moveTo>
                      <a:cubicBezTo>
                        <a:pt x="1891" y="1"/>
                        <a:pt x="1738" y="21"/>
                        <a:pt x="1580" y="65"/>
                      </a:cubicBezTo>
                      <a:cubicBezTo>
                        <a:pt x="1" y="514"/>
                        <a:pt x="1001" y="4053"/>
                        <a:pt x="1001" y="4053"/>
                      </a:cubicBezTo>
                      <a:cubicBezTo>
                        <a:pt x="1001" y="4053"/>
                        <a:pt x="3409" y="2305"/>
                        <a:pt x="4366" y="1634"/>
                      </a:cubicBezTo>
                      <a:cubicBezTo>
                        <a:pt x="4366" y="1634"/>
                        <a:pt x="3388" y="1"/>
                        <a:pt x="2040" y="1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40"/>
                <p:cNvSpPr/>
                <p:nvPr/>
              </p:nvSpPr>
              <p:spPr>
                <a:xfrm>
                  <a:off x="7208000" y="2595000"/>
                  <a:ext cx="73500" cy="7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0" h="3122" extrusionOk="0">
                      <a:moveTo>
                        <a:pt x="1104" y="1"/>
                      </a:moveTo>
                      <a:cubicBezTo>
                        <a:pt x="1028" y="1"/>
                        <a:pt x="954" y="14"/>
                        <a:pt x="882" y="43"/>
                      </a:cubicBezTo>
                      <a:cubicBezTo>
                        <a:pt x="1" y="398"/>
                        <a:pt x="882" y="3121"/>
                        <a:pt x="882" y="3121"/>
                      </a:cubicBezTo>
                      <a:lnTo>
                        <a:pt x="2939" y="1637"/>
                      </a:lnTo>
                      <a:cubicBezTo>
                        <a:pt x="2939" y="1637"/>
                        <a:pt x="1944" y="1"/>
                        <a:pt x="1104" y="1"/>
                      </a:cubicBezTo>
                      <a:close/>
                    </a:path>
                  </a:pathLst>
                </a:custGeom>
                <a:solidFill>
                  <a:srgbClr val="BA74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40"/>
                <p:cNvSpPr/>
                <p:nvPr/>
              </p:nvSpPr>
              <p:spPr>
                <a:xfrm>
                  <a:off x="7488850" y="2574300"/>
                  <a:ext cx="131175" cy="9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7" h="3701" extrusionOk="0">
                      <a:moveTo>
                        <a:pt x="2531" y="1"/>
                      </a:moveTo>
                      <a:cubicBezTo>
                        <a:pt x="951" y="1"/>
                        <a:pt x="1" y="1215"/>
                        <a:pt x="1" y="1215"/>
                      </a:cubicBezTo>
                      <a:cubicBezTo>
                        <a:pt x="436" y="3082"/>
                        <a:pt x="5247" y="3700"/>
                        <a:pt x="5247" y="3700"/>
                      </a:cubicBezTo>
                      <a:cubicBezTo>
                        <a:pt x="5247" y="3700"/>
                        <a:pt x="5093" y="446"/>
                        <a:pt x="3150" y="62"/>
                      </a:cubicBezTo>
                      <a:cubicBezTo>
                        <a:pt x="2935" y="20"/>
                        <a:pt x="2728" y="1"/>
                        <a:pt x="2531" y="1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40"/>
                <p:cNvSpPr/>
                <p:nvPr/>
              </p:nvSpPr>
              <p:spPr>
                <a:xfrm>
                  <a:off x="7513875" y="2594975"/>
                  <a:ext cx="106150" cy="7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6" h="2877" extrusionOk="0">
                      <a:moveTo>
                        <a:pt x="2191" y="1"/>
                      </a:moveTo>
                      <a:cubicBezTo>
                        <a:pt x="2177" y="1"/>
                        <a:pt x="2163" y="1"/>
                        <a:pt x="2149" y="1"/>
                      </a:cubicBezTo>
                      <a:cubicBezTo>
                        <a:pt x="431" y="54"/>
                        <a:pt x="0" y="1561"/>
                        <a:pt x="0" y="1561"/>
                      </a:cubicBezTo>
                      <a:cubicBezTo>
                        <a:pt x="0" y="1561"/>
                        <a:pt x="2557" y="2877"/>
                        <a:pt x="4112" y="2877"/>
                      </a:cubicBezTo>
                      <a:cubicBezTo>
                        <a:pt x="4158" y="2877"/>
                        <a:pt x="4202" y="2876"/>
                        <a:pt x="4246" y="2873"/>
                      </a:cubicBezTo>
                      <a:cubicBezTo>
                        <a:pt x="4246" y="2873"/>
                        <a:pt x="3868" y="1"/>
                        <a:pt x="2191" y="1"/>
                      </a:cubicBezTo>
                      <a:close/>
                    </a:path>
                  </a:pathLst>
                </a:custGeom>
                <a:solidFill>
                  <a:srgbClr val="BA74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40"/>
                <p:cNvSpPr/>
                <p:nvPr/>
              </p:nvSpPr>
              <p:spPr>
                <a:xfrm>
                  <a:off x="7079500" y="3032075"/>
                  <a:ext cx="548050" cy="5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2" h="20632" extrusionOk="0">
                      <a:moveTo>
                        <a:pt x="11198" y="1"/>
                      </a:moveTo>
                      <a:cubicBezTo>
                        <a:pt x="6831" y="1"/>
                        <a:pt x="2177" y="2828"/>
                        <a:pt x="1244" y="9785"/>
                      </a:cubicBezTo>
                      <a:cubicBezTo>
                        <a:pt x="0" y="19067"/>
                        <a:pt x="10607" y="20402"/>
                        <a:pt x="10937" y="20475"/>
                      </a:cubicBezTo>
                      <a:cubicBezTo>
                        <a:pt x="11395" y="20579"/>
                        <a:pt x="11860" y="20631"/>
                        <a:pt x="12327" y="20631"/>
                      </a:cubicBezTo>
                      <a:cubicBezTo>
                        <a:pt x="14848" y="20631"/>
                        <a:pt x="17452" y="19128"/>
                        <a:pt x="19496" y="16333"/>
                      </a:cubicBezTo>
                      <a:cubicBezTo>
                        <a:pt x="21922" y="13017"/>
                        <a:pt x="20309" y="3237"/>
                        <a:pt x="15336" y="902"/>
                      </a:cubicBezTo>
                      <a:cubicBezTo>
                        <a:pt x="14089" y="318"/>
                        <a:pt x="12660" y="1"/>
                        <a:pt x="11198" y="1"/>
                      </a:cubicBezTo>
                      <a:close/>
                    </a:path>
                  </a:pathLst>
                </a:custGeom>
                <a:solidFill>
                  <a:srgbClr val="BA74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40"/>
                <p:cNvSpPr/>
                <p:nvPr/>
              </p:nvSpPr>
              <p:spPr>
                <a:xfrm>
                  <a:off x="7421600" y="2866550"/>
                  <a:ext cx="384625" cy="32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5" h="13057" extrusionOk="0">
                      <a:moveTo>
                        <a:pt x="9169" y="0"/>
                      </a:moveTo>
                      <a:cubicBezTo>
                        <a:pt x="8514" y="0"/>
                        <a:pt x="7871" y="114"/>
                        <a:pt x="7415" y="454"/>
                      </a:cubicBezTo>
                      <a:cubicBezTo>
                        <a:pt x="6046" y="1468"/>
                        <a:pt x="4979" y="3445"/>
                        <a:pt x="4979" y="3445"/>
                      </a:cubicBezTo>
                      <a:cubicBezTo>
                        <a:pt x="4979" y="3445"/>
                        <a:pt x="3880" y="2350"/>
                        <a:pt x="2299" y="2350"/>
                      </a:cubicBezTo>
                      <a:cubicBezTo>
                        <a:pt x="2147" y="2350"/>
                        <a:pt x="1990" y="2360"/>
                        <a:pt x="1829" y="2382"/>
                      </a:cubicBezTo>
                      <a:cubicBezTo>
                        <a:pt x="0" y="2636"/>
                        <a:pt x="877" y="11773"/>
                        <a:pt x="5313" y="12889"/>
                      </a:cubicBezTo>
                      <a:cubicBezTo>
                        <a:pt x="5766" y="13003"/>
                        <a:pt x="6216" y="13056"/>
                        <a:pt x="6659" y="13056"/>
                      </a:cubicBezTo>
                      <a:cubicBezTo>
                        <a:pt x="10555" y="13056"/>
                        <a:pt x="13940" y="8956"/>
                        <a:pt x="14624" y="6447"/>
                      </a:cubicBezTo>
                      <a:cubicBezTo>
                        <a:pt x="15384" y="3651"/>
                        <a:pt x="11832" y="454"/>
                        <a:pt x="11832" y="454"/>
                      </a:cubicBezTo>
                      <a:cubicBezTo>
                        <a:pt x="11832" y="454"/>
                        <a:pt x="10477" y="0"/>
                        <a:pt x="9169" y="0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40"/>
                <p:cNvSpPr/>
                <p:nvPr/>
              </p:nvSpPr>
              <p:spPr>
                <a:xfrm>
                  <a:off x="6943075" y="2944425"/>
                  <a:ext cx="239475" cy="23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" h="9531" extrusionOk="0">
                      <a:moveTo>
                        <a:pt x="6510" y="0"/>
                      </a:moveTo>
                      <a:cubicBezTo>
                        <a:pt x="4005" y="0"/>
                        <a:pt x="2233" y="2727"/>
                        <a:pt x="2183" y="2872"/>
                      </a:cubicBezTo>
                      <a:cubicBezTo>
                        <a:pt x="2183" y="2872"/>
                        <a:pt x="0" y="8559"/>
                        <a:pt x="2432" y="9472"/>
                      </a:cubicBezTo>
                      <a:cubicBezTo>
                        <a:pt x="2539" y="9512"/>
                        <a:pt x="2649" y="9531"/>
                        <a:pt x="2764" y="9531"/>
                      </a:cubicBezTo>
                      <a:cubicBezTo>
                        <a:pt x="5271" y="9531"/>
                        <a:pt x="9578" y="367"/>
                        <a:pt x="6955" y="29"/>
                      </a:cubicBezTo>
                      <a:cubicBezTo>
                        <a:pt x="6804" y="9"/>
                        <a:pt x="6656" y="0"/>
                        <a:pt x="6510" y="0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40"/>
                <p:cNvSpPr/>
                <p:nvPr/>
              </p:nvSpPr>
              <p:spPr>
                <a:xfrm>
                  <a:off x="7479400" y="2759125"/>
                  <a:ext cx="268325" cy="1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3" h="7307" extrusionOk="0">
                      <a:moveTo>
                        <a:pt x="9362" y="0"/>
                      </a:moveTo>
                      <a:cubicBezTo>
                        <a:pt x="9005" y="0"/>
                        <a:pt x="2209" y="1445"/>
                        <a:pt x="1" y="6646"/>
                      </a:cubicBezTo>
                      <a:lnTo>
                        <a:pt x="2102" y="7307"/>
                      </a:lnTo>
                      <a:cubicBezTo>
                        <a:pt x="2102" y="7307"/>
                        <a:pt x="3705" y="4200"/>
                        <a:pt x="6644" y="2937"/>
                      </a:cubicBezTo>
                      <a:cubicBezTo>
                        <a:pt x="9067" y="1893"/>
                        <a:pt x="10276" y="1802"/>
                        <a:pt x="10624" y="1802"/>
                      </a:cubicBezTo>
                      <a:cubicBezTo>
                        <a:pt x="10697" y="1802"/>
                        <a:pt x="10732" y="1806"/>
                        <a:pt x="10732" y="1806"/>
                      </a:cubicBezTo>
                      <a:lnTo>
                        <a:pt x="9377" y="3"/>
                      </a:lnTo>
                      <a:cubicBezTo>
                        <a:pt x="9376" y="1"/>
                        <a:pt x="9371" y="0"/>
                        <a:pt x="93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40"/>
                <p:cNvSpPr/>
                <p:nvPr/>
              </p:nvSpPr>
              <p:spPr>
                <a:xfrm>
                  <a:off x="7701750" y="2741800"/>
                  <a:ext cx="176275" cy="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1" h="3855" extrusionOk="0">
                      <a:moveTo>
                        <a:pt x="2028" y="1"/>
                      </a:moveTo>
                      <a:cubicBezTo>
                        <a:pt x="983" y="1"/>
                        <a:pt x="0" y="116"/>
                        <a:pt x="0" y="116"/>
                      </a:cubicBezTo>
                      <a:lnTo>
                        <a:pt x="2614" y="3672"/>
                      </a:lnTo>
                      <a:cubicBezTo>
                        <a:pt x="2614" y="3672"/>
                        <a:pt x="3119" y="1455"/>
                        <a:pt x="3867" y="1455"/>
                      </a:cubicBezTo>
                      <a:cubicBezTo>
                        <a:pt x="3903" y="1455"/>
                        <a:pt x="3940" y="1460"/>
                        <a:pt x="3977" y="1471"/>
                      </a:cubicBezTo>
                      <a:cubicBezTo>
                        <a:pt x="4791" y="1701"/>
                        <a:pt x="6644" y="3855"/>
                        <a:pt x="6644" y="3855"/>
                      </a:cubicBezTo>
                      <a:lnTo>
                        <a:pt x="7050" y="3539"/>
                      </a:lnTo>
                      <a:cubicBezTo>
                        <a:pt x="7050" y="3539"/>
                        <a:pt x="4839" y="380"/>
                        <a:pt x="3527" y="116"/>
                      </a:cubicBezTo>
                      <a:cubicBezTo>
                        <a:pt x="3089" y="29"/>
                        <a:pt x="2551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40"/>
                <p:cNvSpPr/>
                <p:nvPr/>
              </p:nvSpPr>
              <p:spPr>
                <a:xfrm>
                  <a:off x="7755000" y="2769275"/>
                  <a:ext cx="211825" cy="27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3" h="11132" extrusionOk="0">
                      <a:moveTo>
                        <a:pt x="1671" y="0"/>
                      </a:moveTo>
                      <a:cubicBezTo>
                        <a:pt x="1576" y="0"/>
                        <a:pt x="1484" y="15"/>
                        <a:pt x="1397" y="46"/>
                      </a:cubicBezTo>
                      <a:cubicBezTo>
                        <a:pt x="0" y="544"/>
                        <a:pt x="484" y="2573"/>
                        <a:pt x="484" y="2573"/>
                      </a:cubicBezTo>
                      <a:lnTo>
                        <a:pt x="4308" y="11131"/>
                      </a:lnTo>
                      <a:cubicBezTo>
                        <a:pt x="4308" y="11131"/>
                        <a:pt x="8472" y="10113"/>
                        <a:pt x="5274" y="3273"/>
                      </a:cubicBezTo>
                      <a:cubicBezTo>
                        <a:pt x="5274" y="3273"/>
                        <a:pt x="309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40"/>
                <p:cNvSpPr/>
                <p:nvPr/>
              </p:nvSpPr>
              <p:spPr>
                <a:xfrm>
                  <a:off x="7066675" y="2825225"/>
                  <a:ext cx="50300" cy="12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" h="5123" extrusionOk="0">
                      <a:moveTo>
                        <a:pt x="1896" y="1"/>
                      </a:moveTo>
                      <a:lnTo>
                        <a:pt x="1" y="3878"/>
                      </a:lnTo>
                      <a:lnTo>
                        <a:pt x="1" y="5122"/>
                      </a:lnTo>
                      <a:lnTo>
                        <a:pt x="2011" y="4797"/>
                      </a:lnTo>
                      <a:lnTo>
                        <a:pt x="189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40"/>
                <p:cNvSpPr/>
                <p:nvPr/>
              </p:nvSpPr>
              <p:spPr>
                <a:xfrm>
                  <a:off x="7277150" y="2728300"/>
                  <a:ext cx="11300" cy="1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437" extrusionOk="0">
                      <a:moveTo>
                        <a:pt x="451" y="1"/>
                      </a:moveTo>
                      <a:cubicBezTo>
                        <a:pt x="449" y="1"/>
                        <a:pt x="448" y="2"/>
                        <a:pt x="447" y="3"/>
                      </a:cubicBezTo>
                      <a:lnTo>
                        <a:pt x="447" y="3"/>
                      </a:lnTo>
                      <a:cubicBezTo>
                        <a:pt x="449" y="2"/>
                        <a:pt x="450" y="2"/>
                        <a:pt x="451" y="1"/>
                      </a:cubicBezTo>
                      <a:close/>
                      <a:moveTo>
                        <a:pt x="447" y="3"/>
                      </a:moveTo>
                      <a:cubicBezTo>
                        <a:pt x="224" y="117"/>
                        <a:pt x="77" y="265"/>
                        <a:pt x="1" y="436"/>
                      </a:cubicBezTo>
                      <a:cubicBezTo>
                        <a:pt x="49" y="368"/>
                        <a:pt x="111" y="306"/>
                        <a:pt x="188" y="249"/>
                      </a:cubicBezTo>
                      <a:cubicBezTo>
                        <a:pt x="231" y="173"/>
                        <a:pt x="270" y="134"/>
                        <a:pt x="270" y="134"/>
                      </a:cubicBezTo>
                      <a:cubicBezTo>
                        <a:pt x="317" y="92"/>
                        <a:pt x="374" y="48"/>
                        <a:pt x="442" y="10"/>
                      </a:cubicBezTo>
                      <a:cubicBezTo>
                        <a:pt x="445" y="7"/>
                        <a:pt x="446" y="5"/>
                        <a:pt x="447" y="3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40"/>
                <p:cNvSpPr/>
                <p:nvPr/>
              </p:nvSpPr>
              <p:spPr>
                <a:xfrm>
                  <a:off x="7269150" y="2731300"/>
                  <a:ext cx="161950" cy="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2327" extrusionOk="0">
                      <a:moveTo>
                        <a:pt x="6305" y="0"/>
                      </a:moveTo>
                      <a:lnTo>
                        <a:pt x="6305" y="0"/>
                      </a:lnTo>
                      <a:cubicBezTo>
                        <a:pt x="6477" y="531"/>
                        <a:pt x="5830" y="1297"/>
                        <a:pt x="4571" y="1761"/>
                      </a:cubicBezTo>
                      <a:cubicBezTo>
                        <a:pt x="4050" y="1953"/>
                        <a:pt x="3480" y="2049"/>
                        <a:pt x="2934" y="2049"/>
                      </a:cubicBezTo>
                      <a:cubicBezTo>
                        <a:pt x="2026" y="2049"/>
                        <a:pt x="1193" y="1785"/>
                        <a:pt x="776" y="1288"/>
                      </a:cubicBezTo>
                      <a:cubicBezTo>
                        <a:pt x="303" y="718"/>
                        <a:pt x="407" y="316"/>
                        <a:pt x="508" y="129"/>
                      </a:cubicBezTo>
                      <a:lnTo>
                        <a:pt x="508" y="129"/>
                      </a:lnTo>
                      <a:cubicBezTo>
                        <a:pt x="431" y="186"/>
                        <a:pt x="369" y="248"/>
                        <a:pt x="321" y="316"/>
                      </a:cubicBezTo>
                      <a:cubicBezTo>
                        <a:pt x="0" y="1001"/>
                        <a:pt x="795" y="2000"/>
                        <a:pt x="2006" y="2221"/>
                      </a:cubicBezTo>
                      <a:cubicBezTo>
                        <a:pt x="2384" y="2293"/>
                        <a:pt x="2748" y="2327"/>
                        <a:pt x="3098" y="2327"/>
                      </a:cubicBezTo>
                      <a:cubicBezTo>
                        <a:pt x="4189" y="2327"/>
                        <a:pt x="5137" y="1991"/>
                        <a:pt x="5879" y="1321"/>
                      </a:cubicBezTo>
                      <a:cubicBezTo>
                        <a:pt x="6261" y="972"/>
                        <a:pt x="6396" y="665"/>
                        <a:pt x="6414" y="427"/>
                      </a:cubicBezTo>
                      <a:cubicBezTo>
                        <a:pt x="6385" y="259"/>
                        <a:pt x="6347" y="115"/>
                        <a:pt x="6305" y="0"/>
                      </a:cubicBezTo>
                      <a:close/>
                    </a:path>
                  </a:pathLst>
                </a:custGeom>
                <a:solidFill>
                  <a:srgbClr val="9E44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40"/>
                <p:cNvSpPr/>
                <p:nvPr/>
              </p:nvSpPr>
              <p:spPr>
                <a:xfrm>
                  <a:off x="7276700" y="2727000"/>
                  <a:ext cx="154400" cy="5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6" h="2221" extrusionOk="0">
                      <a:moveTo>
                        <a:pt x="5906" y="0"/>
                      </a:moveTo>
                      <a:lnTo>
                        <a:pt x="5888" y="272"/>
                      </a:lnTo>
                      <a:cubicBezTo>
                        <a:pt x="5864" y="550"/>
                        <a:pt x="4653" y="1776"/>
                        <a:pt x="2987" y="1900"/>
                      </a:cubicBezTo>
                      <a:cubicBezTo>
                        <a:pt x="2705" y="1920"/>
                        <a:pt x="2456" y="1929"/>
                        <a:pt x="2241" y="1929"/>
                      </a:cubicBezTo>
                      <a:cubicBezTo>
                        <a:pt x="1183" y="1929"/>
                        <a:pt x="847" y="1661"/>
                        <a:pt x="560" y="904"/>
                      </a:cubicBezTo>
                      <a:cubicBezTo>
                        <a:pt x="350" y="354"/>
                        <a:pt x="392" y="144"/>
                        <a:pt x="460" y="62"/>
                      </a:cubicBezTo>
                      <a:lnTo>
                        <a:pt x="460" y="62"/>
                      </a:lnTo>
                      <a:cubicBezTo>
                        <a:pt x="392" y="100"/>
                        <a:pt x="335" y="144"/>
                        <a:pt x="288" y="186"/>
                      </a:cubicBezTo>
                      <a:cubicBezTo>
                        <a:pt x="288" y="186"/>
                        <a:pt x="249" y="225"/>
                        <a:pt x="206" y="301"/>
                      </a:cubicBezTo>
                      <a:cubicBezTo>
                        <a:pt x="105" y="488"/>
                        <a:pt x="1" y="890"/>
                        <a:pt x="474" y="1460"/>
                      </a:cubicBezTo>
                      <a:cubicBezTo>
                        <a:pt x="891" y="1957"/>
                        <a:pt x="1724" y="2221"/>
                        <a:pt x="2632" y="2221"/>
                      </a:cubicBezTo>
                      <a:cubicBezTo>
                        <a:pt x="3178" y="2221"/>
                        <a:pt x="3748" y="2125"/>
                        <a:pt x="4269" y="1933"/>
                      </a:cubicBezTo>
                      <a:cubicBezTo>
                        <a:pt x="5528" y="1469"/>
                        <a:pt x="6175" y="703"/>
                        <a:pt x="6003" y="172"/>
                      </a:cubicBezTo>
                      <a:cubicBezTo>
                        <a:pt x="5974" y="105"/>
                        <a:pt x="5945" y="47"/>
                        <a:pt x="5911" y="5"/>
                      </a:cubicBezTo>
                      <a:lnTo>
                        <a:pt x="5906" y="0"/>
                      </a:ln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40"/>
                <p:cNvSpPr/>
                <p:nvPr/>
              </p:nvSpPr>
              <p:spPr>
                <a:xfrm>
                  <a:off x="7288425" y="2727225"/>
                  <a:ext cx="2175" cy="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44" extrusionOk="0">
                      <a:moveTo>
                        <a:pt x="86" y="0"/>
                      </a:moveTo>
                      <a:cubicBezTo>
                        <a:pt x="72" y="0"/>
                        <a:pt x="34" y="5"/>
                        <a:pt x="0" y="44"/>
                      </a:cubicBezTo>
                      <a:cubicBezTo>
                        <a:pt x="20" y="34"/>
                        <a:pt x="38" y="24"/>
                        <a:pt x="62" y="15"/>
                      </a:cubicBezTo>
                      <a:cubicBezTo>
                        <a:pt x="67" y="9"/>
                        <a:pt x="77" y="5"/>
                        <a:pt x="86" y="0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40"/>
                <p:cNvSpPr/>
                <p:nvPr/>
              </p:nvSpPr>
              <p:spPr>
                <a:xfrm>
                  <a:off x="7289975" y="2727225"/>
                  <a:ext cx="750" cy="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6" extrusionOk="0">
                      <a:moveTo>
                        <a:pt x="24" y="0"/>
                      </a:moveTo>
                      <a:cubicBezTo>
                        <a:pt x="15" y="5"/>
                        <a:pt x="5" y="9"/>
                        <a:pt x="0" y="15"/>
                      </a:cubicBezTo>
                      <a:cubicBezTo>
                        <a:pt x="10" y="9"/>
                        <a:pt x="20" y="5"/>
                        <a:pt x="29" y="0"/>
                      </a:cubicBez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40"/>
                <p:cNvSpPr/>
                <p:nvPr/>
              </p:nvSpPr>
              <p:spPr>
                <a:xfrm>
                  <a:off x="7295375" y="2688225"/>
                  <a:ext cx="44400" cy="3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260" extrusionOk="0">
                      <a:moveTo>
                        <a:pt x="713" y="0"/>
                      </a:moveTo>
                      <a:lnTo>
                        <a:pt x="713" y="0"/>
                      </a:lnTo>
                      <a:cubicBezTo>
                        <a:pt x="282" y="197"/>
                        <a:pt x="0" y="1134"/>
                        <a:pt x="909" y="1259"/>
                      </a:cubicBezTo>
                      <a:cubicBezTo>
                        <a:pt x="1063" y="1235"/>
                        <a:pt x="1216" y="1216"/>
                        <a:pt x="1379" y="1202"/>
                      </a:cubicBezTo>
                      <a:cubicBezTo>
                        <a:pt x="1680" y="1048"/>
                        <a:pt x="1757" y="699"/>
                        <a:pt x="1775" y="498"/>
                      </a:cubicBezTo>
                      <a:lnTo>
                        <a:pt x="1775" y="498"/>
                      </a:lnTo>
                      <a:cubicBezTo>
                        <a:pt x="1766" y="522"/>
                        <a:pt x="1646" y="833"/>
                        <a:pt x="1269" y="900"/>
                      </a:cubicBezTo>
                      <a:cubicBezTo>
                        <a:pt x="1211" y="919"/>
                        <a:pt x="1149" y="928"/>
                        <a:pt x="1092" y="928"/>
                      </a:cubicBezTo>
                      <a:cubicBezTo>
                        <a:pt x="1015" y="928"/>
                        <a:pt x="938" y="909"/>
                        <a:pt x="866" y="876"/>
                      </a:cubicBezTo>
                      <a:cubicBezTo>
                        <a:pt x="507" y="747"/>
                        <a:pt x="454" y="272"/>
                        <a:pt x="713" y="0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40"/>
                <p:cNvSpPr/>
                <p:nvPr/>
              </p:nvSpPr>
              <p:spPr>
                <a:xfrm>
                  <a:off x="7318075" y="2718250"/>
                  <a:ext cx="11775" cy="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68" extrusionOk="0">
                      <a:moveTo>
                        <a:pt x="471" y="1"/>
                      </a:moveTo>
                      <a:cubicBezTo>
                        <a:pt x="308" y="15"/>
                        <a:pt x="155" y="34"/>
                        <a:pt x="1" y="58"/>
                      </a:cubicBezTo>
                      <a:cubicBezTo>
                        <a:pt x="54" y="63"/>
                        <a:pt x="102" y="67"/>
                        <a:pt x="149" y="67"/>
                      </a:cubicBezTo>
                      <a:cubicBezTo>
                        <a:pt x="279" y="67"/>
                        <a:pt x="385" y="43"/>
                        <a:pt x="471" y="1"/>
                      </a:cubicBez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40"/>
                <p:cNvSpPr/>
                <p:nvPr/>
              </p:nvSpPr>
              <p:spPr>
                <a:xfrm>
                  <a:off x="7306150" y="2688225"/>
                  <a:ext cx="33750" cy="2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900" extrusionOk="0">
                      <a:moveTo>
                        <a:pt x="282" y="0"/>
                      </a:moveTo>
                      <a:cubicBezTo>
                        <a:pt x="23" y="272"/>
                        <a:pt x="76" y="747"/>
                        <a:pt x="435" y="876"/>
                      </a:cubicBezTo>
                      <a:cubicBezTo>
                        <a:pt x="431" y="871"/>
                        <a:pt x="425" y="871"/>
                        <a:pt x="416" y="866"/>
                      </a:cubicBezTo>
                      <a:cubicBezTo>
                        <a:pt x="0" y="637"/>
                        <a:pt x="287" y="0"/>
                        <a:pt x="287" y="0"/>
                      </a:cubicBezTo>
                      <a:close/>
                      <a:moveTo>
                        <a:pt x="1350" y="436"/>
                      </a:moveTo>
                      <a:cubicBezTo>
                        <a:pt x="1315" y="608"/>
                        <a:pt x="1091" y="823"/>
                        <a:pt x="838" y="900"/>
                      </a:cubicBezTo>
                      <a:cubicBezTo>
                        <a:pt x="1215" y="833"/>
                        <a:pt x="1335" y="522"/>
                        <a:pt x="1344" y="498"/>
                      </a:cubicBezTo>
                      <a:cubicBezTo>
                        <a:pt x="1344" y="473"/>
                        <a:pt x="1350" y="455"/>
                        <a:pt x="1350" y="436"/>
                      </a:cubicBezTo>
                      <a:close/>
                    </a:path>
                  </a:pathLst>
                </a:custGeom>
                <a:solidFill>
                  <a:srgbClr val="3F190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40"/>
                <p:cNvSpPr/>
                <p:nvPr/>
              </p:nvSpPr>
              <p:spPr>
                <a:xfrm>
                  <a:off x="7339875" y="2697175"/>
                  <a:ext cx="150" cy="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69" extrusionOk="0">
                      <a:moveTo>
                        <a:pt x="1" y="1"/>
                      </a:moveTo>
                      <a:cubicBezTo>
                        <a:pt x="5" y="25"/>
                        <a:pt x="1" y="49"/>
                        <a:pt x="1" y="68"/>
                      </a:cubicBezTo>
                      <a:cubicBezTo>
                        <a:pt x="5" y="44"/>
                        <a:pt x="5" y="20"/>
                        <a:pt x="1" y="1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40"/>
                <p:cNvSpPr/>
                <p:nvPr/>
              </p:nvSpPr>
              <p:spPr>
                <a:xfrm>
                  <a:off x="7339875" y="2697050"/>
                  <a:ext cx="100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83" extrusionOk="0">
                      <a:moveTo>
                        <a:pt x="1" y="1"/>
                      </a:moveTo>
                      <a:lnTo>
                        <a:pt x="1" y="6"/>
                      </a:lnTo>
                      <a:cubicBezTo>
                        <a:pt x="1" y="8"/>
                        <a:pt x="2" y="11"/>
                        <a:pt x="2" y="13"/>
                      </a:cubicBezTo>
                      <a:lnTo>
                        <a:pt x="2" y="13"/>
                      </a:lnTo>
                      <a:cubicBezTo>
                        <a:pt x="1" y="5"/>
                        <a:pt x="1" y="1"/>
                        <a:pt x="1" y="1"/>
                      </a:cubicBezTo>
                      <a:close/>
                      <a:moveTo>
                        <a:pt x="2" y="13"/>
                      </a:moveTo>
                      <a:cubicBezTo>
                        <a:pt x="2" y="18"/>
                        <a:pt x="3" y="25"/>
                        <a:pt x="3" y="34"/>
                      </a:cubicBezTo>
                      <a:lnTo>
                        <a:pt x="3" y="34"/>
                      </a:lnTo>
                      <a:cubicBezTo>
                        <a:pt x="3" y="27"/>
                        <a:pt x="3" y="20"/>
                        <a:pt x="2" y="13"/>
                      </a:cubicBezTo>
                      <a:close/>
                      <a:moveTo>
                        <a:pt x="3" y="34"/>
                      </a:moveTo>
                      <a:cubicBezTo>
                        <a:pt x="3" y="48"/>
                        <a:pt x="1" y="62"/>
                        <a:pt x="1" y="73"/>
                      </a:cubicBezTo>
                      <a:lnTo>
                        <a:pt x="1" y="83"/>
                      </a:lnTo>
                      <a:cubicBezTo>
                        <a:pt x="3" y="64"/>
                        <a:pt x="3" y="47"/>
                        <a:pt x="3" y="34"/>
                      </a:cubicBezTo>
                      <a:close/>
                    </a:path>
                  </a:pathLst>
                </a:custGeom>
                <a:solidFill>
                  <a:srgbClr val="3F190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40"/>
                <p:cNvSpPr/>
                <p:nvPr/>
              </p:nvSpPr>
              <p:spPr>
                <a:xfrm>
                  <a:off x="7367625" y="2674575"/>
                  <a:ext cx="45375" cy="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5" h="1605" extrusionOk="0">
                      <a:moveTo>
                        <a:pt x="5" y="546"/>
                      </a:moveTo>
                      <a:cubicBezTo>
                        <a:pt x="5" y="546"/>
                        <a:pt x="1" y="584"/>
                        <a:pt x="5" y="646"/>
                      </a:cubicBezTo>
                      <a:cubicBezTo>
                        <a:pt x="5" y="617"/>
                        <a:pt x="5" y="589"/>
                        <a:pt x="11" y="565"/>
                      </a:cubicBezTo>
                      <a:cubicBezTo>
                        <a:pt x="5" y="551"/>
                        <a:pt x="5" y="546"/>
                        <a:pt x="5" y="546"/>
                      </a:cubicBezTo>
                      <a:close/>
                      <a:moveTo>
                        <a:pt x="838" y="1"/>
                      </a:moveTo>
                      <a:cubicBezTo>
                        <a:pt x="796" y="1"/>
                        <a:pt x="771" y="5"/>
                        <a:pt x="771" y="5"/>
                      </a:cubicBezTo>
                      <a:lnTo>
                        <a:pt x="1054" y="197"/>
                      </a:lnTo>
                      <a:cubicBezTo>
                        <a:pt x="1317" y="341"/>
                        <a:pt x="1346" y="608"/>
                        <a:pt x="1346" y="608"/>
                      </a:cubicBezTo>
                      <a:cubicBezTo>
                        <a:pt x="1346" y="608"/>
                        <a:pt x="1322" y="1278"/>
                        <a:pt x="661" y="1311"/>
                      </a:cubicBezTo>
                      <a:lnTo>
                        <a:pt x="628" y="1311"/>
                      </a:lnTo>
                      <a:cubicBezTo>
                        <a:pt x="288" y="1311"/>
                        <a:pt x="44" y="1010"/>
                        <a:pt x="11" y="708"/>
                      </a:cubicBezTo>
                      <a:lnTo>
                        <a:pt x="11" y="708"/>
                      </a:lnTo>
                      <a:cubicBezTo>
                        <a:pt x="29" y="953"/>
                        <a:pt x="130" y="1397"/>
                        <a:pt x="566" y="1561"/>
                      </a:cubicBezTo>
                      <a:cubicBezTo>
                        <a:pt x="652" y="1589"/>
                        <a:pt x="743" y="1604"/>
                        <a:pt x="829" y="1604"/>
                      </a:cubicBezTo>
                      <a:cubicBezTo>
                        <a:pt x="1350" y="1604"/>
                        <a:pt x="1814" y="1063"/>
                        <a:pt x="1690" y="546"/>
                      </a:cubicBezTo>
                      <a:cubicBezTo>
                        <a:pt x="1576" y="48"/>
                        <a:pt x="1030" y="1"/>
                        <a:pt x="838" y="1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40"/>
                <p:cNvSpPr/>
                <p:nvPr/>
              </p:nvSpPr>
              <p:spPr>
                <a:xfrm>
                  <a:off x="7367750" y="2679475"/>
                  <a:ext cx="34025" cy="2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116" extrusionOk="0">
                      <a:moveTo>
                        <a:pt x="1049" y="1"/>
                      </a:moveTo>
                      <a:cubicBezTo>
                        <a:pt x="1054" y="6"/>
                        <a:pt x="1058" y="6"/>
                        <a:pt x="1063" y="10"/>
                      </a:cubicBezTo>
                      <a:cubicBezTo>
                        <a:pt x="1360" y="211"/>
                        <a:pt x="1087" y="953"/>
                        <a:pt x="603" y="982"/>
                      </a:cubicBezTo>
                      <a:lnTo>
                        <a:pt x="570" y="982"/>
                      </a:lnTo>
                      <a:cubicBezTo>
                        <a:pt x="163" y="982"/>
                        <a:pt x="29" y="479"/>
                        <a:pt x="6" y="369"/>
                      </a:cubicBezTo>
                      <a:cubicBezTo>
                        <a:pt x="0" y="393"/>
                        <a:pt x="0" y="421"/>
                        <a:pt x="0" y="450"/>
                      </a:cubicBezTo>
                      <a:cubicBezTo>
                        <a:pt x="0" y="470"/>
                        <a:pt x="0" y="489"/>
                        <a:pt x="6" y="512"/>
                      </a:cubicBezTo>
                      <a:cubicBezTo>
                        <a:pt x="39" y="814"/>
                        <a:pt x="283" y="1115"/>
                        <a:pt x="623" y="1115"/>
                      </a:cubicBezTo>
                      <a:lnTo>
                        <a:pt x="656" y="1115"/>
                      </a:lnTo>
                      <a:cubicBezTo>
                        <a:pt x="1317" y="1082"/>
                        <a:pt x="1341" y="412"/>
                        <a:pt x="1341" y="412"/>
                      </a:cubicBezTo>
                      <a:cubicBezTo>
                        <a:pt x="1341" y="412"/>
                        <a:pt x="1312" y="145"/>
                        <a:pt x="1049" y="1"/>
                      </a:cubicBezTo>
                      <a:close/>
                    </a:path>
                  </a:pathLst>
                </a:custGeom>
                <a:solidFill>
                  <a:srgbClr val="3F190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40"/>
                <p:cNvSpPr/>
                <p:nvPr/>
              </p:nvSpPr>
              <p:spPr>
                <a:xfrm>
                  <a:off x="7277775" y="2727000"/>
                  <a:ext cx="185750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0" h="5763" extrusionOk="0">
                      <a:moveTo>
                        <a:pt x="5863" y="0"/>
                      </a:moveTo>
                      <a:cubicBezTo>
                        <a:pt x="5863" y="0"/>
                        <a:pt x="5897" y="29"/>
                        <a:pt x="5931" y="82"/>
                      </a:cubicBezTo>
                      <a:cubicBezTo>
                        <a:pt x="6190" y="177"/>
                        <a:pt x="6362" y="301"/>
                        <a:pt x="6409" y="464"/>
                      </a:cubicBezTo>
                      <a:cubicBezTo>
                        <a:pt x="6696" y="1450"/>
                        <a:pt x="6696" y="4341"/>
                        <a:pt x="5371" y="4724"/>
                      </a:cubicBezTo>
                      <a:cubicBezTo>
                        <a:pt x="4849" y="4878"/>
                        <a:pt x="3973" y="4964"/>
                        <a:pt x="3073" y="4964"/>
                      </a:cubicBezTo>
                      <a:cubicBezTo>
                        <a:pt x="1685" y="4964"/>
                        <a:pt x="249" y="4757"/>
                        <a:pt x="0" y="4246"/>
                      </a:cubicBezTo>
                      <a:lnTo>
                        <a:pt x="0" y="4246"/>
                      </a:lnTo>
                      <a:cubicBezTo>
                        <a:pt x="0" y="4246"/>
                        <a:pt x="24" y="4753"/>
                        <a:pt x="733" y="5342"/>
                      </a:cubicBezTo>
                      <a:cubicBezTo>
                        <a:pt x="1111" y="5658"/>
                        <a:pt x="2154" y="5762"/>
                        <a:pt x="3226" y="5762"/>
                      </a:cubicBezTo>
                      <a:cubicBezTo>
                        <a:pt x="4179" y="5762"/>
                        <a:pt x="5150" y="5676"/>
                        <a:pt x="5691" y="5581"/>
                      </a:cubicBezTo>
                      <a:cubicBezTo>
                        <a:pt x="6840" y="5380"/>
                        <a:pt x="7429" y="2216"/>
                        <a:pt x="7137" y="1249"/>
                      </a:cubicBezTo>
                      <a:cubicBezTo>
                        <a:pt x="6840" y="283"/>
                        <a:pt x="5864" y="0"/>
                        <a:pt x="5863" y="0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40"/>
                <p:cNvSpPr/>
                <p:nvPr/>
              </p:nvSpPr>
              <p:spPr>
                <a:xfrm>
                  <a:off x="7277775" y="2729025"/>
                  <a:ext cx="167425" cy="12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7" h="4883" extrusionOk="0">
                      <a:moveTo>
                        <a:pt x="5931" y="1"/>
                      </a:moveTo>
                      <a:lnTo>
                        <a:pt x="5931" y="1"/>
                      </a:lnTo>
                      <a:cubicBezTo>
                        <a:pt x="5998" y="96"/>
                        <a:pt x="6089" y="277"/>
                        <a:pt x="6069" y="518"/>
                      </a:cubicBezTo>
                      <a:cubicBezTo>
                        <a:pt x="6256" y="1499"/>
                        <a:pt x="6213" y="3231"/>
                        <a:pt x="6194" y="3580"/>
                      </a:cubicBezTo>
                      <a:cubicBezTo>
                        <a:pt x="6161" y="4021"/>
                        <a:pt x="6075" y="4318"/>
                        <a:pt x="4270" y="4671"/>
                      </a:cubicBezTo>
                      <a:cubicBezTo>
                        <a:pt x="3963" y="4733"/>
                        <a:pt x="3638" y="4758"/>
                        <a:pt x="3307" y="4758"/>
                      </a:cubicBezTo>
                      <a:cubicBezTo>
                        <a:pt x="1699" y="4758"/>
                        <a:pt x="0" y="4165"/>
                        <a:pt x="0" y="4165"/>
                      </a:cubicBezTo>
                      <a:lnTo>
                        <a:pt x="0" y="4165"/>
                      </a:lnTo>
                      <a:cubicBezTo>
                        <a:pt x="249" y="4676"/>
                        <a:pt x="1685" y="4883"/>
                        <a:pt x="3073" y="4883"/>
                      </a:cubicBezTo>
                      <a:cubicBezTo>
                        <a:pt x="3973" y="4883"/>
                        <a:pt x="4849" y="4797"/>
                        <a:pt x="5371" y="4643"/>
                      </a:cubicBezTo>
                      <a:cubicBezTo>
                        <a:pt x="6696" y="4260"/>
                        <a:pt x="6696" y="1369"/>
                        <a:pt x="6409" y="383"/>
                      </a:cubicBezTo>
                      <a:cubicBezTo>
                        <a:pt x="6362" y="220"/>
                        <a:pt x="6190" y="96"/>
                        <a:pt x="5931" y="1"/>
                      </a:cubicBezTo>
                      <a:close/>
                    </a:path>
                  </a:pathLst>
                </a:custGeom>
                <a:solidFill>
                  <a:srgbClr val="9E44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40"/>
                <p:cNvSpPr/>
                <p:nvPr/>
              </p:nvSpPr>
              <p:spPr>
                <a:xfrm>
                  <a:off x="7424350" y="2727000"/>
                  <a:ext cx="1725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82" extrusionOk="0">
                      <a:moveTo>
                        <a:pt x="0" y="0"/>
                      </a:moveTo>
                      <a:lnTo>
                        <a:pt x="5" y="5"/>
                      </a:lnTo>
                      <a:cubicBezTo>
                        <a:pt x="25" y="29"/>
                        <a:pt x="39" y="53"/>
                        <a:pt x="53" y="76"/>
                      </a:cubicBezTo>
                      <a:cubicBezTo>
                        <a:pt x="58" y="76"/>
                        <a:pt x="62" y="82"/>
                        <a:pt x="68" y="82"/>
                      </a:cubicBezTo>
                      <a:cubicBezTo>
                        <a:pt x="34" y="29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6418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40"/>
                <p:cNvSpPr/>
                <p:nvPr/>
              </p:nvSpPr>
              <p:spPr>
                <a:xfrm>
                  <a:off x="7425675" y="2728875"/>
                  <a:ext cx="43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52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30"/>
                        <a:pt x="29" y="64"/>
                        <a:pt x="44" y="97"/>
                      </a:cubicBezTo>
                      <a:cubicBezTo>
                        <a:pt x="86" y="212"/>
                        <a:pt x="124" y="356"/>
                        <a:pt x="153" y="524"/>
                      </a:cubicBezTo>
                      <a:cubicBezTo>
                        <a:pt x="173" y="283"/>
                        <a:pt x="82" y="102"/>
                        <a:pt x="15" y="7"/>
                      </a:cubicBezTo>
                      <a:cubicBezTo>
                        <a:pt x="9" y="7"/>
                        <a:pt x="5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8628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40"/>
                <p:cNvSpPr/>
                <p:nvPr/>
              </p:nvSpPr>
              <p:spPr>
                <a:xfrm>
                  <a:off x="7424475" y="2727100"/>
                  <a:ext cx="2300" cy="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69" extrusionOk="0">
                      <a:moveTo>
                        <a:pt x="0" y="1"/>
                      </a:moveTo>
                      <a:cubicBezTo>
                        <a:pt x="1" y="1"/>
                        <a:pt x="1" y="2"/>
                        <a:pt x="2" y="3"/>
                      </a:cubicBezTo>
                      <a:lnTo>
                        <a:pt x="2" y="3"/>
                      </a:lnTo>
                      <a:cubicBezTo>
                        <a:pt x="1" y="2"/>
                        <a:pt x="1" y="1"/>
                        <a:pt x="0" y="1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9" y="37"/>
                        <a:pt x="53" y="81"/>
                        <a:pt x="76" y="132"/>
                      </a:cubicBezTo>
                      <a:lnTo>
                        <a:pt x="76" y="132"/>
                      </a:lnTo>
                      <a:cubicBezTo>
                        <a:pt x="67" y="111"/>
                        <a:pt x="58" y="90"/>
                        <a:pt x="48" y="72"/>
                      </a:cubicBezTo>
                      <a:cubicBezTo>
                        <a:pt x="35" y="49"/>
                        <a:pt x="20" y="26"/>
                        <a:pt x="2" y="3"/>
                      </a:cubicBezTo>
                      <a:close/>
                      <a:moveTo>
                        <a:pt x="76" y="132"/>
                      </a:moveTo>
                      <a:cubicBezTo>
                        <a:pt x="81" y="144"/>
                        <a:pt x="86" y="156"/>
                        <a:pt x="92" y="168"/>
                      </a:cubicBezTo>
                      <a:cubicBezTo>
                        <a:pt x="87" y="156"/>
                        <a:pt x="81" y="144"/>
                        <a:pt x="76" y="132"/>
                      </a:cubicBezTo>
                      <a:close/>
                    </a:path>
                  </a:pathLst>
                </a:custGeom>
                <a:solidFill>
                  <a:srgbClr val="5014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40"/>
                <p:cNvSpPr/>
                <p:nvPr/>
              </p:nvSpPr>
              <p:spPr>
                <a:xfrm>
                  <a:off x="7451750" y="2941775"/>
                  <a:ext cx="3425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0" h="9995" extrusionOk="0">
                      <a:moveTo>
                        <a:pt x="0" y="4231"/>
                      </a:moveTo>
                      <a:cubicBezTo>
                        <a:pt x="0" y="4235"/>
                        <a:pt x="0" y="4240"/>
                        <a:pt x="3" y="4244"/>
                      </a:cubicBezTo>
                      <a:lnTo>
                        <a:pt x="3" y="4244"/>
                      </a:lnTo>
                      <a:cubicBezTo>
                        <a:pt x="1" y="4236"/>
                        <a:pt x="0" y="4231"/>
                        <a:pt x="0" y="4231"/>
                      </a:cubicBezTo>
                      <a:close/>
                      <a:moveTo>
                        <a:pt x="3" y="4244"/>
                      </a:moveTo>
                      <a:cubicBezTo>
                        <a:pt x="5" y="4250"/>
                        <a:pt x="7" y="4259"/>
                        <a:pt x="10" y="4270"/>
                      </a:cubicBezTo>
                      <a:lnTo>
                        <a:pt x="10" y="4270"/>
                      </a:lnTo>
                      <a:cubicBezTo>
                        <a:pt x="9" y="4262"/>
                        <a:pt x="7" y="4254"/>
                        <a:pt x="6" y="4246"/>
                      </a:cubicBezTo>
                      <a:cubicBezTo>
                        <a:pt x="5" y="4245"/>
                        <a:pt x="4" y="4245"/>
                        <a:pt x="3" y="4244"/>
                      </a:cubicBezTo>
                      <a:close/>
                      <a:moveTo>
                        <a:pt x="12532" y="1"/>
                      </a:moveTo>
                      <a:cubicBezTo>
                        <a:pt x="12532" y="1"/>
                        <a:pt x="12599" y="1059"/>
                        <a:pt x="12532" y="2628"/>
                      </a:cubicBezTo>
                      <a:cubicBezTo>
                        <a:pt x="12464" y="4194"/>
                        <a:pt x="10694" y="8113"/>
                        <a:pt x="6104" y="9372"/>
                      </a:cubicBezTo>
                      <a:cubicBezTo>
                        <a:pt x="5692" y="9482"/>
                        <a:pt x="5304" y="9535"/>
                        <a:pt x="4946" y="9535"/>
                      </a:cubicBezTo>
                      <a:cubicBezTo>
                        <a:pt x="1441" y="9535"/>
                        <a:pt x="133" y="4752"/>
                        <a:pt x="10" y="4270"/>
                      </a:cubicBezTo>
                      <a:lnTo>
                        <a:pt x="10" y="4270"/>
                      </a:lnTo>
                      <a:cubicBezTo>
                        <a:pt x="14" y="4291"/>
                        <a:pt x="18" y="4312"/>
                        <a:pt x="24" y="4333"/>
                      </a:cubicBezTo>
                      <a:cubicBezTo>
                        <a:pt x="92" y="4634"/>
                        <a:pt x="168" y="4940"/>
                        <a:pt x="265" y="5241"/>
                      </a:cubicBezTo>
                      <a:cubicBezTo>
                        <a:pt x="590" y="6189"/>
                        <a:pt x="1188" y="7405"/>
                        <a:pt x="1977" y="8515"/>
                      </a:cubicBezTo>
                      <a:cubicBezTo>
                        <a:pt x="2567" y="9181"/>
                        <a:pt x="3274" y="9674"/>
                        <a:pt x="4107" y="9880"/>
                      </a:cubicBezTo>
                      <a:cubicBezTo>
                        <a:pt x="4294" y="9928"/>
                        <a:pt x="4480" y="9966"/>
                        <a:pt x="4668" y="9995"/>
                      </a:cubicBezTo>
                      <a:cubicBezTo>
                        <a:pt x="4639" y="9765"/>
                        <a:pt x="4619" y="9635"/>
                        <a:pt x="4619" y="9635"/>
                      </a:cubicBezTo>
                      <a:lnTo>
                        <a:pt x="4619" y="9635"/>
                      </a:lnTo>
                      <a:lnTo>
                        <a:pt x="6228" y="9995"/>
                      </a:lnTo>
                      <a:cubicBezTo>
                        <a:pt x="9789" y="9507"/>
                        <a:pt x="12780" y="5778"/>
                        <a:pt x="13418" y="3438"/>
                      </a:cubicBezTo>
                      <a:cubicBezTo>
                        <a:pt x="13699" y="2408"/>
                        <a:pt x="13394" y="1326"/>
                        <a:pt x="12901" y="369"/>
                      </a:cubicBezTo>
                      <a:cubicBezTo>
                        <a:pt x="12685" y="129"/>
                        <a:pt x="12532" y="1"/>
                        <a:pt x="12532" y="1"/>
                      </a:cubicBez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40"/>
                <p:cNvSpPr/>
                <p:nvPr/>
              </p:nvSpPr>
              <p:spPr>
                <a:xfrm>
                  <a:off x="7462820" y="3129311"/>
                  <a:ext cx="449600" cy="4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84" h="18382" extrusionOk="0">
                      <a:moveTo>
                        <a:pt x="16691" y="1"/>
                      </a:moveTo>
                      <a:cubicBezTo>
                        <a:pt x="16691" y="1"/>
                        <a:pt x="14834" y="7788"/>
                        <a:pt x="12173" y="11842"/>
                      </a:cubicBezTo>
                      <a:cubicBezTo>
                        <a:pt x="9641" y="15701"/>
                        <a:pt x="8133" y="17471"/>
                        <a:pt x="6381" y="17471"/>
                      </a:cubicBezTo>
                      <a:cubicBezTo>
                        <a:pt x="6290" y="17471"/>
                        <a:pt x="6204" y="17467"/>
                        <a:pt x="6113" y="17457"/>
                      </a:cubicBezTo>
                      <a:cubicBezTo>
                        <a:pt x="4978" y="17347"/>
                        <a:pt x="3801" y="17170"/>
                        <a:pt x="2796" y="17170"/>
                      </a:cubicBezTo>
                      <a:cubicBezTo>
                        <a:pt x="2146" y="17170"/>
                        <a:pt x="1571" y="17241"/>
                        <a:pt x="1126" y="17457"/>
                      </a:cubicBezTo>
                      <a:cubicBezTo>
                        <a:pt x="1" y="18003"/>
                        <a:pt x="1" y="18352"/>
                        <a:pt x="1" y="18352"/>
                      </a:cubicBezTo>
                      <a:cubicBezTo>
                        <a:pt x="1" y="18352"/>
                        <a:pt x="719" y="18381"/>
                        <a:pt x="1795" y="18381"/>
                      </a:cubicBezTo>
                      <a:cubicBezTo>
                        <a:pt x="3629" y="18381"/>
                        <a:pt x="6496" y="18304"/>
                        <a:pt x="8559" y="17893"/>
                      </a:cubicBezTo>
                      <a:cubicBezTo>
                        <a:pt x="8918" y="17811"/>
                        <a:pt x="9277" y="17720"/>
                        <a:pt x="9641" y="17621"/>
                      </a:cubicBezTo>
                      <a:cubicBezTo>
                        <a:pt x="9641" y="17615"/>
                        <a:pt x="9646" y="17615"/>
                        <a:pt x="9646" y="17615"/>
                      </a:cubicBezTo>
                      <a:cubicBezTo>
                        <a:pt x="9799" y="17568"/>
                        <a:pt x="9942" y="17515"/>
                        <a:pt x="10077" y="17457"/>
                      </a:cubicBezTo>
                      <a:cubicBezTo>
                        <a:pt x="12536" y="16414"/>
                        <a:pt x="17984" y="10134"/>
                        <a:pt x="16907" y="743"/>
                      </a:cubicBezTo>
                      <a:cubicBezTo>
                        <a:pt x="16839" y="494"/>
                        <a:pt x="16773" y="246"/>
                        <a:pt x="16691" y="1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40"/>
                <p:cNvSpPr/>
                <p:nvPr/>
              </p:nvSpPr>
              <p:spPr>
                <a:xfrm>
                  <a:off x="7173400" y="3479425"/>
                  <a:ext cx="212050" cy="11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672" extrusionOk="0">
                      <a:moveTo>
                        <a:pt x="0" y="1"/>
                      </a:moveTo>
                      <a:cubicBezTo>
                        <a:pt x="278" y="847"/>
                        <a:pt x="3873" y="4585"/>
                        <a:pt x="5093" y="4671"/>
                      </a:cubicBezTo>
                      <a:lnTo>
                        <a:pt x="5223" y="4671"/>
                      </a:lnTo>
                      <a:cubicBezTo>
                        <a:pt x="5811" y="4671"/>
                        <a:pt x="6371" y="4638"/>
                        <a:pt x="6864" y="4591"/>
                      </a:cubicBezTo>
                      <a:cubicBezTo>
                        <a:pt x="7730" y="4499"/>
                        <a:pt x="8482" y="4375"/>
                        <a:pt x="8482" y="4375"/>
                      </a:cubicBezTo>
                      <a:lnTo>
                        <a:pt x="7865" y="3451"/>
                      </a:lnTo>
                      <a:lnTo>
                        <a:pt x="8084" y="3451"/>
                      </a:lnTo>
                      <a:cubicBezTo>
                        <a:pt x="8084" y="3451"/>
                        <a:pt x="7865" y="3451"/>
                        <a:pt x="5419" y="2738"/>
                      </a:cubicBezTo>
                      <a:cubicBezTo>
                        <a:pt x="5050" y="2632"/>
                        <a:pt x="4672" y="2494"/>
                        <a:pt x="4293" y="2341"/>
                      </a:cubicBezTo>
                      <a:cubicBezTo>
                        <a:pt x="3049" y="1963"/>
                        <a:pt x="2111" y="1412"/>
                        <a:pt x="1436" y="895"/>
                      </a:cubicBezTo>
                      <a:cubicBezTo>
                        <a:pt x="579" y="392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40"/>
                <p:cNvSpPr/>
                <p:nvPr/>
              </p:nvSpPr>
              <p:spPr>
                <a:xfrm>
                  <a:off x="7173550" y="3220575"/>
                  <a:ext cx="429250" cy="32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0" h="13093" extrusionOk="0">
                      <a:moveTo>
                        <a:pt x="0" y="9765"/>
                      </a:moveTo>
                      <a:cubicBezTo>
                        <a:pt x="9" y="9776"/>
                        <a:pt x="20" y="9785"/>
                        <a:pt x="34" y="9794"/>
                      </a:cubicBezTo>
                      <a:cubicBezTo>
                        <a:pt x="24" y="9785"/>
                        <a:pt x="9" y="9776"/>
                        <a:pt x="5" y="9765"/>
                      </a:cubicBezTo>
                      <a:close/>
                      <a:moveTo>
                        <a:pt x="15915" y="1"/>
                      </a:moveTo>
                      <a:lnTo>
                        <a:pt x="15915" y="1"/>
                      </a:lnTo>
                      <a:cubicBezTo>
                        <a:pt x="16164" y="2849"/>
                        <a:pt x="16322" y="8861"/>
                        <a:pt x="13518" y="10355"/>
                      </a:cubicBezTo>
                      <a:cubicBezTo>
                        <a:pt x="11870" y="11225"/>
                        <a:pt x="9478" y="11642"/>
                        <a:pt x="7123" y="11642"/>
                      </a:cubicBezTo>
                      <a:cubicBezTo>
                        <a:pt x="4279" y="11642"/>
                        <a:pt x="1489" y="11033"/>
                        <a:pt x="158" y="9904"/>
                      </a:cubicBezTo>
                      <a:lnTo>
                        <a:pt x="158" y="9904"/>
                      </a:lnTo>
                      <a:cubicBezTo>
                        <a:pt x="2982" y="12379"/>
                        <a:pt x="6974" y="12891"/>
                        <a:pt x="7175" y="12935"/>
                      </a:cubicBezTo>
                      <a:cubicBezTo>
                        <a:pt x="7630" y="13039"/>
                        <a:pt x="8099" y="13092"/>
                        <a:pt x="8563" y="13092"/>
                      </a:cubicBezTo>
                      <a:cubicBezTo>
                        <a:pt x="11086" y="13092"/>
                        <a:pt x="13695" y="11589"/>
                        <a:pt x="15734" y="8793"/>
                      </a:cubicBezTo>
                      <a:cubicBezTo>
                        <a:pt x="17016" y="7037"/>
                        <a:pt x="17170" y="3480"/>
                        <a:pt x="16293" y="168"/>
                      </a:cubicBezTo>
                      <a:cubicBezTo>
                        <a:pt x="16169" y="120"/>
                        <a:pt x="16039" y="63"/>
                        <a:pt x="15915" y="1"/>
                      </a:cubicBezTo>
                      <a:close/>
                    </a:path>
                  </a:pathLst>
                </a:custGeom>
                <a:solidFill>
                  <a:srgbClr val="9E44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40"/>
                <p:cNvSpPr/>
                <p:nvPr/>
              </p:nvSpPr>
              <p:spPr>
                <a:xfrm>
                  <a:off x="7568425" y="3191625"/>
                  <a:ext cx="12475" cy="3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" h="1327" extrusionOk="0">
                      <a:moveTo>
                        <a:pt x="1" y="1"/>
                      </a:moveTo>
                      <a:cubicBezTo>
                        <a:pt x="34" y="264"/>
                        <a:pt x="78" y="661"/>
                        <a:pt x="120" y="1159"/>
                      </a:cubicBezTo>
                      <a:cubicBezTo>
                        <a:pt x="244" y="1221"/>
                        <a:pt x="374" y="1278"/>
                        <a:pt x="498" y="1326"/>
                      </a:cubicBezTo>
                      <a:cubicBezTo>
                        <a:pt x="383" y="882"/>
                        <a:pt x="244" y="441"/>
                        <a:pt x="91" y="10"/>
                      </a:cubicBezTo>
                      <a:cubicBezTo>
                        <a:pt x="63" y="5"/>
                        <a:pt x="29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9E44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40"/>
                <p:cNvSpPr/>
                <p:nvPr/>
              </p:nvSpPr>
              <p:spPr>
                <a:xfrm>
                  <a:off x="7567225" y="3182650"/>
                  <a:ext cx="40225" cy="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9" h="41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20" y="130"/>
                        <a:pt x="49" y="360"/>
                      </a:cubicBezTo>
                      <a:cubicBezTo>
                        <a:pt x="77" y="360"/>
                        <a:pt x="111" y="364"/>
                        <a:pt x="139" y="369"/>
                      </a:cubicBezTo>
                      <a:cubicBezTo>
                        <a:pt x="369" y="398"/>
                        <a:pt x="604" y="413"/>
                        <a:pt x="829" y="413"/>
                      </a:cubicBezTo>
                      <a:cubicBezTo>
                        <a:pt x="1092" y="413"/>
                        <a:pt x="1350" y="393"/>
                        <a:pt x="1609" y="36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014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40"/>
                <p:cNvSpPr/>
                <p:nvPr/>
              </p:nvSpPr>
              <p:spPr>
                <a:xfrm>
                  <a:off x="7752225" y="2758925"/>
                  <a:ext cx="125800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2" h="2979" extrusionOk="0">
                      <a:moveTo>
                        <a:pt x="1733" y="0"/>
                      </a:moveTo>
                      <a:cubicBezTo>
                        <a:pt x="1346" y="0"/>
                        <a:pt x="939" y="159"/>
                        <a:pt x="595" y="643"/>
                      </a:cubicBezTo>
                      <a:cubicBezTo>
                        <a:pt x="1" y="1475"/>
                        <a:pt x="341" y="2446"/>
                        <a:pt x="513" y="2825"/>
                      </a:cubicBezTo>
                      <a:cubicBezTo>
                        <a:pt x="513" y="2825"/>
                        <a:pt x="465" y="2417"/>
                        <a:pt x="522" y="1940"/>
                      </a:cubicBezTo>
                      <a:cubicBezTo>
                        <a:pt x="551" y="1609"/>
                        <a:pt x="637" y="1255"/>
                        <a:pt x="834" y="968"/>
                      </a:cubicBezTo>
                      <a:cubicBezTo>
                        <a:pt x="939" y="809"/>
                        <a:pt x="1073" y="676"/>
                        <a:pt x="1240" y="579"/>
                      </a:cubicBezTo>
                      <a:lnTo>
                        <a:pt x="1240" y="585"/>
                      </a:lnTo>
                      <a:cubicBezTo>
                        <a:pt x="1322" y="537"/>
                        <a:pt x="1408" y="493"/>
                        <a:pt x="1508" y="460"/>
                      </a:cubicBezTo>
                      <a:cubicBezTo>
                        <a:pt x="1594" y="431"/>
                        <a:pt x="1686" y="417"/>
                        <a:pt x="1781" y="417"/>
                      </a:cubicBezTo>
                      <a:cubicBezTo>
                        <a:pt x="2777" y="417"/>
                        <a:pt x="4141" y="2015"/>
                        <a:pt x="4874" y="2978"/>
                      </a:cubicBezTo>
                      <a:lnTo>
                        <a:pt x="5031" y="2854"/>
                      </a:lnTo>
                      <a:cubicBezTo>
                        <a:pt x="5031" y="2854"/>
                        <a:pt x="3317" y="757"/>
                        <a:pt x="2868" y="417"/>
                      </a:cubicBezTo>
                      <a:cubicBezTo>
                        <a:pt x="2623" y="230"/>
                        <a:pt x="2193" y="0"/>
                        <a:pt x="1733" y="0"/>
                      </a:cubicBez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40"/>
                <p:cNvSpPr/>
                <p:nvPr/>
              </p:nvSpPr>
              <p:spPr>
                <a:xfrm>
                  <a:off x="7765275" y="2769350"/>
                  <a:ext cx="108800" cy="6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2" h="2753" extrusionOk="0">
                      <a:moveTo>
                        <a:pt x="312" y="551"/>
                      </a:moveTo>
                      <a:cubicBezTo>
                        <a:pt x="115" y="838"/>
                        <a:pt x="29" y="1192"/>
                        <a:pt x="0" y="1523"/>
                      </a:cubicBezTo>
                      <a:cubicBezTo>
                        <a:pt x="44" y="1196"/>
                        <a:pt x="130" y="838"/>
                        <a:pt x="312" y="551"/>
                      </a:cubicBezTo>
                      <a:close/>
                      <a:moveTo>
                        <a:pt x="1259" y="0"/>
                      </a:moveTo>
                      <a:cubicBezTo>
                        <a:pt x="1164" y="0"/>
                        <a:pt x="1072" y="14"/>
                        <a:pt x="986" y="43"/>
                      </a:cubicBezTo>
                      <a:cubicBezTo>
                        <a:pt x="886" y="76"/>
                        <a:pt x="800" y="120"/>
                        <a:pt x="718" y="168"/>
                      </a:cubicBezTo>
                      <a:cubicBezTo>
                        <a:pt x="718" y="197"/>
                        <a:pt x="718" y="301"/>
                        <a:pt x="728" y="469"/>
                      </a:cubicBezTo>
                      <a:cubicBezTo>
                        <a:pt x="809" y="335"/>
                        <a:pt x="895" y="249"/>
                        <a:pt x="986" y="226"/>
                      </a:cubicBezTo>
                      <a:lnTo>
                        <a:pt x="1015" y="226"/>
                      </a:lnTo>
                      <a:cubicBezTo>
                        <a:pt x="1571" y="226"/>
                        <a:pt x="4103" y="2753"/>
                        <a:pt x="4103" y="2753"/>
                      </a:cubicBezTo>
                      <a:lnTo>
                        <a:pt x="4352" y="2561"/>
                      </a:lnTo>
                      <a:cubicBezTo>
                        <a:pt x="3619" y="1598"/>
                        <a:pt x="2255" y="0"/>
                        <a:pt x="1259" y="0"/>
                      </a:cubicBezTo>
                      <a:close/>
                    </a:path>
                  </a:pathLst>
                </a:custGeom>
                <a:solidFill>
                  <a:srgbClr val="8222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40"/>
                <p:cNvSpPr/>
                <p:nvPr/>
              </p:nvSpPr>
              <p:spPr>
                <a:xfrm>
                  <a:off x="7766350" y="2832525"/>
                  <a:ext cx="97200" cy="2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" h="8760" extrusionOk="0">
                      <a:moveTo>
                        <a:pt x="1" y="1"/>
                      </a:moveTo>
                      <a:lnTo>
                        <a:pt x="3734" y="8760"/>
                      </a:lnTo>
                      <a:cubicBezTo>
                        <a:pt x="3734" y="8760"/>
                        <a:pt x="3786" y="8750"/>
                        <a:pt x="3887" y="8727"/>
                      </a:cubicBezTo>
                      <a:cubicBezTo>
                        <a:pt x="3878" y="8683"/>
                        <a:pt x="3863" y="8645"/>
                        <a:pt x="3854" y="8601"/>
                      </a:cubicBezTo>
                      <a:lnTo>
                        <a:pt x="30" y="4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40"/>
                <p:cNvSpPr/>
                <p:nvPr/>
              </p:nvSpPr>
              <p:spPr>
                <a:xfrm>
                  <a:off x="7765050" y="2829550"/>
                  <a:ext cx="2050" cy="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63" extrusionOk="0">
                      <a:moveTo>
                        <a:pt x="0" y="0"/>
                      </a:moveTo>
                      <a:lnTo>
                        <a:pt x="53" y="120"/>
                      </a:lnTo>
                      <a:lnTo>
                        <a:pt x="82" y="162"/>
                      </a:lnTo>
                      <a:cubicBezTo>
                        <a:pt x="82" y="162"/>
                        <a:pt x="47" y="100"/>
                        <a:pt x="0" y="0"/>
                      </a:cubicBez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40"/>
                <p:cNvSpPr/>
                <p:nvPr/>
              </p:nvSpPr>
              <p:spPr>
                <a:xfrm>
                  <a:off x="7767075" y="2781075"/>
                  <a:ext cx="149825" cy="2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3" h="10660" extrusionOk="0">
                      <a:moveTo>
                        <a:pt x="656" y="0"/>
                      </a:moveTo>
                      <a:cubicBezTo>
                        <a:pt x="288" y="603"/>
                        <a:pt x="1" y="2101"/>
                        <a:pt x="1" y="2101"/>
                      </a:cubicBezTo>
                      <a:lnTo>
                        <a:pt x="3825" y="10659"/>
                      </a:lnTo>
                      <a:cubicBezTo>
                        <a:pt x="3858" y="10650"/>
                        <a:pt x="5897" y="10129"/>
                        <a:pt x="5993" y="7453"/>
                      </a:cubicBezTo>
                      <a:lnTo>
                        <a:pt x="5993" y="7453"/>
                      </a:lnTo>
                      <a:cubicBezTo>
                        <a:pt x="5959" y="7515"/>
                        <a:pt x="5648" y="8056"/>
                        <a:pt x="5045" y="8233"/>
                      </a:cubicBezTo>
                      <a:cubicBezTo>
                        <a:pt x="5012" y="8242"/>
                        <a:pt x="4978" y="8247"/>
                        <a:pt x="4940" y="8247"/>
                      </a:cubicBezTo>
                      <a:cubicBezTo>
                        <a:pt x="4251" y="8247"/>
                        <a:pt x="2886" y="6682"/>
                        <a:pt x="1781" y="4356"/>
                      </a:cubicBezTo>
                      <a:cubicBezTo>
                        <a:pt x="876" y="2446"/>
                        <a:pt x="695" y="694"/>
                        <a:pt x="656" y="0"/>
                      </a:cubicBezTo>
                      <a:close/>
                    </a:path>
                  </a:pathLst>
                </a:custGeom>
                <a:solidFill>
                  <a:srgbClr val="8222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40"/>
                <p:cNvSpPr/>
                <p:nvPr/>
              </p:nvSpPr>
              <p:spPr>
                <a:xfrm>
                  <a:off x="7763825" y="2773400"/>
                  <a:ext cx="19425" cy="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2409" extrusionOk="0">
                      <a:moveTo>
                        <a:pt x="776" y="0"/>
                      </a:moveTo>
                      <a:cubicBezTo>
                        <a:pt x="609" y="97"/>
                        <a:pt x="475" y="230"/>
                        <a:pt x="370" y="389"/>
                      </a:cubicBezTo>
                      <a:cubicBezTo>
                        <a:pt x="475" y="240"/>
                        <a:pt x="604" y="111"/>
                        <a:pt x="776" y="6"/>
                      </a:cubicBezTo>
                      <a:lnTo>
                        <a:pt x="776" y="0"/>
                      </a:lnTo>
                      <a:close/>
                      <a:moveTo>
                        <a:pt x="58" y="1361"/>
                      </a:moveTo>
                      <a:cubicBezTo>
                        <a:pt x="1" y="1838"/>
                        <a:pt x="49" y="2246"/>
                        <a:pt x="49" y="2246"/>
                      </a:cubicBezTo>
                      <a:cubicBezTo>
                        <a:pt x="96" y="2346"/>
                        <a:pt x="131" y="2408"/>
                        <a:pt x="131" y="2408"/>
                      </a:cubicBezTo>
                      <a:cubicBezTo>
                        <a:pt x="131" y="2408"/>
                        <a:pt x="10" y="1915"/>
                        <a:pt x="58" y="1361"/>
                      </a:cubicBezTo>
                      <a:close/>
                    </a:path>
                  </a:pathLst>
                </a:custGeom>
                <a:solidFill>
                  <a:srgbClr val="A31D0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40"/>
                <p:cNvSpPr/>
                <p:nvPr/>
              </p:nvSpPr>
              <p:spPr>
                <a:xfrm>
                  <a:off x="7764075" y="2773550"/>
                  <a:ext cx="19400" cy="6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" h="2403" extrusionOk="0">
                      <a:moveTo>
                        <a:pt x="766" y="0"/>
                      </a:moveTo>
                      <a:cubicBezTo>
                        <a:pt x="594" y="105"/>
                        <a:pt x="465" y="234"/>
                        <a:pt x="360" y="383"/>
                      </a:cubicBezTo>
                      <a:cubicBezTo>
                        <a:pt x="178" y="670"/>
                        <a:pt x="92" y="1028"/>
                        <a:pt x="48" y="1355"/>
                      </a:cubicBezTo>
                      <a:cubicBezTo>
                        <a:pt x="0" y="1909"/>
                        <a:pt x="121" y="2402"/>
                        <a:pt x="121" y="2402"/>
                      </a:cubicBezTo>
                      <a:cubicBezTo>
                        <a:pt x="121" y="2402"/>
                        <a:pt x="408" y="904"/>
                        <a:pt x="776" y="301"/>
                      </a:cubicBezTo>
                      <a:cubicBezTo>
                        <a:pt x="766" y="133"/>
                        <a:pt x="766" y="29"/>
                        <a:pt x="766" y="0"/>
                      </a:cubicBezTo>
                      <a:close/>
                    </a:path>
                  </a:pathLst>
                </a:custGeom>
                <a:solidFill>
                  <a:srgbClr val="6F1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40"/>
                <p:cNvSpPr/>
                <p:nvPr/>
              </p:nvSpPr>
              <p:spPr>
                <a:xfrm>
                  <a:off x="7531925" y="2804150"/>
                  <a:ext cx="217950" cy="1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8" h="5712" extrusionOk="0">
                      <a:moveTo>
                        <a:pt x="8526" y="1"/>
                      </a:moveTo>
                      <a:cubicBezTo>
                        <a:pt x="8176" y="1"/>
                        <a:pt x="6966" y="91"/>
                        <a:pt x="4543" y="1136"/>
                      </a:cubicBezTo>
                      <a:cubicBezTo>
                        <a:pt x="1618" y="2395"/>
                        <a:pt x="16" y="5477"/>
                        <a:pt x="1" y="5506"/>
                      </a:cubicBezTo>
                      <a:cubicBezTo>
                        <a:pt x="111" y="5577"/>
                        <a:pt x="206" y="5649"/>
                        <a:pt x="288" y="5711"/>
                      </a:cubicBezTo>
                      <a:cubicBezTo>
                        <a:pt x="303" y="5692"/>
                        <a:pt x="2566" y="2773"/>
                        <a:pt x="4112" y="1854"/>
                      </a:cubicBezTo>
                      <a:cubicBezTo>
                        <a:pt x="5663" y="930"/>
                        <a:pt x="8717" y="241"/>
                        <a:pt x="8717" y="241"/>
                      </a:cubicBezTo>
                      <a:lnTo>
                        <a:pt x="8539" y="1"/>
                      </a:ln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40"/>
                <p:cNvSpPr/>
                <p:nvPr/>
              </p:nvSpPr>
              <p:spPr>
                <a:xfrm>
                  <a:off x="7530000" y="2941175"/>
                  <a:ext cx="9125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231" extrusionOk="0">
                      <a:moveTo>
                        <a:pt x="1" y="0"/>
                      </a:moveTo>
                      <a:lnTo>
                        <a:pt x="365" y="230"/>
                      </a:lnTo>
                      <a:cubicBezTo>
                        <a:pt x="283" y="168"/>
                        <a:pt x="188" y="96"/>
                        <a:pt x="78" y="25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40"/>
                <p:cNvSpPr/>
                <p:nvPr/>
              </p:nvSpPr>
              <p:spPr>
                <a:xfrm>
                  <a:off x="7519225" y="2790525"/>
                  <a:ext cx="226200" cy="1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8" h="6051" extrusionOk="0">
                      <a:moveTo>
                        <a:pt x="8645" y="0"/>
                      </a:moveTo>
                      <a:cubicBezTo>
                        <a:pt x="8243" y="86"/>
                        <a:pt x="6544" y="508"/>
                        <a:pt x="4405" y="1685"/>
                      </a:cubicBezTo>
                      <a:cubicBezTo>
                        <a:pt x="1954" y="3030"/>
                        <a:pt x="1" y="5759"/>
                        <a:pt x="1" y="5759"/>
                      </a:cubicBezTo>
                      <a:lnTo>
                        <a:pt x="432" y="6026"/>
                      </a:lnTo>
                      <a:lnTo>
                        <a:pt x="509" y="6051"/>
                      </a:lnTo>
                      <a:cubicBezTo>
                        <a:pt x="524" y="6022"/>
                        <a:pt x="2126" y="2940"/>
                        <a:pt x="5051" y="1681"/>
                      </a:cubicBezTo>
                      <a:cubicBezTo>
                        <a:pt x="7474" y="636"/>
                        <a:pt x="8684" y="546"/>
                        <a:pt x="9034" y="546"/>
                      </a:cubicBezTo>
                      <a:lnTo>
                        <a:pt x="9047" y="546"/>
                      </a:lnTo>
                      <a:lnTo>
                        <a:pt x="8645" y="0"/>
                      </a:ln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40"/>
                <p:cNvSpPr/>
                <p:nvPr/>
              </p:nvSpPr>
              <p:spPr>
                <a:xfrm>
                  <a:off x="7735350" y="2790050"/>
                  <a:ext cx="14525" cy="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805" extrusionOk="0">
                      <a:moveTo>
                        <a:pt x="92" y="1"/>
                      </a:moveTo>
                      <a:cubicBezTo>
                        <a:pt x="92" y="1"/>
                        <a:pt x="64" y="5"/>
                        <a:pt x="0" y="19"/>
                      </a:cubicBezTo>
                      <a:lnTo>
                        <a:pt x="402" y="565"/>
                      </a:lnTo>
                      <a:lnTo>
                        <a:pt x="580" y="805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6" name="Google Shape;1556;p40"/>
                <p:cNvSpPr/>
                <p:nvPr/>
              </p:nvSpPr>
              <p:spPr>
                <a:xfrm>
                  <a:off x="7106175" y="2799025"/>
                  <a:ext cx="24550" cy="1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" h="5845" extrusionOk="0">
                      <a:moveTo>
                        <a:pt x="62" y="1566"/>
                      </a:moveTo>
                      <a:lnTo>
                        <a:pt x="0" y="1685"/>
                      </a:lnTo>
                      <a:lnTo>
                        <a:pt x="5" y="1690"/>
                      </a:lnTo>
                      <a:lnTo>
                        <a:pt x="62" y="1566"/>
                      </a:lnTo>
                      <a:close/>
                      <a:moveTo>
                        <a:pt x="881" y="0"/>
                      </a:moveTo>
                      <a:lnTo>
                        <a:pt x="321" y="1078"/>
                      </a:lnTo>
                      <a:lnTo>
                        <a:pt x="431" y="5845"/>
                      </a:lnTo>
                      <a:lnTo>
                        <a:pt x="981" y="5816"/>
                      </a:lnTo>
                      <a:lnTo>
                        <a:pt x="881" y="0"/>
                      </a:ln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7" name="Google Shape;1557;p40"/>
                <p:cNvSpPr/>
                <p:nvPr/>
              </p:nvSpPr>
              <p:spPr>
                <a:xfrm>
                  <a:off x="7106275" y="2825950"/>
                  <a:ext cx="10700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" h="4768" extrusionOk="0">
                      <a:moveTo>
                        <a:pt x="317" y="1"/>
                      </a:moveTo>
                      <a:lnTo>
                        <a:pt x="58" y="489"/>
                      </a:lnTo>
                      <a:lnTo>
                        <a:pt x="1" y="613"/>
                      </a:lnTo>
                      <a:lnTo>
                        <a:pt x="427" y="4768"/>
                      </a:lnTo>
                      <a:lnTo>
                        <a:pt x="317" y="1"/>
                      </a:ln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62" name="Google Shape;1198;p40"/>
          <p:cNvSpPr txBox="1">
            <a:spLocks/>
          </p:cNvSpPr>
          <p:nvPr/>
        </p:nvSpPr>
        <p:spPr>
          <a:xfrm>
            <a:off x="266514" y="1690456"/>
            <a:ext cx="4957610" cy="181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pPr algn="ctr" rtl="1"/>
            <a:r>
              <a:rPr lang="ar-EG" sz="4400" b="1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الثالث</a:t>
            </a:r>
          </a:p>
          <a:p>
            <a:pPr algn="ctr" rtl="1"/>
            <a:r>
              <a:rPr lang="ar-EG" sz="40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تضاريس مصر</a:t>
            </a:r>
          </a:p>
        </p:txBody>
      </p:sp>
      <p:pic>
        <p:nvPicPr>
          <p:cNvPr id="366" name="Picture 36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82" y="4524043"/>
            <a:ext cx="428122" cy="428122"/>
          </a:xfrm>
          <a:prstGeom prst="rect">
            <a:avLst/>
          </a:prstGeom>
        </p:spPr>
      </p:pic>
      <p:pic>
        <p:nvPicPr>
          <p:cNvPr id="367" name="Picture 36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92" y="4399273"/>
            <a:ext cx="677662" cy="677662"/>
          </a:xfrm>
          <a:prstGeom prst="rect">
            <a:avLst/>
          </a:prstGeom>
        </p:spPr>
      </p:pic>
      <p:pic>
        <p:nvPicPr>
          <p:cNvPr id="368" name="Picture 36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69" name="Picture 36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142" y="4524043"/>
            <a:ext cx="428122" cy="4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38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p35"/>
          <p:cNvGrpSpPr/>
          <p:nvPr/>
        </p:nvGrpSpPr>
        <p:grpSpPr>
          <a:xfrm rot="-1702476">
            <a:off x="4941214" y="1585991"/>
            <a:ext cx="718695" cy="613027"/>
            <a:chOff x="5794823" y="394529"/>
            <a:chExt cx="1647605" cy="1405361"/>
          </a:xfrm>
        </p:grpSpPr>
        <p:sp>
          <p:nvSpPr>
            <p:cNvPr id="798" name="Google Shape;798;p35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35"/>
          <p:cNvGrpSpPr/>
          <p:nvPr/>
        </p:nvGrpSpPr>
        <p:grpSpPr>
          <a:xfrm>
            <a:off x="914400" y="1356675"/>
            <a:ext cx="3136399" cy="2891625"/>
            <a:chOff x="914400" y="1356675"/>
            <a:chExt cx="3136399" cy="2891625"/>
          </a:xfrm>
        </p:grpSpPr>
        <p:grpSp>
          <p:nvGrpSpPr>
            <p:cNvPr id="801" name="Google Shape;801;p35"/>
            <p:cNvGrpSpPr/>
            <p:nvPr/>
          </p:nvGrpSpPr>
          <p:grpSpPr>
            <a:xfrm flipH="1">
              <a:off x="914400" y="1356675"/>
              <a:ext cx="3136399" cy="2891625"/>
              <a:chOff x="5160525" y="1032825"/>
              <a:chExt cx="3136399" cy="2891625"/>
            </a:xfrm>
          </p:grpSpPr>
          <p:sp>
            <p:nvSpPr>
              <p:cNvPr id="802" name="Google Shape;802;p35"/>
              <p:cNvSpPr/>
              <p:nvPr/>
            </p:nvSpPr>
            <p:spPr>
              <a:xfrm>
                <a:off x="7678458" y="1103757"/>
                <a:ext cx="33236" cy="209491"/>
              </a:xfrm>
              <a:custGeom>
                <a:avLst/>
                <a:gdLst/>
                <a:ahLst/>
                <a:cxnLst/>
                <a:rect l="l" t="t" r="r" b="b"/>
                <a:pathLst>
                  <a:path w="574" h="3618" extrusionOk="0">
                    <a:moveTo>
                      <a:pt x="122" y="1"/>
                    </a:moveTo>
                    <a:cubicBezTo>
                      <a:pt x="95" y="1"/>
                      <a:pt x="69" y="22"/>
                      <a:pt x="61" y="51"/>
                    </a:cubicBezTo>
                    <a:cubicBezTo>
                      <a:pt x="1" y="280"/>
                      <a:pt x="78" y="506"/>
                      <a:pt x="155" y="722"/>
                    </a:cubicBezTo>
                    <a:lnTo>
                      <a:pt x="176" y="779"/>
                    </a:lnTo>
                    <a:cubicBezTo>
                      <a:pt x="281" y="1090"/>
                      <a:pt x="351" y="1413"/>
                      <a:pt x="389" y="1737"/>
                    </a:cubicBezTo>
                    <a:cubicBezTo>
                      <a:pt x="449" y="2264"/>
                      <a:pt x="415" y="2801"/>
                      <a:pt x="375" y="3256"/>
                    </a:cubicBezTo>
                    <a:cubicBezTo>
                      <a:pt x="368" y="3354"/>
                      <a:pt x="355" y="3483"/>
                      <a:pt x="426" y="3587"/>
                    </a:cubicBezTo>
                    <a:cubicBezTo>
                      <a:pt x="436" y="3607"/>
                      <a:pt x="456" y="3617"/>
                      <a:pt x="476" y="3617"/>
                    </a:cubicBezTo>
                    <a:cubicBezTo>
                      <a:pt x="490" y="3617"/>
                      <a:pt x="504" y="3614"/>
                      <a:pt x="513" y="3604"/>
                    </a:cubicBezTo>
                    <a:cubicBezTo>
                      <a:pt x="544" y="3587"/>
                      <a:pt x="551" y="3547"/>
                      <a:pt x="530" y="3516"/>
                    </a:cubicBezTo>
                    <a:cubicBezTo>
                      <a:pt x="490" y="3455"/>
                      <a:pt x="493" y="3368"/>
                      <a:pt x="504" y="3270"/>
                    </a:cubicBezTo>
                    <a:cubicBezTo>
                      <a:pt x="544" y="2804"/>
                      <a:pt x="574" y="2261"/>
                      <a:pt x="513" y="1724"/>
                    </a:cubicBezTo>
                    <a:cubicBezTo>
                      <a:pt x="476" y="1390"/>
                      <a:pt x="402" y="1060"/>
                      <a:pt x="294" y="739"/>
                    </a:cubicBezTo>
                    <a:lnTo>
                      <a:pt x="274" y="681"/>
                    </a:lnTo>
                    <a:cubicBezTo>
                      <a:pt x="206" y="482"/>
                      <a:pt x="135" y="273"/>
                      <a:pt x="186" y="81"/>
                    </a:cubicBezTo>
                    <a:cubicBezTo>
                      <a:pt x="193" y="47"/>
                      <a:pt x="172" y="13"/>
                      <a:pt x="139" y="4"/>
                    </a:cubicBezTo>
                    <a:cubicBezTo>
                      <a:pt x="134" y="2"/>
                      <a:pt x="128" y="1"/>
                      <a:pt x="122" y="1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7688823" y="1302423"/>
                <a:ext cx="50259" cy="56918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83" extrusionOk="0">
                    <a:moveTo>
                      <a:pt x="382" y="1"/>
                    </a:moveTo>
                    <a:cubicBezTo>
                      <a:pt x="274" y="1"/>
                      <a:pt x="162" y="58"/>
                      <a:pt x="95" y="156"/>
                    </a:cubicBezTo>
                    <a:cubicBezTo>
                      <a:pt x="24" y="264"/>
                      <a:pt x="1" y="412"/>
                      <a:pt x="34" y="571"/>
                    </a:cubicBezTo>
                    <a:cubicBezTo>
                      <a:pt x="54" y="669"/>
                      <a:pt x="91" y="760"/>
                      <a:pt x="125" y="848"/>
                    </a:cubicBezTo>
                    <a:cubicBezTo>
                      <a:pt x="138" y="878"/>
                      <a:pt x="149" y="908"/>
                      <a:pt x="163" y="942"/>
                    </a:cubicBezTo>
                    <a:cubicBezTo>
                      <a:pt x="172" y="966"/>
                      <a:pt x="196" y="983"/>
                      <a:pt x="219" y="983"/>
                    </a:cubicBezTo>
                    <a:cubicBezTo>
                      <a:pt x="230" y="983"/>
                      <a:pt x="236" y="979"/>
                      <a:pt x="244" y="979"/>
                    </a:cubicBezTo>
                    <a:cubicBezTo>
                      <a:pt x="277" y="966"/>
                      <a:pt x="294" y="929"/>
                      <a:pt x="280" y="898"/>
                    </a:cubicBezTo>
                    <a:cubicBezTo>
                      <a:pt x="267" y="865"/>
                      <a:pt x="257" y="831"/>
                      <a:pt x="244" y="801"/>
                    </a:cubicBezTo>
                    <a:cubicBezTo>
                      <a:pt x="210" y="712"/>
                      <a:pt x="176" y="631"/>
                      <a:pt x="159" y="547"/>
                    </a:cubicBezTo>
                    <a:cubicBezTo>
                      <a:pt x="142" y="473"/>
                      <a:pt x="129" y="335"/>
                      <a:pt x="199" y="227"/>
                    </a:cubicBezTo>
                    <a:cubicBezTo>
                      <a:pt x="239" y="169"/>
                      <a:pt x="312" y="126"/>
                      <a:pt x="382" y="126"/>
                    </a:cubicBezTo>
                    <a:cubicBezTo>
                      <a:pt x="406" y="126"/>
                      <a:pt x="430" y="131"/>
                      <a:pt x="452" y="142"/>
                    </a:cubicBezTo>
                    <a:cubicBezTo>
                      <a:pt x="527" y="180"/>
                      <a:pt x="563" y="274"/>
                      <a:pt x="597" y="372"/>
                    </a:cubicBezTo>
                    <a:lnTo>
                      <a:pt x="736" y="770"/>
                    </a:lnTo>
                    <a:cubicBezTo>
                      <a:pt x="744" y="797"/>
                      <a:pt x="769" y="814"/>
                      <a:pt x="797" y="814"/>
                    </a:cubicBezTo>
                    <a:cubicBezTo>
                      <a:pt x="803" y="814"/>
                      <a:pt x="810" y="813"/>
                      <a:pt x="817" y="810"/>
                    </a:cubicBezTo>
                    <a:cubicBezTo>
                      <a:pt x="851" y="801"/>
                      <a:pt x="867" y="763"/>
                      <a:pt x="854" y="729"/>
                    </a:cubicBezTo>
                    <a:lnTo>
                      <a:pt x="716" y="331"/>
                    </a:lnTo>
                    <a:cubicBezTo>
                      <a:pt x="675" y="210"/>
                      <a:pt x="624" y="88"/>
                      <a:pt x="510" y="31"/>
                    </a:cubicBezTo>
                    <a:cubicBezTo>
                      <a:pt x="470" y="11"/>
                      <a:pt x="427" y="1"/>
                      <a:pt x="382" y="1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7697624" y="1303929"/>
                <a:ext cx="16618" cy="50723"/>
              </a:xfrm>
              <a:custGeom>
                <a:avLst/>
                <a:gdLst/>
                <a:ahLst/>
                <a:cxnLst/>
                <a:rect l="l" t="t" r="r" b="b"/>
                <a:pathLst>
                  <a:path w="287" h="876" extrusionOk="0">
                    <a:moveTo>
                      <a:pt x="154" y="0"/>
                    </a:moveTo>
                    <a:cubicBezTo>
                      <a:pt x="134" y="0"/>
                      <a:pt x="114" y="10"/>
                      <a:pt x="101" y="29"/>
                    </a:cubicBezTo>
                    <a:cubicBezTo>
                      <a:pt x="78" y="56"/>
                      <a:pt x="64" y="93"/>
                      <a:pt x="51" y="140"/>
                    </a:cubicBezTo>
                    <a:cubicBezTo>
                      <a:pt x="0" y="336"/>
                      <a:pt x="51" y="542"/>
                      <a:pt x="105" y="697"/>
                    </a:cubicBezTo>
                    <a:cubicBezTo>
                      <a:pt x="118" y="744"/>
                      <a:pt x="135" y="791"/>
                      <a:pt x="159" y="839"/>
                    </a:cubicBezTo>
                    <a:cubicBezTo>
                      <a:pt x="168" y="862"/>
                      <a:pt x="193" y="876"/>
                      <a:pt x="216" y="876"/>
                    </a:cubicBezTo>
                    <a:cubicBezTo>
                      <a:pt x="223" y="876"/>
                      <a:pt x="233" y="872"/>
                      <a:pt x="240" y="869"/>
                    </a:cubicBezTo>
                    <a:cubicBezTo>
                      <a:pt x="274" y="856"/>
                      <a:pt x="287" y="815"/>
                      <a:pt x="274" y="784"/>
                    </a:cubicBezTo>
                    <a:cubicBezTo>
                      <a:pt x="254" y="744"/>
                      <a:pt x="240" y="700"/>
                      <a:pt x="223" y="657"/>
                    </a:cubicBezTo>
                    <a:cubicBezTo>
                      <a:pt x="179" y="518"/>
                      <a:pt x="128" y="336"/>
                      <a:pt x="173" y="174"/>
                    </a:cubicBezTo>
                    <a:cubicBezTo>
                      <a:pt x="182" y="140"/>
                      <a:pt x="193" y="120"/>
                      <a:pt x="203" y="103"/>
                    </a:cubicBezTo>
                    <a:cubicBezTo>
                      <a:pt x="223" y="73"/>
                      <a:pt x="216" y="32"/>
                      <a:pt x="189" y="12"/>
                    </a:cubicBezTo>
                    <a:cubicBezTo>
                      <a:pt x="178" y="4"/>
                      <a:pt x="166" y="0"/>
                      <a:pt x="154" y="0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7705267" y="1304681"/>
                <a:ext cx="24840" cy="5269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910" extrusionOk="0">
                    <a:moveTo>
                      <a:pt x="72" y="1"/>
                    </a:moveTo>
                    <a:cubicBezTo>
                      <a:pt x="61" y="1"/>
                      <a:pt x="50" y="3"/>
                      <a:pt x="41" y="9"/>
                    </a:cubicBezTo>
                    <a:cubicBezTo>
                      <a:pt x="10" y="26"/>
                      <a:pt x="0" y="63"/>
                      <a:pt x="16" y="94"/>
                    </a:cubicBezTo>
                    <a:cubicBezTo>
                      <a:pt x="151" y="333"/>
                      <a:pt x="246" y="589"/>
                      <a:pt x="296" y="859"/>
                    </a:cubicBezTo>
                    <a:cubicBezTo>
                      <a:pt x="304" y="890"/>
                      <a:pt x="330" y="910"/>
                      <a:pt x="357" y="910"/>
                    </a:cubicBezTo>
                    <a:lnTo>
                      <a:pt x="371" y="910"/>
                    </a:lnTo>
                    <a:cubicBezTo>
                      <a:pt x="405" y="903"/>
                      <a:pt x="428" y="869"/>
                      <a:pt x="421" y="835"/>
                    </a:cubicBezTo>
                    <a:cubicBezTo>
                      <a:pt x="368" y="552"/>
                      <a:pt x="270" y="282"/>
                      <a:pt x="128" y="33"/>
                    </a:cubicBezTo>
                    <a:cubicBezTo>
                      <a:pt x="116" y="12"/>
                      <a:pt x="94" y="1"/>
                      <a:pt x="72" y="1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5595438" y="1854995"/>
                <a:ext cx="2227799" cy="1718894"/>
              </a:xfrm>
              <a:custGeom>
                <a:avLst/>
                <a:gdLst/>
                <a:ahLst/>
                <a:cxnLst/>
                <a:rect l="l" t="t" r="r" b="b"/>
                <a:pathLst>
                  <a:path w="38475" h="29686" extrusionOk="0">
                    <a:moveTo>
                      <a:pt x="8874" y="0"/>
                    </a:moveTo>
                    <a:cubicBezTo>
                      <a:pt x="8355" y="0"/>
                      <a:pt x="7836" y="31"/>
                      <a:pt x="7326" y="135"/>
                    </a:cubicBezTo>
                    <a:cubicBezTo>
                      <a:pt x="5282" y="557"/>
                      <a:pt x="3645" y="2106"/>
                      <a:pt x="2420" y="3800"/>
                    </a:cubicBezTo>
                    <a:cubicBezTo>
                      <a:pt x="1799" y="4661"/>
                      <a:pt x="1249" y="5581"/>
                      <a:pt x="895" y="6580"/>
                    </a:cubicBezTo>
                    <a:cubicBezTo>
                      <a:pt x="541" y="7583"/>
                      <a:pt x="388" y="8645"/>
                      <a:pt x="298" y="9702"/>
                    </a:cubicBezTo>
                    <a:cubicBezTo>
                      <a:pt x="1" y="13120"/>
                      <a:pt x="314" y="16626"/>
                      <a:pt x="1529" y="19832"/>
                    </a:cubicBezTo>
                    <a:cubicBezTo>
                      <a:pt x="2748" y="23037"/>
                      <a:pt x="4907" y="25932"/>
                      <a:pt x="7819" y="27748"/>
                    </a:cubicBezTo>
                    <a:cubicBezTo>
                      <a:pt x="9809" y="28986"/>
                      <a:pt x="12157" y="29685"/>
                      <a:pt x="14493" y="29685"/>
                    </a:cubicBezTo>
                    <a:cubicBezTo>
                      <a:pt x="15574" y="29685"/>
                      <a:pt x="16653" y="29535"/>
                      <a:pt x="17692" y="29219"/>
                    </a:cubicBezTo>
                    <a:cubicBezTo>
                      <a:pt x="18185" y="29067"/>
                      <a:pt x="18722" y="28888"/>
                      <a:pt x="19238" y="28814"/>
                    </a:cubicBezTo>
                    <a:cubicBezTo>
                      <a:pt x="19754" y="28888"/>
                      <a:pt x="20290" y="29067"/>
                      <a:pt x="20783" y="29219"/>
                    </a:cubicBezTo>
                    <a:cubicBezTo>
                      <a:pt x="21822" y="29535"/>
                      <a:pt x="22901" y="29685"/>
                      <a:pt x="23983" y="29685"/>
                    </a:cubicBezTo>
                    <a:cubicBezTo>
                      <a:pt x="26318" y="29685"/>
                      <a:pt x="28666" y="28986"/>
                      <a:pt x="30656" y="27748"/>
                    </a:cubicBezTo>
                    <a:cubicBezTo>
                      <a:pt x="33569" y="25932"/>
                      <a:pt x="35728" y="23037"/>
                      <a:pt x="36946" y="19832"/>
                    </a:cubicBezTo>
                    <a:cubicBezTo>
                      <a:pt x="38161" y="16626"/>
                      <a:pt x="38475" y="13120"/>
                      <a:pt x="38178" y="9702"/>
                    </a:cubicBezTo>
                    <a:cubicBezTo>
                      <a:pt x="38087" y="8645"/>
                      <a:pt x="37935" y="7583"/>
                      <a:pt x="37581" y="6580"/>
                    </a:cubicBezTo>
                    <a:cubicBezTo>
                      <a:pt x="37227" y="5581"/>
                      <a:pt x="36676" y="4661"/>
                      <a:pt x="36056" y="3800"/>
                    </a:cubicBezTo>
                    <a:cubicBezTo>
                      <a:pt x="34830" y="2106"/>
                      <a:pt x="33198" y="557"/>
                      <a:pt x="31149" y="135"/>
                    </a:cubicBezTo>
                    <a:cubicBezTo>
                      <a:pt x="30640" y="31"/>
                      <a:pt x="30121" y="0"/>
                      <a:pt x="29602" y="0"/>
                    </a:cubicBezTo>
                    <a:cubicBezTo>
                      <a:pt x="29382" y="0"/>
                      <a:pt x="29161" y="6"/>
                      <a:pt x="28942" y="14"/>
                    </a:cubicBezTo>
                    <a:cubicBezTo>
                      <a:pt x="27666" y="65"/>
                      <a:pt x="26381" y="207"/>
                      <a:pt x="25173" y="618"/>
                    </a:cubicBezTo>
                    <a:cubicBezTo>
                      <a:pt x="23446" y="1208"/>
                      <a:pt x="21792" y="1948"/>
                      <a:pt x="19973" y="2123"/>
                    </a:cubicBezTo>
                    <a:cubicBezTo>
                      <a:pt x="19697" y="2150"/>
                      <a:pt x="19454" y="2170"/>
                      <a:pt x="19238" y="2180"/>
                    </a:cubicBezTo>
                    <a:cubicBezTo>
                      <a:pt x="19021" y="2170"/>
                      <a:pt x="18778" y="2150"/>
                      <a:pt x="18502" y="2123"/>
                    </a:cubicBezTo>
                    <a:cubicBezTo>
                      <a:pt x="16683" y="1948"/>
                      <a:pt x="15030" y="1208"/>
                      <a:pt x="13302" y="618"/>
                    </a:cubicBezTo>
                    <a:cubicBezTo>
                      <a:pt x="12094" y="207"/>
                      <a:pt x="10809" y="65"/>
                      <a:pt x="9536" y="14"/>
                    </a:cubicBezTo>
                    <a:cubicBezTo>
                      <a:pt x="9316" y="6"/>
                      <a:pt x="9095" y="0"/>
                      <a:pt x="88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6503017" y="1964895"/>
                <a:ext cx="468142" cy="100171"/>
              </a:xfrm>
              <a:custGeom>
                <a:avLst/>
                <a:gdLst/>
                <a:ahLst/>
                <a:cxnLst/>
                <a:rect l="l" t="t" r="r" b="b"/>
                <a:pathLst>
                  <a:path w="8085" h="1730" extrusionOk="0">
                    <a:moveTo>
                      <a:pt x="7824" y="0"/>
                    </a:moveTo>
                    <a:cubicBezTo>
                      <a:pt x="7507" y="0"/>
                      <a:pt x="7185" y="153"/>
                      <a:pt x="6884" y="282"/>
                    </a:cubicBezTo>
                    <a:cubicBezTo>
                      <a:pt x="6006" y="658"/>
                      <a:pt x="5056" y="832"/>
                      <a:pt x="4101" y="832"/>
                    </a:cubicBezTo>
                    <a:cubicBezTo>
                      <a:pt x="3085" y="832"/>
                      <a:pt x="2063" y="635"/>
                      <a:pt x="1114" y="276"/>
                    </a:cubicBezTo>
                    <a:cubicBezTo>
                      <a:pt x="943" y="210"/>
                      <a:pt x="682" y="125"/>
                      <a:pt x="456" y="125"/>
                    </a:cubicBezTo>
                    <a:cubicBezTo>
                      <a:pt x="213" y="125"/>
                      <a:pt x="11" y="223"/>
                      <a:pt x="4" y="552"/>
                    </a:cubicBezTo>
                    <a:cubicBezTo>
                      <a:pt x="0" y="630"/>
                      <a:pt x="21" y="698"/>
                      <a:pt x="61" y="758"/>
                    </a:cubicBezTo>
                    <a:cubicBezTo>
                      <a:pt x="199" y="984"/>
                      <a:pt x="564" y="1112"/>
                      <a:pt x="773" y="1207"/>
                    </a:cubicBezTo>
                    <a:cubicBezTo>
                      <a:pt x="1566" y="1572"/>
                      <a:pt x="2404" y="1729"/>
                      <a:pt x="3249" y="1729"/>
                    </a:cubicBezTo>
                    <a:cubicBezTo>
                      <a:pt x="4760" y="1729"/>
                      <a:pt x="6290" y="1228"/>
                      <a:pt x="7613" y="525"/>
                    </a:cubicBezTo>
                    <a:cubicBezTo>
                      <a:pt x="7815" y="417"/>
                      <a:pt x="8044" y="265"/>
                      <a:pt x="8085" y="39"/>
                    </a:cubicBezTo>
                    <a:cubicBezTo>
                      <a:pt x="7999" y="12"/>
                      <a:pt x="7912" y="0"/>
                      <a:pt x="7824" y="0"/>
                    </a:cubicBezTo>
                    <a:close/>
                  </a:path>
                </a:pathLst>
              </a:custGeom>
              <a:solidFill>
                <a:srgbClr val="9E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6049112" y="1902476"/>
                <a:ext cx="1774133" cy="1671414"/>
              </a:xfrm>
              <a:custGeom>
                <a:avLst/>
                <a:gdLst/>
                <a:ahLst/>
                <a:cxnLst/>
                <a:rect l="l" t="t" r="r" b="b"/>
                <a:pathLst>
                  <a:path w="30640" h="28866" extrusionOk="0">
                    <a:moveTo>
                      <a:pt x="25092" y="0"/>
                    </a:moveTo>
                    <a:lnTo>
                      <a:pt x="25092" y="0"/>
                    </a:lnTo>
                    <a:cubicBezTo>
                      <a:pt x="25977" y="1877"/>
                      <a:pt x="26654" y="3850"/>
                      <a:pt x="27067" y="5881"/>
                    </a:cubicBezTo>
                    <a:cubicBezTo>
                      <a:pt x="27302" y="7060"/>
                      <a:pt x="27451" y="8254"/>
                      <a:pt x="27498" y="9452"/>
                    </a:cubicBezTo>
                    <a:cubicBezTo>
                      <a:pt x="27650" y="13450"/>
                      <a:pt x="26651" y="17523"/>
                      <a:pt x="24424" y="20843"/>
                    </a:cubicBezTo>
                    <a:cubicBezTo>
                      <a:pt x="23257" y="22581"/>
                      <a:pt x="21708" y="24140"/>
                      <a:pt x="19758" y="24889"/>
                    </a:cubicBezTo>
                    <a:cubicBezTo>
                      <a:pt x="18610" y="25331"/>
                      <a:pt x="17415" y="25469"/>
                      <a:pt x="16196" y="25469"/>
                    </a:cubicBezTo>
                    <a:cubicBezTo>
                      <a:pt x="15178" y="25469"/>
                      <a:pt x="14144" y="25373"/>
                      <a:pt x="13106" y="25277"/>
                    </a:cubicBezTo>
                    <a:cubicBezTo>
                      <a:pt x="12068" y="25181"/>
                      <a:pt x="11027" y="25085"/>
                      <a:pt x="9996" y="25085"/>
                    </a:cubicBezTo>
                    <a:cubicBezTo>
                      <a:pt x="9259" y="25085"/>
                      <a:pt x="8527" y="25134"/>
                      <a:pt x="7805" y="25268"/>
                    </a:cubicBezTo>
                    <a:cubicBezTo>
                      <a:pt x="5973" y="25609"/>
                      <a:pt x="4276" y="26479"/>
                      <a:pt x="2444" y="26810"/>
                    </a:cubicBezTo>
                    <a:cubicBezTo>
                      <a:pt x="1871" y="26913"/>
                      <a:pt x="1290" y="26961"/>
                      <a:pt x="709" y="26961"/>
                    </a:cubicBezTo>
                    <a:cubicBezTo>
                      <a:pt x="473" y="26961"/>
                      <a:pt x="237" y="26953"/>
                      <a:pt x="1" y="26937"/>
                    </a:cubicBezTo>
                    <a:lnTo>
                      <a:pt x="1" y="26937"/>
                    </a:lnTo>
                    <a:cubicBezTo>
                      <a:pt x="1987" y="28170"/>
                      <a:pt x="4328" y="28865"/>
                      <a:pt x="6656" y="28865"/>
                    </a:cubicBezTo>
                    <a:cubicBezTo>
                      <a:pt x="7738" y="28865"/>
                      <a:pt x="8818" y="28715"/>
                      <a:pt x="9857" y="28399"/>
                    </a:cubicBezTo>
                    <a:cubicBezTo>
                      <a:pt x="10350" y="28247"/>
                      <a:pt x="10887" y="28068"/>
                      <a:pt x="11403" y="27994"/>
                    </a:cubicBezTo>
                    <a:cubicBezTo>
                      <a:pt x="11919" y="28068"/>
                      <a:pt x="12455" y="28247"/>
                      <a:pt x="12948" y="28399"/>
                    </a:cubicBezTo>
                    <a:cubicBezTo>
                      <a:pt x="13987" y="28715"/>
                      <a:pt x="15066" y="28865"/>
                      <a:pt x="16148" y="28865"/>
                    </a:cubicBezTo>
                    <a:cubicBezTo>
                      <a:pt x="18483" y="28865"/>
                      <a:pt x="20831" y="28166"/>
                      <a:pt x="22821" y="26928"/>
                    </a:cubicBezTo>
                    <a:cubicBezTo>
                      <a:pt x="25734" y="25112"/>
                      <a:pt x="27893" y="22217"/>
                      <a:pt x="29111" y="19012"/>
                    </a:cubicBezTo>
                    <a:cubicBezTo>
                      <a:pt x="30326" y="15806"/>
                      <a:pt x="30640" y="12300"/>
                      <a:pt x="30343" y="8882"/>
                    </a:cubicBezTo>
                    <a:cubicBezTo>
                      <a:pt x="30252" y="7825"/>
                      <a:pt x="30100" y="6763"/>
                      <a:pt x="29746" y="5760"/>
                    </a:cubicBezTo>
                    <a:cubicBezTo>
                      <a:pt x="29392" y="4761"/>
                      <a:pt x="28841" y="3841"/>
                      <a:pt x="28221" y="2980"/>
                    </a:cubicBezTo>
                    <a:cubicBezTo>
                      <a:pt x="27374" y="1809"/>
                      <a:pt x="26330" y="709"/>
                      <a:pt x="250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7423451" y="2013245"/>
                <a:ext cx="163459" cy="190962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298" extrusionOk="0">
                    <a:moveTo>
                      <a:pt x="1078" y="1"/>
                    </a:moveTo>
                    <a:cubicBezTo>
                      <a:pt x="978" y="1"/>
                      <a:pt x="881" y="18"/>
                      <a:pt x="787" y="55"/>
                    </a:cubicBezTo>
                    <a:cubicBezTo>
                      <a:pt x="200" y="284"/>
                      <a:pt x="1" y="1185"/>
                      <a:pt x="345" y="2065"/>
                    </a:cubicBezTo>
                    <a:cubicBezTo>
                      <a:pt x="635" y="2807"/>
                      <a:pt x="1216" y="3297"/>
                      <a:pt x="1743" y="3297"/>
                    </a:cubicBezTo>
                    <a:cubicBezTo>
                      <a:pt x="1842" y="3297"/>
                      <a:pt x="1940" y="3280"/>
                      <a:pt x="2033" y="3244"/>
                    </a:cubicBezTo>
                    <a:cubicBezTo>
                      <a:pt x="2623" y="3014"/>
                      <a:pt x="2822" y="2113"/>
                      <a:pt x="2478" y="1232"/>
                    </a:cubicBezTo>
                    <a:cubicBezTo>
                      <a:pt x="2188" y="491"/>
                      <a:pt x="1607" y="1"/>
                      <a:pt x="1078" y="1"/>
                    </a:cubicBezTo>
                    <a:close/>
                  </a:path>
                </a:pathLst>
              </a:custGeom>
              <a:solidFill>
                <a:srgbClr val="A5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6447893" y="3372758"/>
                <a:ext cx="19629" cy="555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96" extrusionOk="0">
                    <a:moveTo>
                      <a:pt x="338" y="0"/>
                    </a:moveTo>
                    <a:cubicBezTo>
                      <a:pt x="227" y="27"/>
                      <a:pt x="112" y="58"/>
                      <a:pt x="1" y="88"/>
                    </a:cubicBezTo>
                    <a:cubicBezTo>
                      <a:pt x="116" y="92"/>
                      <a:pt x="200" y="92"/>
                      <a:pt x="338" y="95"/>
                    </a:cubicBez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80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6726351" y="1694371"/>
                <a:ext cx="811" cy="1216"/>
              </a:xfrm>
              <a:custGeom>
                <a:avLst/>
                <a:gdLst/>
                <a:ahLst/>
                <a:cxnLst/>
                <a:rect l="l" t="t" r="r" b="b"/>
                <a:pathLst>
                  <a:path w="14" h="21" extrusionOk="0">
                    <a:moveTo>
                      <a:pt x="1" y="0"/>
                    </a:moveTo>
                    <a:cubicBezTo>
                      <a:pt x="1" y="0"/>
                      <a:pt x="1" y="21"/>
                      <a:pt x="14" y="2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6737816" y="1478623"/>
                <a:ext cx="713648" cy="328076"/>
              </a:xfrm>
              <a:custGeom>
                <a:avLst/>
                <a:gdLst/>
                <a:ahLst/>
                <a:cxnLst/>
                <a:rect l="l" t="t" r="r" b="b"/>
                <a:pathLst>
                  <a:path w="12325" h="5666" extrusionOk="0">
                    <a:moveTo>
                      <a:pt x="8821" y="1"/>
                    </a:moveTo>
                    <a:cubicBezTo>
                      <a:pt x="7504" y="1"/>
                      <a:pt x="6198" y="288"/>
                      <a:pt x="5039" y="909"/>
                    </a:cubicBezTo>
                    <a:cubicBezTo>
                      <a:pt x="4344" y="1284"/>
                      <a:pt x="3713" y="1770"/>
                      <a:pt x="3086" y="2252"/>
                    </a:cubicBezTo>
                    <a:cubicBezTo>
                      <a:pt x="2592" y="2630"/>
                      <a:pt x="2100" y="3008"/>
                      <a:pt x="1608" y="3386"/>
                    </a:cubicBezTo>
                    <a:cubicBezTo>
                      <a:pt x="946" y="3892"/>
                      <a:pt x="1" y="4651"/>
                      <a:pt x="1236" y="5100"/>
                    </a:cubicBezTo>
                    <a:cubicBezTo>
                      <a:pt x="2228" y="5461"/>
                      <a:pt x="3291" y="5603"/>
                      <a:pt x="4344" y="5650"/>
                    </a:cubicBezTo>
                    <a:cubicBezTo>
                      <a:pt x="4547" y="5659"/>
                      <a:pt x="4751" y="5665"/>
                      <a:pt x="4955" y="5665"/>
                    </a:cubicBezTo>
                    <a:cubicBezTo>
                      <a:pt x="5269" y="5665"/>
                      <a:pt x="5582" y="5651"/>
                      <a:pt x="5893" y="5616"/>
                    </a:cubicBezTo>
                    <a:cubicBezTo>
                      <a:pt x="8329" y="5353"/>
                      <a:pt x="10522" y="3821"/>
                      <a:pt x="11930" y="1813"/>
                    </a:cubicBezTo>
                    <a:cubicBezTo>
                      <a:pt x="12128" y="1536"/>
                      <a:pt x="12318" y="1226"/>
                      <a:pt x="12324" y="885"/>
                    </a:cubicBezTo>
                    <a:cubicBezTo>
                      <a:pt x="12324" y="828"/>
                      <a:pt x="12321" y="770"/>
                      <a:pt x="12294" y="720"/>
                    </a:cubicBezTo>
                    <a:cubicBezTo>
                      <a:pt x="12250" y="646"/>
                      <a:pt x="12162" y="612"/>
                      <a:pt x="12081" y="582"/>
                    </a:cubicBezTo>
                    <a:cubicBezTo>
                      <a:pt x="11042" y="204"/>
                      <a:pt x="9928" y="1"/>
                      <a:pt x="8821" y="1"/>
                    </a:cubicBezTo>
                    <a:close/>
                  </a:path>
                </a:pathLst>
              </a:custGeom>
              <a:solidFill>
                <a:srgbClr val="94C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6761267" y="1478623"/>
                <a:ext cx="690198" cy="275790"/>
              </a:xfrm>
              <a:custGeom>
                <a:avLst/>
                <a:gdLst/>
                <a:ahLst/>
                <a:cxnLst/>
                <a:rect l="l" t="t" r="r" b="b"/>
                <a:pathLst>
                  <a:path w="11920" h="4763" extrusionOk="0">
                    <a:moveTo>
                      <a:pt x="8416" y="1"/>
                    </a:moveTo>
                    <a:cubicBezTo>
                      <a:pt x="7099" y="1"/>
                      <a:pt x="5793" y="288"/>
                      <a:pt x="4634" y="909"/>
                    </a:cubicBezTo>
                    <a:cubicBezTo>
                      <a:pt x="3939" y="1284"/>
                      <a:pt x="3308" y="1770"/>
                      <a:pt x="2681" y="2252"/>
                    </a:cubicBezTo>
                    <a:cubicBezTo>
                      <a:pt x="2187" y="2630"/>
                      <a:pt x="1695" y="3008"/>
                      <a:pt x="1203" y="3386"/>
                    </a:cubicBezTo>
                    <a:cubicBezTo>
                      <a:pt x="689" y="3781"/>
                      <a:pt x="1" y="4327"/>
                      <a:pt x="305" y="4763"/>
                    </a:cubicBezTo>
                    <a:cubicBezTo>
                      <a:pt x="714" y="4364"/>
                      <a:pt x="1817" y="3430"/>
                      <a:pt x="4040" y="2427"/>
                    </a:cubicBezTo>
                    <a:cubicBezTo>
                      <a:pt x="6344" y="1386"/>
                      <a:pt x="8947" y="925"/>
                      <a:pt x="10756" y="925"/>
                    </a:cubicBezTo>
                    <a:cubicBezTo>
                      <a:pt x="11192" y="925"/>
                      <a:pt x="11581" y="952"/>
                      <a:pt x="11910" y="1004"/>
                    </a:cubicBezTo>
                    <a:cubicBezTo>
                      <a:pt x="11916" y="963"/>
                      <a:pt x="11919" y="926"/>
                      <a:pt x="11919" y="885"/>
                    </a:cubicBezTo>
                    <a:cubicBezTo>
                      <a:pt x="11919" y="828"/>
                      <a:pt x="11916" y="770"/>
                      <a:pt x="11889" y="720"/>
                    </a:cubicBezTo>
                    <a:cubicBezTo>
                      <a:pt x="11845" y="646"/>
                      <a:pt x="11757" y="612"/>
                      <a:pt x="11676" y="582"/>
                    </a:cubicBezTo>
                    <a:cubicBezTo>
                      <a:pt x="10637" y="204"/>
                      <a:pt x="9523" y="1"/>
                      <a:pt x="8416" y="1"/>
                    </a:cubicBezTo>
                    <a:close/>
                  </a:path>
                </a:pathLst>
              </a:custGeom>
              <a:solidFill>
                <a:srgbClr val="789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6778290" y="1528999"/>
                <a:ext cx="662810" cy="223446"/>
              </a:xfrm>
              <a:custGeom>
                <a:avLst/>
                <a:gdLst/>
                <a:ahLst/>
                <a:cxnLst/>
                <a:rect l="l" t="t" r="r" b="b"/>
                <a:pathLst>
                  <a:path w="11447" h="3859" extrusionOk="0">
                    <a:moveTo>
                      <a:pt x="10426" y="1"/>
                    </a:moveTo>
                    <a:cubicBezTo>
                      <a:pt x="4410" y="1"/>
                      <a:pt x="43" y="3719"/>
                      <a:pt x="18" y="3761"/>
                    </a:cubicBezTo>
                    <a:cubicBezTo>
                      <a:pt x="1" y="3788"/>
                      <a:pt x="7" y="3832"/>
                      <a:pt x="38" y="3848"/>
                    </a:cubicBezTo>
                    <a:cubicBezTo>
                      <a:pt x="48" y="3856"/>
                      <a:pt x="58" y="3859"/>
                      <a:pt x="71" y="3859"/>
                    </a:cubicBezTo>
                    <a:cubicBezTo>
                      <a:pt x="92" y="3859"/>
                      <a:pt x="109" y="3852"/>
                      <a:pt x="122" y="3832"/>
                    </a:cubicBezTo>
                    <a:cubicBezTo>
                      <a:pt x="158" y="3794"/>
                      <a:pt x="4416" y="125"/>
                      <a:pt x="10414" y="125"/>
                    </a:cubicBezTo>
                    <a:cubicBezTo>
                      <a:pt x="10730" y="125"/>
                      <a:pt x="11051" y="136"/>
                      <a:pt x="11376" y="157"/>
                    </a:cubicBezTo>
                    <a:cubicBezTo>
                      <a:pt x="11378" y="157"/>
                      <a:pt x="11380" y="157"/>
                      <a:pt x="11382" y="157"/>
                    </a:cubicBezTo>
                    <a:cubicBezTo>
                      <a:pt x="11416" y="157"/>
                      <a:pt x="11443" y="132"/>
                      <a:pt x="11443" y="100"/>
                    </a:cubicBezTo>
                    <a:cubicBezTo>
                      <a:pt x="11446" y="62"/>
                      <a:pt x="11420" y="32"/>
                      <a:pt x="11386" y="32"/>
                    </a:cubicBezTo>
                    <a:cubicBezTo>
                      <a:pt x="11062" y="11"/>
                      <a:pt x="10742" y="1"/>
                      <a:pt x="10426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6945747" y="1566752"/>
                <a:ext cx="63403" cy="77821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344" extrusionOk="0">
                    <a:moveTo>
                      <a:pt x="1073" y="1"/>
                    </a:moveTo>
                    <a:cubicBezTo>
                      <a:pt x="1070" y="1"/>
                      <a:pt x="1066" y="2"/>
                      <a:pt x="1063" y="5"/>
                    </a:cubicBezTo>
                    <a:cubicBezTo>
                      <a:pt x="949" y="78"/>
                      <a:pt x="834" y="156"/>
                      <a:pt x="733" y="248"/>
                    </a:cubicBezTo>
                    <a:cubicBezTo>
                      <a:pt x="628" y="338"/>
                      <a:pt x="530" y="436"/>
                      <a:pt x="443" y="544"/>
                    </a:cubicBezTo>
                    <a:cubicBezTo>
                      <a:pt x="355" y="649"/>
                      <a:pt x="274" y="764"/>
                      <a:pt x="203" y="882"/>
                    </a:cubicBezTo>
                    <a:cubicBezTo>
                      <a:pt x="129" y="1000"/>
                      <a:pt x="65" y="1122"/>
                      <a:pt x="14" y="1257"/>
                    </a:cubicBezTo>
                    <a:lnTo>
                      <a:pt x="11" y="1260"/>
                    </a:lnTo>
                    <a:cubicBezTo>
                      <a:pt x="1" y="1293"/>
                      <a:pt x="18" y="1327"/>
                      <a:pt x="51" y="1341"/>
                    </a:cubicBezTo>
                    <a:cubicBezTo>
                      <a:pt x="57" y="1343"/>
                      <a:pt x="64" y="1344"/>
                      <a:pt x="70" y="1344"/>
                    </a:cubicBezTo>
                    <a:cubicBezTo>
                      <a:pt x="98" y="1344"/>
                      <a:pt x="124" y="1327"/>
                      <a:pt x="132" y="1301"/>
                    </a:cubicBezTo>
                    <a:lnTo>
                      <a:pt x="132" y="1297"/>
                    </a:lnTo>
                    <a:cubicBezTo>
                      <a:pt x="173" y="1176"/>
                      <a:pt x="230" y="1050"/>
                      <a:pt x="291" y="933"/>
                    </a:cubicBezTo>
                    <a:cubicBezTo>
                      <a:pt x="355" y="815"/>
                      <a:pt x="426" y="700"/>
                      <a:pt x="507" y="595"/>
                    </a:cubicBezTo>
                    <a:cubicBezTo>
                      <a:pt x="585" y="487"/>
                      <a:pt x="675" y="382"/>
                      <a:pt x="770" y="291"/>
                    </a:cubicBezTo>
                    <a:cubicBezTo>
                      <a:pt x="864" y="193"/>
                      <a:pt x="973" y="112"/>
                      <a:pt x="1084" y="35"/>
                    </a:cubicBezTo>
                    <a:lnTo>
                      <a:pt x="1084" y="31"/>
                    </a:lnTo>
                    <a:cubicBezTo>
                      <a:pt x="1091" y="28"/>
                      <a:pt x="1094" y="18"/>
                      <a:pt x="1087" y="8"/>
                    </a:cubicBezTo>
                    <a:cubicBezTo>
                      <a:pt x="1085" y="4"/>
                      <a:pt x="1079" y="1"/>
                      <a:pt x="1073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5188500" y="3638550"/>
                <a:ext cx="3076500" cy="2859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6878174" y="1673815"/>
                <a:ext cx="143077" cy="58134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004" extrusionOk="0">
                    <a:moveTo>
                      <a:pt x="74" y="0"/>
                    </a:moveTo>
                    <a:cubicBezTo>
                      <a:pt x="60" y="0"/>
                      <a:pt x="47" y="5"/>
                      <a:pt x="34" y="15"/>
                    </a:cubicBezTo>
                    <a:cubicBezTo>
                      <a:pt x="7" y="35"/>
                      <a:pt x="0" y="72"/>
                      <a:pt x="24" y="103"/>
                    </a:cubicBezTo>
                    <a:cubicBezTo>
                      <a:pt x="165" y="291"/>
                      <a:pt x="341" y="433"/>
                      <a:pt x="530" y="555"/>
                    </a:cubicBezTo>
                    <a:cubicBezTo>
                      <a:pt x="719" y="676"/>
                      <a:pt x="925" y="771"/>
                      <a:pt x="1134" y="841"/>
                    </a:cubicBezTo>
                    <a:cubicBezTo>
                      <a:pt x="1347" y="909"/>
                      <a:pt x="1565" y="956"/>
                      <a:pt x="1785" y="980"/>
                    </a:cubicBezTo>
                    <a:cubicBezTo>
                      <a:pt x="1897" y="997"/>
                      <a:pt x="2008" y="997"/>
                      <a:pt x="2116" y="1003"/>
                    </a:cubicBezTo>
                    <a:cubicBezTo>
                      <a:pt x="2227" y="1003"/>
                      <a:pt x="2339" y="1003"/>
                      <a:pt x="2450" y="1000"/>
                    </a:cubicBezTo>
                    <a:cubicBezTo>
                      <a:pt x="2460" y="1000"/>
                      <a:pt x="2470" y="990"/>
                      <a:pt x="2470" y="980"/>
                    </a:cubicBezTo>
                    <a:cubicBezTo>
                      <a:pt x="2470" y="967"/>
                      <a:pt x="2460" y="956"/>
                      <a:pt x="2450" y="956"/>
                    </a:cubicBezTo>
                    <a:lnTo>
                      <a:pt x="2447" y="956"/>
                    </a:lnTo>
                    <a:lnTo>
                      <a:pt x="2119" y="950"/>
                    </a:lnTo>
                    <a:cubicBezTo>
                      <a:pt x="2011" y="939"/>
                      <a:pt x="1900" y="936"/>
                      <a:pt x="1795" y="916"/>
                    </a:cubicBezTo>
                    <a:cubicBezTo>
                      <a:pt x="1579" y="886"/>
                      <a:pt x="1367" y="835"/>
                      <a:pt x="1161" y="760"/>
                    </a:cubicBezTo>
                    <a:cubicBezTo>
                      <a:pt x="958" y="687"/>
                      <a:pt x="766" y="589"/>
                      <a:pt x="587" y="467"/>
                    </a:cubicBezTo>
                    <a:cubicBezTo>
                      <a:pt x="411" y="346"/>
                      <a:pt x="246" y="197"/>
                      <a:pt x="128" y="31"/>
                    </a:cubicBezTo>
                    <a:lnTo>
                      <a:pt x="125" y="28"/>
                    </a:lnTo>
                    <a:lnTo>
                      <a:pt x="125" y="25"/>
                    </a:lnTo>
                    <a:cubicBezTo>
                      <a:pt x="111" y="9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7057327" y="1511512"/>
                <a:ext cx="72552" cy="84306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456" extrusionOk="0">
                    <a:moveTo>
                      <a:pt x="1245" y="1"/>
                    </a:moveTo>
                    <a:cubicBezTo>
                      <a:pt x="1243" y="1"/>
                      <a:pt x="1240" y="2"/>
                      <a:pt x="1239" y="4"/>
                    </a:cubicBezTo>
                    <a:cubicBezTo>
                      <a:pt x="996" y="186"/>
                      <a:pt x="784" y="409"/>
                      <a:pt x="584" y="635"/>
                    </a:cubicBezTo>
                    <a:cubicBezTo>
                      <a:pt x="385" y="867"/>
                      <a:pt x="196" y="1104"/>
                      <a:pt x="21" y="1353"/>
                    </a:cubicBezTo>
                    <a:lnTo>
                      <a:pt x="17" y="1356"/>
                    </a:lnTo>
                    <a:cubicBezTo>
                      <a:pt x="0" y="1387"/>
                      <a:pt x="7" y="1428"/>
                      <a:pt x="38" y="1445"/>
                    </a:cubicBezTo>
                    <a:cubicBezTo>
                      <a:pt x="48" y="1452"/>
                      <a:pt x="60" y="1455"/>
                      <a:pt x="72" y="1455"/>
                    </a:cubicBezTo>
                    <a:cubicBezTo>
                      <a:pt x="93" y="1455"/>
                      <a:pt x="114" y="1444"/>
                      <a:pt x="125" y="1424"/>
                    </a:cubicBezTo>
                    <a:cubicBezTo>
                      <a:pt x="284" y="1171"/>
                      <a:pt x="456" y="922"/>
                      <a:pt x="638" y="682"/>
                    </a:cubicBezTo>
                    <a:cubicBezTo>
                      <a:pt x="824" y="442"/>
                      <a:pt x="1019" y="213"/>
                      <a:pt x="1249" y="14"/>
                    </a:cubicBezTo>
                    <a:cubicBezTo>
                      <a:pt x="1252" y="14"/>
                      <a:pt x="1252" y="7"/>
                      <a:pt x="1249" y="4"/>
                    </a:cubicBezTo>
                    <a:cubicBezTo>
                      <a:pt x="1249" y="2"/>
                      <a:pt x="1247" y="1"/>
                      <a:pt x="1245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7091143" y="1576306"/>
                <a:ext cx="117484" cy="86101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487" extrusionOk="0">
                    <a:moveTo>
                      <a:pt x="72" y="0"/>
                    </a:moveTo>
                    <a:cubicBezTo>
                      <a:pt x="61" y="0"/>
                      <a:pt x="51" y="3"/>
                      <a:pt x="41" y="8"/>
                    </a:cubicBezTo>
                    <a:cubicBezTo>
                      <a:pt x="10" y="25"/>
                      <a:pt x="0" y="66"/>
                      <a:pt x="17" y="96"/>
                    </a:cubicBezTo>
                    <a:cubicBezTo>
                      <a:pt x="128" y="278"/>
                      <a:pt x="253" y="444"/>
                      <a:pt x="395" y="595"/>
                    </a:cubicBezTo>
                    <a:cubicBezTo>
                      <a:pt x="536" y="748"/>
                      <a:pt x="695" y="885"/>
                      <a:pt x="864" y="1007"/>
                    </a:cubicBezTo>
                    <a:cubicBezTo>
                      <a:pt x="945" y="1072"/>
                      <a:pt x="1036" y="1122"/>
                      <a:pt x="1124" y="1176"/>
                    </a:cubicBezTo>
                    <a:cubicBezTo>
                      <a:pt x="1218" y="1220"/>
                      <a:pt x="1306" y="1274"/>
                      <a:pt x="1404" y="1310"/>
                    </a:cubicBezTo>
                    <a:cubicBezTo>
                      <a:pt x="1592" y="1395"/>
                      <a:pt x="1795" y="1442"/>
                      <a:pt x="1997" y="1486"/>
                    </a:cubicBezTo>
                    <a:cubicBezTo>
                      <a:pt x="2008" y="1486"/>
                      <a:pt x="2022" y="1480"/>
                      <a:pt x="2025" y="1466"/>
                    </a:cubicBezTo>
                    <a:cubicBezTo>
                      <a:pt x="2028" y="1456"/>
                      <a:pt x="2022" y="1442"/>
                      <a:pt x="2008" y="1439"/>
                    </a:cubicBezTo>
                    <a:lnTo>
                      <a:pt x="2005" y="1439"/>
                    </a:lnTo>
                    <a:cubicBezTo>
                      <a:pt x="1809" y="1391"/>
                      <a:pt x="1613" y="1338"/>
                      <a:pt x="1431" y="1250"/>
                    </a:cubicBezTo>
                    <a:cubicBezTo>
                      <a:pt x="1337" y="1213"/>
                      <a:pt x="1252" y="1156"/>
                      <a:pt x="1164" y="1108"/>
                    </a:cubicBezTo>
                    <a:cubicBezTo>
                      <a:pt x="1080" y="1055"/>
                      <a:pt x="992" y="1000"/>
                      <a:pt x="915" y="936"/>
                    </a:cubicBezTo>
                    <a:cubicBezTo>
                      <a:pt x="756" y="815"/>
                      <a:pt x="608" y="676"/>
                      <a:pt x="476" y="525"/>
                    </a:cubicBezTo>
                    <a:cubicBezTo>
                      <a:pt x="345" y="373"/>
                      <a:pt x="223" y="207"/>
                      <a:pt x="132" y="35"/>
                    </a:cubicBezTo>
                    <a:lnTo>
                      <a:pt x="128" y="32"/>
                    </a:lnTo>
                    <a:cubicBezTo>
                      <a:pt x="117" y="11"/>
                      <a:pt x="95" y="0"/>
                      <a:pt x="72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7241924" y="1540695"/>
                <a:ext cx="129238" cy="49796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860" extrusionOk="0">
                    <a:moveTo>
                      <a:pt x="71" y="0"/>
                    </a:moveTo>
                    <a:cubicBezTo>
                      <a:pt x="53" y="0"/>
                      <a:pt x="34" y="8"/>
                      <a:pt x="21" y="22"/>
                    </a:cubicBezTo>
                    <a:cubicBezTo>
                      <a:pt x="1" y="50"/>
                      <a:pt x="5" y="90"/>
                      <a:pt x="32" y="111"/>
                    </a:cubicBezTo>
                    <a:cubicBezTo>
                      <a:pt x="187" y="242"/>
                      <a:pt x="349" y="346"/>
                      <a:pt x="524" y="444"/>
                    </a:cubicBezTo>
                    <a:cubicBezTo>
                      <a:pt x="696" y="539"/>
                      <a:pt x="875" y="620"/>
                      <a:pt x="1061" y="684"/>
                    </a:cubicBezTo>
                    <a:cubicBezTo>
                      <a:pt x="1246" y="751"/>
                      <a:pt x="1435" y="799"/>
                      <a:pt x="1631" y="826"/>
                    </a:cubicBezTo>
                    <a:cubicBezTo>
                      <a:pt x="1773" y="851"/>
                      <a:pt x="1917" y="859"/>
                      <a:pt x="2062" y="859"/>
                    </a:cubicBezTo>
                    <a:cubicBezTo>
                      <a:pt x="2113" y="859"/>
                      <a:pt x="2164" y="858"/>
                      <a:pt x="2215" y="856"/>
                    </a:cubicBezTo>
                    <a:cubicBezTo>
                      <a:pt x="2225" y="856"/>
                      <a:pt x="2232" y="849"/>
                      <a:pt x="2232" y="839"/>
                    </a:cubicBezTo>
                    <a:cubicBezTo>
                      <a:pt x="2232" y="829"/>
                      <a:pt x="2225" y="822"/>
                      <a:pt x="2215" y="822"/>
                    </a:cubicBezTo>
                    <a:cubicBezTo>
                      <a:pt x="2022" y="819"/>
                      <a:pt x="1827" y="809"/>
                      <a:pt x="1641" y="768"/>
                    </a:cubicBezTo>
                    <a:cubicBezTo>
                      <a:pt x="1452" y="735"/>
                      <a:pt x="1267" y="681"/>
                      <a:pt x="1088" y="606"/>
                    </a:cubicBezTo>
                    <a:cubicBezTo>
                      <a:pt x="912" y="536"/>
                      <a:pt x="737" y="452"/>
                      <a:pt x="575" y="354"/>
                    </a:cubicBezTo>
                    <a:cubicBezTo>
                      <a:pt x="413" y="256"/>
                      <a:pt x="254" y="141"/>
                      <a:pt x="116" y="19"/>
                    </a:cubicBezTo>
                    <a:lnTo>
                      <a:pt x="113" y="16"/>
                    </a:lnTo>
                    <a:cubicBezTo>
                      <a:pt x="100" y="5"/>
                      <a:pt x="86" y="0"/>
                      <a:pt x="71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7260337" y="1506359"/>
                <a:ext cx="51649" cy="38158"/>
              </a:xfrm>
              <a:custGeom>
                <a:avLst/>
                <a:gdLst/>
                <a:ahLst/>
                <a:cxnLst/>
                <a:rect l="l" t="t" r="r" b="b"/>
                <a:pathLst>
                  <a:path w="892" h="659" extrusionOk="0">
                    <a:moveTo>
                      <a:pt x="873" y="0"/>
                    </a:moveTo>
                    <a:cubicBezTo>
                      <a:pt x="871" y="0"/>
                      <a:pt x="869" y="1"/>
                      <a:pt x="868" y="1"/>
                    </a:cubicBezTo>
                    <a:cubicBezTo>
                      <a:pt x="712" y="65"/>
                      <a:pt x="564" y="143"/>
                      <a:pt x="425" y="238"/>
                    </a:cubicBezTo>
                    <a:cubicBezTo>
                      <a:pt x="284" y="329"/>
                      <a:pt x="153" y="430"/>
                      <a:pt x="24" y="551"/>
                    </a:cubicBezTo>
                    <a:cubicBezTo>
                      <a:pt x="24" y="551"/>
                      <a:pt x="24" y="555"/>
                      <a:pt x="20" y="555"/>
                    </a:cubicBezTo>
                    <a:cubicBezTo>
                      <a:pt x="0" y="582"/>
                      <a:pt x="0" y="623"/>
                      <a:pt x="27" y="643"/>
                    </a:cubicBezTo>
                    <a:cubicBezTo>
                      <a:pt x="39" y="653"/>
                      <a:pt x="54" y="659"/>
                      <a:pt x="69" y="659"/>
                    </a:cubicBezTo>
                    <a:cubicBezTo>
                      <a:pt x="87" y="659"/>
                      <a:pt x="106" y="651"/>
                      <a:pt x="118" y="636"/>
                    </a:cubicBezTo>
                    <a:cubicBezTo>
                      <a:pt x="223" y="514"/>
                      <a:pt x="344" y="403"/>
                      <a:pt x="469" y="302"/>
                    </a:cubicBezTo>
                    <a:cubicBezTo>
                      <a:pt x="598" y="201"/>
                      <a:pt x="736" y="109"/>
                      <a:pt x="881" y="32"/>
                    </a:cubicBezTo>
                    <a:cubicBezTo>
                      <a:pt x="888" y="28"/>
                      <a:pt x="891" y="18"/>
                      <a:pt x="888" y="12"/>
                    </a:cubicBezTo>
                    <a:cubicBezTo>
                      <a:pt x="885" y="4"/>
                      <a:pt x="879" y="0"/>
                      <a:pt x="873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6653277" y="1407228"/>
                <a:ext cx="273589" cy="657367"/>
              </a:xfrm>
              <a:custGeom>
                <a:avLst/>
                <a:gdLst/>
                <a:ahLst/>
                <a:cxnLst/>
                <a:rect l="l" t="t" r="r" b="b"/>
                <a:pathLst>
                  <a:path w="4725" h="11353" extrusionOk="0">
                    <a:moveTo>
                      <a:pt x="2662" y="1"/>
                    </a:moveTo>
                    <a:cubicBezTo>
                      <a:pt x="2376" y="1"/>
                      <a:pt x="2185" y="78"/>
                      <a:pt x="2230" y="273"/>
                    </a:cubicBezTo>
                    <a:cubicBezTo>
                      <a:pt x="2230" y="273"/>
                      <a:pt x="104" y="7180"/>
                      <a:pt x="0" y="11165"/>
                    </a:cubicBezTo>
                    <a:cubicBezTo>
                      <a:pt x="0" y="11165"/>
                      <a:pt x="329" y="11353"/>
                      <a:pt x="799" y="11353"/>
                    </a:cubicBezTo>
                    <a:cubicBezTo>
                      <a:pt x="1034" y="11353"/>
                      <a:pt x="1304" y="11306"/>
                      <a:pt x="1586" y="11165"/>
                    </a:cubicBezTo>
                    <a:cubicBezTo>
                      <a:pt x="1586" y="11165"/>
                      <a:pt x="2291" y="3587"/>
                      <a:pt x="4090" y="1258"/>
                    </a:cubicBezTo>
                    <a:cubicBezTo>
                      <a:pt x="4090" y="1258"/>
                      <a:pt x="4725" y="978"/>
                      <a:pt x="4336" y="553"/>
                    </a:cubicBezTo>
                    <a:cubicBezTo>
                      <a:pt x="4082" y="277"/>
                      <a:pt x="3203" y="1"/>
                      <a:pt x="26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6678291" y="1435253"/>
                <a:ext cx="248575" cy="629284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10868" extrusionOk="0">
                    <a:moveTo>
                      <a:pt x="3827" y="1"/>
                    </a:moveTo>
                    <a:cubicBezTo>
                      <a:pt x="3816" y="79"/>
                      <a:pt x="3790" y="153"/>
                      <a:pt x="3746" y="217"/>
                    </a:cubicBezTo>
                    <a:cubicBezTo>
                      <a:pt x="3628" y="388"/>
                      <a:pt x="3420" y="474"/>
                      <a:pt x="3211" y="474"/>
                    </a:cubicBezTo>
                    <a:cubicBezTo>
                      <a:pt x="3099" y="474"/>
                      <a:pt x="2985" y="449"/>
                      <a:pt x="2885" y="399"/>
                    </a:cubicBezTo>
                    <a:lnTo>
                      <a:pt x="2885" y="399"/>
                    </a:lnTo>
                    <a:cubicBezTo>
                      <a:pt x="3074" y="899"/>
                      <a:pt x="2936" y="1459"/>
                      <a:pt x="2764" y="1965"/>
                    </a:cubicBezTo>
                    <a:cubicBezTo>
                      <a:pt x="2342" y="3207"/>
                      <a:pt x="1721" y="4394"/>
                      <a:pt x="1522" y="5694"/>
                    </a:cubicBezTo>
                    <a:cubicBezTo>
                      <a:pt x="1454" y="6123"/>
                      <a:pt x="1438" y="6557"/>
                      <a:pt x="1401" y="6990"/>
                    </a:cubicBezTo>
                    <a:cubicBezTo>
                      <a:pt x="1320" y="7907"/>
                      <a:pt x="1147" y="8819"/>
                      <a:pt x="887" y="9703"/>
                    </a:cubicBezTo>
                    <a:cubicBezTo>
                      <a:pt x="814" y="9952"/>
                      <a:pt x="733" y="10205"/>
                      <a:pt x="577" y="10415"/>
                    </a:cubicBezTo>
                    <a:cubicBezTo>
                      <a:pt x="435" y="10610"/>
                      <a:pt x="230" y="10756"/>
                      <a:pt x="0" y="10829"/>
                    </a:cubicBezTo>
                    <a:cubicBezTo>
                      <a:pt x="109" y="10852"/>
                      <a:pt x="234" y="10868"/>
                      <a:pt x="372" y="10868"/>
                    </a:cubicBezTo>
                    <a:cubicBezTo>
                      <a:pt x="605" y="10868"/>
                      <a:pt x="874" y="10821"/>
                      <a:pt x="1154" y="10681"/>
                    </a:cubicBezTo>
                    <a:cubicBezTo>
                      <a:pt x="1154" y="10681"/>
                      <a:pt x="1859" y="3103"/>
                      <a:pt x="3658" y="774"/>
                    </a:cubicBezTo>
                    <a:cubicBezTo>
                      <a:pt x="3658" y="774"/>
                      <a:pt x="4293" y="494"/>
                      <a:pt x="3904" y="69"/>
                    </a:cubicBezTo>
                    <a:cubicBezTo>
                      <a:pt x="3884" y="49"/>
                      <a:pt x="3857" y="25"/>
                      <a:pt x="3827" y="1"/>
                    </a:cubicBezTo>
                    <a:close/>
                  </a:path>
                </a:pathLst>
              </a:custGeom>
              <a:solidFill>
                <a:srgbClr val="4939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7401216" y="1091713"/>
                <a:ext cx="652272" cy="1106980"/>
              </a:xfrm>
              <a:custGeom>
                <a:avLst/>
                <a:gdLst/>
                <a:ahLst/>
                <a:cxnLst/>
                <a:rect l="l" t="t" r="r" b="b"/>
                <a:pathLst>
                  <a:path w="11265" h="19118" extrusionOk="0">
                    <a:moveTo>
                      <a:pt x="8508" y="1"/>
                    </a:moveTo>
                    <a:cubicBezTo>
                      <a:pt x="8268" y="1"/>
                      <a:pt x="8024" y="51"/>
                      <a:pt x="7792" y="157"/>
                    </a:cubicBezTo>
                    <a:cubicBezTo>
                      <a:pt x="6918" y="552"/>
                      <a:pt x="6530" y="1581"/>
                      <a:pt x="6927" y="2456"/>
                    </a:cubicBezTo>
                    <a:cubicBezTo>
                      <a:pt x="7519" y="3758"/>
                      <a:pt x="7751" y="5270"/>
                      <a:pt x="7592" y="6825"/>
                    </a:cubicBezTo>
                    <a:cubicBezTo>
                      <a:pt x="7444" y="8307"/>
                      <a:pt x="6961" y="9794"/>
                      <a:pt x="6155" y="11246"/>
                    </a:cubicBezTo>
                    <a:cubicBezTo>
                      <a:pt x="4974" y="13372"/>
                      <a:pt x="3280" y="15011"/>
                      <a:pt x="1384" y="15862"/>
                    </a:cubicBezTo>
                    <a:cubicBezTo>
                      <a:pt x="1384" y="15862"/>
                      <a:pt x="0" y="16259"/>
                      <a:pt x="1104" y="18190"/>
                    </a:cubicBezTo>
                    <a:cubicBezTo>
                      <a:pt x="1544" y="18960"/>
                      <a:pt x="2025" y="19117"/>
                      <a:pt x="2358" y="19117"/>
                    </a:cubicBezTo>
                    <a:cubicBezTo>
                      <a:pt x="2554" y="19117"/>
                      <a:pt x="2700" y="19063"/>
                      <a:pt x="2757" y="19047"/>
                    </a:cubicBezTo>
                    <a:cubicBezTo>
                      <a:pt x="2774" y="19040"/>
                      <a:pt x="2791" y="19037"/>
                      <a:pt x="2805" y="19030"/>
                    </a:cubicBezTo>
                    <a:cubicBezTo>
                      <a:pt x="5379" y="17876"/>
                      <a:pt x="7647" y="15710"/>
                      <a:pt x="9189" y="12933"/>
                    </a:cubicBezTo>
                    <a:cubicBezTo>
                      <a:pt x="10228" y="11063"/>
                      <a:pt x="10852" y="9126"/>
                      <a:pt x="11048" y="7173"/>
                    </a:cubicBezTo>
                    <a:cubicBezTo>
                      <a:pt x="11264" y="5007"/>
                      <a:pt x="10933" y="2881"/>
                      <a:pt x="10090" y="1018"/>
                    </a:cubicBezTo>
                    <a:cubicBezTo>
                      <a:pt x="9798" y="380"/>
                      <a:pt x="9167" y="1"/>
                      <a:pt x="8508" y="1"/>
                    </a:cubicBezTo>
                    <a:close/>
                  </a:path>
                </a:pathLst>
              </a:custGeom>
              <a:solidFill>
                <a:srgbClr val="E6B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7526461" y="1107810"/>
                <a:ext cx="342725" cy="890251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5375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4694" y="457"/>
                      <a:pt x="4404" y="1381"/>
                      <a:pt x="4764" y="2178"/>
                    </a:cubicBezTo>
                    <a:cubicBezTo>
                      <a:pt x="5356" y="3480"/>
                      <a:pt x="5588" y="4992"/>
                      <a:pt x="5429" y="6547"/>
                    </a:cubicBezTo>
                    <a:cubicBezTo>
                      <a:pt x="5281" y="8029"/>
                      <a:pt x="4798" y="9516"/>
                      <a:pt x="3992" y="10968"/>
                    </a:cubicBezTo>
                    <a:cubicBezTo>
                      <a:pt x="2973" y="12800"/>
                      <a:pt x="1576" y="14268"/>
                      <a:pt x="0" y="15182"/>
                    </a:cubicBezTo>
                    <a:cubicBezTo>
                      <a:pt x="537" y="14933"/>
                      <a:pt x="1046" y="14632"/>
                      <a:pt x="1519" y="14281"/>
                    </a:cubicBezTo>
                    <a:lnTo>
                      <a:pt x="1519" y="14281"/>
                    </a:lnTo>
                    <a:cubicBezTo>
                      <a:pt x="1515" y="14690"/>
                      <a:pt x="1687" y="15095"/>
                      <a:pt x="1984" y="15374"/>
                    </a:cubicBezTo>
                    <a:cubicBezTo>
                      <a:pt x="1981" y="15023"/>
                      <a:pt x="1779" y="14673"/>
                      <a:pt x="1883" y="14338"/>
                    </a:cubicBezTo>
                    <a:cubicBezTo>
                      <a:pt x="1927" y="14193"/>
                      <a:pt x="2025" y="14072"/>
                      <a:pt x="2123" y="13954"/>
                    </a:cubicBezTo>
                    <a:cubicBezTo>
                      <a:pt x="2487" y="13508"/>
                      <a:pt x="2852" y="13063"/>
                      <a:pt x="3216" y="12621"/>
                    </a:cubicBezTo>
                    <a:cubicBezTo>
                      <a:pt x="3314" y="12698"/>
                      <a:pt x="3351" y="12834"/>
                      <a:pt x="3422" y="12941"/>
                    </a:cubicBezTo>
                    <a:cubicBezTo>
                      <a:pt x="3471" y="13022"/>
                      <a:pt x="3564" y="13090"/>
                      <a:pt x="3652" y="13090"/>
                    </a:cubicBezTo>
                    <a:cubicBezTo>
                      <a:pt x="3682" y="13090"/>
                      <a:pt x="3712" y="13082"/>
                      <a:pt x="3739" y="13063"/>
                    </a:cubicBezTo>
                    <a:cubicBezTo>
                      <a:pt x="3820" y="13009"/>
                      <a:pt x="3827" y="12894"/>
                      <a:pt x="3827" y="12796"/>
                    </a:cubicBezTo>
                    <a:cubicBezTo>
                      <a:pt x="3837" y="12088"/>
                      <a:pt x="4043" y="11379"/>
                      <a:pt x="4411" y="10772"/>
                    </a:cubicBezTo>
                    <a:cubicBezTo>
                      <a:pt x="4461" y="10866"/>
                      <a:pt x="4512" y="10964"/>
                      <a:pt x="4596" y="11032"/>
                    </a:cubicBezTo>
                    <a:cubicBezTo>
                      <a:pt x="4646" y="11070"/>
                      <a:pt x="4712" y="11094"/>
                      <a:pt x="4776" y="11094"/>
                    </a:cubicBezTo>
                    <a:cubicBezTo>
                      <a:pt x="4818" y="11094"/>
                      <a:pt x="4859" y="11083"/>
                      <a:pt x="4893" y="11058"/>
                    </a:cubicBezTo>
                    <a:cubicBezTo>
                      <a:pt x="4987" y="10988"/>
                      <a:pt x="4998" y="10853"/>
                      <a:pt x="4998" y="10734"/>
                    </a:cubicBezTo>
                    <a:cubicBezTo>
                      <a:pt x="5004" y="10175"/>
                      <a:pt x="5045" y="9614"/>
                      <a:pt x="5119" y="9057"/>
                    </a:cubicBezTo>
                    <a:cubicBezTo>
                      <a:pt x="5133" y="8963"/>
                      <a:pt x="5146" y="8862"/>
                      <a:pt x="5197" y="8781"/>
                    </a:cubicBezTo>
                    <a:cubicBezTo>
                      <a:pt x="5262" y="8676"/>
                      <a:pt x="5385" y="8618"/>
                      <a:pt x="5506" y="8618"/>
                    </a:cubicBezTo>
                    <a:cubicBezTo>
                      <a:pt x="5579" y="8618"/>
                      <a:pt x="5651" y="8639"/>
                      <a:pt x="5710" y="8683"/>
                    </a:cubicBezTo>
                    <a:cubicBezTo>
                      <a:pt x="5898" y="7799"/>
                      <a:pt x="5524" y="6867"/>
                      <a:pt x="5710" y="5984"/>
                    </a:cubicBezTo>
                    <a:cubicBezTo>
                      <a:pt x="5918" y="4964"/>
                      <a:pt x="5605" y="3911"/>
                      <a:pt x="5224" y="2943"/>
                    </a:cubicBezTo>
                    <a:cubicBezTo>
                      <a:pt x="5105" y="2639"/>
                      <a:pt x="4984" y="2332"/>
                      <a:pt x="4917" y="2012"/>
                    </a:cubicBezTo>
                    <a:cubicBezTo>
                      <a:pt x="4775" y="1310"/>
                      <a:pt x="4957" y="538"/>
                      <a:pt x="5409" y="1"/>
                    </a:cubicBezTo>
                    <a:close/>
                  </a:path>
                </a:pathLst>
              </a:custGeom>
              <a:solidFill>
                <a:srgbClr val="EEC7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7468210" y="1252047"/>
                <a:ext cx="581515" cy="946648"/>
              </a:xfrm>
              <a:custGeom>
                <a:avLst/>
                <a:gdLst/>
                <a:ahLst/>
                <a:cxnLst/>
                <a:rect l="l" t="t" r="r" b="b"/>
                <a:pathLst>
                  <a:path w="10043" h="16349" extrusionOk="0">
                    <a:moveTo>
                      <a:pt x="9553" y="0"/>
                    </a:moveTo>
                    <a:cubicBezTo>
                      <a:pt x="9611" y="1340"/>
                      <a:pt x="9492" y="3051"/>
                      <a:pt x="9014" y="6202"/>
                    </a:cubicBezTo>
                    <a:cubicBezTo>
                      <a:pt x="8315" y="10815"/>
                      <a:pt x="3186" y="14594"/>
                      <a:pt x="1951" y="15424"/>
                    </a:cubicBezTo>
                    <a:cubicBezTo>
                      <a:pt x="1637" y="15636"/>
                      <a:pt x="1302" y="15715"/>
                      <a:pt x="977" y="15715"/>
                    </a:cubicBezTo>
                    <a:cubicBezTo>
                      <a:pt x="627" y="15715"/>
                      <a:pt x="289" y="15624"/>
                      <a:pt x="0" y="15509"/>
                    </a:cubicBezTo>
                    <a:lnTo>
                      <a:pt x="0" y="15509"/>
                    </a:lnTo>
                    <a:cubicBezTo>
                      <a:pt x="426" y="16203"/>
                      <a:pt x="882" y="16348"/>
                      <a:pt x="1203" y="16348"/>
                    </a:cubicBezTo>
                    <a:cubicBezTo>
                      <a:pt x="1398" y="16348"/>
                      <a:pt x="1542" y="16294"/>
                      <a:pt x="1600" y="16278"/>
                    </a:cubicBezTo>
                    <a:cubicBezTo>
                      <a:pt x="1617" y="16271"/>
                      <a:pt x="1634" y="16268"/>
                      <a:pt x="1648" y="16261"/>
                    </a:cubicBezTo>
                    <a:cubicBezTo>
                      <a:pt x="4222" y="15107"/>
                      <a:pt x="6490" y="12941"/>
                      <a:pt x="8032" y="10164"/>
                    </a:cubicBezTo>
                    <a:cubicBezTo>
                      <a:pt x="9071" y="8294"/>
                      <a:pt x="9695" y="6357"/>
                      <a:pt x="9891" y="4404"/>
                    </a:cubicBezTo>
                    <a:cubicBezTo>
                      <a:pt x="10042" y="2892"/>
                      <a:pt x="9925" y="1397"/>
                      <a:pt x="9553" y="0"/>
                    </a:cubicBezTo>
                    <a:close/>
                  </a:path>
                </a:pathLst>
              </a:custGeom>
              <a:solidFill>
                <a:srgbClr val="D69F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750561" y="1914056"/>
                <a:ext cx="422109" cy="301614"/>
              </a:xfrm>
              <a:custGeom>
                <a:avLst/>
                <a:gdLst/>
                <a:ahLst/>
                <a:cxnLst/>
                <a:rect l="l" t="t" r="r" b="b"/>
                <a:pathLst>
                  <a:path w="7290" h="5209" extrusionOk="0">
                    <a:moveTo>
                      <a:pt x="5365" y="1"/>
                    </a:moveTo>
                    <a:cubicBezTo>
                      <a:pt x="5080" y="1"/>
                      <a:pt x="4794" y="35"/>
                      <a:pt x="4515" y="98"/>
                    </a:cubicBezTo>
                    <a:cubicBezTo>
                      <a:pt x="3962" y="222"/>
                      <a:pt x="3425" y="445"/>
                      <a:pt x="2930" y="738"/>
                    </a:cubicBezTo>
                    <a:cubicBezTo>
                      <a:pt x="2086" y="1231"/>
                      <a:pt x="1344" y="1923"/>
                      <a:pt x="770" y="2679"/>
                    </a:cubicBezTo>
                    <a:cubicBezTo>
                      <a:pt x="413" y="3151"/>
                      <a:pt x="99" y="3684"/>
                      <a:pt x="24" y="4275"/>
                    </a:cubicBezTo>
                    <a:cubicBezTo>
                      <a:pt x="1" y="4487"/>
                      <a:pt x="8" y="4717"/>
                      <a:pt x="125" y="4896"/>
                    </a:cubicBezTo>
                    <a:cubicBezTo>
                      <a:pt x="259" y="5106"/>
                      <a:pt x="516" y="5209"/>
                      <a:pt x="766" y="5209"/>
                    </a:cubicBezTo>
                    <a:cubicBezTo>
                      <a:pt x="789" y="5209"/>
                      <a:pt x="811" y="5208"/>
                      <a:pt x="834" y="5206"/>
                    </a:cubicBezTo>
                    <a:cubicBezTo>
                      <a:pt x="1101" y="5186"/>
                      <a:pt x="1354" y="5061"/>
                      <a:pt x="1583" y="4916"/>
                    </a:cubicBezTo>
                    <a:cubicBezTo>
                      <a:pt x="2539" y="4315"/>
                      <a:pt x="3254" y="3333"/>
                      <a:pt x="4306" y="2918"/>
                    </a:cubicBezTo>
                    <a:cubicBezTo>
                      <a:pt x="4725" y="2756"/>
                      <a:pt x="5174" y="2692"/>
                      <a:pt x="5609" y="2591"/>
                    </a:cubicBezTo>
                    <a:cubicBezTo>
                      <a:pt x="6048" y="2490"/>
                      <a:pt x="6490" y="2341"/>
                      <a:pt x="6827" y="2048"/>
                    </a:cubicBezTo>
                    <a:cubicBezTo>
                      <a:pt x="7036" y="1862"/>
                      <a:pt x="7205" y="1616"/>
                      <a:pt x="7236" y="1339"/>
                    </a:cubicBezTo>
                    <a:cubicBezTo>
                      <a:pt x="7289" y="843"/>
                      <a:pt x="6915" y="344"/>
                      <a:pt x="6462" y="185"/>
                    </a:cubicBezTo>
                    <a:cubicBezTo>
                      <a:pt x="6110" y="59"/>
                      <a:pt x="5739" y="1"/>
                      <a:pt x="5365" y="1"/>
                    </a:cubicBezTo>
                    <a:close/>
                  </a:path>
                </a:pathLst>
              </a:custGeom>
              <a:solidFill>
                <a:srgbClr val="E2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7934044" y="1178741"/>
                <a:ext cx="42269" cy="4539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84" extrusionOk="0">
                    <a:moveTo>
                      <a:pt x="314" y="1"/>
                    </a:moveTo>
                    <a:cubicBezTo>
                      <a:pt x="309" y="1"/>
                      <a:pt x="305" y="1"/>
                      <a:pt x="301" y="1"/>
                    </a:cubicBezTo>
                    <a:cubicBezTo>
                      <a:pt x="212" y="1"/>
                      <a:pt x="125" y="45"/>
                      <a:pt x="74" y="115"/>
                    </a:cubicBezTo>
                    <a:cubicBezTo>
                      <a:pt x="24" y="183"/>
                      <a:pt x="4" y="267"/>
                      <a:pt x="4" y="341"/>
                    </a:cubicBezTo>
                    <a:cubicBezTo>
                      <a:pt x="0" y="503"/>
                      <a:pt x="67" y="635"/>
                      <a:pt x="105" y="766"/>
                    </a:cubicBezTo>
                    <a:cubicBezTo>
                      <a:pt x="108" y="777"/>
                      <a:pt x="119" y="783"/>
                      <a:pt x="128" y="783"/>
                    </a:cubicBezTo>
                    <a:cubicBezTo>
                      <a:pt x="139" y="780"/>
                      <a:pt x="148" y="770"/>
                      <a:pt x="148" y="760"/>
                    </a:cubicBezTo>
                    <a:cubicBezTo>
                      <a:pt x="135" y="615"/>
                      <a:pt x="85" y="476"/>
                      <a:pt x="98" y="348"/>
                    </a:cubicBezTo>
                    <a:cubicBezTo>
                      <a:pt x="105" y="220"/>
                      <a:pt x="186" y="109"/>
                      <a:pt x="304" y="106"/>
                    </a:cubicBezTo>
                    <a:cubicBezTo>
                      <a:pt x="361" y="106"/>
                      <a:pt x="415" y="126"/>
                      <a:pt x="455" y="166"/>
                    </a:cubicBezTo>
                    <a:cubicBezTo>
                      <a:pt x="499" y="210"/>
                      <a:pt x="530" y="271"/>
                      <a:pt x="560" y="331"/>
                    </a:cubicBezTo>
                    <a:cubicBezTo>
                      <a:pt x="621" y="453"/>
                      <a:pt x="655" y="591"/>
                      <a:pt x="695" y="726"/>
                    </a:cubicBezTo>
                    <a:cubicBezTo>
                      <a:pt x="698" y="736"/>
                      <a:pt x="706" y="740"/>
                      <a:pt x="715" y="740"/>
                    </a:cubicBezTo>
                    <a:cubicBezTo>
                      <a:pt x="722" y="740"/>
                      <a:pt x="729" y="730"/>
                      <a:pt x="729" y="719"/>
                    </a:cubicBezTo>
                    <a:cubicBezTo>
                      <a:pt x="715" y="578"/>
                      <a:pt x="695" y="436"/>
                      <a:pt x="641" y="297"/>
                    </a:cubicBezTo>
                    <a:cubicBezTo>
                      <a:pt x="614" y="227"/>
                      <a:pt x="584" y="159"/>
                      <a:pt x="530" y="95"/>
                    </a:cubicBezTo>
                    <a:cubicBezTo>
                      <a:pt x="479" y="34"/>
                      <a:pt x="392" y="1"/>
                      <a:pt x="314" y="1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7840414" y="1204682"/>
                <a:ext cx="39721" cy="50086"/>
              </a:xfrm>
              <a:custGeom>
                <a:avLst/>
                <a:gdLst/>
                <a:ahLst/>
                <a:cxnLst/>
                <a:rect l="l" t="t" r="r" b="b"/>
                <a:pathLst>
                  <a:path w="686" h="865" extrusionOk="0">
                    <a:moveTo>
                      <a:pt x="310" y="0"/>
                    </a:moveTo>
                    <a:cubicBezTo>
                      <a:pt x="273" y="0"/>
                      <a:pt x="236" y="7"/>
                      <a:pt x="203" y="22"/>
                    </a:cubicBezTo>
                    <a:cubicBezTo>
                      <a:pt x="126" y="49"/>
                      <a:pt x="55" y="120"/>
                      <a:pt x="31" y="201"/>
                    </a:cubicBezTo>
                    <a:cubicBezTo>
                      <a:pt x="4" y="278"/>
                      <a:pt x="1" y="352"/>
                      <a:pt x="4" y="427"/>
                    </a:cubicBezTo>
                    <a:cubicBezTo>
                      <a:pt x="11" y="578"/>
                      <a:pt x="48" y="717"/>
                      <a:pt x="92" y="852"/>
                    </a:cubicBezTo>
                    <a:cubicBezTo>
                      <a:pt x="96" y="862"/>
                      <a:pt x="102" y="865"/>
                      <a:pt x="112" y="865"/>
                    </a:cubicBezTo>
                    <a:cubicBezTo>
                      <a:pt x="119" y="862"/>
                      <a:pt x="126" y="855"/>
                      <a:pt x="126" y="845"/>
                    </a:cubicBezTo>
                    <a:cubicBezTo>
                      <a:pt x="109" y="703"/>
                      <a:pt x="88" y="565"/>
                      <a:pt x="92" y="427"/>
                    </a:cubicBezTo>
                    <a:cubicBezTo>
                      <a:pt x="96" y="359"/>
                      <a:pt x="102" y="292"/>
                      <a:pt x="126" y="234"/>
                    </a:cubicBezTo>
                    <a:cubicBezTo>
                      <a:pt x="146" y="181"/>
                      <a:pt x="186" y="140"/>
                      <a:pt x="241" y="120"/>
                    </a:cubicBezTo>
                    <a:cubicBezTo>
                      <a:pt x="263" y="111"/>
                      <a:pt x="286" y="107"/>
                      <a:pt x="309" y="107"/>
                    </a:cubicBezTo>
                    <a:cubicBezTo>
                      <a:pt x="396" y="107"/>
                      <a:pt x="479" y="170"/>
                      <a:pt x="527" y="262"/>
                    </a:cubicBezTo>
                    <a:cubicBezTo>
                      <a:pt x="588" y="373"/>
                      <a:pt x="598" y="521"/>
                      <a:pt x="642" y="659"/>
                    </a:cubicBezTo>
                    <a:cubicBezTo>
                      <a:pt x="645" y="667"/>
                      <a:pt x="655" y="673"/>
                      <a:pt x="666" y="673"/>
                    </a:cubicBezTo>
                    <a:cubicBezTo>
                      <a:pt x="675" y="670"/>
                      <a:pt x="686" y="659"/>
                      <a:pt x="683" y="650"/>
                    </a:cubicBezTo>
                    <a:cubicBezTo>
                      <a:pt x="666" y="511"/>
                      <a:pt x="675" y="366"/>
                      <a:pt x="611" y="217"/>
                    </a:cubicBezTo>
                    <a:cubicBezTo>
                      <a:pt x="577" y="147"/>
                      <a:pt x="527" y="79"/>
                      <a:pt x="453" y="39"/>
                    </a:cubicBezTo>
                    <a:cubicBezTo>
                      <a:pt x="410" y="13"/>
                      <a:pt x="360" y="0"/>
                      <a:pt x="310" y="0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7874403" y="1231491"/>
                <a:ext cx="92528" cy="57323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990" extrusionOk="0">
                    <a:moveTo>
                      <a:pt x="1300" y="1"/>
                    </a:moveTo>
                    <a:cubicBezTo>
                      <a:pt x="1133" y="1"/>
                      <a:pt x="996" y="125"/>
                      <a:pt x="855" y="207"/>
                    </a:cubicBezTo>
                    <a:cubicBezTo>
                      <a:pt x="740" y="271"/>
                      <a:pt x="612" y="315"/>
                      <a:pt x="480" y="335"/>
                    </a:cubicBezTo>
                    <a:cubicBezTo>
                      <a:pt x="395" y="349"/>
                      <a:pt x="291" y="332"/>
                      <a:pt x="210" y="366"/>
                    </a:cubicBezTo>
                    <a:cubicBezTo>
                      <a:pt x="1" y="447"/>
                      <a:pt x="38" y="770"/>
                      <a:pt x="197" y="885"/>
                    </a:cubicBezTo>
                    <a:cubicBezTo>
                      <a:pt x="244" y="919"/>
                      <a:pt x="301" y="939"/>
                      <a:pt x="359" y="953"/>
                    </a:cubicBezTo>
                    <a:cubicBezTo>
                      <a:pt x="454" y="977"/>
                      <a:pt x="552" y="990"/>
                      <a:pt x="650" y="990"/>
                    </a:cubicBezTo>
                    <a:cubicBezTo>
                      <a:pt x="781" y="990"/>
                      <a:pt x="912" y="967"/>
                      <a:pt x="1034" y="919"/>
                    </a:cubicBezTo>
                    <a:cubicBezTo>
                      <a:pt x="1242" y="834"/>
                      <a:pt x="1428" y="672"/>
                      <a:pt x="1529" y="467"/>
                    </a:cubicBezTo>
                    <a:cubicBezTo>
                      <a:pt x="1570" y="382"/>
                      <a:pt x="1597" y="281"/>
                      <a:pt x="1570" y="190"/>
                    </a:cubicBezTo>
                    <a:cubicBezTo>
                      <a:pt x="1536" y="82"/>
                      <a:pt x="1425" y="8"/>
                      <a:pt x="1314" y="1"/>
                    </a:cubicBezTo>
                    <a:cubicBezTo>
                      <a:pt x="1309" y="1"/>
                      <a:pt x="1304" y="1"/>
                      <a:pt x="1300" y="1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7848636" y="1457199"/>
                <a:ext cx="185114" cy="3271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5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81" y="432"/>
                      <a:pt x="1187" y="565"/>
                      <a:pt x="1713" y="565"/>
                    </a:cubicBezTo>
                    <a:cubicBezTo>
                      <a:pt x="2557" y="565"/>
                      <a:pt x="3196" y="223"/>
                      <a:pt x="3196" y="223"/>
                    </a:cubicBezTo>
                    <a:lnTo>
                      <a:pt x="3196" y="223"/>
                    </a:lnTo>
                    <a:cubicBezTo>
                      <a:pt x="2740" y="389"/>
                      <a:pt x="2298" y="450"/>
                      <a:pt x="1896" y="450"/>
                    </a:cubicBezTo>
                    <a:cubicBezTo>
                      <a:pt x="802" y="45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7822638" y="1616607"/>
                <a:ext cx="174923" cy="50549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8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26" y="703"/>
                      <a:pt x="1511" y="873"/>
                      <a:pt x="2098" y="873"/>
                    </a:cubicBezTo>
                    <a:cubicBezTo>
                      <a:pt x="2645" y="873"/>
                      <a:pt x="3021" y="726"/>
                      <a:pt x="3021" y="726"/>
                    </a:cubicBezTo>
                    <a:lnTo>
                      <a:pt x="3021" y="726"/>
                    </a:lnTo>
                    <a:cubicBezTo>
                      <a:pt x="2823" y="760"/>
                      <a:pt x="2628" y="775"/>
                      <a:pt x="2439" y="775"/>
                    </a:cubicBezTo>
                    <a:cubicBezTo>
                      <a:pt x="1080" y="7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7773593" y="1733050"/>
                <a:ext cx="159695" cy="79905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1380" extrusionOk="0">
                    <a:moveTo>
                      <a:pt x="1" y="0"/>
                    </a:moveTo>
                    <a:cubicBezTo>
                      <a:pt x="587" y="1215"/>
                      <a:pt x="1787" y="1379"/>
                      <a:pt x="2391" y="1379"/>
                    </a:cubicBezTo>
                    <a:cubicBezTo>
                      <a:pt x="2615" y="1379"/>
                      <a:pt x="2758" y="1357"/>
                      <a:pt x="2758" y="1357"/>
                    </a:cubicBezTo>
                    <a:cubicBezTo>
                      <a:pt x="774" y="124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7702662" y="1844630"/>
                <a:ext cx="129412" cy="119105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2057" extrusionOk="0">
                    <a:moveTo>
                      <a:pt x="1" y="1"/>
                    </a:moveTo>
                    <a:cubicBezTo>
                      <a:pt x="416" y="1952"/>
                      <a:pt x="1869" y="2057"/>
                      <a:pt x="2177" y="2057"/>
                    </a:cubicBezTo>
                    <a:cubicBezTo>
                      <a:pt x="2214" y="2057"/>
                      <a:pt x="2235" y="2055"/>
                      <a:pt x="2235" y="2055"/>
                    </a:cubicBezTo>
                    <a:cubicBezTo>
                      <a:pt x="484" y="169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7593629" y="1943529"/>
                <a:ext cx="109088" cy="151241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2612" extrusionOk="0">
                    <a:moveTo>
                      <a:pt x="251" y="0"/>
                    </a:moveTo>
                    <a:cubicBezTo>
                      <a:pt x="1" y="2244"/>
                      <a:pt x="1884" y="2612"/>
                      <a:pt x="1884" y="2612"/>
                    </a:cubicBezTo>
                    <a:cubicBezTo>
                      <a:pt x="163" y="1836"/>
                      <a:pt x="251" y="1"/>
                      <a:pt x="251" y="0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7782395" y="1071504"/>
                <a:ext cx="194263" cy="104919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1812" extrusionOk="0">
                    <a:moveTo>
                      <a:pt x="3001" y="0"/>
                    </a:moveTo>
                    <a:lnTo>
                      <a:pt x="0" y="760"/>
                    </a:lnTo>
                    <a:lnTo>
                      <a:pt x="223" y="1741"/>
                    </a:lnTo>
                    <a:cubicBezTo>
                      <a:pt x="223" y="1741"/>
                      <a:pt x="495" y="1812"/>
                      <a:pt x="936" y="1812"/>
                    </a:cubicBezTo>
                    <a:cubicBezTo>
                      <a:pt x="1524" y="1812"/>
                      <a:pt x="2412" y="1686"/>
                      <a:pt x="3355" y="1100"/>
                    </a:cubicBezTo>
                    <a:lnTo>
                      <a:pt x="3001" y="0"/>
                    </a:lnTo>
                    <a:close/>
                  </a:path>
                </a:pathLst>
              </a:custGeom>
              <a:solidFill>
                <a:srgbClr val="564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7673189" y="1032825"/>
                <a:ext cx="409950" cy="117889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2036" extrusionOk="0">
                    <a:moveTo>
                      <a:pt x="3186" y="0"/>
                    </a:moveTo>
                    <a:lnTo>
                      <a:pt x="0" y="1313"/>
                    </a:lnTo>
                    <a:lnTo>
                      <a:pt x="3199" y="2035"/>
                    </a:lnTo>
                    <a:lnTo>
                      <a:pt x="7080" y="783"/>
                    </a:lnTo>
                    <a:lnTo>
                      <a:pt x="31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7118821" y="2968650"/>
                <a:ext cx="1853" cy="12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22" extrusionOk="0">
                    <a:moveTo>
                      <a:pt x="11" y="1"/>
                    </a:moveTo>
                    <a:cubicBezTo>
                      <a:pt x="8" y="8"/>
                      <a:pt x="5" y="15"/>
                      <a:pt x="1" y="21"/>
                    </a:cubicBezTo>
                    <a:lnTo>
                      <a:pt x="32" y="21"/>
                    </a:lnTo>
                    <a:cubicBezTo>
                      <a:pt x="25" y="15"/>
                      <a:pt x="18" y="8"/>
                      <a:pt x="11" y="1"/>
                    </a:cubicBezTo>
                    <a:close/>
                  </a:path>
                </a:pathLst>
              </a:custGeom>
              <a:solidFill>
                <a:srgbClr val="7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851024" y="3158399"/>
                <a:ext cx="169828" cy="192294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3321" extrusionOk="0">
                    <a:moveTo>
                      <a:pt x="689" y="0"/>
                    </a:moveTo>
                    <a:cubicBezTo>
                      <a:pt x="189" y="0"/>
                      <a:pt x="0" y="254"/>
                      <a:pt x="0" y="254"/>
                    </a:cubicBezTo>
                    <a:cubicBezTo>
                      <a:pt x="0" y="254"/>
                      <a:pt x="678" y="3321"/>
                      <a:pt x="1748" y="3321"/>
                    </a:cubicBezTo>
                    <a:lnTo>
                      <a:pt x="1792" y="3321"/>
                    </a:lnTo>
                    <a:cubicBezTo>
                      <a:pt x="2889" y="3237"/>
                      <a:pt x="2933" y="831"/>
                      <a:pt x="1681" y="254"/>
                    </a:cubicBezTo>
                    <a:cubicBezTo>
                      <a:pt x="1262" y="61"/>
                      <a:pt x="938" y="0"/>
                      <a:pt x="689" y="0"/>
                    </a:cubicBezTo>
                    <a:close/>
                  </a:path>
                </a:pathLst>
              </a:custGeom>
              <a:solidFill>
                <a:srgbClr val="A51C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160525" y="2954406"/>
                <a:ext cx="855625" cy="466289"/>
              </a:xfrm>
              <a:custGeom>
                <a:avLst/>
                <a:gdLst/>
                <a:ahLst/>
                <a:cxnLst/>
                <a:rect l="l" t="t" r="r" b="b"/>
                <a:pathLst>
                  <a:path w="14777" h="8053" extrusionOk="0">
                    <a:moveTo>
                      <a:pt x="1938" y="0"/>
                    </a:moveTo>
                    <a:cubicBezTo>
                      <a:pt x="1772" y="0"/>
                      <a:pt x="1602" y="25"/>
                      <a:pt x="1434" y="75"/>
                    </a:cubicBezTo>
                    <a:cubicBezTo>
                      <a:pt x="516" y="355"/>
                      <a:pt x="0" y="1324"/>
                      <a:pt x="280" y="2242"/>
                    </a:cubicBezTo>
                    <a:cubicBezTo>
                      <a:pt x="1047" y="4766"/>
                      <a:pt x="2494" y="6500"/>
                      <a:pt x="4579" y="7398"/>
                    </a:cubicBezTo>
                    <a:cubicBezTo>
                      <a:pt x="5686" y="7873"/>
                      <a:pt x="6857" y="8052"/>
                      <a:pt x="7994" y="8052"/>
                    </a:cubicBezTo>
                    <a:cubicBezTo>
                      <a:pt x="10393" y="8052"/>
                      <a:pt x="12620" y="7259"/>
                      <a:pt x="13663" y="6824"/>
                    </a:cubicBezTo>
                    <a:cubicBezTo>
                      <a:pt x="14179" y="6618"/>
                      <a:pt x="14777" y="5920"/>
                      <a:pt x="14149" y="4624"/>
                    </a:cubicBezTo>
                    <a:cubicBezTo>
                      <a:pt x="13729" y="3754"/>
                      <a:pt x="13024" y="3610"/>
                      <a:pt x="12604" y="3610"/>
                    </a:cubicBezTo>
                    <a:cubicBezTo>
                      <a:pt x="12397" y="3610"/>
                      <a:pt x="12259" y="3645"/>
                      <a:pt x="12259" y="3645"/>
                    </a:cubicBezTo>
                    <a:cubicBezTo>
                      <a:pt x="11448" y="3976"/>
                      <a:pt x="9721" y="4589"/>
                      <a:pt x="8009" y="4589"/>
                    </a:cubicBezTo>
                    <a:cubicBezTo>
                      <a:pt x="7298" y="4589"/>
                      <a:pt x="6591" y="4484"/>
                      <a:pt x="5953" y="4209"/>
                    </a:cubicBezTo>
                    <a:cubicBezTo>
                      <a:pt x="4833" y="3726"/>
                      <a:pt x="4063" y="2754"/>
                      <a:pt x="3601" y="1232"/>
                    </a:cubicBezTo>
                    <a:cubicBezTo>
                      <a:pt x="3372" y="483"/>
                      <a:pt x="2683" y="0"/>
                      <a:pt x="1938" y="0"/>
                    </a:cubicBezTo>
                    <a:close/>
                  </a:path>
                </a:pathLst>
              </a:custGeom>
              <a:solidFill>
                <a:srgbClr val="E6B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334814" y="2975946"/>
                <a:ext cx="613535" cy="295998"/>
              </a:xfrm>
              <a:custGeom>
                <a:avLst/>
                <a:gdLst/>
                <a:ahLst/>
                <a:cxnLst/>
                <a:rect l="l" t="t" r="r" b="b"/>
                <a:pathLst>
                  <a:path w="10596" h="5112" extrusionOk="0">
                    <a:moveTo>
                      <a:pt x="0" y="0"/>
                    </a:moveTo>
                    <a:cubicBezTo>
                      <a:pt x="401" y="779"/>
                      <a:pt x="604" y="1664"/>
                      <a:pt x="571" y="2541"/>
                    </a:cubicBezTo>
                    <a:cubicBezTo>
                      <a:pt x="563" y="2717"/>
                      <a:pt x="580" y="2939"/>
                      <a:pt x="745" y="2997"/>
                    </a:cubicBezTo>
                    <a:cubicBezTo>
                      <a:pt x="770" y="3004"/>
                      <a:pt x="794" y="3007"/>
                      <a:pt x="819" y="3007"/>
                    </a:cubicBezTo>
                    <a:cubicBezTo>
                      <a:pt x="885" y="3007"/>
                      <a:pt x="954" y="2988"/>
                      <a:pt x="1022" y="2983"/>
                    </a:cubicBezTo>
                    <a:cubicBezTo>
                      <a:pt x="1029" y="2983"/>
                      <a:pt x="1035" y="2983"/>
                      <a:pt x="1042" y="2983"/>
                    </a:cubicBezTo>
                    <a:cubicBezTo>
                      <a:pt x="1263" y="2983"/>
                      <a:pt x="1452" y="3157"/>
                      <a:pt x="1589" y="3337"/>
                    </a:cubicBezTo>
                    <a:cubicBezTo>
                      <a:pt x="1904" y="3739"/>
                      <a:pt x="2119" y="4215"/>
                      <a:pt x="2217" y="4714"/>
                    </a:cubicBezTo>
                    <a:cubicBezTo>
                      <a:pt x="2453" y="4704"/>
                      <a:pt x="2517" y="4323"/>
                      <a:pt x="2750" y="4272"/>
                    </a:cubicBezTo>
                    <a:cubicBezTo>
                      <a:pt x="2767" y="4268"/>
                      <a:pt x="2785" y="4267"/>
                      <a:pt x="2803" y="4267"/>
                    </a:cubicBezTo>
                    <a:cubicBezTo>
                      <a:pt x="2861" y="4267"/>
                      <a:pt x="2920" y="4285"/>
                      <a:pt x="2977" y="4306"/>
                    </a:cubicBezTo>
                    <a:cubicBezTo>
                      <a:pt x="3290" y="4424"/>
                      <a:pt x="3577" y="4609"/>
                      <a:pt x="3813" y="4849"/>
                    </a:cubicBezTo>
                    <a:cubicBezTo>
                      <a:pt x="3914" y="4950"/>
                      <a:pt x="4012" y="5068"/>
                      <a:pt x="4154" y="5106"/>
                    </a:cubicBezTo>
                    <a:cubicBezTo>
                      <a:pt x="4172" y="5110"/>
                      <a:pt x="4190" y="5112"/>
                      <a:pt x="4208" y="5112"/>
                    </a:cubicBezTo>
                    <a:cubicBezTo>
                      <a:pt x="4335" y="5112"/>
                      <a:pt x="4471" y="5016"/>
                      <a:pt x="4447" y="4893"/>
                    </a:cubicBezTo>
                    <a:cubicBezTo>
                      <a:pt x="4438" y="4832"/>
                      <a:pt x="4387" y="4778"/>
                      <a:pt x="4387" y="4714"/>
                    </a:cubicBezTo>
                    <a:cubicBezTo>
                      <a:pt x="4389" y="4605"/>
                      <a:pt x="4514" y="4566"/>
                      <a:pt x="4633" y="4566"/>
                    </a:cubicBezTo>
                    <a:cubicBezTo>
                      <a:pt x="4661" y="4566"/>
                      <a:pt x="4688" y="4568"/>
                      <a:pt x="4714" y="4572"/>
                    </a:cubicBezTo>
                    <a:cubicBezTo>
                      <a:pt x="5554" y="4687"/>
                      <a:pt x="6394" y="4805"/>
                      <a:pt x="7235" y="4920"/>
                    </a:cubicBezTo>
                    <a:cubicBezTo>
                      <a:pt x="7260" y="4924"/>
                      <a:pt x="7285" y="4928"/>
                      <a:pt x="7311" y="4928"/>
                    </a:cubicBezTo>
                    <a:cubicBezTo>
                      <a:pt x="7329" y="4928"/>
                      <a:pt x="7347" y="4926"/>
                      <a:pt x="7366" y="4920"/>
                    </a:cubicBezTo>
                    <a:cubicBezTo>
                      <a:pt x="7474" y="4886"/>
                      <a:pt x="7508" y="4741"/>
                      <a:pt x="7461" y="4637"/>
                    </a:cubicBezTo>
                    <a:cubicBezTo>
                      <a:pt x="7417" y="4536"/>
                      <a:pt x="7319" y="4467"/>
                      <a:pt x="7228" y="4404"/>
                    </a:cubicBezTo>
                    <a:cubicBezTo>
                      <a:pt x="7333" y="4228"/>
                      <a:pt x="7562" y="4187"/>
                      <a:pt x="7764" y="4161"/>
                    </a:cubicBezTo>
                    <a:cubicBezTo>
                      <a:pt x="8426" y="4070"/>
                      <a:pt x="9087" y="3944"/>
                      <a:pt x="9739" y="3790"/>
                    </a:cubicBezTo>
                    <a:cubicBezTo>
                      <a:pt x="10022" y="3722"/>
                      <a:pt x="10315" y="3658"/>
                      <a:pt x="10596" y="3564"/>
                    </a:cubicBezTo>
                    <a:cubicBezTo>
                      <a:pt x="10243" y="3297"/>
                      <a:pt x="9859" y="3238"/>
                      <a:pt x="9592" y="3238"/>
                    </a:cubicBezTo>
                    <a:cubicBezTo>
                      <a:pt x="9386" y="3238"/>
                      <a:pt x="9249" y="3273"/>
                      <a:pt x="9249" y="3273"/>
                    </a:cubicBezTo>
                    <a:cubicBezTo>
                      <a:pt x="8438" y="3604"/>
                      <a:pt x="6711" y="4217"/>
                      <a:pt x="4999" y="4217"/>
                    </a:cubicBezTo>
                    <a:cubicBezTo>
                      <a:pt x="4288" y="4217"/>
                      <a:pt x="3581" y="4112"/>
                      <a:pt x="2943" y="3837"/>
                    </a:cubicBezTo>
                    <a:cubicBezTo>
                      <a:pt x="1823" y="3354"/>
                      <a:pt x="1053" y="2382"/>
                      <a:pt x="591" y="860"/>
                    </a:cubicBezTo>
                    <a:cubicBezTo>
                      <a:pt x="482" y="507"/>
                      <a:pt x="270" y="213"/>
                      <a:pt x="0" y="0"/>
                    </a:cubicBezTo>
                    <a:close/>
                  </a:path>
                </a:pathLst>
              </a:custGeom>
              <a:solidFill>
                <a:srgbClr val="EEC7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5219702" y="3189494"/>
                <a:ext cx="775546" cy="231205"/>
              </a:xfrm>
              <a:custGeom>
                <a:avLst/>
                <a:gdLst/>
                <a:ahLst/>
                <a:cxnLst/>
                <a:rect l="l" t="t" r="r" b="b"/>
                <a:pathLst>
                  <a:path w="13394" h="399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27" y="1556"/>
                      <a:pt x="2018" y="2676"/>
                      <a:pt x="3557" y="3338"/>
                    </a:cubicBezTo>
                    <a:cubicBezTo>
                      <a:pt x="4664" y="3813"/>
                      <a:pt x="5835" y="3992"/>
                      <a:pt x="6972" y="3992"/>
                    </a:cubicBezTo>
                    <a:cubicBezTo>
                      <a:pt x="9371" y="3992"/>
                      <a:pt x="11598" y="3199"/>
                      <a:pt x="12641" y="2764"/>
                    </a:cubicBezTo>
                    <a:cubicBezTo>
                      <a:pt x="12982" y="2629"/>
                      <a:pt x="13353" y="2278"/>
                      <a:pt x="13393" y="1687"/>
                    </a:cubicBezTo>
                    <a:lnTo>
                      <a:pt x="13393" y="1687"/>
                    </a:lnTo>
                    <a:cubicBezTo>
                      <a:pt x="13347" y="1721"/>
                      <a:pt x="13299" y="1751"/>
                      <a:pt x="13252" y="1785"/>
                    </a:cubicBezTo>
                    <a:cubicBezTo>
                      <a:pt x="12604" y="2251"/>
                      <a:pt x="11885" y="2619"/>
                      <a:pt x="11129" y="2875"/>
                    </a:cubicBezTo>
                    <a:cubicBezTo>
                      <a:pt x="10704" y="3017"/>
                      <a:pt x="10265" y="3125"/>
                      <a:pt x="9824" y="3196"/>
                    </a:cubicBezTo>
                    <a:cubicBezTo>
                      <a:pt x="9914" y="3108"/>
                      <a:pt x="9840" y="2939"/>
                      <a:pt x="9722" y="2899"/>
                    </a:cubicBezTo>
                    <a:cubicBezTo>
                      <a:pt x="9686" y="2885"/>
                      <a:pt x="9649" y="2880"/>
                      <a:pt x="9611" y="2880"/>
                    </a:cubicBezTo>
                    <a:cubicBezTo>
                      <a:pt x="9526" y="2880"/>
                      <a:pt x="9438" y="2908"/>
                      <a:pt x="9354" y="2936"/>
                    </a:cubicBezTo>
                    <a:cubicBezTo>
                      <a:pt x="8530" y="3201"/>
                      <a:pt x="7663" y="3334"/>
                      <a:pt x="6799" y="3334"/>
                    </a:cubicBezTo>
                    <a:cubicBezTo>
                      <a:pt x="6683" y="3334"/>
                      <a:pt x="6568" y="3332"/>
                      <a:pt x="6452" y="3327"/>
                    </a:cubicBezTo>
                    <a:cubicBezTo>
                      <a:pt x="6402" y="3220"/>
                      <a:pt x="6392" y="3095"/>
                      <a:pt x="6429" y="2983"/>
                    </a:cubicBezTo>
                    <a:lnTo>
                      <a:pt x="6429" y="2983"/>
                    </a:lnTo>
                    <a:cubicBezTo>
                      <a:pt x="6062" y="3018"/>
                      <a:pt x="5693" y="3036"/>
                      <a:pt x="5324" y="3036"/>
                    </a:cubicBezTo>
                    <a:cubicBezTo>
                      <a:pt x="4947" y="3036"/>
                      <a:pt x="4570" y="3018"/>
                      <a:pt x="4195" y="2980"/>
                    </a:cubicBezTo>
                    <a:cubicBezTo>
                      <a:pt x="3811" y="2943"/>
                      <a:pt x="3351" y="2821"/>
                      <a:pt x="3240" y="2450"/>
                    </a:cubicBezTo>
                    <a:cubicBezTo>
                      <a:pt x="3213" y="2355"/>
                      <a:pt x="3210" y="2248"/>
                      <a:pt x="3149" y="2170"/>
                    </a:cubicBezTo>
                    <a:cubicBezTo>
                      <a:pt x="3074" y="2080"/>
                      <a:pt x="2954" y="2066"/>
                      <a:pt x="2832" y="2066"/>
                    </a:cubicBezTo>
                    <a:cubicBezTo>
                      <a:pt x="2789" y="2066"/>
                      <a:pt x="2745" y="2068"/>
                      <a:pt x="2704" y="2069"/>
                    </a:cubicBezTo>
                    <a:cubicBezTo>
                      <a:pt x="2698" y="2069"/>
                      <a:pt x="2693" y="2069"/>
                      <a:pt x="2688" y="2069"/>
                    </a:cubicBezTo>
                    <a:cubicBezTo>
                      <a:pt x="1952" y="2069"/>
                      <a:pt x="1293" y="1365"/>
                      <a:pt x="1341" y="628"/>
                    </a:cubicBezTo>
                    <a:cubicBezTo>
                      <a:pt x="1347" y="507"/>
                      <a:pt x="1364" y="354"/>
                      <a:pt x="1263" y="281"/>
                    </a:cubicBezTo>
                    <a:cubicBezTo>
                      <a:pt x="1209" y="243"/>
                      <a:pt x="1138" y="240"/>
                      <a:pt x="1070" y="240"/>
                    </a:cubicBezTo>
                    <a:cubicBezTo>
                      <a:pt x="702" y="226"/>
                      <a:pt x="341" y="142"/>
                      <a:pt x="0" y="0"/>
                    </a:cubicBezTo>
                    <a:close/>
                  </a:path>
                </a:pathLst>
              </a:custGeom>
              <a:solidFill>
                <a:srgbClr val="D69F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577662" y="3240275"/>
                <a:ext cx="71567" cy="14742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2546" extrusionOk="0">
                    <a:moveTo>
                      <a:pt x="108" y="0"/>
                    </a:moveTo>
                    <a:cubicBezTo>
                      <a:pt x="109" y="1"/>
                      <a:pt x="912" y="1455"/>
                      <a:pt x="1" y="2545"/>
                    </a:cubicBezTo>
                    <a:cubicBezTo>
                      <a:pt x="1" y="2545"/>
                      <a:pt x="1236" y="1667"/>
                      <a:pt x="108" y="0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5735507" y="3218793"/>
                <a:ext cx="126112" cy="171391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96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" y="1"/>
                      <a:pt x="1705" y="966"/>
                      <a:pt x="720" y="2960"/>
                    </a:cubicBezTo>
                    <a:cubicBezTo>
                      <a:pt x="720" y="2960"/>
                      <a:pt x="2177" y="1202"/>
                      <a:pt x="1" y="1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8055352" y="3441084"/>
                <a:ext cx="203354" cy="283606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4898" extrusionOk="0">
                    <a:moveTo>
                      <a:pt x="734" y="1"/>
                    </a:moveTo>
                    <a:cubicBezTo>
                      <a:pt x="666" y="1"/>
                      <a:pt x="596" y="2"/>
                      <a:pt x="524" y="5"/>
                    </a:cubicBezTo>
                    <a:cubicBezTo>
                      <a:pt x="524" y="5"/>
                      <a:pt x="0" y="3511"/>
                      <a:pt x="723" y="4897"/>
                    </a:cubicBezTo>
                    <a:cubicBezTo>
                      <a:pt x="723" y="4897"/>
                      <a:pt x="723" y="4897"/>
                      <a:pt x="725" y="4897"/>
                    </a:cubicBezTo>
                    <a:cubicBezTo>
                      <a:pt x="808" y="4897"/>
                      <a:pt x="3512" y="4878"/>
                      <a:pt x="3409" y="2337"/>
                    </a:cubicBezTo>
                    <a:cubicBezTo>
                      <a:pt x="3409" y="2337"/>
                      <a:pt x="3502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7920147" y="3441373"/>
                <a:ext cx="267741" cy="290323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5014" extrusionOk="0">
                    <a:moveTo>
                      <a:pt x="2859" y="0"/>
                    </a:moveTo>
                    <a:lnTo>
                      <a:pt x="1" y="114"/>
                    </a:lnTo>
                    <a:lnTo>
                      <a:pt x="132" y="5014"/>
                    </a:lnTo>
                    <a:lnTo>
                      <a:pt x="3058" y="4892"/>
                    </a:lnTo>
                    <a:cubicBezTo>
                      <a:pt x="4623" y="2369"/>
                      <a:pt x="2859" y="0"/>
                      <a:pt x="2859" y="0"/>
                    </a:cubicBezTo>
                    <a:close/>
                  </a:path>
                </a:pathLst>
              </a:custGeom>
              <a:solidFill>
                <a:srgbClr val="60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5363708" y="3447974"/>
                <a:ext cx="2668379" cy="376945"/>
              </a:xfrm>
              <a:custGeom>
                <a:avLst/>
                <a:gdLst/>
                <a:ahLst/>
                <a:cxnLst/>
                <a:rect l="l" t="t" r="r" b="b"/>
                <a:pathLst>
                  <a:path w="46084" h="6510" extrusionOk="0">
                    <a:moveTo>
                      <a:pt x="44151" y="0"/>
                    </a:moveTo>
                    <a:lnTo>
                      <a:pt x="4576" y="1614"/>
                    </a:lnTo>
                    <a:lnTo>
                      <a:pt x="0" y="4252"/>
                    </a:lnTo>
                    <a:lnTo>
                      <a:pt x="4775" y="6510"/>
                    </a:lnTo>
                    <a:lnTo>
                      <a:pt x="44350" y="4897"/>
                    </a:lnTo>
                    <a:cubicBezTo>
                      <a:pt x="46084" y="2542"/>
                      <a:pt x="44151" y="0"/>
                      <a:pt x="44151" y="0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5594280" y="3515374"/>
                <a:ext cx="2380777" cy="198027"/>
              </a:xfrm>
              <a:custGeom>
                <a:avLst/>
                <a:gdLst/>
                <a:ahLst/>
                <a:cxnLst/>
                <a:rect l="l" t="t" r="r" b="b"/>
                <a:pathLst>
                  <a:path w="41117" h="3420" extrusionOk="0">
                    <a:moveTo>
                      <a:pt x="40782" y="1"/>
                    </a:moveTo>
                    <a:lnTo>
                      <a:pt x="0" y="1661"/>
                    </a:lnTo>
                    <a:lnTo>
                      <a:pt x="71" y="3419"/>
                    </a:lnTo>
                    <a:lnTo>
                      <a:pt x="41086" y="1748"/>
                    </a:lnTo>
                    <a:cubicBezTo>
                      <a:pt x="41117" y="1091"/>
                      <a:pt x="40968" y="487"/>
                      <a:pt x="40782" y="1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386928" y="3616589"/>
                <a:ext cx="2586389" cy="208333"/>
              </a:xfrm>
              <a:custGeom>
                <a:avLst/>
                <a:gdLst/>
                <a:ahLst/>
                <a:cxnLst/>
                <a:rect l="l" t="t" r="r" b="b"/>
                <a:pathLst>
                  <a:path w="44668" h="3598" extrusionOk="0">
                    <a:moveTo>
                      <a:pt x="44667" y="0"/>
                    </a:moveTo>
                    <a:lnTo>
                      <a:pt x="3652" y="1671"/>
                    </a:lnTo>
                    <a:cubicBezTo>
                      <a:pt x="3189" y="1391"/>
                      <a:pt x="2577" y="1292"/>
                      <a:pt x="1944" y="1292"/>
                    </a:cubicBezTo>
                    <a:cubicBezTo>
                      <a:pt x="1270" y="1292"/>
                      <a:pt x="572" y="1404"/>
                      <a:pt x="1" y="1529"/>
                    </a:cubicBezTo>
                    <a:lnTo>
                      <a:pt x="4374" y="3598"/>
                    </a:lnTo>
                    <a:lnTo>
                      <a:pt x="43949" y="1985"/>
                    </a:lnTo>
                    <a:cubicBezTo>
                      <a:pt x="44441" y="1316"/>
                      <a:pt x="44637" y="635"/>
                      <a:pt x="44667" y="0"/>
                    </a:cubicBezTo>
                    <a:close/>
                  </a:path>
                </a:pathLst>
              </a:custGeom>
              <a:solidFill>
                <a:srgbClr val="C88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8066064" y="3450927"/>
                <a:ext cx="82743" cy="264383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566" extrusionOk="0">
                    <a:moveTo>
                      <a:pt x="1" y="0"/>
                    </a:moveTo>
                    <a:cubicBezTo>
                      <a:pt x="1199" y="2231"/>
                      <a:pt x="234" y="4565"/>
                      <a:pt x="234" y="4565"/>
                    </a:cubicBezTo>
                    <a:cubicBezTo>
                      <a:pt x="1428" y="2038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352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8033464" y="3452259"/>
                <a:ext cx="82685" cy="264383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456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99" y="2231"/>
                      <a:pt x="237" y="4566"/>
                      <a:pt x="237" y="4566"/>
                    </a:cubicBezTo>
                    <a:cubicBezTo>
                      <a:pt x="1428" y="204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52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8000864" y="3453649"/>
                <a:ext cx="82858" cy="264209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456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98" y="2231"/>
                      <a:pt x="236" y="4562"/>
                      <a:pt x="236" y="4562"/>
                    </a:cubicBezTo>
                    <a:cubicBezTo>
                      <a:pt x="1430" y="2039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352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7968381" y="3454807"/>
                <a:ext cx="82743" cy="264441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567" extrusionOk="0">
                    <a:moveTo>
                      <a:pt x="1" y="1"/>
                    </a:moveTo>
                    <a:cubicBezTo>
                      <a:pt x="1195" y="2231"/>
                      <a:pt x="234" y="4566"/>
                      <a:pt x="234" y="4566"/>
                    </a:cubicBezTo>
                    <a:cubicBezTo>
                      <a:pt x="1428" y="204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52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5363708" y="3541199"/>
                <a:ext cx="291944" cy="283722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4900" extrusionOk="0">
                    <a:moveTo>
                      <a:pt x="4674" y="0"/>
                    </a:moveTo>
                    <a:lnTo>
                      <a:pt x="4576" y="4"/>
                    </a:lnTo>
                    <a:lnTo>
                      <a:pt x="0" y="2642"/>
                    </a:lnTo>
                    <a:lnTo>
                      <a:pt x="4775" y="4900"/>
                    </a:lnTo>
                    <a:lnTo>
                      <a:pt x="4795" y="4897"/>
                    </a:lnTo>
                    <a:cubicBezTo>
                      <a:pt x="4812" y="4859"/>
                      <a:pt x="4826" y="4819"/>
                      <a:pt x="4839" y="4778"/>
                    </a:cubicBezTo>
                    <a:cubicBezTo>
                      <a:pt x="5001" y="4302"/>
                      <a:pt x="5042" y="3746"/>
                      <a:pt x="4778" y="3317"/>
                    </a:cubicBezTo>
                    <a:cubicBezTo>
                      <a:pt x="4711" y="3206"/>
                      <a:pt x="4620" y="3070"/>
                      <a:pt x="4684" y="2956"/>
                    </a:cubicBezTo>
                    <a:cubicBezTo>
                      <a:pt x="4705" y="2919"/>
                      <a:pt x="4738" y="2892"/>
                      <a:pt x="4769" y="2861"/>
                    </a:cubicBezTo>
                    <a:cubicBezTo>
                      <a:pt x="4944" y="2693"/>
                      <a:pt x="5012" y="2440"/>
                      <a:pt x="4995" y="2197"/>
                    </a:cubicBezTo>
                    <a:cubicBezTo>
                      <a:pt x="4974" y="1957"/>
                      <a:pt x="4880" y="1731"/>
                      <a:pt x="4765" y="1519"/>
                    </a:cubicBezTo>
                    <a:cubicBezTo>
                      <a:pt x="4705" y="1414"/>
                      <a:pt x="4637" y="1293"/>
                      <a:pt x="4674" y="1178"/>
                    </a:cubicBezTo>
                    <a:cubicBezTo>
                      <a:pt x="4688" y="1124"/>
                      <a:pt x="4725" y="1080"/>
                      <a:pt x="4755" y="1033"/>
                    </a:cubicBezTo>
                    <a:cubicBezTo>
                      <a:pt x="4998" y="658"/>
                      <a:pt x="4876" y="327"/>
                      <a:pt x="4674" y="0"/>
                    </a:cubicBezTo>
                    <a:close/>
                  </a:path>
                </a:pathLst>
              </a:custGeom>
              <a:solidFill>
                <a:srgbClr val="DC9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363708" y="3691631"/>
                <a:ext cx="291944" cy="133292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2302" extrusionOk="0">
                    <a:moveTo>
                      <a:pt x="75" y="0"/>
                    </a:moveTo>
                    <a:lnTo>
                      <a:pt x="0" y="44"/>
                    </a:lnTo>
                    <a:lnTo>
                      <a:pt x="4775" y="2302"/>
                    </a:lnTo>
                    <a:lnTo>
                      <a:pt x="4795" y="2299"/>
                    </a:lnTo>
                    <a:cubicBezTo>
                      <a:pt x="4812" y="2261"/>
                      <a:pt x="4826" y="2221"/>
                      <a:pt x="4839" y="2180"/>
                    </a:cubicBezTo>
                    <a:cubicBezTo>
                      <a:pt x="5001" y="1704"/>
                      <a:pt x="5042" y="1148"/>
                      <a:pt x="4778" y="719"/>
                    </a:cubicBezTo>
                    <a:cubicBezTo>
                      <a:pt x="4728" y="631"/>
                      <a:pt x="4660" y="530"/>
                      <a:pt x="4664" y="436"/>
                    </a:cubicBezTo>
                    <a:lnTo>
                      <a:pt x="4664" y="436"/>
                    </a:lnTo>
                    <a:cubicBezTo>
                      <a:pt x="4105" y="488"/>
                      <a:pt x="3602" y="511"/>
                      <a:pt x="3149" y="511"/>
                    </a:cubicBezTo>
                    <a:cubicBezTo>
                      <a:pt x="1561" y="511"/>
                      <a:pt x="600" y="234"/>
                      <a:pt x="75" y="0"/>
                    </a:cubicBezTo>
                    <a:close/>
                  </a:path>
                </a:pathLst>
              </a:custGeom>
              <a:solidFill>
                <a:srgbClr val="CC85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7833408" y="3056200"/>
                <a:ext cx="267510" cy="204222"/>
              </a:xfrm>
              <a:custGeom>
                <a:avLst/>
                <a:gdLst/>
                <a:ahLst/>
                <a:cxnLst/>
                <a:rect l="l" t="t" r="r" b="b"/>
                <a:pathLst>
                  <a:path w="4620" h="3527" extrusionOk="0">
                    <a:moveTo>
                      <a:pt x="4424" y="1"/>
                    </a:moveTo>
                    <a:cubicBezTo>
                      <a:pt x="3351" y="1"/>
                      <a:pt x="2254" y="403"/>
                      <a:pt x="1536" y="1202"/>
                    </a:cubicBezTo>
                    <a:cubicBezTo>
                      <a:pt x="1303" y="1465"/>
                      <a:pt x="1114" y="1762"/>
                      <a:pt x="925" y="2059"/>
                    </a:cubicBezTo>
                    <a:cubicBezTo>
                      <a:pt x="776" y="2292"/>
                      <a:pt x="628" y="2522"/>
                      <a:pt x="480" y="2754"/>
                    </a:cubicBezTo>
                    <a:cubicBezTo>
                      <a:pt x="281" y="3069"/>
                      <a:pt x="0" y="3527"/>
                      <a:pt x="584" y="3527"/>
                    </a:cubicBezTo>
                    <a:cubicBezTo>
                      <a:pt x="1053" y="3527"/>
                      <a:pt x="1516" y="3426"/>
                      <a:pt x="1961" y="3287"/>
                    </a:cubicBezTo>
                    <a:cubicBezTo>
                      <a:pt x="2180" y="3217"/>
                      <a:pt x="2399" y="3139"/>
                      <a:pt x="2606" y="3038"/>
                    </a:cubicBezTo>
                    <a:cubicBezTo>
                      <a:pt x="3581" y="2558"/>
                      <a:pt x="4262" y="1591"/>
                      <a:pt x="4549" y="541"/>
                    </a:cubicBezTo>
                    <a:cubicBezTo>
                      <a:pt x="4590" y="392"/>
                      <a:pt x="4620" y="237"/>
                      <a:pt x="4573" y="92"/>
                    </a:cubicBezTo>
                    <a:cubicBezTo>
                      <a:pt x="4565" y="68"/>
                      <a:pt x="4552" y="45"/>
                      <a:pt x="4535" y="28"/>
                    </a:cubicBezTo>
                    <a:cubicBezTo>
                      <a:pt x="4505" y="4"/>
                      <a:pt x="4464" y="1"/>
                      <a:pt x="4424" y="1"/>
                    </a:cubicBezTo>
                    <a:close/>
                  </a:path>
                </a:pathLst>
              </a:custGeom>
              <a:solidFill>
                <a:srgbClr val="94C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7840240" y="3056200"/>
                <a:ext cx="258708" cy="200748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3467" extrusionOk="0">
                    <a:moveTo>
                      <a:pt x="4306" y="1"/>
                    </a:moveTo>
                    <a:cubicBezTo>
                      <a:pt x="3233" y="1"/>
                      <a:pt x="2136" y="403"/>
                      <a:pt x="1418" y="1202"/>
                    </a:cubicBezTo>
                    <a:cubicBezTo>
                      <a:pt x="1185" y="1465"/>
                      <a:pt x="996" y="1762"/>
                      <a:pt x="807" y="2059"/>
                    </a:cubicBezTo>
                    <a:cubicBezTo>
                      <a:pt x="658" y="2292"/>
                      <a:pt x="510" y="2522"/>
                      <a:pt x="362" y="2754"/>
                    </a:cubicBezTo>
                    <a:cubicBezTo>
                      <a:pt x="206" y="2997"/>
                      <a:pt x="1" y="3332"/>
                      <a:pt x="196" y="3466"/>
                    </a:cubicBezTo>
                    <a:cubicBezTo>
                      <a:pt x="304" y="3237"/>
                      <a:pt x="625" y="2680"/>
                      <a:pt x="1401" y="1924"/>
                    </a:cubicBezTo>
                    <a:cubicBezTo>
                      <a:pt x="2396" y="956"/>
                      <a:pt x="3723" y="288"/>
                      <a:pt x="4468" y="143"/>
                    </a:cubicBezTo>
                    <a:cubicBezTo>
                      <a:pt x="4464" y="126"/>
                      <a:pt x="4461" y="109"/>
                      <a:pt x="4455" y="92"/>
                    </a:cubicBezTo>
                    <a:cubicBezTo>
                      <a:pt x="4447" y="68"/>
                      <a:pt x="4434" y="45"/>
                      <a:pt x="4417" y="28"/>
                    </a:cubicBezTo>
                    <a:cubicBezTo>
                      <a:pt x="4387" y="4"/>
                      <a:pt x="4346" y="1"/>
                      <a:pt x="4306" y="1"/>
                    </a:cubicBezTo>
                    <a:close/>
                  </a:path>
                </a:pathLst>
              </a:custGeom>
              <a:solidFill>
                <a:srgbClr val="789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7850200" y="3063785"/>
                <a:ext cx="244696" cy="191947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3315" extrusionOk="0">
                    <a:moveTo>
                      <a:pt x="4192" y="1"/>
                    </a:moveTo>
                    <a:cubicBezTo>
                      <a:pt x="4190" y="1"/>
                      <a:pt x="4187" y="1"/>
                      <a:pt x="4185" y="2"/>
                    </a:cubicBezTo>
                    <a:cubicBezTo>
                      <a:pt x="1408" y="808"/>
                      <a:pt x="8" y="3254"/>
                      <a:pt x="4" y="3278"/>
                    </a:cubicBezTo>
                    <a:cubicBezTo>
                      <a:pt x="0" y="3295"/>
                      <a:pt x="11" y="3312"/>
                      <a:pt x="28" y="3315"/>
                    </a:cubicBezTo>
                    <a:lnTo>
                      <a:pt x="44" y="3315"/>
                    </a:lnTo>
                    <a:cubicBezTo>
                      <a:pt x="51" y="3312"/>
                      <a:pt x="58" y="3302"/>
                      <a:pt x="61" y="3295"/>
                    </a:cubicBezTo>
                    <a:cubicBezTo>
                      <a:pt x="72" y="3271"/>
                      <a:pt x="1435" y="859"/>
                      <a:pt x="4202" y="59"/>
                    </a:cubicBezTo>
                    <a:cubicBezTo>
                      <a:pt x="4219" y="55"/>
                      <a:pt x="4225" y="38"/>
                      <a:pt x="4222" y="22"/>
                    </a:cubicBezTo>
                    <a:cubicBezTo>
                      <a:pt x="4216" y="10"/>
                      <a:pt x="4205" y="1"/>
                      <a:pt x="4192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7903934" y="3143866"/>
                <a:ext cx="15460" cy="4157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718" extrusionOk="0">
                    <a:moveTo>
                      <a:pt x="259" y="1"/>
                    </a:moveTo>
                    <a:cubicBezTo>
                      <a:pt x="255" y="1"/>
                      <a:pt x="253" y="3"/>
                      <a:pt x="250" y="5"/>
                    </a:cubicBezTo>
                    <a:cubicBezTo>
                      <a:pt x="213" y="52"/>
                      <a:pt x="176" y="103"/>
                      <a:pt x="149" y="158"/>
                    </a:cubicBezTo>
                    <a:cubicBezTo>
                      <a:pt x="119" y="208"/>
                      <a:pt x="92" y="265"/>
                      <a:pt x="72" y="323"/>
                    </a:cubicBezTo>
                    <a:cubicBezTo>
                      <a:pt x="51" y="380"/>
                      <a:pt x="34" y="441"/>
                      <a:pt x="21" y="502"/>
                    </a:cubicBezTo>
                    <a:cubicBezTo>
                      <a:pt x="11" y="562"/>
                      <a:pt x="0" y="623"/>
                      <a:pt x="0" y="687"/>
                    </a:cubicBezTo>
                    <a:cubicBezTo>
                      <a:pt x="0" y="704"/>
                      <a:pt x="14" y="717"/>
                      <a:pt x="31" y="717"/>
                    </a:cubicBezTo>
                    <a:cubicBezTo>
                      <a:pt x="47" y="717"/>
                      <a:pt x="61" y="704"/>
                      <a:pt x="61" y="687"/>
                    </a:cubicBezTo>
                    <a:lnTo>
                      <a:pt x="61" y="684"/>
                    </a:lnTo>
                    <a:cubicBezTo>
                      <a:pt x="58" y="626"/>
                      <a:pt x="61" y="569"/>
                      <a:pt x="72" y="508"/>
                    </a:cubicBezTo>
                    <a:cubicBezTo>
                      <a:pt x="78" y="451"/>
                      <a:pt x="92" y="393"/>
                      <a:pt x="108" y="336"/>
                    </a:cubicBezTo>
                    <a:cubicBezTo>
                      <a:pt x="125" y="279"/>
                      <a:pt x="145" y="222"/>
                      <a:pt x="173" y="167"/>
                    </a:cubicBezTo>
                    <a:cubicBezTo>
                      <a:pt x="196" y="113"/>
                      <a:pt x="230" y="63"/>
                      <a:pt x="264" y="16"/>
                    </a:cubicBezTo>
                    <a:cubicBezTo>
                      <a:pt x="267" y="9"/>
                      <a:pt x="267" y="5"/>
                      <a:pt x="264" y="2"/>
                    </a:cubicBezTo>
                    <a:cubicBezTo>
                      <a:pt x="262" y="1"/>
                      <a:pt x="260" y="1"/>
                      <a:pt x="259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7881062" y="3207328"/>
                <a:ext cx="68093" cy="11407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97" extrusionOk="0">
                    <a:moveTo>
                      <a:pt x="34" y="0"/>
                    </a:moveTo>
                    <a:cubicBezTo>
                      <a:pt x="24" y="0"/>
                      <a:pt x="14" y="6"/>
                      <a:pt x="7" y="16"/>
                    </a:cubicBezTo>
                    <a:cubicBezTo>
                      <a:pt x="1" y="29"/>
                      <a:pt x="4" y="46"/>
                      <a:pt x="17" y="57"/>
                    </a:cubicBezTo>
                    <a:cubicBezTo>
                      <a:pt x="105" y="114"/>
                      <a:pt x="199" y="148"/>
                      <a:pt x="297" y="168"/>
                    </a:cubicBezTo>
                    <a:cubicBezTo>
                      <a:pt x="381" y="188"/>
                      <a:pt x="467" y="196"/>
                      <a:pt x="551" y="196"/>
                    </a:cubicBezTo>
                    <a:cubicBezTo>
                      <a:pt x="566" y="196"/>
                      <a:pt x="580" y="196"/>
                      <a:pt x="595" y="195"/>
                    </a:cubicBezTo>
                    <a:cubicBezTo>
                      <a:pt x="693" y="191"/>
                      <a:pt x="791" y="178"/>
                      <a:pt x="888" y="155"/>
                    </a:cubicBezTo>
                    <a:cubicBezTo>
                      <a:pt x="936" y="144"/>
                      <a:pt x="982" y="127"/>
                      <a:pt x="1029" y="114"/>
                    </a:cubicBezTo>
                    <a:lnTo>
                      <a:pt x="1168" y="63"/>
                    </a:lnTo>
                    <a:cubicBezTo>
                      <a:pt x="1171" y="63"/>
                      <a:pt x="1175" y="57"/>
                      <a:pt x="1175" y="50"/>
                    </a:cubicBezTo>
                    <a:cubicBezTo>
                      <a:pt x="1171" y="46"/>
                      <a:pt x="1165" y="43"/>
                      <a:pt x="1161" y="43"/>
                    </a:cubicBezTo>
                    <a:lnTo>
                      <a:pt x="1158" y="43"/>
                    </a:lnTo>
                    <a:lnTo>
                      <a:pt x="1023" y="90"/>
                    </a:lnTo>
                    <a:cubicBezTo>
                      <a:pt x="976" y="104"/>
                      <a:pt x="928" y="118"/>
                      <a:pt x="881" y="127"/>
                    </a:cubicBezTo>
                    <a:cubicBezTo>
                      <a:pt x="787" y="144"/>
                      <a:pt x="689" y="155"/>
                      <a:pt x="595" y="155"/>
                    </a:cubicBezTo>
                    <a:cubicBezTo>
                      <a:pt x="497" y="155"/>
                      <a:pt x="402" y="144"/>
                      <a:pt x="311" y="121"/>
                    </a:cubicBezTo>
                    <a:cubicBezTo>
                      <a:pt x="220" y="97"/>
                      <a:pt x="126" y="60"/>
                      <a:pt x="54" y="9"/>
                    </a:cubicBezTo>
                    <a:lnTo>
                      <a:pt x="51" y="6"/>
                    </a:lnTo>
                    <a:cubicBezTo>
                      <a:pt x="46" y="2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7942787" y="3102523"/>
                <a:ext cx="18645" cy="4562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788" extrusionOk="0">
                    <a:moveTo>
                      <a:pt x="312" y="1"/>
                    </a:moveTo>
                    <a:cubicBezTo>
                      <a:pt x="237" y="115"/>
                      <a:pt x="183" y="240"/>
                      <a:pt x="136" y="365"/>
                    </a:cubicBezTo>
                    <a:cubicBezTo>
                      <a:pt x="85" y="490"/>
                      <a:pt x="41" y="618"/>
                      <a:pt x="8" y="750"/>
                    </a:cubicBezTo>
                    <a:lnTo>
                      <a:pt x="4" y="753"/>
                    </a:lnTo>
                    <a:cubicBezTo>
                      <a:pt x="1" y="770"/>
                      <a:pt x="14" y="783"/>
                      <a:pt x="28" y="787"/>
                    </a:cubicBezTo>
                    <a:cubicBezTo>
                      <a:pt x="31" y="787"/>
                      <a:pt x="33" y="787"/>
                      <a:pt x="35" y="787"/>
                    </a:cubicBezTo>
                    <a:cubicBezTo>
                      <a:pt x="49" y="787"/>
                      <a:pt x="62" y="778"/>
                      <a:pt x="65" y="763"/>
                    </a:cubicBezTo>
                    <a:cubicBezTo>
                      <a:pt x="92" y="635"/>
                      <a:pt x="125" y="503"/>
                      <a:pt x="166" y="375"/>
                    </a:cubicBezTo>
                    <a:cubicBezTo>
                      <a:pt x="206" y="250"/>
                      <a:pt x="254" y="122"/>
                      <a:pt x="318" y="7"/>
                    </a:cubicBezTo>
                    <a:cubicBezTo>
                      <a:pt x="321" y="4"/>
                      <a:pt x="318" y="1"/>
                      <a:pt x="318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7955121" y="3134427"/>
                <a:ext cx="61608" cy="2044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353" extrusionOk="0">
                    <a:moveTo>
                      <a:pt x="36" y="1"/>
                    </a:moveTo>
                    <a:cubicBezTo>
                      <a:pt x="27" y="1"/>
                      <a:pt x="17" y="5"/>
                      <a:pt x="10" y="13"/>
                    </a:cubicBezTo>
                    <a:cubicBezTo>
                      <a:pt x="1" y="23"/>
                      <a:pt x="4" y="44"/>
                      <a:pt x="14" y="53"/>
                    </a:cubicBezTo>
                    <a:cubicBezTo>
                      <a:pt x="88" y="114"/>
                      <a:pt x="166" y="165"/>
                      <a:pt x="250" y="206"/>
                    </a:cubicBezTo>
                    <a:cubicBezTo>
                      <a:pt x="331" y="249"/>
                      <a:pt x="419" y="283"/>
                      <a:pt x="507" y="307"/>
                    </a:cubicBezTo>
                    <a:cubicBezTo>
                      <a:pt x="594" y="334"/>
                      <a:pt x="686" y="347"/>
                      <a:pt x="780" y="351"/>
                    </a:cubicBezTo>
                    <a:cubicBezTo>
                      <a:pt x="800" y="352"/>
                      <a:pt x="820" y="353"/>
                      <a:pt x="839" y="353"/>
                    </a:cubicBezTo>
                    <a:cubicBezTo>
                      <a:pt x="911" y="353"/>
                      <a:pt x="982" y="344"/>
                      <a:pt x="1054" y="334"/>
                    </a:cubicBezTo>
                    <a:cubicBezTo>
                      <a:pt x="1060" y="334"/>
                      <a:pt x="1063" y="327"/>
                      <a:pt x="1063" y="324"/>
                    </a:cubicBezTo>
                    <a:cubicBezTo>
                      <a:pt x="1063" y="317"/>
                      <a:pt x="1057" y="313"/>
                      <a:pt x="1050" y="313"/>
                    </a:cubicBezTo>
                    <a:cubicBezTo>
                      <a:pt x="990" y="320"/>
                      <a:pt x="932" y="325"/>
                      <a:pt x="873" y="325"/>
                    </a:cubicBezTo>
                    <a:cubicBezTo>
                      <a:pt x="842" y="325"/>
                      <a:pt x="811" y="324"/>
                      <a:pt x="780" y="321"/>
                    </a:cubicBezTo>
                    <a:cubicBezTo>
                      <a:pt x="692" y="313"/>
                      <a:pt x="605" y="296"/>
                      <a:pt x="520" y="266"/>
                    </a:cubicBezTo>
                    <a:cubicBezTo>
                      <a:pt x="432" y="240"/>
                      <a:pt x="351" y="206"/>
                      <a:pt x="274" y="162"/>
                    </a:cubicBezTo>
                    <a:cubicBezTo>
                      <a:pt x="196" y="118"/>
                      <a:pt x="122" y="67"/>
                      <a:pt x="58" y="10"/>
                    </a:cubicBezTo>
                    <a:lnTo>
                      <a:pt x="54" y="10"/>
                    </a:lnTo>
                    <a:lnTo>
                      <a:pt x="54" y="6"/>
                    </a:lnTo>
                    <a:cubicBezTo>
                      <a:pt x="49" y="3"/>
                      <a:pt x="43" y="1"/>
                      <a:pt x="36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8012561" y="3096848"/>
                <a:ext cx="61203" cy="828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43" extrusionOk="0">
                    <a:moveTo>
                      <a:pt x="37" y="0"/>
                    </a:moveTo>
                    <a:cubicBezTo>
                      <a:pt x="25" y="0"/>
                      <a:pt x="13" y="7"/>
                      <a:pt x="7" y="21"/>
                    </a:cubicBezTo>
                    <a:cubicBezTo>
                      <a:pt x="1" y="34"/>
                      <a:pt x="10" y="54"/>
                      <a:pt x="24" y="58"/>
                    </a:cubicBezTo>
                    <a:cubicBezTo>
                      <a:pt x="112" y="88"/>
                      <a:pt x="196" y="109"/>
                      <a:pt x="281" y="122"/>
                    </a:cubicBezTo>
                    <a:cubicBezTo>
                      <a:pt x="368" y="135"/>
                      <a:pt x="456" y="143"/>
                      <a:pt x="544" y="143"/>
                    </a:cubicBezTo>
                    <a:cubicBezTo>
                      <a:pt x="628" y="139"/>
                      <a:pt x="716" y="132"/>
                      <a:pt x="800" y="115"/>
                    </a:cubicBezTo>
                    <a:cubicBezTo>
                      <a:pt x="888" y="99"/>
                      <a:pt x="969" y="68"/>
                      <a:pt x="1050" y="38"/>
                    </a:cubicBezTo>
                    <a:cubicBezTo>
                      <a:pt x="1054" y="38"/>
                      <a:pt x="1057" y="31"/>
                      <a:pt x="1057" y="28"/>
                    </a:cubicBezTo>
                    <a:cubicBezTo>
                      <a:pt x="1054" y="24"/>
                      <a:pt x="1050" y="21"/>
                      <a:pt x="1043" y="21"/>
                    </a:cubicBezTo>
                    <a:cubicBezTo>
                      <a:pt x="962" y="51"/>
                      <a:pt x="881" y="75"/>
                      <a:pt x="797" y="85"/>
                    </a:cubicBezTo>
                    <a:cubicBezTo>
                      <a:pt x="727" y="97"/>
                      <a:pt x="657" y="103"/>
                      <a:pt x="587" y="103"/>
                    </a:cubicBezTo>
                    <a:cubicBezTo>
                      <a:pt x="573" y="103"/>
                      <a:pt x="559" y="103"/>
                      <a:pt x="544" y="102"/>
                    </a:cubicBezTo>
                    <a:cubicBezTo>
                      <a:pt x="459" y="99"/>
                      <a:pt x="372" y="92"/>
                      <a:pt x="291" y="75"/>
                    </a:cubicBezTo>
                    <a:cubicBezTo>
                      <a:pt x="206" y="58"/>
                      <a:pt x="125" y="34"/>
                      <a:pt x="48" y="4"/>
                    </a:cubicBezTo>
                    <a:lnTo>
                      <a:pt x="48" y="1"/>
                    </a:lnTo>
                    <a:lnTo>
                      <a:pt x="44" y="1"/>
                    </a:lnTo>
                    <a:cubicBezTo>
                      <a:pt x="42" y="0"/>
                      <a:pt x="40" y="0"/>
                      <a:pt x="37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8019799" y="3072876"/>
                <a:ext cx="16850" cy="2333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403" extrusionOk="0">
                    <a:moveTo>
                      <a:pt x="282" y="0"/>
                    </a:moveTo>
                    <a:cubicBezTo>
                      <a:pt x="281" y="0"/>
                      <a:pt x="279" y="1"/>
                      <a:pt x="277" y="3"/>
                    </a:cubicBezTo>
                    <a:cubicBezTo>
                      <a:pt x="223" y="54"/>
                      <a:pt x="172" y="108"/>
                      <a:pt x="125" y="169"/>
                    </a:cubicBezTo>
                    <a:cubicBezTo>
                      <a:pt x="81" y="225"/>
                      <a:pt x="41" y="290"/>
                      <a:pt x="7" y="357"/>
                    </a:cubicBezTo>
                    <a:lnTo>
                      <a:pt x="4" y="361"/>
                    </a:lnTo>
                    <a:cubicBezTo>
                      <a:pt x="0" y="378"/>
                      <a:pt x="7" y="395"/>
                      <a:pt x="24" y="401"/>
                    </a:cubicBezTo>
                    <a:cubicBezTo>
                      <a:pt x="26" y="402"/>
                      <a:pt x="29" y="402"/>
                      <a:pt x="31" y="402"/>
                    </a:cubicBezTo>
                    <a:cubicBezTo>
                      <a:pt x="44" y="402"/>
                      <a:pt x="59" y="395"/>
                      <a:pt x="61" y="381"/>
                    </a:cubicBezTo>
                    <a:cubicBezTo>
                      <a:pt x="88" y="317"/>
                      <a:pt x="122" y="250"/>
                      <a:pt x="159" y="189"/>
                    </a:cubicBezTo>
                    <a:cubicBezTo>
                      <a:pt x="196" y="128"/>
                      <a:pt x="240" y="68"/>
                      <a:pt x="287" y="13"/>
                    </a:cubicBezTo>
                    <a:cubicBezTo>
                      <a:pt x="290" y="10"/>
                      <a:pt x="290" y="7"/>
                      <a:pt x="287" y="3"/>
                    </a:cubicBezTo>
                    <a:cubicBezTo>
                      <a:pt x="286" y="1"/>
                      <a:pt x="284" y="0"/>
                      <a:pt x="282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5" name="Google Shape;865;p35"/>
              <p:cNvGrpSpPr/>
              <p:nvPr/>
            </p:nvGrpSpPr>
            <p:grpSpPr>
              <a:xfrm>
                <a:off x="5274832" y="2753158"/>
                <a:ext cx="399064" cy="304278"/>
                <a:chOff x="4286075" y="980900"/>
                <a:chExt cx="172300" cy="131375"/>
              </a:xfrm>
            </p:grpSpPr>
            <p:sp>
              <p:nvSpPr>
                <p:cNvPr id="866" name="Google Shape;866;p35"/>
                <p:cNvSpPr/>
                <p:nvPr/>
              </p:nvSpPr>
              <p:spPr>
                <a:xfrm>
                  <a:off x="4286075" y="980900"/>
                  <a:ext cx="172300" cy="13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2" h="5255" extrusionOk="0">
                      <a:moveTo>
                        <a:pt x="294" y="1"/>
                      </a:moveTo>
                      <a:cubicBezTo>
                        <a:pt x="237" y="1"/>
                        <a:pt x="173" y="4"/>
                        <a:pt x="129" y="41"/>
                      </a:cubicBezTo>
                      <a:cubicBezTo>
                        <a:pt x="102" y="65"/>
                        <a:pt x="85" y="98"/>
                        <a:pt x="75" y="135"/>
                      </a:cubicBezTo>
                      <a:cubicBezTo>
                        <a:pt x="1" y="348"/>
                        <a:pt x="51" y="584"/>
                        <a:pt x="109" y="800"/>
                      </a:cubicBezTo>
                      <a:cubicBezTo>
                        <a:pt x="534" y="2365"/>
                        <a:pt x="1553" y="3813"/>
                        <a:pt x="3007" y="4528"/>
                      </a:cubicBezTo>
                      <a:cubicBezTo>
                        <a:pt x="3317" y="4677"/>
                        <a:pt x="3638" y="4795"/>
                        <a:pt x="3965" y="4896"/>
                      </a:cubicBezTo>
                      <a:cubicBezTo>
                        <a:pt x="4623" y="5104"/>
                        <a:pt x="5307" y="5254"/>
                        <a:pt x="6002" y="5254"/>
                      </a:cubicBezTo>
                      <a:cubicBezTo>
                        <a:pt x="6009" y="5254"/>
                        <a:pt x="6016" y="5254"/>
                        <a:pt x="6024" y="5254"/>
                      </a:cubicBezTo>
                      <a:cubicBezTo>
                        <a:pt x="6891" y="5254"/>
                        <a:pt x="6472" y="4569"/>
                        <a:pt x="6176" y="4107"/>
                      </a:cubicBezTo>
                      <a:cubicBezTo>
                        <a:pt x="5956" y="3759"/>
                        <a:pt x="5734" y="3412"/>
                        <a:pt x="5514" y="3068"/>
                      </a:cubicBezTo>
                      <a:cubicBezTo>
                        <a:pt x="5234" y="2625"/>
                        <a:pt x="4951" y="2183"/>
                        <a:pt x="4600" y="1792"/>
                      </a:cubicBezTo>
                      <a:cubicBezTo>
                        <a:pt x="3530" y="597"/>
                        <a:pt x="1893" y="1"/>
                        <a:pt x="294" y="1"/>
                      </a:cubicBezTo>
                      <a:close/>
                    </a:path>
                  </a:pathLst>
                </a:custGeom>
                <a:solidFill>
                  <a:srgbClr val="94C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35"/>
                <p:cNvSpPr/>
                <p:nvPr/>
              </p:nvSpPr>
              <p:spPr>
                <a:xfrm>
                  <a:off x="4287425" y="980900"/>
                  <a:ext cx="166475" cy="12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9" h="5164" extrusionOk="0">
                      <a:moveTo>
                        <a:pt x="240" y="1"/>
                      </a:moveTo>
                      <a:cubicBezTo>
                        <a:pt x="183" y="1"/>
                        <a:pt x="119" y="4"/>
                        <a:pt x="75" y="41"/>
                      </a:cubicBezTo>
                      <a:cubicBezTo>
                        <a:pt x="48" y="65"/>
                        <a:pt x="31" y="98"/>
                        <a:pt x="21" y="135"/>
                      </a:cubicBezTo>
                      <a:cubicBezTo>
                        <a:pt x="11" y="159"/>
                        <a:pt x="4" y="186"/>
                        <a:pt x="0" y="210"/>
                      </a:cubicBezTo>
                      <a:cubicBezTo>
                        <a:pt x="1111" y="426"/>
                        <a:pt x="3088" y="1424"/>
                        <a:pt x="4573" y="2868"/>
                      </a:cubicBezTo>
                      <a:cubicBezTo>
                        <a:pt x="5730" y="3996"/>
                        <a:pt x="6206" y="4826"/>
                        <a:pt x="6371" y="5163"/>
                      </a:cubicBezTo>
                      <a:cubicBezTo>
                        <a:pt x="6658" y="4964"/>
                        <a:pt x="6354" y="4468"/>
                        <a:pt x="6122" y="4107"/>
                      </a:cubicBezTo>
                      <a:cubicBezTo>
                        <a:pt x="5902" y="3759"/>
                        <a:pt x="5680" y="3412"/>
                        <a:pt x="5460" y="3068"/>
                      </a:cubicBezTo>
                      <a:cubicBezTo>
                        <a:pt x="5180" y="2625"/>
                        <a:pt x="4897" y="2183"/>
                        <a:pt x="4546" y="1792"/>
                      </a:cubicBezTo>
                      <a:cubicBezTo>
                        <a:pt x="3476" y="597"/>
                        <a:pt x="1839" y="1"/>
                        <a:pt x="240" y="1"/>
                      </a:cubicBezTo>
                      <a:close/>
                    </a:path>
                  </a:pathLst>
                </a:custGeom>
                <a:solidFill>
                  <a:srgbClr val="7890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35"/>
                <p:cNvSpPr/>
                <p:nvPr/>
              </p:nvSpPr>
              <p:spPr>
                <a:xfrm>
                  <a:off x="4290025" y="985750"/>
                  <a:ext cx="157550" cy="1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" h="4942" extrusionOk="0">
                      <a:moveTo>
                        <a:pt x="50" y="0"/>
                      </a:moveTo>
                      <a:cubicBezTo>
                        <a:pt x="31" y="0"/>
                        <a:pt x="13" y="13"/>
                        <a:pt x="8" y="33"/>
                      </a:cubicBezTo>
                      <a:cubicBezTo>
                        <a:pt x="1" y="56"/>
                        <a:pt x="15" y="83"/>
                        <a:pt x="38" y="90"/>
                      </a:cubicBezTo>
                      <a:cubicBezTo>
                        <a:pt x="4162" y="1281"/>
                        <a:pt x="6196" y="4875"/>
                        <a:pt x="6210" y="4909"/>
                      </a:cubicBezTo>
                      <a:cubicBezTo>
                        <a:pt x="6213" y="4925"/>
                        <a:pt x="6224" y="4935"/>
                        <a:pt x="6237" y="4939"/>
                      </a:cubicBezTo>
                      <a:cubicBezTo>
                        <a:pt x="6244" y="4942"/>
                        <a:pt x="6254" y="4942"/>
                        <a:pt x="6261" y="4942"/>
                      </a:cubicBezTo>
                      <a:cubicBezTo>
                        <a:pt x="6288" y="4935"/>
                        <a:pt x="6301" y="4909"/>
                        <a:pt x="6294" y="4884"/>
                      </a:cubicBezTo>
                      <a:cubicBezTo>
                        <a:pt x="6288" y="4851"/>
                        <a:pt x="4206" y="1200"/>
                        <a:pt x="62" y="2"/>
                      </a:cubicBezTo>
                      <a:cubicBezTo>
                        <a:pt x="58" y="1"/>
                        <a:pt x="54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35"/>
                <p:cNvSpPr/>
                <p:nvPr/>
              </p:nvSpPr>
              <p:spPr>
                <a:xfrm>
                  <a:off x="4403000" y="1037275"/>
                  <a:ext cx="9975" cy="2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" h="1070" extrusionOk="0">
                      <a:moveTo>
                        <a:pt x="15" y="1"/>
                      </a:moveTo>
                      <a:cubicBezTo>
                        <a:pt x="13" y="1"/>
                        <a:pt x="10" y="1"/>
                        <a:pt x="7" y="3"/>
                      </a:cubicBezTo>
                      <a:cubicBezTo>
                        <a:pt x="1" y="9"/>
                        <a:pt x="1" y="16"/>
                        <a:pt x="4" y="20"/>
                      </a:cubicBezTo>
                      <a:cubicBezTo>
                        <a:pt x="54" y="94"/>
                        <a:pt x="102" y="171"/>
                        <a:pt x="138" y="252"/>
                      </a:cubicBezTo>
                      <a:cubicBezTo>
                        <a:pt x="179" y="330"/>
                        <a:pt x="210" y="414"/>
                        <a:pt x="236" y="499"/>
                      </a:cubicBezTo>
                      <a:cubicBezTo>
                        <a:pt x="260" y="583"/>
                        <a:pt x="280" y="671"/>
                        <a:pt x="291" y="758"/>
                      </a:cubicBezTo>
                      <a:cubicBezTo>
                        <a:pt x="304" y="847"/>
                        <a:pt x="311" y="937"/>
                        <a:pt x="308" y="1021"/>
                      </a:cubicBezTo>
                      <a:cubicBezTo>
                        <a:pt x="308" y="1049"/>
                        <a:pt x="328" y="1069"/>
                        <a:pt x="351" y="1069"/>
                      </a:cubicBezTo>
                      <a:cubicBezTo>
                        <a:pt x="375" y="1069"/>
                        <a:pt x="398" y="1049"/>
                        <a:pt x="398" y="1025"/>
                      </a:cubicBezTo>
                      <a:lnTo>
                        <a:pt x="398" y="1021"/>
                      </a:lnTo>
                      <a:cubicBezTo>
                        <a:pt x="395" y="928"/>
                        <a:pt x="381" y="836"/>
                        <a:pt x="365" y="745"/>
                      </a:cubicBezTo>
                      <a:cubicBezTo>
                        <a:pt x="348" y="657"/>
                        <a:pt x="321" y="566"/>
                        <a:pt x="291" y="482"/>
                      </a:cubicBezTo>
                      <a:cubicBezTo>
                        <a:pt x="260" y="394"/>
                        <a:pt x="223" y="313"/>
                        <a:pt x="176" y="232"/>
                      </a:cubicBezTo>
                      <a:cubicBezTo>
                        <a:pt x="135" y="151"/>
                        <a:pt x="82" y="77"/>
                        <a:pt x="24" y="6"/>
                      </a:cubicBezTo>
                      <a:cubicBezTo>
                        <a:pt x="22" y="2"/>
                        <a:pt x="19" y="1"/>
                        <a:pt x="15" y="1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35"/>
                <p:cNvSpPr/>
                <p:nvPr/>
              </p:nvSpPr>
              <p:spPr>
                <a:xfrm>
                  <a:off x="4383850" y="1078150"/>
                  <a:ext cx="43800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2" h="292" extrusionOk="0">
                      <a:moveTo>
                        <a:pt x="1701" y="1"/>
                      </a:moveTo>
                      <a:cubicBezTo>
                        <a:pt x="1693" y="1"/>
                        <a:pt x="1685" y="3"/>
                        <a:pt x="1678" y="8"/>
                      </a:cubicBezTo>
                      <a:lnTo>
                        <a:pt x="1671" y="11"/>
                      </a:lnTo>
                      <a:cubicBezTo>
                        <a:pt x="1563" y="89"/>
                        <a:pt x="1428" y="143"/>
                        <a:pt x="1289" y="180"/>
                      </a:cubicBezTo>
                      <a:cubicBezTo>
                        <a:pt x="1155" y="213"/>
                        <a:pt x="1010" y="230"/>
                        <a:pt x="868" y="230"/>
                      </a:cubicBezTo>
                      <a:cubicBezTo>
                        <a:pt x="722" y="230"/>
                        <a:pt x="580" y="217"/>
                        <a:pt x="439" y="187"/>
                      </a:cubicBezTo>
                      <a:cubicBezTo>
                        <a:pt x="368" y="173"/>
                        <a:pt x="301" y="153"/>
                        <a:pt x="230" y="136"/>
                      </a:cubicBezTo>
                      <a:lnTo>
                        <a:pt x="24" y="65"/>
                      </a:lnTo>
                      <a:cubicBezTo>
                        <a:pt x="21" y="64"/>
                        <a:pt x="19" y="64"/>
                        <a:pt x="17" y="64"/>
                      </a:cubicBezTo>
                      <a:cubicBezTo>
                        <a:pt x="11" y="64"/>
                        <a:pt x="6" y="68"/>
                        <a:pt x="4" y="75"/>
                      </a:cubicBezTo>
                      <a:cubicBezTo>
                        <a:pt x="1" y="82"/>
                        <a:pt x="4" y="92"/>
                        <a:pt x="14" y="95"/>
                      </a:cubicBezTo>
                      <a:lnTo>
                        <a:pt x="216" y="170"/>
                      </a:lnTo>
                      <a:cubicBezTo>
                        <a:pt x="287" y="190"/>
                        <a:pt x="358" y="217"/>
                        <a:pt x="429" y="230"/>
                      </a:cubicBezTo>
                      <a:cubicBezTo>
                        <a:pt x="574" y="264"/>
                        <a:pt x="719" y="288"/>
                        <a:pt x="868" y="291"/>
                      </a:cubicBezTo>
                      <a:cubicBezTo>
                        <a:pt x="885" y="291"/>
                        <a:pt x="902" y="292"/>
                        <a:pt x="920" y="292"/>
                      </a:cubicBezTo>
                      <a:cubicBezTo>
                        <a:pt x="1048" y="292"/>
                        <a:pt x="1179" y="281"/>
                        <a:pt x="1309" y="251"/>
                      </a:cubicBezTo>
                      <a:cubicBezTo>
                        <a:pt x="1455" y="217"/>
                        <a:pt x="1593" y="170"/>
                        <a:pt x="1728" y="82"/>
                      </a:cubicBezTo>
                      <a:cubicBezTo>
                        <a:pt x="1748" y="68"/>
                        <a:pt x="1752" y="42"/>
                        <a:pt x="1739" y="21"/>
                      </a:cubicBezTo>
                      <a:cubicBezTo>
                        <a:pt x="1730" y="8"/>
                        <a:pt x="1715" y="1"/>
                        <a:pt x="1701" y="1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35"/>
                <p:cNvSpPr/>
                <p:nvPr/>
              </p:nvSpPr>
              <p:spPr>
                <a:xfrm>
                  <a:off x="4376000" y="1010675"/>
                  <a:ext cx="11850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1176" extrusionOk="0">
                      <a:moveTo>
                        <a:pt x="4" y="0"/>
                      </a:moveTo>
                      <a:cubicBezTo>
                        <a:pt x="0" y="4"/>
                        <a:pt x="0" y="7"/>
                        <a:pt x="0" y="7"/>
                      </a:cubicBezTo>
                      <a:cubicBezTo>
                        <a:pt x="98" y="182"/>
                        <a:pt x="170" y="372"/>
                        <a:pt x="230" y="561"/>
                      </a:cubicBezTo>
                      <a:cubicBezTo>
                        <a:pt x="287" y="749"/>
                        <a:pt x="338" y="945"/>
                        <a:pt x="382" y="1138"/>
                      </a:cubicBezTo>
                      <a:cubicBezTo>
                        <a:pt x="385" y="1162"/>
                        <a:pt x="403" y="1175"/>
                        <a:pt x="425" y="1175"/>
                      </a:cubicBezTo>
                      <a:cubicBezTo>
                        <a:pt x="427" y="1175"/>
                        <a:pt x="430" y="1175"/>
                        <a:pt x="433" y="1174"/>
                      </a:cubicBezTo>
                      <a:cubicBezTo>
                        <a:pt x="460" y="1168"/>
                        <a:pt x="473" y="1144"/>
                        <a:pt x="469" y="1121"/>
                      </a:cubicBezTo>
                      <a:lnTo>
                        <a:pt x="466" y="1118"/>
                      </a:lnTo>
                      <a:cubicBezTo>
                        <a:pt x="413" y="922"/>
                        <a:pt x="352" y="733"/>
                        <a:pt x="277" y="543"/>
                      </a:cubicBezTo>
                      <a:cubicBezTo>
                        <a:pt x="203" y="358"/>
                        <a:pt x="122" y="173"/>
                        <a:pt x="11" y="4"/>
                      </a:cubicBezTo>
                      <a:cubicBezTo>
                        <a:pt x="11" y="0"/>
                        <a:pt x="8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35"/>
                <p:cNvSpPr/>
                <p:nvPr/>
              </p:nvSpPr>
              <p:spPr>
                <a:xfrm>
                  <a:off x="4340325" y="1031225"/>
                  <a:ext cx="39675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" h="525" extrusionOk="0">
                      <a:moveTo>
                        <a:pt x="1535" y="1"/>
                      </a:moveTo>
                      <a:cubicBezTo>
                        <a:pt x="1525" y="1"/>
                        <a:pt x="1514" y="5"/>
                        <a:pt x="1505" y="12"/>
                      </a:cubicBezTo>
                      <a:lnTo>
                        <a:pt x="1502" y="12"/>
                      </a:lnTo>
                      <a:cubicBezTo>
                        <a:pt x="1407" y="100"/>
                        <a:pt x="1296" y="174"/>
                        <a:pt x="1178" y="238"/>
                      </a:cubicBezTo>
                      <a:cubicBezTo>
                        <a:pt x="1063" y="305"/>
                        <a:pt x="942" y="356"/>
                        <a:pt x="814" y="397"/>
                      </a:cubicBezTo>
                      <a:cubicBezTo>
                        <a:pt x="689" y="437"/>
                        <a:pt x="557" y="467"/>
                        <a:pt x="422" y="474"/>
                      </a:cubicBezTo>
                      <a:cubicBezTo>
                        <a:pt x="374" y="480"/>
                        <a:pt x="325" y="483"/>
                        <a:pt x="276" y="483"/>
                      </a:cubicBezTo>
                      <a:cubicBezTo>
                        <a:pt x="191" y="483"/>
                        <a:pt x="106" y="475"/>
                        <a:pt x="21" y="464"/>
                      </a:cubicBezTo>
                      <a:cubicBezTo>
                        <a:pt x="10" y="464"/>
                        <a:pt x="4" y="471"/>
                        <a:pt x="4" y="481"/>
                      </a:cubicBezTo>
                      <a:cubicBezTo>
                        <a:pt x="0" y="488"/>
                        <a:pt x="7" y="498"/>
                        <a:pt x="17" y="498"/>
                      </a:cubicBezTo>
                      <a:cubicBezTo>
                        <a:pt x="121" y="514"/>
                        <a:pt x="224" y="525"/>
                        <a:pt x="329" y="525"/>
                      </a:cubicBezTo>
                      <a:cubicBezTo>
                        <a:pt x="361" y="525"/>
                        <a:pt x="393" y="524"/>
                        <a:pt x="426" y="522"/>
                      </a:cubicBezTo>
                      <a:cubicBezTo>
                        <a:pt x="564" y="518"/>
                        <a:pt x="699" y="494"/>
                        <a:pt x="831" y="458"/>
                      </a:cubicBezTo>
                      <a:cubicBezTo>
                        <a:pt x="962" y="420"/>
                        <a:pt x="1094" y="369"/>
                        <a:pt x="1215" y="305"/>
                      </a:cubicBezTo>
                      <a:cubicBezTo>
                        <a:pt x="1337" y="241"/>
                        <a:pt x="1455" y="170"/>
                        <a:pt x="1563" y="79"/>
                      </a:cubicBezTo>
                      <a:cubicBezTo>
                        <a:pt x="1583" y="62"/>
                        <a:pt x="1586" y="36"/>
                        <a:pt x="1569" y="15"/>
                      </a:cubicBezTo>
                      <a:cubicBezTo>
                        <a:pt x="1560" y="6"/>
                        <a:pt x="154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35"/>
                <p:cNvSpPr/>
                <p:nvPr/>
              </p:nvSpPr>
              <p:spPr>
                <a:xfrm>
                  <a:off x="4303625" y="1007000"/>
                  <a:ext cx="39325" cy="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3" h="212" extrusionOk="0">
                      <a:moveTo>
                        <a:pt x="1523" y="0"/>
                      </a:moveTo>
                      <a:cubicBezTo>
                        <a:pt x="1518" y="0"/>
                        <a:pt x="1514" y="1"/>
                        <a:pt x="1509" y="2"/>
                      </a:cubicBezTo>
                      <a:lnTo>
                        <a:pt x="1506" y="2"/>
                      </a:lnTo>
                      <a:lnTo>
                        <a:pt x="1502" y="5"/>
                      </a:lnTo>
                      <a:cubicBezTo>
                        <a:pt x="1391" y="50"/>
                        <a:pt x="1266" y="86"/>
                        <a:pt x="1145" y="111"/>
                      </a:cubicBezTo>
                      <a:cubicBezTo>
                        <a:pt x="1020" y="134"/>
                        <a:pt x="894" y="147"/>
                        <a:pt x="766" y="154"/>
                      </a:cubicBezTo>
                      <a:cubicBezTo>
                        <a:pt x="746" y="155"/>
                        <a:pt x="726" y="155"/>
                        <a:pt x="706" y="155"/>
                      </a:cubicBezTo>
                      <a:cubicBezTo>
                        <a:pt x="600" y="155"/>
                        <a:pt x="493" y="148"/>
                        <a:pt x="388" y="131"/>
                      </a:cubicBezTo>
                      <a:cubicBezTo>
                        <a:pt x="260" y="114"/>
                        <a:pt x="139" y="73"/>
                        <a:pt x="17" y="33"/>
                      </a:cubicBezTo>
                      <a:cubicBezTo>
                        <a:pt x="15" y="32"/>
                        <a:pt x="14" y="32"/>
                        <a:pt x="12" y="32"/>
                      </a:cubicBezTo>
                      <a:cubicBezTo>
                        <a:pt x="7" y="32"/>
                        <a:pt x="3" y="35"/>
                        <a:pt x="0" y="39"/>
                      </a:cubicBezTo>
                      <a:cubicBezTo>
                        <a:pt x="0" y="46"/>
                        <a:pt x="3" y="56"/>
                        <a:pt x="11" y="56"/>
                      </a:cubicBezTo>
                      <a:cubicBezTo>
                        <a:pt x="129" y="103"/>
                        <a:pt x="254" y="147"/>
                        <a:pt x="382" y="171"/>
                      </a:cubicBezTo>
                      <a:cubicBezTo>
                        <a:pt x="506" y="198"/>
                        <a:pt x="638" y="212"/>
                        <a:pt x="766" y="212"/>
                      </a:cubicBezTo>
                      <a:cubicBezTo>
                        <a:pt x="898" y="212"/>
                        <a:pt x="1026" y="205"/>
                        <a:pt x="1157" y="181"/>
                      </a:cubicBezTo>
                      <a:cubicBezTo>
                        <a:pt x="1286" y="161"/>
                        <a:pt x="1411" y="134"/>
                        <a:pt x="1539" y="86"/>
                      </a:cubicBezTo>
                      <a:cubicBezTo>
                        <a:pt x="1562" y="80"/>
                        <a:pt x="1573" y="53"/>
                        <a:pt x="1566" y="30"/>
                      </a:cubicBezTo>
                      <a:cubicBezTo>
                        <a:pt x="1558" y="10"/>
                        <a:pt x="1541" y="0"/>
                        <a:pt x="1523" y="0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35"/>
                <p:cNvSpPr/>
                <p:nvPr/>
              </p:nvSpPr>
              <p:spPr>
                <a:xfrm>
                  <a:off x="4327600" y="991575"/>
                  <a:ext cx="10800" cy="1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600" extrusionOk="0">
                      <a:moveTo>
                        <a:pt x="10" y="0"/>
                      </a:moveTo>
                      <a:cubicBezTo>
                        <a:pt x="7" y="0"/>
                        <a:pt x="5" y="2"/>
                        <a:pt x="3" y="5"/>
                      </a:cubicBezTo>
                      <a:cubicBezTo>
                        <a:pt x="0" y="9"/>
                        <a:pt x="0" y="15"/>
                        <a:pt x="3" y="19"/>
                      </a:cubicBezTo>
                      <a:cubicBezTo>
                        <a:pt x="74" y="103"/>
                        <a:pt x="138" y="187"/>
                        <a:pt x="195" y="282"/>
                      </a:cubicBezTo>
                      <a:cubicBezTo>
                        <a:pt x="250" y="373"/>
                        <a:pt x="300" y="471"/>
                        <a:pt x="337" y="569"/>
                      </a:cubicBezTo>
                      <a:cubicBezTo>
                        <a:pt x="345" y="587"/>
                        <a:pt x="361" y="599"/>
                        <a:pt x="378" y="599"/>
                      </a:cubicBezTo>
                      <a:cubicBezTo>
                        <a:pt x="384" y="599"/>
                        <a:pt x="389" y="598"/>
                        <a:pt x="394" y="596"/>
                      </a:cubicBezTo>
                      <a:cubicBezTo>
                        <a:pt x="418" y="589"/>
                        <a:pt x="432" y="562"/>
                        <a:pt x="421" y="538"/>
                      </a:cubicBezTo>
                      <a:lnTo>
                        <a:pt x="421" y="535"/>
                      </a:lnTo>
                      <a:cubicBezTo>
                        <a:pt x="371" y="430"/>
                        <a:pt x="310" y="339"/>
                        <a:pt x="243" y="248"/>
                      </a:cubicBezTo>
                      <a:cubicBezTo>
                        <a:pt x="175" y="161"/>
                        <a:pt x="101" y="80"/>
                        <a:pt x="20" y="5"/>
                      </a:cubicBezTo>
                      <a:cubicBezTo>
                        <a:pt x="17" y="2"/>
                        <a:pt x="13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5" name="Google Shape;875;p35"/>
              <p:cNvSpPr/>
              <p:nvPr/>
            </p:nvSpPr>
            <p:spPr>
              <a:xfrm>
                <a:off x="7790038" y="2123724"/>
                <a:ext cx="254829" cy="938194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16203" extrusionOk="0">
                    <a:moveTo>
                      <a:pt x="338" y="1"/>
                    </a:moveTo>
                    <a:cubicBezTo>
                      <a:pt x="325" y="1"/>
                      <a:pt x="312" y="5"/>
                      <a:pt x="301" y="12"/>
                    </a:cubicBezTo>
                    <a:cubicBezTo>
                      <a:pt x="273" y="36"/>
                      <a:pt x="270" y="73"/>
                      <a:pt x="290" y="104"/>
                    </a:cubicBezTo>
                    <a:cubicBezTo>
                      <a:pt x="1512" y="1716"/>
                      <a:pt x="2352" y="3619"/>
                      <a:pt x="2723" y="5611"/>
                    </a:cubicBezTo>
                    <a:cubicBezTo>
                      <a:pt x="3145" y="7875"/>
                      <a:pt x="2835" y="9936"/>
                      <a:pt x="1849" y="11411"/>
                    </a:cubicBezTo>
                    <a:cubicBezTo>
                      <a:pt x="1677" y="11671"/>
                      <a:pt x="1478" y="11917"/>
                      <a:pt x="1290" y="12157"/>
                    </a:cubicBezTo>
                    <a:cubicBezTo>
                      <a:pt x="975" y="12552"/>
                      <a:pt x="651" y="12957"/>
                      <a:pt x="429" y="13419"/>
                    </a:cubicBezTo>
                    <a:cubicBezTo>
                      <a:pt x="78" y="14138"/>
                      <a:pt x="0" y="15180"/>
                      <a:pt x="655" y="15771"/>
                    </a:cubicBezTo>
                    <a:cubicBezTo>
                      <a:pt x="1036" y="16115"/>
                      <a:pt x="1556" y="16203"/>
                      <a:pt x="1991" y="16203"/>
                    </a:cubicBezTo>
                    <a:cubicBezTo>
                      <a:pt x="2072" y="16203"/>
                      <a:pt x="2150" y="16200"/>
                      <a:pt x="2224" y="16196"/>
                    </a:cubicBezTo>
                    <a:cubicBezTo>
                      <a:pt x="2872" y="16149"/>
                      <a:pt x="3405" y="15949"/>
                      <a:pt x="3766" y="15612"/>
                    </a:cubicBezTo>
                    <a:cubicBezTo>
                      <a:pt x="4154" y="15251"/>
                      <a:pt x="4400" y="14597"/>
                      <a:pt x="4127" y="14050"/>
                    </a:cubicBezTo>
                    <a:cubicBezTo>
                      <a:pt x="3901" y="13594"/>
                      <a:pt x="3425" y="13398"/>
                      <a:pt x="3159" y="13325"/>
                    </a:cubicBezTo>
                    <a:cubicBezTo>
                      <a:pt x="2970" y="13271"/>
                      <a:pt x="2781" y="13244"/>
                      <a:pt x="2601" y="13244"/>
                    </a:cubicBezTo>
                    <a:cubicBezTo>
                      <a:pt x="2303" y="13244"/>
                      <a:pt x="2027" y="13317"/>
                      <a:pt x="1802" y="13459"/>
                    </a:cubicBezTo>
                    <a:cubicBezTo>
                      <a:pt x="1374" y="13726"/>
                      <a:pt x="1161" y="14273"/>
                      <a:pt x="1319" y="14698"/>
                    </a:cubicBezTo>
                    <a:cubicBezTo>
                      <a:pt x="1404" y="14934"/>
                      <a:pt x="1623" y="15127"/>
                      <a:pt x="1886" y="15197"/>
                    </a:cubicBezTo>
                    <a:cubicBezTo>
                      <a:pt x="1961" y="15219"/>
                      <a:pt x="2036" y="15230"/>
                      <a:pt x="2108" y="15230"/>
                    </a:cubicBezTo>
                    <a:cubicBezTo>
                      <a:pt x="2261" y="15230"/>
                      <a:pt x="2403" y="15182"/>
                      <a:pt x="2517" y="15093"/>
                    </a:cubicBezTo>
                    <a:cubicBezTo>
                      <a:pt x="2696" y="14954"/>
                      <a:pt x="2733" y="14684"/>
                      <a:pt x="2669" y="14509"/>
                    </a:cubicBezTo>
                    <a:cubicBezTo>
                      <a:pt x="2618" y="14364"/>
                      <a:pt x="2508" y="14286"/>
                      <a:pt x="2372" y="14286"/>
                    </a:cubicBezTo>
                    <a:cubicBezTo>
                      <a:pt x="2338" y="14286"/>
                      <a:pt x="2308" y="14317"/>
                      <a:pt x="2308" y="14350"/>
                    </a:cubicBezTo>
                    <a:cubicBezTo>
                      <a:pt x="2312" y="14387"/>
                      <a:pt x="2335" y="14411"/>
                      <a:pt x="2376" y="14415"/>
                    </a:cubicBezTo>
                    <a:cubicBezTo>
                      <a:pt x="2378" y="14415"/>
                      <a:pt x="2381" y="14415"/>
                      <a:pt x="2383" y="14415"/>
                    </a:cubicBezTo>
                    <a:cubicBezTo>
                      <a:pt x="2479" y="14415"/>
                      <a:pt x="2528" y="14487"/>
                      <a:pt x="2551" y="14549"/>
                    </a:cubicBezTo>
                    <a:cubicBezTo>
                      <a:pt x="2598" y="14684"/>
                      <a:pt x="2572" y="14890"/>
                      <a:pt x="2439" y="14991"/>
                    </a:cubicBezTo>
                    <a:cubicBezTo>
                      <a:pt x="2349" y="15064"/>
                      <a:pt x="2231" y="15103"/>
                      <a:pt x="2105" y="15103"/>
                    </a:cubicBezTo>
                    <a:cubicBezTo>
                      <a:pt x="2045" y="15103"/>
                      <a:pt x="1983" y="15094"/>
                      <a:pt x="1920" y="15076"/>
                    </a:cubicBezTo>
                    <a:cubicBezTo>
                      <a:pt x="1694" y="15015"/>
                      <a:pt x="1508" y="14853"/>
                      <a:pt x="1438" y="14654"/>
                    </a:cubicBezTo>
                    <a:cubicBezTo>
                      <a:pt x="1299" y="14283"/>
                      <a:pt x="1488" y="13803"/>
                      <a:pt x="1869" y="13568"/>
                    </a:cubicBezTo>
                    <a:cubicBezTo>
                      <a:pt x="2075" y="13437"/>
                      <a:pt x="2329" y="13371"/>
                      <a:pt x="2604" y="13371"/>
                    </a:cubicBezTo>
                    <a:cubicBezTo>
                      <a:pt x="2772" y="13371"/>
                      <a:pt x="2948" y="13396"/>
                      <a:pt x="3125" y="13446"/>
                    </a:cubicBezTo>
                    <a:cubicBezTo>
                      <a:pt x="3368" y="13517"/>
                      <a:pt x="3810" y="13696"/>
                      <a:pt x="4015" y="14104"/>
                    </a:cubicBezTo>
                    <a:cubicBezTo>
                      <a:pt x="4262" y="14600"/>
                      <a:pt x="4032" y="15191"/>
                      <a:pt x="3679" y="15521"/>
                    </a:cubicBezTo>
                    <a:cubicBezTo>
                      <a:pt x="3253" y="15919"/>
                      <a:pt x="2646" y="16038"/>
                      <a:pt x="2214" y="16068"/>
                    </a:cubicBezTo>
                    <a:cubicBezTo>
                      <a:pt x="2142" y="16073"/>
                      <a:pt x="2067" y="16076"/>
                      <a:pt x="1988" y="16076"/>
                    </a:cubicBezTo>
                    <a:cubicBezTo>
                      <a:pt x="1579" y="16076"/>
                      <a:pt x="1090" y="15994"/>
                      <a:pt x="739" y="15676"/>
                    </a:cubicBezTo>
                    <a:cubicBezTo>
                      <a:pt x="135" y="15130"/>
                      <a:pt x="212" y="14151"/>
                      <a:pt x="544" y="13476"/>
                    </a:cubicBezTo>
                    <a:cubicBezTo>
                      <a:pt x="759" y="13027"/>
                      <a:pt x="1080" y="12626"/>
                      <a:pt x="1387" y="12238"/>
                    </a:cubicBezTo>
                    <a:cubicBezTo>
                      <a:pt x="1579" y="11995"/>
                      <a:pt x="1779" y="11745"/>
                      <a:pt x="1954" y="11482"/>
                    </a:cubicBezTo>
                    <a:cubicBezTo>
                      <a:pt x="2959" y="9981"/>
                      <a:pt x="3277" y="7885"/>
                      <a:pt x="2848" y="5587"/>
                    </a:cubicBezTo>
                    <a:cubicBezTo>
                      <a:pt x="2474" y="3579"/>
                      <a:pt x="1623" y="1656"/>
                      <a:pt x="391" y="26"/>
                    </a:cubicBezTo>
                    <a:cubicBezTo>
                      <a:pt x="377" y="10"/>
                      <a:pt x="358" y="1"/>
                      <a:pt x="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5372683" y="1887421"/>
                <a:ext cx="467042" cy="808377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13961" extrusionOk="0">
                    <a:moveTo>
                      <a:pt x="7993" y="1"/>
                    </a:moveTo>
                    <a:cubicBezTo>
                      <a:pt x="7987" y="1"/>
                      <a:pt x="7981" y="2"/>
                      <a:pt x="7975" y="4"/>
                    </a:cubicBezTo>
                    <a:cubicBezTo>
                      <a:pt x="6392" y="541"/>
                      <a:pt x="5002" y="1695"/>
                      <a:pt x="4050" y="3246"/>
                    </a:cubicBezTo>
                    <a:cubicBezTo>
                      <a:pt x="3203" y="4637"/>
                      <a:pt x="2714" y="6341"/>
                      <a:pt x="2636" y="8177"/>
                    </a:cubicBezTo>
                    <a:cubicBezTo>
                      <a:pt x="2613" y="8753"/>
                      <a:pt x="2633" y="9256"/>
                      <a:pt x="2697" y="9712"/>
                    </a:cubicBezTo>
                    <a:cubicBezTo>
                      <a:pt x="2723" y="9894"/>
                      <a:pt x="2758" y="10073"/>
                      <a:pt x="2792" y="10248"/>
                    </a:cubicBezTo>
                    <a:cubicBezTo>
                      <a:pt x="2829" y="10447"/>
                      <a:pt x="2865" y="10653"/>
                      <a:pt x="2893" y="10856"/>
                    </a:cubicBezTo>
                    <a:cubicBezTo>
                      <a:pt x="2953" y="11321"/>
                      <a:pt x="2953" y="11804"/>
                      <a:pt x="2950" y="12266"/>
                    </a:cubicBezTo>
                    <a:cubicBezTo>
                      <a:pt x="2950" y="12543"/>
                      <a:pt x="2950" y="12830"/>
                      <a:pt x="2852" y="13090"/>
                    </a:cubicBezTo>
                    <a:cubicBezTo>
                      <a:pt x="2734" y="13400"/>
                      <a:pt x="2464" y="13643"/>
                      <a:pt x="2106" y="13761"/>
                    </a:cubicBezTo>
                    <a:cubicBezTo>
                      <a:pt x="1959" y="13810"/>
                      <a:pt x="1807" y="13833"/>
                      <a:pt x="1658" y="13833"/>
                    </a:cubicBezTo>
                    <a:cubicBezTo>
                      <a:pt x="1411" y="13833"/>
                      <a:pt x="1172" y="13768"/>
                      <a:pt x="976" y="13640"/>
                    </a:cubicBezTo>
                    <a:cubicBezTo>
                      <a:pt x="362" y="13238"/>
                      <a:pt x="143" y="12337"/>
                      <a:pt x="483" y="11628"/>
                    </a:cubicBezTo>
                    <a:cubicBezTo>
                      <a:pt x="568" y="11453"/>
                      <a:pt x="723" y="11217"/>
                      <a:pt x="969" y="11099"/>
                    </a:cubicBezTo>
                    <a:cubicBezTo>
                      <a:pt x="1070" y="11051"/>
                      <a:pt x="1181" y="11029"/>
                      <a:pt x="1293" y="11029"/>
                    </a:cubicBezTo>
                    <a:cubicBezTo>
                      <a:pt x="1565" y="11029"/>
                      <a:pt x="1848" y="11161"/>
                      <a:pt x="2022" y="11393"/>
                    </a:cubicBezTo>
                    <a:cubicBezTo>
                      <a:pt x="2251" y="11696"/>
                      <a:pt x="2295" y="12145"/>
                      <a:pt x="2133" y="12536"/>
                    </a:cubicBezTo>
                    <a:cubicBezTo>
                      <a:pt x="2069" y="12692"/>
                      <a:pt x="1985" y="12807"/>
                      <a:pt x="1880" y="12874"/>
                    </a:cubicBezTo>
                    <a:cubicBezTo>
                      <a:pt x="1804" y="12926"/>
                      <a:pt x="1711" y="12951"/>
                      <a:pt x="1619" y="12951"/>
                    </a:cubicBezTo>
                    <a:cubicBezTo>
                      <a:pt x="1495" y="12951"/>
                      <a:pt x="1372" y="12906"/>
                      <a:pt x="1283" y="12819"/>
                    </a:cubicBezTo>
                    <a:cubicBezTo>
                      <a:pt x="1128" y="12671"/>
                      <a:pt x="1094" y="12408"/>
                      <a:pt x="1205" y="12226"/>
                    </a:cubicBezTo>
                    <a:cubicBezTo>
                      <a:pt x="1225" y="12195"/>
                      <a:pt x="1216" y="12155"/>
                      <a:pt x="1185" y="12138"/>
                    </a:cubicBezTo>
                    <a:cubicBezTo>
                      <a:pt x="1174" y="12132"/>
                      <a:pt x="1162" y="12129"/>
                      <a:pt x="1151" y="12129"/>
                    </a:cubicBezTo>
                    <a:cubicBezTo>
                      <a:pt x="1130" y="12129"/>
                      <a:pt x="1110" y="12139"/>
                      <a:pt x="1097" y="12159"/>
                    </a:cubicBezTo>
                    <a:cubicBezTo>
                      <a:pt x="956" y="12391"/>
                      <a:pt x="999" y="12721"/>
                      <a:pt x="1195" y="12911"/>
                    </a:cubicBezTo>
                    <a:cubicBezTo>
                      <a:pt x="1307" y="13020"/>
                      <a:pt x="1463" y="13076"/>
                      <a:pt x="1618" y="13076"/>
                    </a:cubicBezTo>
                    <a:cubicBezTo>
                      <a:pt x="1736" y="13076"/>
                      <a:pt x="1853" y="13044"/>
                      <a:pt x="1951" y="12978"/>
                    </a:cubicBezTo>
                    <a:cubicBezTo>
                      <a:pt x="2076" y="12897"/>
                      <a:pt x="2177" y="12762"/>
                      <a:pt x="2251" y="12584"/>
                    </a:cubicBezTo>
                    <a:cubicBezTo>
                      <a:pt x="2427" y="12151"/>
                      <a:pt x="2376" y="11656"/>
                      <a:pt x="2123" y="11315"/>
                    </a:cubicBezTo>
                    <a:cubicBezTo>
                      <a:pt x="1926" y="11053"/>
                      <a:pt x="1604" y="10903"/>
                      <a:pt x="1291" y="10903"/>
                    </a:cubicBezTo>
                    <a:cubicBezTo>
                      <a:pt x="1161" y="10903"/>
                      <a:pt x="1032" y="10930"/>
                      <a:pt x="915" y="10984"/>
                    </a:cubicBezTo>
                    <a:cubicBezTo>
                      <a:pt x="635" y="11119"/>
                      <a:pt x="463" y="11379"/>
                      <a:pt x="368" y="11575"/>
                    </a:cubicBezTo>
                    <a:cubicBezTo>
                      <a:pt x="1" y="12337"/>
                      <a:pt x="244" y="13313"/>
                      <a:pt x="909" y="13744"/>
                    </a:cubicBezTo>
                    <a:cubicBezTo>
                      <a:pt x="1124" y="13886"/>
                      <a:pt x="1387" y="13961"/>
                      <a:pt x="1658" y="13961"/>
                    </a:cubicBezTo>
                    <a:cubicBezTo>
                      <a:pt x="1820" y="13961"/>
                      <a:pt x="1985" y="13933"/>
                      <a:pt x="2147" y="13883"/>
                    </a:cubicBezTo>
                    <a:cubicBezTo>
                      <a:pt x="2538" y="13751"/>
                      <a:pt x="2838" y="13481"/>
                      <a:pt x="2970" y="13137"/>
                    </a:cubicBezTo>
                    <a:cubicBezTo>
                      <a:pt x="3075" y="12854"/>
                      <a:pt x="3075" y="12543"/>
                      <a:pt x="3078" y="12266"/>
                    </a:cubicBezTo>
                    <a:cubicBezTo>
                      <a:pt x="3078" y="11797"/>
                      <a:pt x="3081" y="11315"/>
                      <a:pt x="3017" y="10839"/>
                    </a:cubicBezTo>
                    <a:cubicBezTo>
                      <a:pt x="2994" y="10633"/>
                      <a:pt x="2953" y="10424"/>
                      <a:pt x="2916" y="10225"/>
                    </a:cubicBezTo>
                    <a:cubicBezTo>
                      <a:pt x="2882" y="10053"/>
                      <a:pt x="2849" y="9871"/>
                      <a:pt x="2821" y="9695"/>
                    </a:cubicBezTo>
                    <a:cubicBezTo>
                      <a:pt x="2758" y="9246"/>
                      <a:pt x="2737" y="8750"/>
                      <a:pt x="2764" y="8180"/>
                    </a:cubicBezTo>
                    <a:cubicBezTo>
                      <a:pt x="2838" y="6368"/>
                      <a:pt x="3321" y="4684"/>
                      <a:pt x="4158" y="3314"/>
                    </a:cubicBezTo>
                    <a:cubicBezTo>
                      <a:pt x="5092" y="1785"/>
                      <a:pt x="6463" y="652"/>
                      <a:pt x="8015" y="125"/>
                    </a:cubicBezTo>
                    <a:cubicBezTo>
                      <a:pt x="8048" y="112"/>
                      <a:pt x="8065" y="78"/>
                      <a:pt x="8056" y="44"/>
                    </a:cubicBezTo>
                    <a:cubicBezTo>
                      <a:pt x="8044" y="17"/>
                      <a:pt x="8020" y="1"/>
                      <a:pt x="799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7599304" y="3213813"/>
                <a:ext cx="291423" cy="176776"/>
              </a:xfrm>
              <a:custGeom>
                <a:avLst/>
                <a:gdLst/>
                <a:ahLst/>
                <a:cxnLst/>
                <a:rect l="l" t="t" r="r" b="b"/>
                <a:pathLst>
                  <a:path w="5033" h="3053" extrusionOk="0">
                    <a:moveTo>
                      <a:pt x="740" y="1990"/>
                    </a:moveTo>
                    <a:cubicBezTo>
                      <a:pt x="807" y="1990"/>
                      <a:pt x="878" y="1999"/>
                      <a:pt x="942" y="2027"/>
                    </a:cubicBezTo>
                    <a:cubicBezTo>
                      <a:pt x="1084" y="2084"/>
                      <a:pt x="1192" y="2195"/>
                      <a:pt x="1310" y="2310"/>
                    </a:cubicBezTo>
                    <a:cubicBezTo>
                      <a:pt x="1344" y="2344"/>
                      <a:pt x="1377" y="2378"/>
                      <a:pt x="1415" y="2412"/>
                    </a:cubicBezTo>
                    <a:cubicBezTo>
                      <a:pt x="1178" y="2671"/>
                      <a:pt x="908" y="2843"/>
                      <a:pt x="622" y="2907"/>
                    </a:cubicBezTo>
                    <a:cubicBezTo>
                      <a:pt x="567" y="2920"/>
                      <a:pt x="518" y="2927"/>
                      <a:pt x="475" y="2927"/>
                    </a:cubicBezTo>
                    <a:cubicBezTo>
                      <a:pt x="405" y="2927"/>
                      <a:pt x="348" y="2910"/>
                      <a:pt x="304" y="2877"/>
                    </a:cubicBezTo>
                    <a:cubicBezTo>
                      <a:pt x="271" y="2850"/>
                      <a:pt x="240" y="2806"/>
                      <a:pt x="217" y="2745"/>
                    </a:cubicBezTo>
                    <a:cubicBezTo>
                      <a:pt x="136" y="2543"/>
                      <a:pt x="190" y="2297"/>
                      <a:pt x="342" y="2144"/>
                    </a:cubicBezTo>
                    <a:cubicBezTo>
                      <a:pt x="446" y="2043"/>
                      <a:pt x="591" y="1990"/>
                      <a:pt x="740" y="1990"/>
                    </a:cubicBezTo>
                    <a:close/>
                    <a:moveTo>
                      <a:pt x="2506" y="1"/>
                    </a:moveTo>
                    <a:cubicBezTo>
                      <a:pt x="2482" y="1"/>
                      <a:pt x="2458" y="16"/>
                      <a:pt x="2447" y="39"/>
                    </a:cubicBezTo>
                    <a:cubicBezTo>
                      <a:pt x="2339" y="299"/>
                      <a:pt x="2255" y="569"/>
                      <a:pt x="2174" y="828"/>
                    </a:cubicBezTo>
                    <a:cubicBezTo>
                      <a:pt x="2079" y="1132"/>
                      <a:pt x="1981" y="1450"/>
                      <a:pt x="1846" y="1744"/>
                    </a:cubicBezTo>
                    <a:cubicBezTo>
                      <a:pt x="1749" y="1959"/>
                      <a:pt x="1628" y="2152"/>
                      <a:pt x="1496" y="2317"/>
                    </a:cubicBezTo>
                    <a:cubicBezTo>
                      <a:pt x="1462" y="2286"/>
                      <a:pt x="1432" y="2253"/>
                      <a:pt x="1398" y="2222"/>
                    </a:cubicBezTo>
                    <a:cubicBezTo>
                      <a:pt x="1279" y="2101"/>
                      <a:pt x="1155" y="1979"/>
                      <a:pt x="993" y="1912"/>
                    </a:cubicBezTo>
                    <a:cubicBezTo>
                      <a:pt x="912" y="1879"/>
                      <a:pt x="825" y="1863"/>
                      <a:pt x="738" y="1863"/>
                    </a:cubicBezTo>
                    <a:cubicBezTo>
                      <a:pt x="560" y="1863"/>
                      <a:pt x="381" y="1930"/>
                      <a:pt x="254" y="2057"/>
                    </a:cubicBezTo>
                    <a:cubicBezTo>
                      <a:pt x="65" y="2242"/>
                      <a:pt x="1" y="2543"/>
                      <a:pt x="99" y="2792"/>
                    </a:cubicBezTo>
                    <a:cubicBezTo>
                      <a:pt x="129" y="2873"/>
                      <a:pt x="173" y="2934"/>
                      <a:pt x="231" y="2979"/>
                    </a:cubicBezTo>
                    <a:cubicBezTo>
                      <a:pt x="295" y="3029"/>
                      <a:pt x="376" y="3052"/>
                      <a:pt x="477" y="3052"/>
                    </a:cubicBezTo>
                    <a:cubicBezTo>
                      <a:pt x="530" y="3052"/>
                      <a:pt x="588" y="3046"/>
                      <a:pt x="652" y="3032"/>
                    </a:cubicBezTo>
                    <a:cubicBezTo>
                      <a:pt x="963" y="2958"/>
                      <a:pt x="1256" y="2772"/>
                      <a:pt x="1509" y="2496"/>
                    </a:cubicBezTo>
                    <a:cubicBezTo>
                      <a:pt x="1857" y="2776"/>
                      <a:pt x="2332" y="2850"/>
                      <a:pt x="2717" y="2907"/>
                    </a:cubicBezTo>
                    <a:cubicBezTo>
                      <a:pt x="3091" y="2964"/>
                      <a:pt x="3459" y="3011"/>
                      <a:pt x="3810" y="3011"/>
                    </a:cubicBezTo>
                    <a:cubicBezTo>
                      <a:pt x="4234" y="3011"/>
                      <a:pt x="4633" y="2942"/>
                      <a:pt x="4992" y="2736"/>
                    </a:cubicBezTo>
                    <a:cubicBezTo>
                      <a:pt x="5022" y="2719"/>
                      <a:pt x="5032" y="2678"/>
                      <a:pt x="5015" y="2647"/>
                    </a:cubicBezTo>
                    <a:cubicBezTo>
                      <a:pt x="5004" y="2628"/>
                      <a:pt x="4983" y="2617"/>
                      <a:pt x="4962" y="2617"/>
                    </a:cubicBezTo>
                    <a:cubicBezTo>
                      <a:pt x="4950" y="2617"/>
                      <a:pt x="4938" y="2620"/>
                      <a:pt x="4928" y="2627"/>
                    </a:cubicBezTo>
                    <a:cubicBezTo>
                      <a:pt x="4594" y="2820"/>
                      <a:pt x="4215" y="2886"/>
                      <a:pt x="3811" y="2886"/>
                    </a:cubicBezTo>
                    <a:cubicBezTo>
                      <a:pt x="3467" y="2886"/>
                      <a:pt x="3105" y="2838"/>
                      <a:pt x="2737" y="2783"/>
                    </a:cubicBezTo>
                    <a:cubicBezTo>
                      <a:pt x="2349" y="2722"/>
                      <a:pt x="1914" y="2658"/>
                      <a:pt x="1590" y="2401"/>
                    </a:cubicBezTo>
                    <a:cubicBezTo>
                      <a:pt x="1732" y="2225"/>
                      <a:pt x="1857" y="2023"/>
                      <a:pt x="1961" y="1797"/>
                    </a:cubicBezTo>
                    <a:cubicBezTo>
                      <a:pt x="2100" y="1493"/>
                      <a:pt x="2201" y="1177"/>
                      <a:pt x="2296" y="866"/>
                    </a:cubicBezTo>
                    <a:cubicBezTo>
                      <a:pt x="2377" y="610"/>
                      <a:pt x="2458" y="339"/>
                      <a:pt x="2562" y="90"/>
                    </a:cubicBezTo>
                    <a:cubicBezTo>
                      <a:pt x="2575" y="56"/>
                      <a:pt x="2562" y="19"/>
                      <a:pt x="2528" y="6"/>
                    </a:cubicBezTo>
                    <a:cubicBezTo>
                      <a:pt x="2521" y="2"/>
                      <a:pt x="2513" y="1"/>
                      <a:pt x="2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5"/>
              <p:cNvSpPr/>
              <p:nvPr/>
            </p:nvSpPr>
            <p:spPr>
              <a:xfrm>
                <a:off x="8046550" y="2843463"/>
                <a:ext cx="31152" cy="24087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16" extrusionOk="0">
                    <a:moveTo>
                      <a:pt x="267" y="1"/>
                    </a:moveTo>
                    <a:cubicBezTo>
                      <a:pt x="1" y="1"/>
                      <a:pt x="1" y="415"/>
                      <a:pt x="267" y="415"/>
                    </a:cubicBezTo>
                    <a:cubicBezTo>
                      <a:pt x="537" y="415"/>
                      <a:pt x="537" y="1"/>
                      <a:pt x="267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5"/>
              <p:cNvSpPr/>
              <p:nvPr/>
            </p:nvSpPr>
            <p:spPr>
              <a:xfrm>
                <a:off x="5668107" y="1803635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40" y="0"/>
                    </a:moveTo>
                    <a:cubicBezTo>
                      <a:pt x="1" y="0"/>
                      <a:pt x="1" y="681"/>
                      <a:pt x="440" y="681"/>
                    </a:cubicBezTo>
                    <a:cubicBezTo>
                      <a:pt x="878" y="681"/>
                      <a:pt x="878" y="0"/>
                      <a:pt x="440" y="0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5"/>
              <p:cNvSpPr/>
              <p:nvPr/>
            </p:nvSpPr>
            <p:spPr>
              <a:xfrm>
                <a:off x="6578813" y="1366696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5"/>
              <p:cNvSpPr/>
              <p:nvPr/>
            </p:nvSpPr>
            <p:spPr>
              <a:xfrm>
                <a:off x="8246028" y="3371600"/>
                <a:ext cx="50896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2" extrusionOk="0">
                    <a:moveTo>
                      <a:pt x="440" y="0"/>
                    </a:moveTo>
                    <a:cubicBezTo>
                      <a:pt x="1" y="0"/>
                      <a:pt x="1" y="682"/>
                      <a:pt x="440" y="682"/>
                    </a:cubicBezTo>
                    <a:cubicBezTo>
                      <a:pt x="875" y="682"/>
                      <a:pt x="878" y="0"/>
                      <a:pt x="440" y="0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5"/>
              <p:cNvSpPr/>
              <p:nvPr/>
            </p:nvSpPr>
            <p:spPr>
              <a:xfrm>
                <a:off x="7515344" y="164202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5"/>
              <p:cNvSpPr/>
              <p:nvPr/>
            </p:nvSpPr>
            <p:spPr>
              <a:xfrm>
                <a:off x="7559466" y="3413406"/>
                <a:ext cx="25477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42" extrusionOk="0">
                    <a:moveTo>
                      <a:pt x="220" y="0"/>
                    </a:moveTo>
                    <a:cubicBezTo>
                      <a:pt x="0" y="0"/>
                      <a:pt x="0" y="341"/>
                      <a:pt x="220" y="341"/>
                    </a:cubicBezTo>
                    <a:cubicBezTo>
                      <a:pt x="439" y="341"/>
                      <a:pt x="439" y="0"/>
                      <a:pt x="220" y="0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7922869" y="19994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7448697" y="1800276"/>
                <a:ext cx="21887" cy="17023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94" extrusionOk="0">
                    <a:moveTo>
                      <a:pt x="189" y="1"/>
                    </a:moveTo>
                    <a:cubicBezTo>
                      <a:pt x="0" y="1"/>
                      <a:pt x="0" y="294"/>
                      <a:pt x="189" y="294"/>
                    </a:cubicBezTo>
                    <a:cubicBezTo>
                      <a:pt x="378" y="294"/>
                      <a:pt x="378" y="1"/>
                      <a:pt x="189" y="1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7878514" y="2089040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5876965" y="1768198"/>
                <a:ext cx="25477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42" extrusionOk="0">
                    <a:moveTo>
                      <a:pt x="220" y="1"/>
                    </a:moveTo>
                    <a:cubicBezTo>
                      <a:pt x="1" y="1"/>
                      <a:pt x="1" y="342"/>
                      <a:pt x="220" y="342"/>
                    </a:cubicBezTo>
                    <a:cubicBezTo>
                      <a:pt x="440" y="342"/>
                      <a:pt x="440" y="1"/>
                      <a:pt x="220" y="1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5"/>
              <p:cNvSpPr/>
              <p:nvPr/>
            </p:nvSpPr>
            <p:spPr>
              <a:xfrm>
                <a:off x="8000054" y="2704553"/>
                <a:ext cx="25477" cy="1974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41" extrusionOk="0">
                    <a:moveTo>
                      <a:pt x="220" y="0"/>
                    </a:moveTo>
                    <a:cubicBezTo>
                      <a:pt x="4" y="0"/>
                      <a:pt x="1" y="341"/>
                      <a:pt x="220" y="341"/>
                    </a:cubicBezTo>
                    <a:cubicBezTo>
                      <a:pt x="439" y="341"/>
                      <a:pt x="439" y="0"/>
                      <a:pt x="220" y="0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5"/>
              <p:cNvSpPr/>
              <p:nvPr/>
            </p:nvSpPr>
            <p:spPr>
              <a:xfrm>
                <a:off x="5943785" y="3437609"/>
                <a:ext cx="25477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42" extrusionOk="0">
                    <a:moveTo>
                      <a:pt x="220" y="0"/>
                    </a:moveTo>
                    <a:cubicBezTo>
                      <a:pt x="1" y="0"/>
                      <a:pt x="1" y="341"/>
                      <a:pt x="220" y="341"/>
                    </a:cubicBezTo>
                    <a:cubicBezTo>
                      <a:pt x="440" y="341"/>
                      <a:pt x="440" y="0"/>
                      <a:pt x="220" y="0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5"/>
              <p:cNvSpPr/>
              <p:nvPr/>
            </p:nvSpPr>
            <p:spPr>
              <a:xfrm>
                <a:off x="6103831" y="1593561"/>
                <a:ext cx="267567" cy="203991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523" extrusionOk="0">
                    <a:moveTo>
                      <a:pt x="196" y="0"/>
                    </a:moveTo>
                    <a:cubicBezTo>
                      <a:pt x="156" y="0"/>
                      <a:pt x="115" y="0"/>
                      <a:pt x="85" y="28"/>
                    </a:cubicBezTo>
                    <a:cubicBezTo>
                      <a:pt x="68" y="41"/>
                      <a:pt x="58" y="65"/>
                      <a:pt x="48" y="88"/>
                    </a:cubicBezTo>
                    <a:cubicBezTo>
                      <a:pt x="1" y="233"/>
                      <a:pt x="34" y="392"/>
                      <a:pt x="71" y="537"/>
                    </a:cubicBezTo>
                    <a:cubicBezTo>
                      <a:pt x="358" y="1587"/>
                      <a:pt x="1040" y="2558"/>
                      <a:pt x="2018" y="3037"/>
                    </a:cubicBezTo>
                    <a:cubicBezTo>
                      <a:pt x="2224" y="3138"/>
                      <a:pt x="2440" y="3216"/>
                      <a:pt x="2660" y="3284"/>
                    </a:cubicBezTo>
                    <a:cubicBezTo>
                      <a:pt x="3105" y="3422"/>
                      <a:pt x="3571" y="3523"/>
                      <a:pt x="4040" y="3523"/>
                    </a:cubicBezTo>
                    <a:cubicBezTo>
                      <a:pt x="4620" y="3523"/>
                      <a:pt x="4340" y="3065"/>
                      <a:pt x="4141" y="2754"/>
                    </a:cubicBezTo>
                    <a:cubicBezTo>
                      <a:pt x="3993" y="2521"/>
                      <a:pt x="3848" y="2288"/>
                      <a:pt x="3699" y="2056"/>
                    </a:cubicBezTo>
                    <a:cubicBezTo>
                      <a:pt x="3510" y="1762"/>
                      <a:pt x="3317" y="1462"/>
                      <a:pt x="3085" y="1202"/>
                    </a:cubicBezTo>
                    <a:cubicBezTo>
                      <a:pt x="2366" y="402"/>
                      <a:pt x="1269" y="0"/>
                      <a:pt x="196" y="0"/>
                    </a:cubicBezTo>
                    <a:close/>
                  </a:path>
                </a:pathLst>
              </a:custGeom>
              <a:solidFill>
                <a:srgbClr val="94C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5"/>
              <p:cNvSpPr/>
              <p:nvPr/>
            </p:nvSpPr>
            <p:spPr>
              <a:xfrm>
                <a:off x="6105799" y="1593561"/>
                <a:ext cx="258708" cy="200516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3463" extrusionOk="0">
                    <a:moveTo>
                      <a:pt x="162" y="0"/>
                    </a:moveTo>
                    <a:cubicBezTo>
                      <a:pt x="122" y="0"/>
                      <a:pt x="81" y="0"/>
                      <a:pt x="51" y="28"/>
                    </a:cubicBezTo>
                    <a:cubicBezTo>
                      <a:pt x="34" y="41"/>
                      <a:pt x="24" y="65"/>
                      <a:pt x="14" y="88"/>
                    </a:cubicBezTo>
                    <a:cubicBezTo>
                      <a:pt x="11" y="105"/>
                      <a:pt x="3" y="122"/>
                      <a:pt x="0" y="142"/>
                    </a:cubicBezTo>
                    <a:cubicBezTo>
                      <a:pt x="746" y="284"/>
                      <a:pt x="2072" y="956"/>
                      <a:pt x="3068" y="1924"/>
                    </a:cubicBezTo>
                    <a:cubicBezTo>
                      <a:pt x="3847" y="2680"/>
                      <a:pt x="4164" y="3236"/>
                      <a:pt x="4275" y="3462"/>
                    </a:cubicBezTo>
                    <a:cubicBezTo>
                      <a:pt x="4468" y="3328"/>
                      <a:pt x="4262" y="2997"/>
                      <a:pt x="4107" y="2754"/>
                    </a:cubicBezTo>
                    <a:cubicBezTo>
                      <a:pt x="3959" y="2521"/>
                      <a:pt x="3814" y="2288"/>
                      <a:pt x="3665" y="2056"/>
                    </a:cubicBezTo>
                    <a:cubicBezTo>
                      <a:pt x="3476" y="1762"/>
                      <a:pt x="3283" y="1462"/>
                      <a:pt x="3051" y="1202"/>
                    </a:cubicBezTo>
                    <a:cubicBezTo>
                      <a:pt x="2332" y="402"/>
                      <a:pt x="1235" y="0"/>
                      <a:pt x="162" y="0"/>
                    </a:cubicBezTo>
                    <a:close/>
                  </a:path>
                </a:pathLst>
              </a:custGeom>
              <a:solidFill>
                <a:srgbClr val="789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5"/>
              <p:cNvSpPr/>
              <p:nvPr/>
            </p:nvSpPr>
            <p:spPr>
              <a:xfrm>
                <a:off x="6109910" y="1601089"/>
                <a:ext cx="244638" cy="192005"/>
              </a:xfrm>
              <a:custGeom>
                <a:avLst/>
                <a:gdLst/>
                <a:ahLst/>
                <a:cxnLst/>
                <a:rect l="l" t="t" r="r" b="b"/>
                <a:pathLst>
                  <a:path w="4225" h="3316" extrusionOk="0">
                    <a:moveTo>
                      <a:pt x="32" y="0"/>
                    </a:moveTo>
                    <a:cubicBezTo>
                      <a:pt x="20" y="0"/>
                      <a:pt x="9" y="9"/>
                      <a:pt x="4" y="22"/>
                    </a:cubicBezTo>
                    <a:cubicBezTo>
                      <a:pt x="0" y="36"/>
                      <a:pt x="10" y="56"/>
                      <a:pt x="24" y="60"/>
                    </a:cubicBezTo>
                    <a:cubicBezTo>
                      <a:pt x="2791" y="859"/>
                      <a:pt x="4154" y="3268"/>
                      <a:pt x="4164" y="3292"/>
                    </a:cubicBezTo>
                    <a:cubicBezTo>
                      <a:pt x="4168" y="3302"/>
                      <a:pt x="4174" y="3309"/>
                      <a:pt x="4181" y="3312"/>
                    </a:cubicBezTo>
                    <a:cubicBezTo>
                      <a:pt x="4184" y="3314"/>
                      <a:pt x="4188" y="3315"/>
                      <a:pt x="4191" y="3315"/>
                    </a:cubicBezTo>
                    <a:cubicBezTo>
                      <a:pt x="4195" y="3315"/>
                      <a:pt x="4198" y="3314"/>
                      <a:pt x="4201" y="3312"/>
                    </a:cubicBezTo>
                    <a:cubicBezTo>
                      <a:pt x="4215" y="3309"/>
                      <a:pt x="4224" y="3292"/>
                      <a:pt x="4221" y="3276"/>
                    </a:cubicBezTo>
                    <a:cubicBezTo>
                      <a:pt x="4218" y="3255"/>
                      <a:pt x="2821" y="806"/>
                      <a:pt x="41" y="2"/>
                    </a:cubicBezTo>
                    <a:cubicBezTo>
                      <a:pt x="38" y="1"/>
                      <a:pt x="35" y="0"/>
                      <a:pt x="32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5"/>
              <p:cNvSpPr/>
              <p:nvPr/>
            </p:nvSpPr>
            <p:spPr>
              <a:xfrm>
                <a:off x="6285300" y="1681111"/>
                <a:ext cx="15576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716" extrusionOk="0">
                    <a:moveTo>
                      <a:pt x="13" y="1"/>
                    </a:moveTo>
                    <a:cubicBezTo>
                      <a:pt x="12" y="1"/>
                      <a:pt x="10" y="2"/>
                      <a:pt x="8" y="3"/>
                    </a:cubicBezTo>
                    <a:cubicBezTo>
                      <a:pt x="5" y="3"/>
                      <a:pt x="1" y="11"/>
                      <a:pt x="5" y="14"/>
                    </a:cubicBezTo>
                    <a:cubicBezTo>
                      <a:pt x="38" y="64"/>
                      <a:pt x="72" y="115"/>
                      <a:pt x="96" y="169"/>
                    </a:cubicBezTo>
                    <a:cubicBezTo>
                      <a:pt x="122" y="223"/>
                      <a:pt x="143" y="277"/>
                      <a:pt x="160" y="335"/>
                    </a:cubicBezTo>
                    <a:cubicBezTo>
                      <a:pt x="177" y="391"/>
                      <a:pt x="190" y="449"/>
                      <a:pt x="197" y="510"/>
                    </a:cubicBezTo>
                    <a:cubicBezTo>
                      <a:pt x="207" y="567"/>
                      <a:pt x="211" y="628"/>
                      <a:pt x="207" y="685"/>
                    </a:cubicBezTo>
                    <a:cubicBezTo>
                      <a:pt x="207" y="702"/>
                      <a:pt x="220" y="715"/>
                      <a:pt x="237" y="715"/>
                    </a:cubicBezTo>
                    <a:cubicBezTo>
                      <a:pt x="239" y="716"/>
                      <a:pt x="241" y="716"/>
                      <a:pt x="243" y="716"/>
                    </a:cubicBezTo>
                    <a:cubicBezTo>
                      <a:pt x="258" y="716"/>
                      <a:pt x="268" y="703"/>
                      <a:pt x="268" y="688"/>
                    </a:cubicBezTo>
                    <a:lnTo>
                      <a:pt x="268" y="685"/>
                    </a:lnTo>
                    <a:cubicBezTo>
                      <a:pt x="268" y="621"/>
                      <a:pt x="258" y="561"/>
                      <a:pt x="248" y="500"/>
                    </a:cubicBezTo>
                    <a:cubicBezTo>
                      <a:pt x="234" y="439"/>
                      <a:pt x="217" y="382"/>
                      <a:pt x="197" y="324"/>
                    </a:cubicBezTo>
                    <a:cubicBezTo>
                      <a:pt x="177" y="267"/>
                      <a:pt x="150" y="209"/>
                      <a:pt x="119" y="156"/>
                    </a:cubicBezTo>
                    <a:cubicBezTo>
                      <a:pt x="92" y="101"/>
                      <a:pt x="55" y="51"/>
                      <a:pt x="18" y="3"/>
                    </a:cubicBezTo>
                    <a:cubicBezTo>
                      <a:pt x="16" y="2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5"/>
              <p:cNvSpPr/>
              <p:nvPr/>
            </p:nvSpPr>
            <p:spPr>
              <a:xfrm>
                <a:off x="6255654" y="1744573"/>
                <a:ext cx="68035" cy="1146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98" extrusionOk="0">
                    <a:moveTo>
                      <a:pt x="1140" y="1"/>
                    </a:moveTo>
                    <a:cubicBezTo>
                      <a:pt x="1135" y="1"/>
                      <a:pt x="1130" y="2"/>
                      <a:pt x="1124" y="4"/>
                    </a:cubicBezTo>
                    <a:lnTo>
                      <a:pt x="1124" y="8"/>
                    </a:lnTo>
                    <a:lnTo>
                      <a:pt x="1120" y="8"/>
                    </a:lnTo>
                    <a:cubicBezTo>
                      <a:pt x="1050" y="58"/>
                      <a:pt x="955" y="95"/>
                      <a:pt x="864" y="119"/>
                    </a:cubicBezTo>
                    <a:cubicBezTo>
                      <a:pt x="773" y="142"/>
                      <a:pt x="679" y="156"/>
                      <a:pt x="581" y="156"/>
                    </a:cubicBezTo>
                    <a:cubicBezTo>
                      <a:pt x="486" y="156"/>
                      <a:pt x="388" y="146"/>
                      <a:pt x="294" y="125"/>
                    </a:cubicBezTo>
                    <a:cubicBezTo>
                      <a:pt x="247" y="116"/>
                      <a:pt x="203" y="102"/>
                      <a:pt x="156" y="92"/>
                    </a:cubicBezTo>
                    <a:lnTo>
                      <a:pt x="17" y="44"/>
                    </a:lnTo>
                    <a:cubicBezTo>
                      <a:pt x="16" y="44"/>
                      <a:pt x="14" y="43"/>
                      <a:pt x="12" y="43"/>
                    </a:cubicBezTo>
                    <a:cubicBezTo>
                      <a:pt x="8" y="43"/>
                      <a:pt x="4" y="46"/>
                      <a:pt x="4" y="52"/>
                    </a:cubicBezTo>
                    <a:cubicBezTo>
                      <a:pt x="0" y="55"/>
                      <a:pt x="4" y="61"/>
                      <a:pt x="7" y="65"/>
                    </a:cubicBezTo>
                    <a:lnTo>
                      <a:pt x="145" y="116"/>
                    </a:lnTo>
                    <a:cubicBezTo>
                      <a:pt x="193" y="129"/>
                      <a:pt x="240" y="146"/>
                      <a:pt x="287" y="156"/>
                    </a:cubicBezTo>
                    <a:cubicBezTo>
                      <a:pt x="385" y="180"/>
                      <a:pt x="483" y="193"/>
                      <a:pt x="581" y="197"/>
                    </a:cubicBezTo>
                    <a:cubicBezTo>
                      <a:pt x="594" y="197"/>
                      <a:pt x="607" y="197"/>
                      <a:pt x="619" y="197"/>
                    </a:cubicBezTo>
                    <a:cubicBezTo>
                      <a:pt x="707" y="197"/>
                      <a:pt x="793" y="188"/>
                      <a:pt x="877" y="170"/>
                    </a:cubicBezTo>
                    <a:cubicBezTo>
                      <a:pt x="975" y="146"/>
                      <a:pt x="1070" y="116"/>
                      <a:pt x="1158" y="55"/>
                    </a:cubicBezTo>
                    <a:cubicBezTo>
                      <a:pt x="1171" y="48"/>
                      <a:pt x="1175" y="28"/>
                      <a:pt x="1168" y="14"/>
                    </a:cubicBezTo>
                    <a:cubicBezTo>
                      <a:pt x="1161" y="5"/>
                      <a:pt x="1151" y="1"/>
                      <a:pt x="1140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5"/>
              <p:cNvSpPr/>
              <p:nvPr/>
            </p:nvSpPr>
            <p:spPr>
              <a:xfrm>
                <a:off x="6243552" y="1639710"/>
                <a:ext cx="18413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318" h="791" extrusionOk="0">
                    <a:moveTo>
                      <a:pt x="5" y="1"/>
                    </a:moveTo>
                    <a:cubicBezTo>
                      <a:pt x="4" y="1"/>
                      <a:pt x="2" y="2"/>
                      <a:pt x="0" y="3"/>
                    </a:cubicBezTo>
                    <a:lnTo>
                      <a:pt x="0" y="7"/>
                    </a:lnTo>
                    <a:cubicBezTo>
                      <a:pt x="64" y="125"/>
                      <a:pt x="111" y="249"/>
                      <a:pt x="152" y="377"/>
                    </a:cubicBezTo>
                    <a:cubicBezTo>
                      <a:pt x="192" y="506"/>
                      <a:pt x="226" y="634"/>
                      <a:pt x="253" y="766"/>
                    </a:cubicBezTo>
                    <a:cubicBezTo>
                      <a:pt x="256" y="780"/>
                      <a:pt x="269" y="790"/>
                      <a:pt x="284" y="790"/>
                    </a:cubicBezTo>
                    <a:cubicBezTo>
                      <a:pt x="286" y="790"/>
                      <a:pt x="288" y="790"/>
                      <a:pt x="290" y="790"/>
                    </a:cubicBezTo>
                    <a:cubicBezTo>
                      <a:pt x="307" y="786"/>
                      <a:pt x="317" y="769"/>
                      <a:pt x="314" y="752"/>
                    </a:cubicBezTo>
                    <a:cubicBezTo>
                      <a:pt x="277" y="620"/>
                      <a:pt x="233" y="492"/>
                      <a:pt x="186" y="364"/>
                    </a:cubicBezTo>
                    <a:cubicBezTo>
                      <a:pt x="135" y="240"/>
                      <a:pt x="81" y="114"/>
                      <a:pt x="7" y="3"/>
                    </a:cubicBezTo>
                    <a:cubicBezTo>
                      <a:pt x="7" y="2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5"/>
              <p:cNvSpPr/>
              <p:nvPr/>
            </p:nvSpPr>
            <p:spPr>
              <a:xfrm>
                <a:off x="6188022" y="1671673"/>
                <a:ext cx="6160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355" extrusionOk="0">
                    <a:moveTo>
                      <a:pt x="1031" y="1"/>
                    </a:moveTo>
                    <a:cubicBezTo>
                      <a:pt x="1024" y="1"/>
                      <a:pt x="1016" y="3"/>
                      <a:pt x="1010" y="8"/>
                    </a:cubicBezTo>
                    <a:cubicBezTo>
                      <a:pt x="946" y="65"/>
                      <a:pt x="868" y="119"/>
                      <a:pt x="790" y="160"/>
                    </a:cubicBezTo>
                    <a:cubicBezTo>
                      <a:pt x="713" y="204"/>
                      <a:pt x="632" y="241"/>
                      <a:pt x="547" y="268"/>
                    </a:cubicBezTo>
                    <a:cubicBezTo>
                      <a:pt x="460" y="295"/>
                      <a:pt x="372" y="311"/>
                      <a:pt x="284" y="319"/>
                    </a:cubicBezTo>
                    <a:cubicBezTo>
                      <a:pt x="253" y="322"/>
                      <a:pt x="222" y="323"/>
                      <a:pt x="191" y="323"/>
                    </a:cubicBezTo>
                    <a:cubicBezTo>
                      <a:pt x="133" y="323"/>
                      <a:pt x="74" y="318"/>
                      <a:pt x="14" y="311"/>
                    </a:cubicBezTo>
                    <a:cubicBezTo>
                      <a:pt x="8" y="311"/>
                      <a:pt x="5" y="315"/>
                      <a:pt x="1" y="322"/>
                    </a:cubicBezTo>
                    <a:cubicBezTo>
                      <a:pt x="1" y="328"/>
                      <a:pt x="8" y="332"/>
                      <a:pt x="11" y="336"/>
                    </a:cubicBezTo>
                    <a:cubicBezTo>
                      <a:pt x="81" y="346"/>
                      <a:pt x="152" y="354"/>
                      <a:pt x="224" y="354"/>
                    </a:cubicBezTo>
                    <a:cubicBezTo>
                      <a:pt x="245" y="354"/>
                      <a:pt x="267" y="353"/>
                      <a:pt x="288" y="352"/>
                    </a:cubicBezTo>
                    <a:cubicBezTo>
                      <a:pt x="379" y="349"/>
                      <a:pt x="470" y="332"/>
                      <a:pt x="558" y="308"/>
                    </a:cubicBezTo>
                    <a:cubicBezTo>
                      <a:pt x="645" y="281"/>
                      <a:pt x="733" y="247"/>
                      <a:pt x="814" y="207"/>
                    </a:cubicBezTo>
                    <a:cubicBezTo>
                      <a:pt x="899" y="163"/>
                      <a:pt x="976" y="116"/>
                      <a:pt x="1050" y="55"/>
                    </a:cubicBezTo>
                    <a:cubicBezTo>
                      <a:pt x="1061" y="42"/>
                      <a:pt x="1064" y="25"/>
                      <a:pt x="1053" y="12"/>
                    </a:cubicBezTo>
                    <a:cubicBezTo>
                      <a:pt x="1048" y="4"/>
                      <a:pt x="1040" y="1"/>
                      <a:pt x="1031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6130987" y="1634093"/>
                <a:ext cx="61203" cy="8164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41" extrusionOk="0">
                    <a:moveTo>
                      <a:pt x="1022" y="0"/>
                    </a:moveTo>
                    <a:cubicBezTo>
                      <a:pt x="1019" y="0"/>
                      <a:pt x="1016" y="1"/>
                      <a:pt x="1013" y="2"/>
                    </a:cubicBezTo>
                    <a:lnTo>
                      <a:pt x="1010" y="2"/>
                    </a:lnTo>
                    <a:cubicBezTo>
                      <a:pt x="935" y="33"/>
                      <a:pt x="851" y="57"/>
                      <a:pt x="767" y="74"/>
                    </a:cubicBezTo>
                    <a:cubicBezTo>
                      <a:pt x="686" y="90"/>
                      <a:pt x="601" y="100"/>
                      <a:pt x="517" y="104"/>
                    </a:cubicBezTo>
                    <a:cubicBezTo>
                      <a:pt x="429" y="104"/>
                      <a:pt x="345" y="100"/>
                      <a:pt x="261" y="86"/>
                    </a:cubicBezTo>
                    <a:cubicBezTo>
                      <a:pt x="176" y="77"/>
                      <a:pt x="95" y="49"/>
                      <a:pt x="14" y="23"/>
                    </a:cubicBezTo>
                    <a:cubicBezTo>
                      <a:pt x="12" y="22"/>
                      <a:pt x="10" y="21"/>
                      <a:pt x="9" y="21"/>
                    </a:cubicBezTo>
                    <a:cubicBezTo>
                      <a:pt x="5" y="21"/>
                      <a:pt x="3" y="23"/>
                      <a:pt x="1" y="26"/>
                    </a:cubicBezTo>
                    <a:cubicBezTo>
                      <a:pt x="1" y="33"/>
                      <a:pt x="4" y="36"/>
                      <a:pt x="7" y="40"/>
                    </a:cubicBezTo>
                    <a:cubicBezTo>
                      <a:pt x="88" y="69"/>
                      <a:pt x="169" y="100"/>
                      <a:pt x="257" y="114"/>
                    </a:cubicBezTo>
                    <a:cubicBezTo>
                      <a:pt x="342" y="130"/>
                      <a:pt x="429" y="141"/>
                      <a:pt x="517" y="141"/>
                    </a:cubicBezTo>
                    <a:cubicBezTo>
                      <a:pt x="601" y="141"/>
                      <a:pt x="689" y="138"/>
                      <a:pt x="777" y="124"/>
                    </a:cubicBezTo>
                    <a:cubicBezTo>
                      <a:pt x="864" y="107"/>
                      <a:pt x="949" y="90"/>
                      <a:pt x="1033" y="60"/>
                    </a:cubicBezTo>
                    <a:cubicBezTo>
                      <a:pt x="1050" y="53"/>
                      <a:pt x="1057" y="36"/>
                      <a:pt x="1050" y="19"/>
                    </a:cubicBezTo>
                    <a:cubicBezTo>
                      <a:pt x="1047" y="9"/>
                      <a:pt x="1034" y="0"/>
                      <a:pt x="1022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6168103" y="1610006"/>
                <a:ext cx="16908" cy="2339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04" extrusionOk="0">
                    <a:moveTo>
                      <a:pt x="11" y="1"/>
                    </a:moveTo>
                    <a:cubicBezTo>
                      <a:pt x="8" y="1"/>
                      <a:pt x="6" y="2"/>
                      <a:pt x="4" y="4"/>
                    </a:cubicBezTo>
                    <a:cubicBezTo>
                      <a:pt x="0" y="7"/>
                      <a:pt x="0" y="13"/>
                      <a:pt x="4" y="17"/>
                    </a:cubicBezTo>
                    <a:cubicBezTo>
                      <a:pt x="55" y="71"/>
                      <a:pt x="95" y="128"/>
                      <a:pt x="136" y="189"/>
                    </a:cubicBezTo>
                    <a:cubicBezTo>
                      <a:pt x="173" y="253"/>
                      <a:pt x="207" y="317"/>
                      <a:pt x="230" y="381"/>
                    </a:cubicBezTo>
                    <a:lnTo>
                      <a:pt x="230" y="384"/>
                    </a:lnTo>
                    <a:cubicBezTo>
                      <a:pt x="235" y="395"/>
                      <a:pt x="247" y="404"/>
                      <a:pt x="258" y="404"/>
                    </a:cubicBezTo>
                    <a:cubicBezTo>
                      <a:pt x="261" y="404"/>
                      <a:pt x="265" y="403"/>
                      <a:pt x="268" y="401"/>
                    </a:cubicBezTo>
                    <a:cubicBezTo>
                      <a:pt x="284" y="395"/>
                      <a:pt x="291" y="378"/>
                      <a:pt x="288" y="364"/>
                    </a:cubicBezTo>
                    <a:lnTo>
                      <a:pt x="284" y="361"/>
                    </a:lnTo>
                    <a:cubicBezTo>
                      <a:pt x="251" y="290"/>
                      <a:pt x="210" y="230"/>
                      <a:pt x="166" y="169"/>
                    </a:cubicBezTo>
                    <a:cubicBezTo>
                      <a:pt x="122" y="108"/>
                      <a:pt x="72" y="54"/>
                      <a:pt x="17" y="4"/>
                    </a:cubicBezTo>
                    <a:cubicBezTo>
                      <a:pt x="16" y="2"/>
                      <a:pt x="13" y="1"/>
                      <a:pt x="11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9" name="Google Shape;899;p35"/>
            <p:cNvSpPr/>
            <p:nvPr/>
          </p:nvSpPr>
          <p:spPr>
            <a:xfrm rot="-10520045">
              <a:off x="3735126" y="3969426"/>
              <a:ext cx="114832" cy="96066"/>
            </a:xfrm>
            <a:custGeom>
              <a:avLst/>
              <a:gdLst/>
              <a:ahLst/>
              <a:cxnLst/>
              <a:rect l="l" t="t" r="r" b="b"/>
              <a:pathLst>
                <a:path w="1941" h="1624" extrusionOk="0">
                  <a:moveTo>
                    <a:pt x="1526" y="1"/>
                  </a:moveTo>
                  <a:lnTo>
                    <a:pt x="0" y="881"/>
                  </a:lnTo>
                  <a:lnTo>
                    <a:pt x="1576" y="1624"/>
                  </a:lnTo>
                  <a:cubicBezTo>
                    <a:pt x="1941" y="901"/>
                    <a:pt x="1668" y="253"/>
                    <a:pt x="152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7" name="Picture 10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108" name="Picture 10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109" name="Picture 10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110" name="Picture 10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74315" y="2247382"/>
            <a:ext cx="4319700" cy="772266"/>
          </a:xfrm>
        </p:spPr>
        <p:txBody>
          <a:bodyPr/>
          <a:lstStyle/>
          <a:p>
            <a:pPr algn="ctr" rtl="1"/>
            <a:r>
              <a:rPr lang="ar-EG" sz="6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أولا نهر النيل</a:t>
            </a:r>
            <a:endParaRPr lang="en-US" sz="60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36"/>
          <p:cNvSpPr txBox="1">
            <a:spLocks noGrp="1"/>
          </p:cNvSpPr>
          <p:nvPr>
            <p:ph type="subTitle" idx="1"/>
          </p:nvPr>
        </p:nvSpPr>
        <p:spPr>
          <a:xfrm>
            <a:off x="128016" y="1180050"/>
            <a:ext cx="5265254" cy="32590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نشأة نهر النيل</a:t>
            </a:r>
            <a:r>
              <a:rPr lang="ar-EG" sz="2000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:</a:t>
            </a:r>
          </a:p>
          <a:p>
            <a:pPr marL="742950" lvl="1" indent="-285750" algn="justLow" rtl="1">
              <a:lnSpc>
                <a:spcPct val="150000"/>
              </a:lnSpc>
              <a:buClr>
                <a:srgbClr val="FDFDFD"/>
              </a:buClr>
              <a:buSzPts val="600"/>
              <a:buFont typeface="Wingdings" panose="05000000000000000000" pitchFamily="2" charset="2"/>
              <a:buChar char="q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أواخر عصر الميوسين بالزمن الجيولوجي الثالث.</a:t>
            </a:r>
          </a:p>
          <a:p>
            <a:pPr marL="742950" lvl="1" indent="-285750" algn="justLow" rtl="1">
              <a:lnSpc>
                <a:spcPct val="150000"/>
              </a:lnSpc>
              <a:buClr>
                <a:srgbClr val="FDFDFD"/>
              </a:buClr>
              <a:buSzPts val="600"/>
              <a:buFont typeface="Wingdings" panose="05000000000000000000" pitchFamily="2" charset="2"/>
              <a:buChar char="q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بدأ بشق مجراه فوق الأراضي المصرية.</a:t>
            </a:r>
          </a:p>
          <a:p>
            <a:pPr marL="0" lvl="0" indent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2000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طول وحوض نهر النيل:</a:t>
            </a:r>
          </a:p>
          <a:p>
            <a:pPr marL="742950" lvl="1" indent="-285750" algn="justLow" rtl="1">
              <a:lnSpc>
                <a:spcPct val="150000"/>
              </a:lnSpc>
              <a:buClr>
                <a:srgbClr val="FDFDFD"/>
              </a:buClr>
              <a:buSzPts val="600"/>
              <a:buFont typeface="Wingdings" panose="05000000000000000000" pitchFamily="2" charset="2"/>
              <a:buChar char="q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طول نهر النيل 6670كم.</a:t>
            </a:r>
          </a:p>
          <a:p>
            <a:pPr marL="742950" lvl="1" indent="-285750" algn="justLow" rtl="1">
              <a:lnSpc>
                <a:spcPct val="150000"/>
              </a:lnSpc>
              <a:buClr>
                <a:srgbClr val="FDFDFD"/>
              </a:buClr>
              <a:buSzPts val="600"/>
              <a:buFont typeface="Wingdings" panose="05000000000000000000" pitchFamily="2" charset="2"/>
              <a:buChar char="q"/>
            </a:pPr>
            <a:r>
              <a:rPr lang="ar-EG" sz="20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حوض النيل يبلغ 2.9 مليون كم مربع.</a:t>
            </a:r>
          </a:p>
          <a:p>
            <a:pPr marL="742950" lvl="1" indent="-285750" algn="justLow" rtl="1">
              <a:lnSpc>
                <a:spcPct val="150000"/>
              </a:lnSpc>
              <a:buClr>
                <a:srgbClr val="FDFDFD"/>
              </a:buClr>
              <a:buSzPts val="600"/>
              <a:buFont typeface="Wingdings" panose="05000000000000000000" pitchFamily="2" charset="2"/>
              <a:buChar char="q"/>
            </a:pPr>
            <a:r>
              <a:rPr lang="ar-EG" sz="2000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يمتد من المنابع العليا في جنوب الهضبة الي البحر المتوسط شمالا.</a:t>
            </a:r>
            <a:endParaRPr sz="2000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905" name="Google Shape;905;p36"/>
          <p:cNvSpPr txBox="1">
            <a:spLocks noGrp="1"/>
          </p:cNvSpPr>
          <p:nvPr>
            <p:ph type="title"/>
          </p:nvPr>
        </p:nvSpPr>
        <p:spPr>
          <a:xfrm>
            <a:off x="4006999" y="250003"/>
            <a:ext cx="1900476" cy="59528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justLow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نهر النيل</a:t>
            </a:r>
            <a:endParaRPr sz="36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906" name="Google Shape;906;p36"/>
          <p:cNvSpPr/>
          <p:nvPr/>
        </p:nvSpPr>
        <p:spPr>
          <a:xfrm flipH="1">
            <a:off x="1822208" y="578710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6"/>
          <p:cNvSpPr/>
          <p:nvPr/>
        </p:nvSpPr>
        <p:spPr>
          <a:xfrm rot="-6323990">
            <a:off x="4643337" y="4544786"/>
            <a:ext cx="253087" cy="225097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8" name="Google Shape;908;p36"/>
          <p:cNvGrpSpPr/>
          <p:nvPr/>
        </p:nvGrpSpPr>
        <p:grpSpPr>
          <a:xfrm>
            <a:off x="6286834" y="1940643"/>
            <a:ext cx="2530525" cy="2168756"/>
            <a:chOff x="5750900" y="1961294"/>
            <a:chExt cx="2530525" cy="2168756"/>
          </a:xfrm>
        </p:grpSpPr>
        <p:grpSp>
          <p:nvGrpSpPr>
            <p:cNvPr id="909" name="Google Shape;909;p36"/>
            <p:cNvGrpSpPr/>
            <p:nvPr/>
          </p:nvGrpSpPr>
          <p:grpSpPr>
            <a:xfrm>
              <a:off x="7036425" y="2015420"/>
              <a:ext cx="1245000" cy="2114630"/>
              <a:chOff x="7036425" y="2015420"/>
              <a:chExt cx="1245000" cy="2114630"/>
            </a:xfrm>
          </p:grpSpPr>
          <p:sp>
            <p:nvSpPr>
              <p:cNvPr id="910" name="Google Shape;910;p36"/>
              <p:cNvSpPr/>
              <p:nvPr/>
            </p:nvSpPr>
            <p:spPr>
              <a:xfrm>
                <a:off x="7036425" y="3905050"/>
                <a:ext cx="1245000" cy="2250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11" name="Google Shape;911;p36"/>
              <p:cNvGrpSpPr/>
              <p:nvPr/>
            </p:nvGrpSpPr>
            <p:grpSpPr>
              <a:xfrm>
                <a:off x="7052454" y="2015420"/>
                <a:ext cx="1001821" cy="2011229"/>
                <a:chOff x="2046179" y="1868695"/>
                <a:chExt cx="1001821" cy="2011229"/>
              </a:xfrm>
            </p:grpSpPr>
            <p:sp>
              <p:nvSpPr>
                <p:cNvPr id="912" name="Google Shape;912;p36"/>
                <p:cNvSpPr/>
                <p:nvPr/>
              </p:nvSpPr>
              <p:spPr>
                <a:xfrm>
                  <a:off x="2046179" y="2703565"/>
                  <a:ext cx="1001821" cy="5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21" h="15880" extrusionOk="0">
                      <a:moveTo>
                        <a:pt x="19682" y="1"/>
                      </a:moveTo>
                      <a:lnTo>
                        <a:pt x="8554" y="1288"/>
                      </a:lnTo>
                      <a:cubicBezTo>
                        <a:pt x="8554" y="1288"/>
                        <a:pt x="5883" y="3887"/>
                        <a:pt x="3906" y="5850"/>
                      </a:cubicBezTo>
                      <a:cubicBezTo>
                        <a:pt x="1925" y="7808"/>
                        <a:pt x="0" y="11981"/>
                        <a:pt x="2393" y="14192"/>
                      </a:cubicBezTo>
                      <a:cubicBezTo>
                        <a:pt x="3191" y="14931"/>
                        <a:pt x="4013" y="15177"/>
                        <a:pt x="4755" y="15177"/>
                      </a:cubicBezTo>
                      <a:cubicBezTo>
                        <a:pt x="6238" y="15177"/>
                        <a:pt x="7400" y="14192"/>
                        <a:pt x="7400" y="14192"/>
                      </a:cubicBezTo>
                      <a:cubicBezTo>
                        <a:pt x="8999" y="15500"/>
                        <a:pt x="10954" y="15880"/>
                        <a:pt x="12906" y="15880"/>
                      </a:cubicBezTo>
                      <a:cubicBezTo>
                        <a:pt x="14733" y="15880"/>
                        <a:pt x="16559" y="15547"/>
                        <a:pt x="18089" y="15332"/>
                      </a:cubicBezTo>
                      <a:cubicBezTo>
                        <a:pt x="21248" y="14892"/>
                        <a:pt x="22167" y="12991"/>
                        <a:pt x="22167" y="12991"/>
                      </a:cubicBezTo>
                      <a:cubicBezTo>
                        <a:pt x="22167" y="12991"/>
                        <a:pt x="22702" y="13561"/>
                        <a:pt x="23942" y="13814"/>
                      </a:cubicBezTo>
                      <a:cubicBezTo>
                        <a:pt x="24048" y="13836"/>
                        <a:pt x="24169" y="13847"/>
                        <a:pt x="24300" y="13847"/>
                      </a:cubicBezTo>
                      <a:cubicBezTo>
                        <a:pt x="25705" y="13847"/>
                        <a:pt x="28391" y="12642"/>
                        <a:pt x="29025" y="10905"/>
                      </a:cubicBezTo>
                      <a:cubicBezTo>
                        <a:pt x="29720" y="9009"/>
                        <a:pt x="25737" y="5466"/>
                        <a:pt x="23420" y="3447"/>
                      </a:cubicBezTo>
                      <a:cubicBezTo>
                        <a:pt x="21099" y="1423"/>
                        <a:pt x="19682" y="1"/>
                        <a:pt x="196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36"/>
                <p:cNvSpPr/>
                <p:nvPr/>
              </p:nvSpPr>
              <p:spPr>
                <a:xfrm>
                  <a:off x="2309333" y="2638880"/>
                  <a:ext cx="401928" cy="169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4" h="5041" extrusionOk="0">
                      <a:moveTo>
                        <a:pt x="11851" y="0"/>
                      </a:moveTo>
                      <a:lnTo>
                        <a:pt x="838" y="991"/>
                      </a:lnTo>
                      <a:cubicBezTo>
                        <a:pt x="838" y="991"/>
                        <a:pt x="0" y="2308"/>
                        <a:pt x="1034" y="3671"/>
                      </a:cubicBezTo>
                      <a:cubicBezTo>
                        <a:pt x="1690" y="4538"/>
                        <a:pt x="3859" y="5041"/>
                        <a:pt x="5946" y="5041"/>
                      </a:cubicBezTo>
                      <a:cubicBezTo>
                        <a:pt x="7147" y="5041"/>
                        <a:pt x="8320" y="4874"/>
                        <a:pt x="9162" y="4513"/>
                      </a:cubicBezTo>
                      <a:cubicBezTo>
                        <a:pt x="11464" y="3528"/>
                        <a:pt x="11923" y="2829"/>
                        <a:pt x="11890" y="1418"/>
                      </a:cubicBezTo>
                      <a:lnTo>
                        <a:pt x="118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36"/>
                <p:cNvSpPr/>
                <p:nvPr/>
              </p:nvSpPr>
              <p:spPr>
                <a:xfrm>
                  <a:off x="2148279" y="2231389"/>
                  <a:ext cx="657768" cy="47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4" h="13968" extrusionOk="0">
                      <a:moveTo>
                        <a:pt x="11279" y="1"/>
                      </a:moveTo>
                      <a:cubicBezTo>
                        <a:pt x="10854" y="1"/>
                        <a:pt x="10423" y="34"/>
                        <a:pt x="9990" y="104"/>
                      </a:cubicBezTo>
                      <a:cubicBezTo>
                        <a:pt x="5731" y="802"/>
                        <a:pt x="809" y="4598"/>
                        <a:pt x="896" y="6202"/>
                      </a:cubicBezTo>
                      <a:cubicBezTo>
                        <a:pt x="896" y="6202"/>
                        <a:pt x="1" y="13516"/>
                        <a:pt x="9603" y="13951"/>
                      </a:cubicBezTo>
                      <a:cubicBezTo>
                        <a:pt x="9844" y="13962"/>
                        <a:pt x="10079" y="13968"/>
                        <a:pt x="10308" y="13968"/>
                      </a:cubicBezTo>
                      <a:cubicBezTo>
                        <a:pt x="18948" y="13968"/>
                        <a:pt x="19514" y="6322"/>
                        <a:pt x="18922" y="4374"/>
                      </a:cubicBezTo>
                      <a:cubicBezTo>
                        <a:pt x="18372" y="2572"/>
                        <a:pt x="15043" y="1"/>
                        <a:pt x="11279" y="1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36"/>
                <p:cNvSpPr/>
                <p:nvPr/>
              </p:nvSpPr>
              <p:spPr>
                <a:xfrm>
                  <a:off x="2414467" y="2399556"/>
                  <a:ext cx="48808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962" extrusionOk="0">
                      <a:moveTo>
                        <a:pt x="644" y="1"/>
                      </a:moveTo>
                      <a:cubicBezTo>
                        <a:pt x="239" y="1"/>
                        <a:pt x="0" y="592"/>
                        <a:pt x="332" y="873"/>
                      </a:cubicBezTo>
                      <a:cubicBezTo>
                        <a:pt x="332" y="873"/>
                        <a:pt x="434" y="962"/>
                        <a:pt x="634" y="962"/>
                      </a:cubicBezTo>
                      <a:cubicBezTo>
                        <a:pt x="734" y="962"/>
                        <a:pt x="858" y="940"/>
                        <a:pt x="1007" y="873"/>
                      </a:cubicBezTo>
                      <a:cubicBezTo>
                        <a:pt x="1448" y="672"/>
                        <a:pt x="1093" y="31"/>
                        <a:pt x="672" y="2"/>
                      </a:cubicBezTo>
                      <a:cubicBezTo>
                        <a:pt x="663" y="1"/>
                        <a:pt x="653" y="1"/>
                        <a:pt x="6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36"/>
                <p:cNvSpPr/>
                <p:nvPr/>
              </p:nvSpPr>
              <p:spPr>
                <a:xfrm>
                  <a:off x="2513904" y="2387388"/>
                  <a:ext cx="36977" cy="3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958" extrusionOk="0">
                      <a:moveTo>
                        <a:pt x="594" y="1"/>
                      </a:moveTo>
                      <a:cubicBezTo>
                        <a:pt x="555" y="1"/>
                        <a:pt x="513" y="6"/>
                        <a:pt x="469" y="18"/>
                      </a:cubicBezTo>
                      <a:cubicBezTo>
                        <a:pt x="0" y="148"/>
                        <a:pt x="124" y="789"/>
                        <a:pt x="325" y="918"/>
                      </a:cubicBezTo>
                      <a:cubicBezTo>
                        <a:pt x="367" y="945"/>
                        <a:pt x="425" y="957"/>
                        <a:pt x="491" y="957"/>
                      </a:cubicBezTo>
                      <a:cubicBezTo>
                        <a:pt x="740" y="957"/>
                        <a:pt x="1096" y="775"/>
                        <a:pt x="1096" y="506"/>
                      </a:cubicBezTo>
                      <a:cubicBezTo>
                        <a:pt x="1096" y="506"/>
                        <a:pt x="967" y="1"/>
                        <a:pt x="5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36"/>
                <p:cNvSpPr/>
                <p:nvPr/>
              </p:nvSpPr>
              <p:spPr>
                <a:xfrm>
                  <a:off x="2393872" y="2435724"/>
                  <a:ext cx="212829" cy="102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4" h="3055" extrusionOk="0">
                      <a:moveTo>
                        <a:pt x="6314" y="1"/>
                      </a:moveTo>
                      <a:cubicBezTo>
                        <a:pt x="6313" y="1"/>
                        <a:pt x="4672" y="2557"/>
                        <a:pt x="3504" y="2753"/>
                      </a:cubicBezTo>
                      <a:cubicBezTo>
                        <a:pt x="3425" y="2767"/>
                        <a:pt x="3341" y="2773"/>
                        <a:pt x="3253" y="2773"/>
                      </a:cubicBezTo>
                      <a:cubicBezTo>
                        <a:pt x="2029" y="2773"/>
                        <a:pt x="1" y="1557"/>
                        <a:pt x="0" y="1557"/>
                      </a:cubicBezTo>
                      <a:lnTo>
                        <a:pt x="0" y="1557"/>
                      </a:lnTo>
                      <a:cubicBezTo>
                        <a:pt x="1" y="1557"/>
                        <a:pt x="1795" y="3055"/>
                        <a:pt x="3342" y="3055"/>
                      </a:cubicBezTo>
                      <a:cubicBezTo>
                        <a:pt x="3428" y="3055"/>
                        <a:pt x="3514" y="3050"/>
                        <a:pt x="3599" y="3040"/>
                      </a:cubicBezTo>
                      <a:cubicBezTo>
                        <a:pt x="5203" y="2854"/>
                        <a:pt x="6314" y="1"/>
                        <a:pt x="63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36"/>
                <p:cNvSpPr/>
                <p:nvPr/>
              </p:nvSpPr>
              <p:spPr>
                <a:xfrm>
                  <a:off x="2398692" y="2442162"/>
                  <a:ext cx="49719" cy="15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5" h="462" extrusionOk="0">
                      <a:moveTo>
                        <a:pt x="926" y="0"/>
                      </a:moveTo>
                      <a:cubicBezTo>
                        <a:pt x="907" y="0"/>
                        <a:pt x="887" y="1"/>
                        <a:pt x="867" y="1"/>
                      </a:cubicBezTo>
                      <a:cubicBezTo>
                        <a:pt x="330" y="21"/>
                        <a:pt x="1" y="198"/>
                        <a:pt x="355" y="370"/>
                      </a:cubicBezTo>
                      <a:cubicBezTo>
                        <a:pt x="482" y="435"/>
                        <a:pt x="659" y="461"/>
                        <a:pt x="835" y="461"/>
                      </a:cubicBezTo>
                      <a:cubicBezTo>
                        <a:pt x="1142" y="461"/>
                        <a:pt x="1445" y="381"/>
                        <a:pt x="1475" y="284"/>
                      </a:cubicBezTo>
                      <a:cubicBezTo>
                        <a:pt x="1475" y="284"/>
                        <a:pt x="1413" y="0"/>
                        <a:pt x="9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36"/>
                <p:cNvSpPr/>
                <p:nvPr/>
              </p:nvSpPr>
              <p:spPr>
                <a:xfrm>
                  <a:off x="2527050" y="2422679"/>
                  <a:ext cx="49820" cy="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434" extrusionOk="0">
                      <a:moveTo>
                        <a:pt x="962" y="0"/>
                      </a:moveTo>
                      <a:cubicBezTo>
                        <a:pt x="724" y="0"/>
                        <a:pt x="417" y="35"/>
                        <a:pt x="233" y="173"/>
                      </a:cubicBezTo>
                      <a:cubicBezTo>
                        <a:pt x="1" y="343"/>
                        <a:pt x="84" y="433"/>
                        <a:pt x="297" y="433"/>
                      </a:cubicBezTo>
                      <a:cubicBezTo>
                        <a:pt x="383" y="433"/>
                        <a:pt x="490" y="418"/>
                        <a:pt x="606" y="388"/>
                      </a:cubicBezTo>
                      <a:cubicBezTo>
                        <a:pt x="1013" y="283"/>
                        <a:pt x="1477" y="158"/>
                        <a:pt x="1300" y="29"/>
                      </a:cubicBezTo>
                      <a:cubicBezTo>
                        <a:pt x="1288" y="21"/>
                        <a:pt x="1146" y="0"/>
                        <a:pt x="9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36"/>
                <p:cNvSpPr/>
                <p:nvPr/>
              </p:nvSpPr>
              <p:spPr>
                <a:xfrm>
                  <a:off x="2476624" y="2434915"/>
                  <a:ext cx="46011" cy="24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725" extrusionOk="0">
                      <a:moveTo>
                        <a:pt x="615" y="1"/>
                      </a:moveTo>
                      <a:cubicBezTo>
                        <a:pt x="282" y="1"/>
                        <a:pt x="0" y="209"/>
                        <a:pt x="106" y="446"/>
                      </a:cubicBezTo>
                      <a:lnTo>
                        <a:pt x="106" y="398"/>
                      </a:lnTo>
                      <a:cubicBezTo>
                        <a:pt x="106" y="398"/>
                        <a:pt x="254" y="724"/>
                        <a:pt x="704" y="724"/>
                      </a:cubicBezTo>
                      <a:cubicBezTo>
                        <a:pt x="1155" y="724"/>
                        <a:pt x="1365" y="265"/>
                        <a:pt x="934" y="68"/>
                      </a:cubicBezTo>
                      <a:cubicBezTo>
                        <a:pt x="830" y="21"/>
                        <a:pt x="720" y="1"/>
                        <a:pt x="6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36"/>
                <p:cNvSpPr/>
                <p:nvPr/>
              </p:nvSpPr>
              <p:spPr>
                <a:xfrm>
                  <a:off x="2120571" y="2147423"/>
                  <a:ext cx="736138" cy="57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9" h="17116" extrusionOk="0">
                      <a:moveTo>
                        <a:pt x="10706" y="1"/>
                      </a:moveTo>
                      <a:cubicBezTo>
                        <a:pt x="10165" y="1"/>
                        <a:pt x="9624" y="17"/>
                        <a:pt x="9089" y="48"/>
                      </a:cubicBezTo>
                      <a:cubicBezTo>
                        <a:pt x="4083" y="346"/>
                        <a:pt x="1675" y="1972"/>
                        <a:pt x="838" y="3404"/>
                      </a:cubicBezTo>
                      <a:cubicBezTo>
                        <a:pt x="0" y="4830"/>
                        <a:pt x="52" y="16566"/>
                        <a:pt x="248" y="17007"/>
                      </a:cubicBezTo>
                      <a:cubicBezTo>
                        <a:pt x="281" y="17082"/>
                        <a:pt x="346" y="17116"/>
                        <a:pt x="435" y="17116"/>
                      </a:cubicBezTo>
                      <a:cubicBezTo>
                        <a:pt x="879" y="17116"/>
                        <a:pt x="1940" y="16261"/>
                        <a:pt x="2762" y="15236"/>
                      </a:cubicBezTo>
                      <a:cubicBezTo>
                        <a:pt x="3747" y="14001"/>
                        <a:pt x="2762" y="8741"/>
                        <a:pt x="2762" y="8741"/>
                      </a:cubicBezTo>
                      <a:cubicBezTo>
                        <a:pt x="5815" y="6511"/>
                        <a:pt x="8868" y="5825"/>
                        <a:pt x="11432" y="5825"/>
                      </a:cubicBezTo>
                      <a:cubicBezTo>
                        <a:pt x="14911" y="5825"/>
                        <a:pt x="17489" y="7090"/>
                        <a:pt x="17944" y="7482"/>
                      </a:cubicBezTo>
                      <a:cubicBezTo>
                        <a:pt x="18734" y="8157"/>
                        <a:pt x="18485" y="10254"/>
                        <a:pt x="18538" y="11608"/>
                      </a:cubicBezTo>
                      <a:cubicBezTo>
                        <a:pt x="18586" y="12963"/>
                        <a:pt x="19720" y="14791"/>
                        <a:pt x="20807" y="15088"/>
                      </a:cubicBezTo>
                      <a:cubicBezTo>
                        <a:pt x="20823" y="15092"/>
                        <a:pt x="20839" y="15094"/>
                        <a:pt x="20854" y="15094"/>
                      </a:cubicBezTo>
                      <a:cubicBezTo>
                        <a:pt x="21838" y="15094"/>
                        <a:pt x="20208" y="5925"/>
                        <a:pt x="19931" y="3404"/>
                      </a:cubicBezTo>
                      <a:cubicBezTo>
                        <a:pt x="19679" y="1112"/>
                        <a:pt x="15226" y="1"/>
                        <a:pt x="107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36"/>
                <p:cNvSpPr/>
                <p:nvPr/>
              </p:nvSpPr>
              <p:spPr>
                <a:xfrm>
                  <a:off x="2117976" y="1893673"/>
                  <a:ext cx="683318" cy="412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2" h="12239" extrusionOk="0">
                      <a:moveTo>
                        <a:pt x="10068" y="0"/>
                      </a:moveTo>
                      <a:cubicBezTo>
                        <a:pt x="9061" y="0"/>
                        <a:pt x="8004" y="262"/>
                        <a:pt x="6773" y="723"/>
                      </a:cubicBezTo>
                      <a:cubicBezTo>
                        <a:pt x="3413" y="1976"/>
                        <a:pt x="809" y="7673"/>
                        <a:pt x="407" y="9376"/>
                      </a:cubicBezTo>
                      <a:cubicBezTo>
                        <a:pt x="0" y="11080"/>
                        <a:pt x="588" y="12239"/>
                        <a:pt x="588" y="12239"/>
                      </a:cubicBezTo>
                      <a:cubicBezTo>
                        <a:pt x="2389" y="8758"/>
                        <a:pt x="7663" y="7873"/>
                        <a:pt x="11850" y="7873"/>
                      </a:cubicBezTo>
                      <a:cubicBezTo>
                        <a:pt x="12471" y="7873"/>
                        <a:pt x="13068" y="7892"/>
                        <a:pt x="13627" y="7925"/>
                      </a:cubicBezTo>
                      <a:cubicBezTo>
                        <a:pt x="17950" y="8190"/>
                        <a:pt x="19644" y="10362"/>
                        <a:pt x="19644" y="10362"/>
                      </a:cubicBezTo>
                      <a:cubicBezTo>
                        <a:pt x="19644" y="10362"/>
                        <a:pt x="19744" y="10165"/>
                        <a:pt x="20008" y="9376"/>
                      </a:cubicBezTo>
                      <a:cubicBezTo>
                        <a:pt x="20271" y="8586"/>
                        <a:pt x="18840" y="5700"/>
                        <a:pt x="15518" y="2694"/>
                      </a:cubicBezTo>
                      <a:cubicBezTo>
                        <a:pt x="13414" y="788"/>
                        <a:pt x="11815" y="0"/>
                        <a:pt x="100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36"/>
                <p:cNvSpPr/>
                <p:nvPr/>
              </p:nvSpPr>
              <p:spPr>
                <a:xfrm>
                  <a:off x="2088920" y="2716003"/>
                  <a:ext cx="155729" cy="150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0" h="4453" extrusionOk="0">
                      <a:moveTo>
                        <a:pt x="1978" y="0"/>
                      </a:moveTo>
                      <a:lnTo>
                        <a:pt x="1350" y="250"/>
                      </a:lnTo>
                      <a:cubicBezTo>
                        <a:pt x="1350" y="250"/>
                        <a:pt x="1" y="2470"/>
                        <a:pt x="451" y="3351"/>
                      </a:cubicBezTo>
                      <a:cubicBezTo>
                        <a:pt x="749" y="3933"/>
                        <a:pt x="1095" y="4206"/>
                        <a:pt x="1359" y="4206"/>
                      </a:cubicBezTo>
                      <a:cubicBezTo>
                        <a:pt x="1492" y="4206"/>
                        <a:pt x="1605" y="4136"/>
                        <a:pt x="1680" y="4001"/>
                      </a:cubicBezTo>
                      <a:cubicBezTo>
                        <a:pt x="1905" y="3600"/>
                        <a:pt x="1982" y="2596"/>
                        <a:pt x="1982" y="2594"/>
                      </a:cubicBezTo>
                      <a:lnTo>
                        <a:pt x="1982" y="2594"/>
                      </a:lnTo>
                      <a:cubicBezTo>
                        <a:pt x="1982" y="2596"/>
                        <a:pt x="1881" y="4136"/>
                        <a:pt x="2207" y="4207"/>
                      </a:cubicBezTo>
                      <a:cubicBezTo>
                        <a:pt x="2215" y="4209"/>
                        <a:pt x="2222" y="4210"/>
                        <a:pt x="2229" y="4210"/>
                      </a:cubicBezTo>
                      <a:cubicBezTo>
                        <a:pt x="2518" y="4210"/>
                        <a:pt x="2208" y="2721"/>
                        <a:pt x="2207" y="2719"/>
                      </a:cubicBezTo>
                      <a:lnTo>
                        <a:pt x="2207" y="2719"/>
                      </a:lnTo>
                      <a:cubicBezTo>
                        <a:pt x="2208" y="2721"/>
                        <a:pt x="2627" y="4452"/>
                        <a:pt x="3152" y="4452"/>
                      </a:cubicBezTo>
                      <a:cubicBezTo>
                        <a:pt x="3156" y="4452"/>
                        <a:pt x="3160" y="4452"/>
                        <a:pt x="3164" y="4452"/>
                      </a:cubicBezTo>
                      <a:cubicBezTo>
                        <a:pt x="3691" y="4428"/>
                        <a:pt x="4620" y="3447"/>
                        <a:pt x="4242" y="2671"/>
                      </a:cubicBezTo>
                      <a:cubicBezTo>
                        <a:pt x="3863" y="1891"/>
                        <a:pt x="1978" y="0"/>
                        <a:pt x="197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36"/>
                <p:cNvSpPr/>
                <p:nvPr/>
              </p:nvSpPr>
              <p:spPr>
                <a:xfrm>
                  <a:off x="2779958" y="2644408"/>
                  <a:ext cx="138369" cy="157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5" h="4680" extrusionOk="0">
                      <a:moveTo>
                        <a:pt x="1465" y="1"/>
                      </a:moveTo>
                      <a:cubicBezTo>
                        <a:pt x="1177" y="1"/>
                        <a:pt x="823" y="157"/>
                        <a:pt x="823" y="157"/>
                      </a:cubicBezTo>
                      <a:cubicBezTo>
                        <a:pt x="823" y="157"/>
                        <a:pt x="0" y="3143"/>
                        <a:pt x="579" y="3436"/>
                      </a:cubicBezTo>
                      <a:cubicBezTo>
                        <a:pt x="622" y="3457"/>
                        <a:pt x="661" y="3467"/>
                        <a:pt x="697" y="3467"/>
                      </a:cubicBezTo>
                      <a:cubicBezTo>
                        <a:pt x="1093" y="3467"/>
                        <a:pt x="1052" y="2248"/>
                        <a:pt x="1038" y="1966"/>
                      </a:cubicBezTo>
                      <a:lnTo>
                        <a:pt x="1038" y="1966"/>
                      </a:lnTo>
                      <a:cubicBezTo>
                        <a:pt x="1062" y="2349"/>
                        <a:pt x="1231" y="4514"/>
                        <a:pt x="1934" y="4665"/>
                      </a:cubicBezTo>
                      <a:cubicBezTo>
                        <a:pt x="1976" y="4675"/>
                        <a:pt x="2020" y="4679"/>
                        <a:pt x="2066" y="4679"/>
                      </a:cubicBezTo>
                      <a:cubicBezTo>
                        <a:pt x="2859" y="4679"/>
                        <a:pt x="4105" y="3314"/>
                        <a:pt x="3557" y="2374"/>
                      </a:cubicBezTo>
                      <a:cubicBezTo>
                        <a:pt x="3345" y="2010"/>
                        <a:pt x="3123" y="1750"/>
                        <a:pt x="2927" y="1567"/>
                      </a:cubicBezTo>
                      <a:lnTo>
                        <a:pt x="2927" y="1567"/>
                      </a:lnTo>
                      <a:cubicBezTo>
                        <a:pt x="3222" y="1744"/>
                        <a:pt x="3556" y="1913"/>
                        <a:pt x="3766" y="1913"/>
                      </a:cubicBezTo>
                      <a:cubicBezTo>
                        <a:pt x="3875" y="1913"/>
                        <a:pt x="3950" y="1868"/>
                        <a:pt x="3968" y="1756"/>
                      </a:cubicBezTo>
                      <a:cubicBezTo>
                        <a:pt x="4064" y="1186"/>
                        <a:pt x="1834" y="37"/>
                        <a:pt x="1532" y="4"/>
                      </a:cubicBezTo>
                      <a:cubicBezTo>
                        <a:pt x="1510" y="2"/>
                        <a:pt x="1488" y="1"/>
                        <a:pt x="14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36"/>
                <p:cNvSpPr/>
                <p:nvPr/>
              </p:nvSpPr>
              <p:spPr>
                <a:xfrm>
                  <a:off x="2599252" y="1868695"/>
                  <a:ext cx="167088" cy="152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7" h="4527" extrusionOk="0">
                      <a:moveTo>
                        <a:pt x="2242" y="0"/>
                      </a:moveTo>
                      <a:cubicBezTo>
                        <a:pt x="2130" y="0"/>
                        <a:pt x="2014" y="11"/>
                        <a:pt x="1896" y="32"/>
                      </a:cubicBezTo>
                      <a:cubicBezTo>
                        <a:pt x="0" y="382"/>
                        <a:pt x="62" y="2445"/>
                        <a:pt x="62" y="2445"/>
                      </a:cubicBezTo>
                      <a:lnTo>
                        <a:pt x="2375" y="4526"/>
                      </a:lnTo>
                      <a:cubicBezTo>
                        <a:pt x="2375" y="4526"/>
                        <a:pt x="2939" y="4522"/>
                        <a:pt x="3983" y="3397"/>
                      </a:cubicBezTo>
                      <a:cubicBezTo>
                        <a:pt x="4957" y="2347"/>
                        <a:pt x="3940" y="0"/>
                        <a:pt x="22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6"/>
                <p:cNvSpPr/>
                <p:nvPr/>
              </p:nvSpPr>
              <p:spPr>
                <a:xfrm>
                  <a:off x="2128762" y="1903852"/>
                  <a:ext cx="155223" cy="148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5" h="4402" extrusionOk="0">
                      <a:moveTo>
                        <a:pt x="2736" y="0"/>
                      </a:moveTo>
                      <a:cubicBezTo>
                        <a:pt x="2532" y="0"/>
                        <a:pt x="2309" y="35"/>
                        <a:pt x="2064" y="114"/>
                      </a:cubicBezTo>
                      <a:cubicBezTo>
                        <a:pt x="168" y="726"/>
                        <a:pt x="1" y="2871"/>
                        <a:pt x="1050" y="3770"/>
                      </a:cubicBezTo>
                      <a:cubicBezTo>
                        <a:pt x="1654" y="4290"/>
                        <a:pt x="1981" y="4401"/>
                        <a:pt x="2150" y="4401"/>
                      </a:cubicBezTo>
                      <a:cubicBezTo>
                        <a:pt x="2275" y="4401"/>
                        <a:pt x="2313" y="4340"/>
                        <a:pt x="2313" y="4340"/>
                      </a:cubicBezTo>
                      <a:lnTo>
                        <a:pt x="4605" y="1579"/>
                      </a:lnTo>
                      <a:cubicBezTo>
                        <a:pt x="4605" y="1579"/>
                        <a:pt x="4591" y="1535"/>
                        <a:pt x="4562" y="1464"/>
                      </a:cubicBezTo>
                      <a:cubicBezTo>
                        <a:pt x="4420" y="1102"/>
                        <a:pt x="3891" y="0"/>
                        <a:pt x="2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36"/>
                <p:cNvSpPr/>
                <p:nvPr/>
              </p:nvSpPr>
              <p:spPr>
                <a:xfrm>
                  <a:off x="2360434" y="2010739"/>
                  <a:ext cx="136077" cy="107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3180" extrusionOk="0">
                      <a:moveTo>
                        <a:pt x="2158" y="0"/>
                      </a:moveTo>
                      <a:cubicBezTo>
                        <a:pt x="2083" y="0"/>
                        <a:pt x="2006" y="5"/>
                        <a:pt x="1925" y="16"/>
                      </a:cubicBezTo>
                      <a:cubicBezTo>
                        <a:pt x="270" y="226"/>
                        <a:pt x="1" y="2179"/>
                        <a:pt x="963" y="2844"/>
                      </a:cubicBezTo>
                      <a:cubicBezTo>
                        <a:pt x="1286" y="3069"/>
                        <a:pt x="1731" y="3179"/>
                        <a:pt x="2183" y="3179"/>
                      </a:cubicBezTo>
                      <a:cubicBezTo>
                        <a:pt x="3080" y="3179"/>
                        <a:pt x="4001" y="2745"/>
                        <a:pt x="4036" y="1911"/>
                      </a:cubicBezTo>
                      <a:cubicBezTo>
                        <a:pt x="4036" y="1911"/>
                        <a:pt x="3625" y="0"/>
                        <a:pt x="215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36"/>
                <p:cNvSpPr/>
                <p:nvPr/>
              </p:nvSpPr>
              <p:spPr>
                <a:xfrm>
                  <a:off x="2386423" y="2015728"/>
                  <a:ext cx="78572" cy="5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1" h="1538" extrusionOk="0">
                      <a:moveTo>
                        <a:pt x="1368" y="0"/>
                      </a:moveTo>
                      <a:cubicBezTo>
                        <a:pt x="1266" y="0"/>
                        <a:pt x="1154" y="12"/>
                        <a:pt x="1030" y="40"/>
                      </a:cubicBezTo>
                      <a:cubicBezTo>
                        <a:pt x="1" y="275"/>
                        <a:pt x="120" y="1180"/>
                        <a:pt x="561" y="1443"/>
                      </a:cubicBezTo>
                      <a:cubicBezTo>
                        <a:pt x="667" y="1506"/>
                        <a:pt x="826" y="1537"/>
                        <a:pt x="1005" y="1537"/>
                      </a:cubicBezTo>
                      <a:cubicBezTo>
                        <a:pt x="1568" y="1537"/>
                        <a:pt x="2330" y="1229"/>
                        <a:pt x="2280" y="648"/>
                      </a:cubicBezTo>
                      <a:cubicBezTo>
                        <a:pt x="2280" y="648"/>
                        <a:pt x="2109" y="0"/>
                        <a:pt x="13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36"/>
                <p:cNvSpPr/>
                <p:nvPr/>
              </p:nvSpPr>
              <p:spPr>
                <a:xfrm>
                  <a:off x="2632589" y="1890471"/>
                  <a:ext cx="123673" cy="79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9" h="2355" extrusionOk="0">
                      <a:moveTo>
                        <a:pt x="1242" y="1"/>
                      </a:moveTo>
                      <a:cubicBezTo>
                        <a:pt x="792" y="1"/>
                        <a:pt x="325" y="218"/>
                        <a:pt x="189" y="1061"/>
                      </a:cubicBezTo>
                      <a:cubicBezTo>
                        <a:pt x="0" y="2232"/>
                        <a:pt x="1211" y="2354"/>
                        <a:pt x="1379" y="2354"/>
                      </a:cubicBezTo>
                      <a:cubicBezTo>
                        <a:pt x="1386" y="2354"/>
                        <a:pt x="1392" y="2354"/>
                        <a:pt x="1395" y="2354"/>
                      </a:cubicBezTo>
                      <a:cubicBezTo>
                        <a:pt x="3668" y="2100"/>
                        <a:pt x="2329" y="262"/>
                        <a:pt x="1802" y="94"/>
                      </a:cubicBezTo>
                      <a:cubicBezTo>
                        <a:pt x="1639" y="44"/>
                        <a:pt x="1442" y="1"/>
                        <a:pt x="12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6"/>
                <p:cNvSpPr/>
                <p:nvPr/>
              </p:nvSpPr>
              <p:spPr>
                <a:xfrm>
                  <a:off x="2150874" y="1930010"/>
                  <a:ext cx="92696" cy="8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2530" extrusionOk="0">
                      <a:moveTo>
                        <a:pt x="1625" y="1"/>
                      </a:moveTo>
                      <a:cubicBezTo>
                        <a:pt x="1528" y="1"/>
                        <a:pt x="1424" y="16"/>
                        <a:pt x="1313" y="51"/>
                      </a:cubicBezTo>
                      <a:cubicBezTo>
                        <a:pt x="355" y="352"/>
                        <a:pt x="1" y="1885"/>
                        <a:pt x="991" y="2391"/>
                      </a:cubicBezTo>
                      <a:cubicBezTo>
                        <a:pt x="1175" y="2487"/>
                        <a:pt x="1352" y="2529"/>
                        <a:pt x="1517" y="2529"/>
                      </a:cubicBezTo>
                      <a:cubicBezTo>
                        <a:pt x="2243" y="2529"/>
                        <a:pt x="2749" y="1709"/>
                        <a:pt x="2691" y="898"/>
                      </a:cubicBezTo>
                      <a:cubicBezTo>
                        <a:pt x="2691" y="898"/>
                        <a:pt x="2362" y="1"/>
                        <a:pt x="162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36"/>
                <p:cNvSpPr/>
                <p:nvPr/>
              </p:nvSpPr>
              <p:spPr>
                <a:xfrm>
                  <a:off x="2273334" y="1975784"/>
                  <a:ext cx="95089" cy="81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1" h="2432" extrusionOk="0">
                      <a:moveTo>
                        <a:pt x="1436" y="1"/>
                      </a:moveTo>
                      <a:cubicBezTo>
                        <a:pt x="1127" y="1"/>
                        <a:pt x="829" y="114"/>
                        <a:pt x="642" y="249"/>
                      </a:cubicBezTo>
                      <a:cubicBezTo>
                        <a:pt x="207" y="565"/>
                        <a:pt x="0" y="1053"/>
                        <a:pt x="58" y="1411"/>
                      </a:cubicBezTo>
                      <a:cubicBezTo>
                        <a:pt x="68" y="1450"/>
                        <a:pt x="48" y="2268"/>
                        <a:pt x="967" y="2412"/>
                      </a:cubicBezTo>
                      <a:cubicBezTo>
                        <a:pt x="1048" y="2425"/>
                        <a:pt x="1129" y="2431"/>
                        <a:pt x="1209" y="2431"/>
                      </a:cubicBezTo>
                      <a:cubicBezTo>
                        <a:pt x="2045" y="2431"/>
                        <a:pt x="2821" y="1746"/>
                        <a:pt x="2476" y="790"/>
                      </a:cubicBezTo>
                      <a:cubicBezTo>
                        <a:pt x="2264" y="195"/>
                        <a:pt x="1841" y="1"/>
                        <a:pt x="143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36"/>
                <p:cNvSpPr/>
                <p:nvPr/>
              </p:nvSpPr>
              <p:spPr>
                <a:xfrm>
                  <a:off x="2471770" y="1947773"/>
                  <a:ext cx="111370" cy="91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2714" extrusionOk="0">
                      <a:moveTo>
                        <a:pt x="2038" y="1"/>
                      </a:moveTo>
                      <a:cubicBezTo>
                        <a:pt x="1968" y="1"/>
                        <a:pt x="1894" y="7"/>
                        <a:pt x="1816" y="22"/>
                      </a:cubicBezTo>
                      <a:cubicBezTo>
                        <a:pt x="552" y="247"/>
                        <a:pt x="0" y="1621"/>
                        <a:pt x="877" y="2401"/>
                      </a:cubicBezTo>
                      <a:cubicBezTo>
                        <a:pt x="1125" y="2621"/>
                        <a:pt x="1421" y="2714"/>
                        <a:pt x="1720" y="2714"/>
                      </a:cubicBezTo>
                      <a:cubicBezTo>
                        <a:pt x="2474" y="2714"/>
                        <a:pt x="3246" y="2128"/>
                        <a:pt x="3303" y="1524"/>
                      </a:cubicBezTo>
                      <a:cubicBezTo>
                        <a:pt x="3303" y="1524"/>
                        <a:pt x="3101" y="1"/>
                        <a:pt x="203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6"/>
                <p:cNvSpPr/>
                <p:nvPr/>
              </p:nvSpPr>
              <p:spPr>
                <a:xfrm>
                  <a:off x="2496478" y="1964088"/>
                  <a:ext cx="55516" cy="48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" h="1437" extrusionOk="0">
                      <a:moveTo>
                        <a:pt x="928" y="1"/>
                      </a:moveTo>
                      <a:cubicBezTo>
                        <a:pt x="871" y="1"/>
                        <a:pt x="809" y="7"/>
                        <a:pt x="743" y="21"/>
                      </a:cubicBezTo>
                      <a:cubicBezTo>
                        <a:pt x="0" y="179"/>
                        <a:pt x="58" y="1017"/>
                        <a:pt x="416" y="1299"/>
                      </a:cubicBezTo>
                      <a:cubicBezTo>
                        <a:pt x="529" y="1388"/>
                        <a:pt x="692" y="1437"/>
                        <a:pt x="863" y="1437"/>
                      </a:cubicBezTo>
                      <a:cubicBezTo>
                        <a:pt x="1233" y="1437"/>
                        <a:pt x="1640" y="1209"/>
                        <a:pt x="1647" y="673"/>
                      </a:cubicBezTo>
                      <a:cubicBezTo>
                        <a:pt x="1647" y="673"/>
                        <a:pt x="1516" y="1"/>
                        <a:pt x="9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6"/>
                <p:cNvSpPr/>
                <p:nvPr/>
              </p:nvSpPr>
              <p:spPr>
                <a:xfrm>
                  <a:off x="2288030" y="1994694"/>
                  <a:ext cx="51640" cy="46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2" h="1373" extrusionOk="0">
                      <a:moveTo>
                        <a:pt x="913" y="0"/>
                      </a:moveTo>
                      <a:cubicBezTo>
                        <a:pt x="846" y="0"/>
                        <a:pt x="772" y="12"/>
                        <a:pt x="690" y="37"/>
                      </a:cubicBezTo>
                      <a:cubicBezTo>
                        <a:pt x="1" y="253"/>
                        <a:pt x="110" y="908"/>
                        <a:pt x="403" y="1201"/>
                      </a:cubicBezTo>
                      <a:cubicBezTo>
                        <a:pt x="507" y="1307"/>
                        <a:pt x="681" y="1373"/>
                        <a:pt x="861" y="1373"/>
                      </a:cubicBezTo>
                      <a:cubicBezTo>
                        <a:pt x="1176" y="1373"/>
                        <a:pt x="1511" y="1171"/>
                        <a:pt x="1532" y="626"/>
                      </a:cubicBezTo>
                      <a:cubicBezTo>
                        <a:pt x="1532" y="626"/>
                        <a:pt x="1417" y="0"/>
                        <a:pt x="9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6"/>
                <p:cNvSpPr/>
                <p:nvPr/>
              </p:nvSpPr>
              <p:spPr>
                <a:xfrm>
                  <a:off x="2133751" y="3188111"/>
                  <a:ext cx="126706" cy="82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24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356" y="1680"/>
                        <a:pt x="796" y="1953"/>
                      </a:cubicBezTo>
                      <a:cubicBezTo>
                        <a:pt x="1118" y="2150"/>
                        <a:pt x="2029" y="2436"/>
                        <a:pt x="2687" y="2436"/>
                      </a:cubicBezTo>
                      <a:cubicBezTo>
                        <a:pt x="2936" y="2436"/>
                        <a:pt x="3149" y="2395"/>
                        <a:pt x="3280" y="2292"/>
                      </a:cubicBezTo>
                      <a:cubicBezTo>
                        <a:pt x="3759" y="1918"/>
                        <a:pt x="3610" y="507"/>
                        <a:pt x="3610" y="507"/>
                      </a:cubicBezTo>
                      <a:lnTo>
                        <a:pt x="3610" y="507"/>
                      </a:lnTo>
                      <a:cubicBezTo>
                        <a:pt x="3610" y="507"/>
                        <a:pt x="3067" y="643"/>
                        <a:pt x="2338" y="643"/>
                      </a:cubicBezTo>
                      <a:cubicBezTo>
                        <a:pt x="1626" y="643"/>
                        <a:pt x="736" y="513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6"/>
                <p:cNvSpPr/>
                <p:nvPr/>
              </p:nvSpPr>
              <p:spPr>
                <a:xfrm>
                  <a:off x="2884653" y="3100303"/>
                  <a:ext cx="127313" cy="112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7" h="3352" extrusionOk="0">
                      <a:moveTo>
                        <a:pt x="3639" y="1"/>
                      </a:moveTo>
                      <a:cubicBezTo>
                        <a:pt x="3639" y="1"/>
                        <a:pt x="1805" y="1868"/>
                        <a:pt x="1" y="2020"/>
                      </a:cubicBezTo>
                      <a:cubicBezTo>
                        <a:pt x="1" y="2020"/>
                        <a:pt x="575" y="3198"/>
                        <a:pt x="1428" y="3332"/>
                      </a:cubicBezTo>
                      <a:cubicBezTo>
                        <a:pt x="1508" y="3345"/>
                        <a:pt x="1593" y="3352"/>
                        <a:pt x="1679" y="3352"/>
                      </a:cubicBezTo>
                      <a:cubicBezTo>
                        <a:pt x="2502" y="3352"/>
                        <a:pt x="3517" y="2774"/>
                        <a:pt x="3639" y="2020"/>
                      </a:cubicBezTo>
                      <a:cubicBezTo>
                        <a:pt x="3777" y="1187"/>
                        <a:pt x="3639" y="1"/>
                        <a:pt x="36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6"/>
                <p:cNvSpPr/>
                <p:nvPr/>
              </p:nvSpPr>
              <p:spPr>
                <a:xfrm>
                  <a:off x="2294805" y="2914742"/>
                  <a:ext cx="497624" cy="218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6468" extrusionOk="0">
                      <a:moveTo>
                        <a:pt x="11186" y="1"/>
                      </a:moveTo>
                      <a:lnTo>
                        <a:pt x="7817" y="4443"/>
                      </a:lnTo>
                      <a:lnTo>
                        <a:pt x="3920" y="226"/>
                      </a:lnTo>
                      <a:lnTo>
                        <a:pt x="1" y="3376"/>
                      </a:lnTo>
                      <a:lnTo>
                        <a:pt x="225" y="5506"/>
                      </a:lnTo>
                      <a:lnTo>
                        <a:pt x="3724" y="1677"/>
                      </a:lnTo>
                      <a:lnTo>
                        <a:pt x="7817" y="6467"/>
                      </a:lnTo>
                      <a:lnTo>
                        <a:pt x="11411" y="1677"/>
                      </a:lnTo>
                      <a:lnTo>
                        <a:pt x="14762" y="4443"/>
                      </a:lnTo>
                      <a:lnTo>
                        <a:pt x="14762" y="3319"/>
                      </a:lnTo>
                      <a:lnTo>
                        <a:pt x="1118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36"/>
                <p:cNvSpPr/>
                <p:nvPr/>
              </p:nvSpPr>
              <p:spPr>
                <a:xfrm>
                  <a:off x="2164425" y="3257279"/>
                  <a:ext cx="83460" cy="90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" h="2684" extrusionOk="0">
                      <a:moveTo>
                        <a:pt x="82" y="1"/>
                      </a:moveTo>
                      <a:cubicBezTo>
                        <a:pt x="82" y="1"/>
                        <a:pt x="1" y="193"/>
                        <a:pt x="82" y="924"/>
                      </a:cubicBezTo>
                      <a:cubicBezTo>
                        <a:pt x="166" y="1641"/>
                        <a:pt x="747" y="2684"/>
                        <a:pt x="1210" y="2684"/>
                      </a:cubicBezTo>
                      <a:cubicBezTo>
                        <a:pt x="1223" y="2684"/>
                        <a:pt x="1236" y="2683"/>
                        <a:pt x="1249" y="2681"/>
                      </a:cubicBezTo>
                      <a:cubicBezTo>
                        <a:pt x="1719" y="2623"/>
                        <a:pt x="1456" y="843"/>
                        <a:pt x="1456" y="843"/>
                      </a:cubicBezTo>
                      <a:lnTo>
                        <a:pt x="1456" y="843"/>
                      </a:lnTo>
                      <a:cubicBezTo>
                        <a:pt x="1456" y="843"/>
                        <a:pt x="1887" y="1818"/>
                        <a:pt x="2161" y="1818"/>
                      </a:cubicBezTo>
                      <a:cubicBezTo>
                        <a:pt x="2179" y="1818"/>
                        <a:pt x="2196" y="1814"/>
                        <a:pt x="2212" y="1806"/>
                      </a:cubicBezTo>
                      <a:cubicBezTo>
                        <a:pt x="2475" y="1662"/>
                        <a:pt x="1887" y="383"/>
                        <a:pt x="1887" y="383"/>
                      </a:cubicBezTo>
                      <a:cubicBezTo>
                        <a:pt x="1869" y="386"/>
                        <a:pt x="1846" y="388"/>
                        <a:pt x="1821" y="388"/>
                      </a:cubicBezTo>
                      <a:cubicBezTo>
                        <a:pt x="1401" y="388"/>
                        <a:pt x="82" y="1"/>
                        <a:pt x="82" y="1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36"/>
                <p:cNvSpPr/>
                <p:nvPr/>
              </p:nvSpPr>
              <p:spPr>
                <a:xfrm>
                  <a:off x="2949844" y="3190201"/>
                  <a:ext cx="62797" cy="89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3" h="2667" extrusionOk="0">
                      <a:moveTo>
                        <a:pt x="1360" y="0"/>
                      </a:moveTo>
                      <a:cubicBezTo>
                        <a:pt x="1360" y="0"/>
                        <a:pt x="1264" y="86"/>
                        <a:pt x="862" y="378"/>
                      </a:cubicBezTo>
                      <a:cubicBezTo>
                        <a:pt x="460" y="665"/>
                        <a:pt x="0" y="665"/>
                        <a:pt x="0" y="665"/>
                      </a:cubicBezTo>
                      <a:cubicBezTo>
                        <a:pt x="0" y="665"/>
                        <a:pt x="77" y="1799"/>
                        <a:pt x="349" y="2039"/>
                      </a:cubicBezTo>
                      <a:cubicBezTo>
                        <a:pt x="378" y="2064"/>
                        <a:pt x="404" y="2076"/>
                        <a:pt x="426" y="2076"/>
                      </a:cubicBezTo>
                      <a:cubicBezTo>
                        <a:pt x="615" y="2076"/>
                        <a:pt x="565" y="1235"/>
                        <a:pt x="565" y="1235"/>
                      </a:cubicBezTo>
                      <a:lnTo>
                        <a:pt x="565" y="1235"/>
                      </a:lnTo>
                      <a:cubicBezTo>
                        <a:pt x="565" y="1236"/>
                        <a:pt x="854" y="2666"/>
                        <a:pt x="1353" y="2666"/>
                      </a:cubicBezTo>
                      <a:cubicBezTo>
                        <a:pt x="1355" y="2666"/>
                        <a:pt x="1358" y="2666"/>
                        <a:pt x="1360" y="2666"/>
                      </a:cubicBezTo>
                      <a:cubicBezTo>
                        <a:pt x="1862" y="2651"/>
                        <a:pt x="1360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36"/>
                <p:cNvSpPr/>
                <p:nvPr/>
              </p:nvSpPr>
              <p:spPr>
                <a:xfrm>
                  <a:off x="2463242" y="3235032"/>
                  <a:ext cx="128459" cy="49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1" h="14824" extrusionOk="0">
                      <a:moveTo>
                        <a:pt x="1" y="0"/>
                      </a:moveTo>
                      <a:cubicBezTo>
                        <a:pt x="1" y="0"/>
                        <a:pt x="872" y="12168"/>
                        <a:pt x="1517" y="14403"/>
                      </a:cubicBezTo>
                      <a:lnTo>
                        <a:pt x="3810" y="14824"/>
                      </a:lnTo>
                      <a:lnTo>
                        <a:pt x="3810" y="14824"/>
                      </a:lnTo>
                      <a:lnTo>
                        <a:pt x="15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36"/>
                <p:cNvSpPr/>
                <p:nvPr/>
              </p:nvSpPr>
              <p:spPr>
                <a:xfrm>
                  <a:off x="2552466" y="3229234"/>
                  <a:ext cx="175549" cy="491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8" h="14576" extrusionOk="0">
                      <a:moveTo>
                        <a:pt x="1163" y="0"/>
                      </a:moveTo>
                      <a:lnTo>
                        <a:pt x="1" y="159"/>
                      </a:lnTo>
                      <a:lnTo>
                        <a:pt x="2897" y="14575"/>
                      </a:lnTo>
                      <a:cubicBezTo>
                        <a:pt x="2897" y="14575"/>
                        <a:pt x="5016" y="14532"/>
                        <a:pt x="5113" y="14403"/>
                      </a:cubicBezTo>
                      <a:cubicBezTo>
                        <a:pt x="5208" y="14278"/>
                        <a:pt x="1163" y="0"/>
                        <a:pt x="11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36"/>
                <p:cNvSpPr/>
                <p:nvPr/>
              </p:nvSpPr>
              <p:spPr>
                <a:xfrm>
                  <a:off x="2324637" y="3179044"/>
                  <a:ext cx="435501" cy="13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3919" extrusionOk="0">
                      <a:moveTo>
                        <a:pt x="12919" y="0"/>
                      </a:moveTo>
                      <a:cubicBezTo>
                        <a:pt x="12919" y="0"/>
                        <a:pt x="9606" y="1494"/>
                        <a:pt x="5445" y="1494"/>
                      </a:cubicBezTo>
                      <a:cubicBezTo>
                        <a:pt x="3718" y="1494"/>
                        <a:pt x="1844" y="1237"/>
                        <a:pt x="0" y="508"/>
                      </a:cubicBezTo>
                      <a:lnTo>
                        <a:pt x="0" y="508"/>
                      </a:lnTo>
                      <a:cubicBezTo>
                        <a:pt x="0" y="508"/>
                        <a:pt x="125" y="2490"/>
                        <a:pt x="1303" y="3375"/>
                      </a:cubicBezTo>
                      <a:cubicBezTo>
                        <a:pt x="1798" y="3746"/>
                        <a:pt x="3631" y="3918"/>
                        <a:pt x="5650" y="3918"/>
                      </a:cubicBezTo>
                      <a:cubicBezTo>
                        <a:pt x="8453" y="3918"/>
                        <a:pt x="11614" y="3587"/>
                        <a:pt x="12053" y="2997"/>
                      </a:cubicBezTo>
                      <a:cubicBezTo>
                        <a:pt x="12815" y="1982"/>
                        <a:pt x="12919" y="0"/>
                        <a:pt x="129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36"/>
                <p:cNvSpPr/>
                <p:nvPr/>
              </p:nvSpPr>
              <p:spPr>
                <a:xfrm>
                  <a:off x="2372063" y="3582253"/>
                  <a:ext cx="266593" cy="26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9" h="7817" extrusionOk="0">
                      <a:moveTo>
                        <a:pt x="2706" y="0"/>
                      </a:moveTo>
                      <a:lnTo>
                        <a:pt x="4222" y="5596"/>
                      </a:lnTo>
                      <a:cubicBezTo>
                        <a:pt x="4222" y="5596"/>
                        <a:pt x="3765" y="5247"/>
                        <a:pt x="3103" y="5247"/>
                      </a:cubicBezTo>
                      <a:cubicBezTo>
                        <a:pt x="2772" y="5247"/>
                        <a:pt x="2390" y="5334"/>
                        <a:pt x="1988" y="5596"/>
                      </a:cubicBezTo>
                      <a:cubicBezTo>
                        <a:pt x="786" y="6385"/>
                        <a:pt x="0" y="7816"/>
                        <a:pt x="0" y="7816"/>
                      </a:cubicBezTo>
                      <a:lnTo>
                        <a:pt x="7909" y="7463"/>
                      </a:lnTo>
                      <a:lnTo>
                        <a:pt x="6515" y="412"/>
                      </a:lnTo>
                      <a:lnTo>
                        <a:pt x="270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36"/>
                <p:cNvSpPr/>
                <p:nvPr/>
              </p:nvSpPr>
              <p:spPr>
                <a:xfrm>
                  <a:off x="2612499" y="3591928"/>
                  <a:ext cx="272188" cy="241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5" h="7176" extrusionOk="0">
                      <a:moveTo>
                        <a:pt x="0" y="0"/>
                      </a:moveTo>
                      <a:lnTo>
                        <a:pt x="1690" y="6845"/>
                      </a:lnTo>
                      <a:lnTo>
                        <a:pt x="8075" y="7176"/>
                      </a:lnTo>
                      <a:cubicBezTo>
                        <a:pt x="8075" y="7176"/>
                        <a:pt x="7587" y="4404"/>
                        <a:pt x="6342" y="4236"/>
                      </a:cubicBezTo>
                      <a:cubicBezTo>
                        <a:pt x="6266" y="4225"/>
                        <a:pt x="6190" y="4220"/>
                        <a:pt x="6115" y="4220"/>
                      </a:cubicBezTo>
                      <a:cubicBezTo>
                        <a:pt x="4950" y="4220"/>
                        <a:pt x="3853" y="5389"/>
                        <a:pt x="3853" y="5389"/>
                      </a:cubicBezTo>
                      <a:lnTo>
                        <a:pt x="33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36"/>
                <p:cNvSpPr/>
                <p:nvPr/>
              </p:nvSpPr>
              <p:spPr>
                <a:xfrm>
                  <a:off x="2587791" y="3514400"/>
                  <a:ext cx="155863" cy="79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" h="2354" extrusionOk="0">
                      <a:moveTo>
                        <a:pt x="1606" y="1"/>
                      </a:moveTo>
                      <a:cubicBezTo>
                        <a:pt x="1003" y="1"/>
                        <a:pt x="501" y="40"/>
                        <a:pt x="369" y="132"/>
                      </a:cubicBezTo>
                      <a:cubicBezTo>
                        <a:pt x="0" y="385"/>
                        <a:pt x="369" y="1256"/>
                        <a:pt x="369" y="1678"/>
                      </a:cubicBezTo>
                      <a:cubicBezTo>
                        <a:pt x="369" y="2099"/>
                        <a:pt x="733" y="2300"/>
                        <a:pt x="733" y="2300"/>
                      </a:cubicBezTo>
                      <a:lnTo>
                        <a:pt x="4069" y="2353"/>
                      </a:lnTo>
                      <a:cubicBezTo>
                        <a:pt x="4069" y="2353"/>
                        <a:pt x="4318" y="2300"/>
                        <a:pt x="4471" y="2084"/>
                      </a:cubicBezTo>
                      <a:cubicBezTo>
                        <a:pt x="4624" y="1870"/>
                        <a:pt x="4433" y="639"/>
                        <a:pt x="4266" y="333"/>
                      </a:cubicBezTo>
                      <a:cubicBezTo>
                        <a:pt x="4157" y="135"/>
                        <a:pt x="2713" y="1"/>
                        <a:pt x="16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36"/>
                <p:cNvSpPr/>
                <p:nvPr/>
              </p:nvSpPr>
              <p:spPr>
                <a:xfrm>
                  <a:off x="2446961" y="3506479"/>
                  <a:ext cx="150369" cy="9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" h="2727" extrusionOk="0">
                      <a:moveTo>
                        <a:pt x="474" y="0"/>
                      </a:moveTo>
                      <a:cubicBezTo>
                        <a:pt x="384" y="0"/>
                        <a:pt x="319" y="10"/>
                        <a:pt x="287" y="32"/>
                      </a:cubicBezTo>
                      <a:cubicBezTo>
                        <a:pt x="0" y="238"/>
                        <a:pt x="43" y="1272"/>
                        <a:pt x="91" y="1760"/>
                      </a:cubicBezTo>
                      <a:cubicBezTo>
                        <a:pt x="144" y="2244"/>
                        <a:pt x="484" y="2248"/>
                        <a:pt x="484" y="2248"/>
                      </a:cubicBezTo>
                      <a:lnTo>
                        <a:pt x="4308" y="2726"/>
                      </a:lnTo>
                      <a:cubicBezTo>
                        <a:pt x="4308" y="2726"/>
                        <a:pt x="4432" y="2688"/>
                        <a:pt x="4447" y="2588"/>
                      </a:cubicBezTo>
                      <a:cubicBezTo>
                        <a:pt x="4461" y="2487"/>
                        <a:pt x="4255" y="1171"/>
                        <a:pt x="3935" y="903"/>
                      </a:cubicBezTo>
                      <a:cubicBezTo>
                        <a:pt x="3653" y="665"/>
                        <a:pt x="1210" y="0"/>
                        <a:pt x="4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36"/>
                <p:cNvSpPr/>
                <p:nvPr/>
              </p:nvSpPr>
              <p:spPr>
                <a:xfrm>
                  <a:off x="2358513" y="3833779"/>
                  <a:ext cx="284154" cy="4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0" h="1369" extrusionOk="0">
                      <a:moveTo>
                        <a:pt x="8311" y="1"/>
                      </a:moveTo>
                      <a:lnTo>
                        <a:pt x="504" y="178"/>
                      </a:lnTo>
                      <a:lnTo>
                        <a:pt x="0" y="1369"/>
                      </a:lnTo>
                      <a:lnTo>
                        <a:pt x="8430" y="1178"/>
                      </a:lnTo>
                      <a:lnTo>
                        <a:pt x="8311" y="1"/>
                      </a:lnTo>
                      <a:close/>
                    </a:path>
                  </a:pathLst>
                </a:custGeom>
                <a:solidFill>
                  <a:srgbClr val="2D10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36"/>
                <p:cNvSpPr/>
                <p:nvPr/>
              </p:nvSpPr>
              <p:spPr>
                <a:xfrm>
                  <a:off x="2669431" y="3822622"/>
                  <a:ext cx="215256" cy="4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6" h="1399" extrusionOk="0">
                      <a:moveTo>
                        <a:pt x="1" y="1"/>
                      </a:moveTo>
                      <a:lnTo>
                        <a:pt x="1" y="1399"/>
                      </a:lnTo>
                      <a:lnTo>
                        <a:pt x="6386" y="1399"/>
                      </a:lnTo>
                      <a:lnTo>
                        <a:pt x="6386" y="3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2D10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49" name="Google Shape;949;p36"/>
            <p:cNvGrpSpPr/>
            <p:nvPr/>
          </p:nvGrpSpPr>
          <p:grpSpPr>
            <a:xfrm>
              <a:off x="5750900" y="1961294"/>
              <a:ext cx="1245000" cy="2168756"/>
              <a:chOff x="5750900" y="1961294"/>
              <a:chExt cx="1245000" cy="2168756"/>
            </a:xfrm>
          </p:grpSpPr>
          <p:sp>
            <p:nvSpPr>
              <p:cNvPr id="950" name="Google Shape;950;p36"/>
              <p:cNvSpPr/>
              <p:nvPr/>
            </p:nvSpPr>
            <p:spPr>
              <a:xfrm>
                <a:off x="5750900" y="3905050"/>
                <a:ext cx="1245000" cy="2250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51" name="Google Shape;951;p36"/>
              <p:cNvGrpSpPr/>
              <p:nvPr/>
            </p:nvGrpSpPr>
            <p:grpSpPr>
              <a:xfrm>
                <a:off x="5829302" y="1961294"/>
                <a:ext cx="957090" cy="2068105"/>
                <a:chOff x="4171175" y="3416475"/>
                <a:chExt cx="672775" cy="1453750"/>
              </a:xfrm>
            </p:grpSpPr>
            <p:sp>
              <p:nvSpPr>
                <p:cNvPr id="952" name="Google Shape;952;p36"/>
                <p:cNvSpPr/>
                <p:nvPr/>
              </p:nvSpPr>
              <p:spPr>
                <a:xfrm>
                  <a:off x="4403325" y="4837850"/>
                  <a:ext cx="61925" cy="3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1295" extrusionOk="0">
                      <a:moveTo>
                        <a:pt x="1016" y="1"/>
                      </a:moveTo>
                      <a:cubicBezTo>
                        <a:pt x="879" y="1"/>
                        <a:pt x="749" y="37"/>
                        <a:pt x="638" y="126"/>
                      </a:cubicBezTo>
                      <a:cubicBezTo>
                        <a:pt x="0" y="629"/>
                        <a:pt x="254" y="1294"/>
                        <a:pt x="254" y="1294"/>
                      </a:cubicBezTo>
                      <a:lnTo>
                        <a:pt x="2476" y="797"/>
                      </a:lnTo>
                      <a:cubicBezTo>
                        <a:pt x="2476" y="797"/>
                        <a:pt x="1658" y="1"/>
                        <a:pt x="1016" y="1"/>
                      </a:cubicBezTo>
                      <a:close/>
                    </a:path>
                  </a:pathLst>
                </a:custGeom>
                <a:solidFill>
                  <a:srgbClr val="0C05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36"/>
                <p:cNvSpPr/>
                <p:nvPr/>
              </p:nvSpPr>
              <p:spPr>
                <a:xfrm>
                  <a:off x="4638825" y="4826550"/>
                  <a:ext cx="64075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3" h="1358" extrusionOk="0">
                      <a:moveTo>
                        <a:pt x="1438" y="0"/>
                      </a:moveTo>
                      <a:cubicBezTo>
                        <a:pt x="834" y="0"/>
                        <a:pt x="0" y="913"/>
                        <a:pt x="0" y="913"/>
                      </a:cubicBezTo>
                      <a:lnTo>
                        <a:pt x="2562" y="1358"/>
                      </a:lnTo>
                      <a:cubicBezTo>
                        <a:pt x="2562" y="1358"/>
                        <a:pt x="2236" y="315"/>
                        <a:pt x="1643" y="42"/>
                      </a:cubicBezTo>
                      <a:cubicBezTo>
                        <a:pt x="1579" y="13"/>
                        <a:pt x="1510" y="0"/>
                        <a:pt x="1438" y="0"/>
                      </a:cubicBezTo>
                      <a:close/>
                    </a:path>
                  </a:pathLst>
                </a:custGeom>
                <a:solidFill>
                  <a:srgbClr val="0C05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36"/>
                <p:cNvSpPr/>
                <p:nvPr/>
              </p:nvSpPr>
              <p:spPr>
                <a:xfrm>
                  <a:off x="4562475" y="4678700"/>
                  <a:ext cx="155225" cy="17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9" h="6912" extrusionOk="0">
                      <a:moveTo>
                        <a:pt x="4833" y="0"/>
                      </a:moveTo>
                      <a:cubicBezTo>
                        <a:pt x="3971" y="0"/>
                        <a:pt x="1" y="1954"/>
                        <a:pt x="1" y="1954"/>
                      </a:cubicBezTo>
                      <a:cubicBezTo>
                        <a:pt x="1" y="1954"/>
                        <a:pt x="494" y="6525"/>
                        <a:pt x="843" y="6774"/>
                      </a:cubicBezTo>
                      <a:cubicBezTo>
                        <a:pt x="965" y="6861"/>
                        <a:pt x="1341" y="6912"/>
                        <a:pt x="1833" y="6912"/>
                      </a:cubicBezTo>
                      <a:cubicBezTo>
                        <a:pt x="2752" y="6912"/>
                        <a:pt x="4075" y="6737"/>
                        <a:pt x="4916" y="6301"/>
                      </a:cubicBezTo>
                      <a:cubicBezTo>
                        <a:pt x="6209" y="5630"/>
                        <a:pt x="6109" y="5161"/>
                        <a:pt x="6109" y="4788"/>
                      </a:cubicBezTo>
                      <a:cubicBezTo>
                        <a:pt x="6109" y="4415"/>
                        <a:pt x="5142" y="562"/>
                        <a:pt x="4993" y="69"/>
                      </a:cubicBezTo>
                      <a:cubicBezTo>
                        <a:pt x="4979" y="22"/>
                        <a:pt x="4923" y="0"/>
                        <a:pt x="48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36"/>
                <p:cNvSpPr/>
                <p:nvPr/>
              </p:nvSpPr>
              <p:spPr>
                <a:xfrm>
                  <a:off x="4383375" y="4719300"/>
                  <a:ext cx="156275" cy="14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1" h="5646" extrusionOk="0">
                      <a:moveTo>
                        <a:pt x="4604" y="0"/>
                      </a:moveTo>
                      <a:lnTo>
                        <a:pt x="195" y="374"/>
                      </a:lnTo>
                      <a:cubicBezTo>
                        <a:pt x="195" y="374"/>
                        <a:pt x="0" y="4556"/>
                        <a:pt x="91" y="4671"/>
                      </a:cubicBezTo>
                      <a:cubicBezTo>
                        <a:pt x="177" y="4782"/>
                        <a:pt x="2795" y="5572"/>
                        <a:pt x="4130" y="5639"/>
                      </a:cubicBezTo>
                      <a:cubicBezTo>
                        <a:pt x="4227" y="5643"/>
                        <a:pt x="4319" y="5646"/>
                        <a:pt x="4407" y="5646"/>
                      </a:cubicBezTo>
                      <a:cubicBezTo>
                        <a:pt x="5534" y="5646"/>
                        <a:pt x="5978" y="5280"/>
                        <a:pt x="5978" y="5280"/>
                      </a:cubicBezTo>
                      <a:lnTo>
                        <a:pt x="6250" y="1397"/>
                      </a:lnTo>
                      <a:lnTo>
                        <a:pt x="46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36"/>
                <p:cNvSpPr/>
                <p:nvPr/>
              </p:nvSpPr>
              <p:spPr>
                <a:xfrm>
                  <a:off x="4189625" y="3570150"/>
                  <a:ext cx="509525" cy="4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1" h="16426" extrusionOk="0">
                      <a:moveTo>
                        <a:pt x="10244" y="1"/>
                      </a:moveTo>
                      <a:cubicBezTo>
                        <a:pt x="7010" y="1"/>
                        <a:pt x="2959" y="998"/>
                        <a:pt x="1489" y="5893"/>
                      </a:cubicBezTo>
                      <a:cubicBezTo>
                        <a:pt x="1489" y="5893"/>
                        <a:pt x="0" y="11714"/>
                        <a:pt x="2897" y="14093"/>
                      </a:cubicBezTo>
                      <a:cubicBezTo>
                        <a:pt x="5112" y="15914"/>
                        <a:pt x="7699" y="16425"/>
                        <a:pt x="10191" y="16425"/>
                      </a:cubicBezTo>
                      <a:cubicBezTo>
                        <a:pt x="10954" y="16425"/>
                        <a:pt x="11708" y="16377"/>
                        <a:pt x="12440" y="16304"/>
                      </a:cubicBezTo>
                      <a:cubicBezTo>
                        <a:pt x="15566" y="15988"/>
                        <a:pt x="19410" y="14064"/>
                        <a:pt x="19898" y="9536"/>
                      </a:cubicBezTo>
                      <a:cubicBezTo>
                        <a:pt x="20381" y="5009"/>
                        <a:pt x="16399" y="791"/>
                        <a:pt x="14077" y="389"/>
                      </a:cubicBezTo>
                      <a:cubicBezTo>
                        <a:pt x="13299" y="255"/>
                        <a:pt x="11875" y="1"/>
                        <a:pt x="10244" y="1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36"/>
                <p:cNvSpPr/>
                <p:nvPr/>
              </p:nvSpPr>
              <p:spPr>
                <a:xfrm>
                  <a:off x="4449875" y="3698675"/>
                  <a:ext cx="3037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3460" extrusionOk="0">
                      <a:moveTo>
                        <a:pt x="508" y="1"/>
                      </a:moveTo>
                      <a:cubicBezTo>
                        <a:pt x="135" y="135"/>
                        <a:pt x="1" y="2561"/>
                        <a:pt x="111" y="3074"/>
                      </a:cubicBezTo>
                      <a:cubicBezTo>
                        <a:pt x="172" y="3343"/>
                        <a:pt x="305" y="3460"/>
                        <a:pt x="451" y="3460"/>
                      </a:cubicBezTo>
                      <a:cubicBezTo>
                        <a:pt x="580" y="3460"/>
                        <a:pt x="718" y="3368"/>
                        <a:pt x="824" y="3208"/>
                      </a:cubicBezTo>
                      <a:cubicBezTo>
                        <a:pt x="1042" y="2875"/>
                        <a:pt x="1214" y="1500"/>
                        <a:pt x="1083" y="1500"/>
                      </a:cubicBezTo>
                      <a:cubicBezTo>
                        <a:pt x="1078" y="1500"/>
                        <a:pt x="1073" y="1501"/>
                        <a:pt x="1068" y="1505"/>
                      </a:cubicBezTo>
                      <a:cubicBezTo>
                        <a:pt x="910" y="1604"/>
                        <a:pt x="327" y="2155"/>
                        <a:pt x="303" y="2155"/>
                      </a:cubicBezTo>
                      <a:cubicBezTo>
                        <a:pt x="274" y="2155"/>
                        <a:pt x="508" y="1"/>
                        <a:pt x="508" y="1"/>
                      </a:cubicBezTo>
                      <a:close/>
                    </a:path>
                  </a:pathLst>
                </a:custGeom>
                <a:solidFill>
                  <a:srgbClr val="FF5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36"/>
                <p:cNvSpPr/>
                <p:nvPr/>
              </p:nvSpPr>
              <p:spPr>
                <a:xfrm>
                  <a:off x="4498700" y="3692925"/>
                  <a:ext cx="35925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" h="1202" extrusionOk="0">
                      <a:moveTo>
                        <a:pt x="825" y="0"/>
                      </a:moveTo>
                      <a:cubicBezTo>
                        <a:pt x="815" y="0"/>
                        <a:pt x="805" y="0"/>
                        <a:pt x="795" y="1"/>
                      </a:cubicBezTo>
                      <a:cubicBezTo>
                        <a:pt x="278" y="30"/>
                        <a:pt x="0" y="781"/>
                        <a:pt x="417" y="1074"/>
                      </a:cubicBezTo>
                      <a:cubicBezTo>
                        <a:pt x="544" y="1163"/>
                        <a:pt x="679" y="1201"/>
                        <a:pt x="807" y="1201"/>
                      </a:cubicBezTo>
                      <a:cubicBezTo>
                        <a:pt x="1104" y="1201"/>
                        <a:pt x="1370" y="997"/>
                        <a:pt x="1436" y="752"/>
                      </a:cubicBezTo>
                      <a:cubicBezTo>
                        <a:pt x="1436" y="752"/>
                        <a:pt x="1432" y="719"/>
                        <a:pt x="1418" y="657"/>
                      </a:cubicBezTo>
                      <a:cubicBezTo>
                        <a:pt x="1367" y="456"/>
                        <a:pt x="1206" y="0"/>
                        <a:pt x="8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36"/>
                <p:cNvSpPr/>
                <p:nvPr/>
              </p:nvSpPr>
              <p:spPr>
                <a:xfrm>
                  <a:off x="4365050" y="3706200"/>
                  <a:ext cx="31500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133" extrusionOk="0">
                      <a:moveTo>
                        <a:pt x="673" y="1"/>
                      </a:moveTo>
                      <a:cubicBezTo>
                        <a:pt x="660" y="1"/>
                        <a:pt x="646" y="1"/>
                        <a:pt x="632" y="2"/>
                      </a:cubicBezTo>
                      <a:cubicBezTo>
                        <a:pt x="0" y="31"/>
                        <a:pt x="115" y="672"/>
                        <a:pt x="436" y="992"/>
                      </a:cubicBezTo>
                      <a:cubicBezTo>
                        <a:pt x="533" y="1090"/>
                        <a:pt x="637" y="1133"/>
                        <a:pt x="738" y="1133"/>
                      </a:cubicBezTo>
                      <a:cubicBezTo>
                        <a:pt x="967" y="1133"/>
                        <a:pt x="1179" y="909"/>
                        <a:pt x="1259" y="600"/>
                      </a:cubicBezTo>
                      <a:cubicBezTo>
                        <a:pt x="1259" y="600"/>
                        <a:pt x="1259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36"/>
                <p:cNvSpPr/>
                <p:nvPr/>
              </p:nvSpPr>
              <p:spPr>
                <a:xfrm>
                  <a:off x="4358800" y="3743825"/>
                  <a:ext cx="48500" cy="1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" h="474" extrusionOk="0">
                      <a:moveTo>
                        <a:pt x="749" y="1"/>
                      </a:moveTo>
                      <a:cubicBezTo>
                        <a:pt x="714" y="1"/>
                        <a:pt x="678" y="2"/>
                        <a:pt x="643" y="4"/>
                      </a:cubicBezTo>
                      <a:cubicBezTo>
                        <a:pt x="1" y="43"/>
                        <a:pt x="1" y="349"/>
                        <a:pt x="700" y="421"/>
                      </a:cubicBezTo>
                      <a:cubicBezTo>
                        <a:pt x="997" y="452"/>
                        <a:pt x="1275" y="473"/>
                        <a:pt x="1487" y="473"/>
                      </a:cubicBezTo>
                      <a:cubicBezTo>
                        <a:pt x="1772" y="473"/>
                        <a:pt x="1940" y="434"/>
                        <a:pt x="1883" y="325"/>
                      </a:cubicBezTo>
                      <a:cubicBezTo>
                        <a:pt x="1883" y="325"/>
                        <a:pt x="1348" y="1"/>
                        <a:pt x="749" y="1"/>
                      </a:cubicBezTo>
                      <a:close/>
                    </a:path>
                  </a:pathLst>
                </a:custGeom>
                <a:solidFill>
                  <a:srgbClr val="FF5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36"/>
                <p:cNvSpPr/>
                <p:nvPr/>
              </p:nvSpPr>
              <p:spPr>
                <a:xfrm>
                  <a:off x="4512550" y="3734450"/>
                  <a:ext cx="47450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" h="524" extrusionOk="0">
                      <a:moveTo>
                        <a:pt x="1612" y="1"/>
                      </a:moveTo>
                      <a:cubicBezTo>
                        <a:pt x="1607" y="1"/>
                        <a:pt x="1601" y="1"/>
                        <a:pt x="1596" y="1"/>
                      </a:cubicBezTo>
                      <a:cubicBezTo>
                        <a:pt x="1596" y="1"/>
                        <a:pt x="160" y="39"/>
                        <a:pt x="60" y="298"/>
                      </a:cubicBezTo>
                      <a:cubicBezTo>
                        <a:pt x="0" y="461"/>
                        <a:pt x="378" y="523"/>
                        <a:pt x="763" y="523"/>
                      </a:cubicBezTo>
                      <a:cubicBezTo>
                        <a:pt x="1002" y="523"/>
                        <a:pt x="1243" y="499"/>
                        <a:pt x="1386" y="461"/>
                      </a:cubicBezTo>
                      <a:cubicBezTo>
                        <a:pt x="1757" y="367"/>
                        <a:pt x="1897" y="1"/>
                        <a:pt x="1612" y="1"/>
                      </a:cubicBezTo>
                      <a:close/>
                    </a:path>
                  </a:pathLst>
                </a:custGeom>
                <a:solidFill>
                  <a:srgbClr val="FF5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36"/>
                <p:cNvSpPr/>
                <p:nvPr/>
              </p:nvSpPr>
              <p:spPr>
                <a:xfrm>
                  <a:off x="4422000" y="3777650"/>
                  <a:ext cx="85725" cy="5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" h="2329" extrusionOk="0">
                      <a:moveTo>
                        <a:pt x="3428" y="1"/>
                      </a:moveTo>
                      <a:cubicBezTo>
                        <a:pt x="3428" y="1"/>
                        <a:pt x="2829" y="1940"/>
                        <a:pt x="1714" y="1997"/>
                      </a:cubicBezTo>
                      <a:cubicBezTo>
                        <a:pt x="1691" y="1999"/>
                        <a:pt x="1669" y="1999"/>
                        <a:pt x="1646" y="1999"/>
                      </a:cubicBezTo>
                      <a:cubicBezTo>
                        <a:pt x="579" y="1999"/>
                        <a:pt x="0" y="586"/>
                        <a:pt x="0" y="586"/>
                      </a:cubicBezTo>
                      <a:lnTo>
                        <a:pt x="0" y="586"/>
                      </a:lnTo>
                      <a:cubicBezTo>
                        <a:pt x="0" y="586"/>
                        <a:pt x="112" y="2328"/>
                        <a:pt x="1640" y="2328"/>
                      </a:cubicBezTo>
                      <a:cubicBezTo>
                        <a:pt x="1664" y="2328"/>
                        <a:pt x="1689" y="2328"/>
                        <a:pt x="1714" y="2327"/>
                      </a:cubicBezTo>
                      <a:cubicBezTo>
                        <a:pt x="3313" y="2270"/>
                        <a:pt x="3428" y="1"/>
                        <a:pt x="34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36"/>
                <p:cNvSpPr/>
                <p:nvPr/>
              </p:nvSpPr>
              <p:spPr>
                <a:xfrm>
                  <a:off x="4578050" y="3659575"/>
                  <a:ext cx="169200" cy="35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8" h="14254" extrusionOk="0">
                      <a:moveTo>
                        <a:pt x="1" y="0"/>
                      </a:moveTo>
                      <a:cubicBezTo>
                        <a:pt x="1" y="0"/>
                        <a:pt x="986" y="12363"/>
                        <a:pt x="297" y="14254"/>
                      </a:cubicBezTo>
                      <a:cubicBezTo>
                        <a:pt x="297" y="14254"/>
                        <a:pt x="1713" y="13699"/>
                        <a:pt x="2910" y="12847"/>
                      </a:cubicBezTo>
                      <a:cubicBezTo>
                        <a:pt x="2910" y="12847"/>
                        <a:pt x="3164" y="10363"/>
                        <a:pt x="3255" y="9162"/>
                      </a:cubicBezTo>
                      <a:cubicBezTo>
                        <a:pt x="3255" y="9162"/>
                        <a:pt x="3677" y="11483"/>
                        <a:pt x="3533" y="12847"/>
                      </a:cubicBezTo>
                      <a:cubicBezTo>
                        <a:pt x="3533" y="12847"/>
                        <a:pt x="6768" y="11090"/>
                        <a:pt x="6548" y="8400"/>
                      </a:cubicBezTo>
                      <a:cubicBezTo>
                        <a:pt x="6328" y="5705"/>
                        <a:pt x="4332" y="2508"/>
                        <a:pt x="3533" y="1335"/>
                      </a:cubicBezTo>
                      <a:cubicBezTo>
                        <a:pt x="2729" y="162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A11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36"/>
                <p:cNvSpPr/>
                <p:nvPr/>
              </p:nvSpPr>
              <p:spPr>
                <a:xfrm>
                  <a:off x="4177875" y="3682650"/>
                  <a:ext cx="159675" cy="34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7" h="13868" extrusionOk="0">
                      <a:moveTo>
                        <a:pt x="5539" y="1"/>
                      </a:moveTo>
                      <a:lnTo>
                        <a:pt x="1772" y="2332"/>
                      </a:lnTo>
                      <a:cubicBezTo>
                        <a:pt x="1772" y="2332"/>
                        <a:pt x="1" y="7841"/>
                        <a:pt x="685" y="10148"/>
                      </a:cubicBezTo>
                      <a:cubicBezTo>
                        <a:pt x="1375" y="12450"/>
                        <a:pt x="3476" y="12732"/>
                        <a:pt x="3476" y="12732"/>
                      </a:cubicBezTo>
                      <a:cubicBezTo>
                        <a:pt x="3074" y="11560"/>
                        <a:pt x="3720" y="9377"/>
                        <a:pt x="3720" y="9377"/>
                      </a:cubicBezTo>
                      <a:lnTo>
                        <a:pt x="3720" y="9377"/>
                      </a:lnTo>
                      <a:cubicBezTo>
                        <a:pt x="3720" y="9377"/>
                        <a:pt x="3596" y="11847"/>
                        <a:pt x="3921" y="12531"/>
                      </a:cubicBezTo>
                      <a:cubicBezTo>
                        <a:pt x="4246" y="13221"/>
                        <a:pt x="6387" y="13867"/>
                        <a:pt x="6387" y="13867"/>
                      </a:cubicBezTo>
                      <a:cubicBezTo>
                        <a:pt x="5539" y="11321"/>
                        <a:pt x="5539" y="1"/>
                        <a:pt x="5539" y="1"/>
                      </a:cubicBezTo>
                      <a:close/>
                    </a:path>
                  </a:pathLst>
                </a:custGeom>
                <a:solidFill>
                  <a:srgbClr val="4A11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36"/>
                <p:cNvSpPr/>
                <p:nvPr/>
              </p:nvSpPr>
              <p:spPr>
                <a:xfrm>
                  <a:off x="4176825" y="3483300"/>
                  <a:ext cx="575100" cy="4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04" h="17554" extrusionOk="0">
                      <a:moveTo>
                        <a:pt x="12089" y="1"/>
                      </a:moveTo>
                      <a:cubicBezTo>
                        <a:pt x="8597" y="1"/>
                        <a:pt x="4571" y="1792"/>
                        <a:pt x="3259" y="3006"/>
                      </a:cubicBezTo>
                      <a:cubicBezTo>
                        <a:pt x="1651" y="4495"/>
                        <a:pt x="1536" y="9362"/>
                        <a:pt x="1144" y="10655"/>
                      </a:cubicBezTo>
                      <a:cubicBezTo>
                        <a:pt x="751" y="11947"/>
                        <a:pt x="0" y="17088"/>
                        <a:pt x="570" y="17481"/>
                      </a:cubicBezTo>
                      <a:cubicBezTo>
                        <a:pt x="641" y="17529"/>
                        <a:pt x="733" y="17553"/>
                        <a:pt x="843" y="17553"/>
                      </a:cubicBezTo>
                      <a:cubicBezTo>
                        <a:pt x="1627" y="17553"/>
                        <a:pt x="3280" y="16339"/>
                        <a:pt x="3968" y="14106"/>
                      </a:cubicBezTo>
                      <a:cubicBezTo>
                        <a:pt x="4753" y="11560"/>
                        <a:pt x="3930" y="9804"/>
                        <a:pt x="4399" y="8918"/>
                      </a:cubicBezTo>
                      <a:cubicBezTo>
                        <a:pt x="4399" y="8918"/>
                        <a:pt x="6557" y="6773"/>
                        <a:pt x="10008" y="6616"/>
                      </a:cubicBezTo>
                      <a:cubicBezTo>
                        <a:pt x="10490" y="6594"/>
                        <a:pt x="10969" y="6583"/>
                        <a:pt x="11440" y="6583"/>
                      </a:cubicBezTo>
                      <a:cubicBezTo>
                        <a:pt x="14347" y="6583"/>
                        <a:pt x="16916" y="6998"/>
                        <a:pt x="17423" y="7765"/>
                      </a:cubicBezTo>
                      <a:cubicBezTo>
                        <a:pt x="18007" y="8655"/>
                        <a:pt x="18811" y="13005"/>
                        <a:pt x="20448" y="14106"/>
                      </a:cubicBezTo>
                      <a:cubicBezTo>
                        <a:pt x="20956" y="14446"/>
                        <a:pt x="21420" y="14633"/>
                        <a:pt x="21817" y="14728"/>
                      </a:cubicBezTo>
                      <a:cubicBezTo>
                        <a:pt x="21883" y="14744"/>
                        <a:pt x="21948" y="14751"/>
                        <a:pt x="22010" y="14751"/>
                      </a:cubicBezTo>
                      <a:cubicBezTo>
                        <a:pt x="22583" y="14751"/>
                        <a:pt x="23004" y="14137"/>
                        <a:pt x="22736" y="13580"/>
                      </a:cubicBezTo>
                      <a:cubicBezTo>
                        <a:pt x="21778" y="11603"/>
                        <a:pt x="19845" y="7520"/>
                        <a:pt x="19333" y="5711"/>
                      </a:cubicBezTo>
                      <a:cubicBezTo>
                        <a:pt x="18639" y="3279"/>
                        <a:pt x="18117" y="1436"/>
                        <a:pt x="14336" y="302"/>
                      </a:cubicBezTo>
                      <a:cubicBezTo>
                        <a:pt x="13639" y="92"/>
                        <a:pt x="12878" y="1"/>
                        <a:pt x="1208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36"/>
                <p:cNvSpPr/>
                <p:nvPr/>
              </p:nvSpPr>
              <p:spPr>
                <a:xfrm>
                  <a:off x="4387075" y="3416475"/>
                  <a:ext cx="108425" cy="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3076" extrusionOk="0">
                      <a:moveTo>
                        <a:pt x="2500" y="1"/>
                      </a:moveTo>
                      <a:cubicBezTo>
                        <a:pt x="2054" y="1"/>
                        <a:pt x="1600" y="105"/>
                        <a:pt x="1326" y="300"/>
                      </a:cubicBezTo>
                      <a:cubicBezTo>
                        <a:pt x="627" y="793"/>
                        <a:pt x="675" y="2189"/>
                        <a:pt x="675" y="2189"/>
                      </a:cubicBezTo>
                      <a:cubicBezTo>
                        <a:pt x="675" y="2189"/>
                        <a:pt x="536" y="1601"/>
                        <a:pt x="560" y="1515"/>
                      </a:cubicBezTo>
                      <a:cubicBezTo>
                        <a:pt x="562" y="1502"/>
                        <a:pt x="559" y="1496"/>
                        <a:pt x="552" y="1496"/>
                      </a:cubicBezTo>
                      <a:cubicBezTo>
                        <a:pt x="506" y="1496"/>
                        <a:pt x="290" y="1720"/>
                        <a:pt x="158" y="2008"/>
                      </a:cubicBezTo>
                      <a:cubicBezTo>
                        <a:pt x="0" y="2343"/>
                        <a:pt x="560" y="3075"/>
                        <a:pt x="560" y="3075"/>
                      </a:cubicBezTo>
                      <a:lnTo>
                        <a:pt x="3953" y="2673"/>
                      </a:lnTo>
                      <a:cubicBezTo>
                        <a:pt x="3953" y="2673"/>
                        <a:pt x="4202" y="2343"/>
                        <a:pt x="4269" y="2233"/>
                      </a:cubicBezTo>
                      <a:cubicBezTo>
                        <a:pt x="4337" y="2118"/>
                        <a:pt x="4313" y="1826"/>
                        <a:pt x="4088" y="1716"/>
                      </a:cubicBezTo>
                      <a:cubicBezTo>
                        <a:pt x="4066" y="1705"/>
                        <a:pt x="4043" y="1700"/>
                        <a:pt x="4019" y="1700"/>
                      </a:cubicBezTo>
                      <a:cubicBezTo>
                        <a:pt x="3793" y="1700"/>
                        <a:pt x="3484" y="2142"/>
                        <a:pt x="3484" y="2142"/>
                      </a:cubicBezTo>
                      <a:cubicBezTo>
                        <a:pt x="3484" y="2142"/>
                        <a:pt x="3776" y="1650"/>
                        <a:pt x="3820" y="773"/>
                      </a:cubicBezTo>
                      <a:cubicBezTo>
                        <a:pt x="3846" y="244"/>
                        <a:pt x="3182" y="1"/>
                        <a:pt x="250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36"/>
                <p:cNvSpPr/>
                <p:nvPr/>
              </p:nvSpPr>
              <p:spPr>
                <a:xfrm>
                  <a:off x="4352225" y="3644275"/>
                  <a:ext cx="46700" cy="3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" h="1536" extrusionOk="0">
                      <a:moveTo>
                        <a:pt x="843" y="1"/>
                      </a:moveTo>
                      <a:cubicBezTo>
                        <a:pt x="787" y="1"/>
                        <a:pt x="735" y="14"/>
                        <a:pt x="690" y="42"/>
                      </a:cubicBezTo>
                      <a:cubicBezTo>
                        <a:pt x="336" y="272"/>
                        <a:pt x="1" y="1536"/>
                        <a:pt x="1" y="1536"/>
                      </a:cubicBezTo>
                      <a:cubicBezTo>
                        <a:pt x="1" y="1536"/>
                        <a:pt x="710" y="641"/>
                        <a:pt x="1164" y="612"/>
                      </a:cubicBezTo>
                      <a:cubicBezTo>
                        <a:pt x="1316" y="601"/>
                        <a:pt x="1445" y="597"/>
                        <a:pt x="1549" y="597"/>
                      </a:cubicBezTo>
                      <a:cubicBezTo>
                        <a:pt x="1757" y="597"/>
                        <a:pt x="1868" y="612"/>
                        <a:pt x="1868" y="612"/>
                      </a:cubicBezTo>
                      <a:cubicBezTo>
                        <a:pt x="1868" y="612"/>
                        <a:pt x="1239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36"/>
                <p:cNvSpPr/>
                <p:nvPr/>
              </p:nvSpPr>
              <p:spPr>
                <a:xfrm>
                  <a:off x="4489025" y="3633200"/>
                  <a:ext cx="429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" h="1056" extrusionOk="0">
                      <a:moveTo>
                        <a:pt x="673" y="0"/>
                      </a:moveTo>
                      <a:cubicBezTo>
                        <a:pt x="650" y="0"/>
                        <a:pt x="627" y="2"/>
                        <a:pt x="603" y="6"/>
                      </a:cubicBezTo>
                      <a:cubicBezTo>
                        <a:pt x="43" y="112"/>
                        <a:pt x="0" y="1055"/>
                        <a:pt x="0" y="1055"/>
                      </a:cubicBezTo>
                      <a:cubicBezTo>
                        <a:pt x="0" y="1055"/>
                        <a:pt x="249" y="689"/>
                        <a:pt x="758" y="689"/>
                      </a:cubicBezTo>
                      <a:cubicBezTo>
                        <a:pt x="1013" y="689"/>
                        <a:pt x="1333" y="781"/>
                        <a:pt x="1719" y="1055"/>
                      </a:cubicBezTo>
                      <a:cubicBezTo>
                        <a:pt x="1719" y="1055"/>
                        <a:pt x="1208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36"/>
                <p:cNvSpPr/>
                <p:nvPr/>
              </p:nvSpPr>
              <p:spPr>
                <a:xfrm>
                  <a:off x="4200275" y="3919700"/>
                  <a:ext cx="18300" cy="17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6957" extrusionOk="0">
                      <a:moveTo>
                        <a:pt x="345" y="1"/>
                      </a:moveTo>
                      <a:lnTo>
                        <a:pt x="1" y="96"/>
                      </a:lnTo>
                      <a:cubicBezTo>
                        <a:pt x="1" y="96"/>
                        <a:pt x="67" y="6908"/>
                        <a:pt x="278" y="6951"/>
                      </a:cubicBezTo>
                      <a:cubicBezTo>
                        <a:pt x="298" y="6955"/>
                        <a:pt x="318" y="6957"/>
                        <a:pt x="338" y="6957"/>
                      </a:cubicBezTo>
                      <a:cubicBezTo>
                        <a:pt x="536" y="6957"/>
                        <a:pt x="732" y="6768"/>
                        <a:pt x="680" y="6477"/>
                      </a:cubicBezTo>
                      <a:cubicBezTo>
                        <a:pt x="622" y="6156"/>
                        <a:pt x="345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36"/>
                <p:cNvSpPr/>
                <p:nvPr/>
              </p:nvSpPr>
              <p:spPr>
                <a:xfrm>
                  <a:off x="4717800" y="3850300"/>
                  <a:ext cx="30175" cy="18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" h="742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455" y="7233"/>
                        <a:pt x="791" y="7381"/>
                      </a:cubicBezTo>
                      <a:cubicBezTo>
                        <a:pt x="852" y="7409"/>
                        <a:pt x="904" y="7422"/>
                        <a:pt x="946" y="7422"/>
                      </a:cubicBezTo>
                      <a:cubicBezTo>
                        <a:pt x="1139" y="7422"/>
                        <a:pt x="1159" y="7142"/>
                        <a:pt x="1178" y="6625"/>
                      </a:cubicBezTo>
                      <a:cubicBezTo>
                        <a:pt x="1207" y="5989"/>
                        <a:pt x="590" y="39"/>
                        <a:pt x="590" y="3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36"/>
                <p:cNvSpPr/>
                <p:nvPr/>
              </p:nvSpPr>
              <p:spPr>
                <a:xfrm>
                  <a:off x="4701175" y="4011225"/>
                  <a:ext cx="89775" cy="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1" h="3294" extrusionOk="0">
                      <a:moveTo>
                        <a:pt x="1021" y="0"/>
                      </a:moveTo>
                      <a:cubicBezTo>
                        <a:pt x="982" y="0"/>
                        <a:pt x="942" y="10"/>
                        <a:pt x="901" y="31"/>
                      </a:cubicBezTo>
                      <a:cubicBezTo>
                        <a:pt x="484" y="236"/>
                        <a:pt x="0" y="992"/>
                        <a:pt x="331" y="1217"/>
                      </a:cubicBezTo>
                      <a:cubicBezTo>
                        <a:pt x="656" y="1442"/>
                        <a:pt x="762" y="1529"/>
                        <a:pt x="762" y="1529"/>
                      </a:cubicBezTo>
                      <a:cubicBezTo>
                        <a:pt x="762" y="1529"/>
                        <a:pt x="600" y="1476"/>
                        <a:pt x="467" y="1476"/>
                      </a:cubicBezTo>
                      <a:cubicBezTo>
                        <a:pt x="400" y="1476"/>
                        <a:pt x="340" y="1489"/>
                        <a:pt x="312" y="1529"/>
                      </a:cubicBezTo>
                      <a:cubicBezTo>
                        <a:pt x="225" y="1648"/>
                        <a:pt x="522" y="1787"/>
                        <a:pt x="665" y="1787"/>
                      </a:cubicBezTo>
                      <a:cubicBezTo>
                        <a:pt x="815" y="1787"/>
                        <a:pt x="930" y="1873"/>
                        <a:pt x="930" y="1873"/>
                      </a:cubicBezTo>
                      <a:cubicBezTo>
                        <a:pt x="930" y="1873"/>
                        <a:pt x="345" y="2031"/>
                        <a:pt x="364" y="2342"/>
                      </a:cubicBezTo>
                      <a:cubicBezTo>
                        <a:pt x="377" y="2613"/>
                        <a:pt x="1196" y="3293"/>
                        <a:pt x="1530" y="3293"/>
                      </a:cubicBezTo>
                      <a:cubicBezTo>
                        <a:pt x="1573" y="3293"/>
                        <a:pt x="1608" y="3282"/>
                        <a:pt x="1633" y="3256"/>
                      </a:cubicBezTo>
                      <a:cubicBezTo>
                        <a:pt x="1849" y="3031"/>
                        <a:pt x="1849" y="2117"/>
                        <a:pt x="1849" y="2117"/>
                      </a:cubicBezTo>
                      <a:cubicBezTo>
                        <a:pt x="1849" y="2117"/>
                        <a:pt x="1931" y="3042"/>
                        <a:pt x="2334" y="3042"/>
                      </a:cubicBezTo>
                      <a:cubicBezTo>
                        <a:pt x="2375" y="3042"/>
                        <a:pt x="2418" y="3032"/>
                        <a:pt x="2465" y="3012"/>
                      </a:cubicBezTo>
                      <a:cubicBezTo>
                        <a:pt x="2987" y="2788"/>
                        <a:pt x="3590" y="1944"/>
                        <a:pt x="3451" y="1375"/>
                      </a:cubicBezTo>
                      <a:cubicBezTo>
                        <a:pt x="3332" y="884"/>
                        <a:pt x="3009" y="367"/>
                        <a:pt x="2676" y="367"/>
                      </a:cubicBezTo>
                      <a:cubicBezTo>
                        <a:pt x="2624" y="367"/>
                        <a:pt x="2571" y="380"/>
                        <a:pt x="2518" y="409"/>
                      </a:cubicBezTo>
                      <a:cubicBezTo>
                        <a:pt x="2140" y="614"/>
                        <a:pt x="1949" y="988"/>
                        <a:pt x="1949" y="988"/>
                      </a:cubicBezTo>
                      <a:cubicBezTo>
                        <a:pt x="1949" y="988"/>
                        <a:pt x="2183" y="168"/>
                        <a:pt x="2006" y="168"/>
                      </a:cubicBezTo>
                      <a:cubicBezTo>
                        <a:pt x="1990" y="168"/>
                        <a:pt x="1971" y="174"/>
                        <a:pt x="1949" y="188"/>
                      </a:cubicBezTo>
                      <a:cubicBezTo>
                        <a:pt x="1676" y="356"/>
                        <a:pt x="1633" y="772"/>
                        <a:pt x="1633" y="772"/>
                      </a:cubicBezTo>
                      <a:cubicBezTo>
                        <a:pt x="1633" y="772"/>
                        <a:pt x="1373" y="0"/>
                        <a:pt x="10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36"/>
                <p:cNvSpPr/>
                <p:nvPr/>
              </p:nvSpPr>
              <p:spPr>
                <a:xfrm>
                  <a:off x="4171175" y="4057650"/>
                  <a:ext cx="89675" cy="8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3295" extrusionOk="0">
                      <a:moveTo>
                        <a:pt x="1015" y="1"/>
                      </a:moveTo>
                      <a:cubicBezTo>
                        <a:pt x="977" y="1"/>
                        <a:pt x="937" y="10"/>
                        <a:pt x="896" y="30"/>
                      </a:cubicBezTo>
                      <a:cubicBezTo>
                        <a:pt x="485" y="236"/>
                        <a:pt x="1" y="997"/>
                        <a:pt x="326" y="1218"/>
                      </a:cubicBezTo>
                      <a:cubicBezTo>
                        <a:pt x="657" y="1442"/>
                        <a:pt x="757" y="1528"/>
                        <a:pt x="757" y="1528"/>
                      </a:cubicBezTo>
                      <a:cubicBezTo>
                        <a:pt x="757" y="1528"/>
                        <a:pt x="598" y="1475"/>
                        <a:pt x="466" y="1475"/>
                      </a:cubicBezTo>
                      <a:cubicBezTo>
                        <a:pt x="400" y="1475"/>
                        <a:pt x="341" y="1488"/>
                        <a:pt x="312" y="1528"/>
                      </a:cubicBezTo>
                      <a:cubicBezTo>
                        <a:pt x="226" y="1653"/>
                        <a:pt x="523" y="1786"/>
                        <a:pt x="666" y="1786"/>
                      </a:cubicBezTo>
                      <a:cubicBezTo>
                        <a:pt x="810" y="1786"/>
                        <a:pt x="925" y="1873"/>
                        <a:pt x="925" y="1873"/>
                      </a:cubicBezTo>
                      <a:cubicBezTo>
                        <a:pt x="925" y="1873"/>
                        <a:pt x="346" y="2031"/>
                        <a:pt x="365" y="2342"/>
                      </a:cubicBezTo>
                      <a:cubicBezTo>
                        <a:pt x="377" y="2617"/>
                        <a:pt x="1193" y="3295"/>
                        <a:pt x="1529" y="3295"/>
                      </a:cubicBezTo>
                      <a:cubicBezTo>
                        <a:pt x="1573" y="3295"/>
                        <a:pt x="1609" y="3283"/>
                        <a:pt x="1633" y="3257"/>
                      </a:cubicBezTo>
                      <a:cubicBezTo>
                        <a:pt x="1844" y="3032"/>
                        <a:pt x="1844" y="2117"/>
                        <a:pt x="1844" y="2117"/>
                      </a:cubicBezTo>
                      <a:cubicBezTo>
                        <a:pt x="1844" y="2117"/>
                        <a:pt x="1931" y="3042"/>
                        <a:pt x="2335" y="3042"/>
                      </a:cubicBezTo>
                      <a:cubicBezTo>
                        <a:pt x="2375" y="3042"/>
                        <a:pt x="2419" y="3033"/>
                        <a:pt x="2466" y="3012"/>
                      </a:cubicBezTo>
                      <a:cubicBezTo>
                        <a:pt x="2983" y="2787"/>
                        <a:pt x="3586" y="1945"/>
                        <a:pt x="3452" y="1375"/>
                      </a:cubicBezTo>
                      <a:cubicBezTo>
                        <a:pt x="3332" y="883"/>
                        <a:pt x="3006" y="367"/>
                        <a:pt x="2676" y="367"/>
                      </a:cubicBezTo>
                      <a:cubicBezTo>
                        <a:pt x="2623" y="367"/>
                        <a:pt x="2571" y="380"/>
                        <a:pt x="2519" y="408"/>
                      </a:cubicBezTo>
                      <a:cubicBezTo>
                        <a:pt x="2141" y="615"/>
                        <a:pt x="1949" y="988"/>
                        <a:pt x="1949" y="988"/>
                      </a:cubicBezTo>
                      <a:cubicBezTo>
                        <a:pt x="1949" y="988"/>
                        <a:pt x="2184" y="168"/>
                        <a:pt x="2007" y="168"/>
                      </a:cubicBezTo>
                      <a:cubicBezTo>
                        <a:pt x="1991" y="168"/>
                        <a:pt x="1972" y="175"/>
                        <a:pt x="1949" y="189"/>
                      </a:cubicBezTo>
                      <a:cubicBezTo>
                        <a:pt x="1671" y="356"/>
                        <a:pt x="1633" y="772"/>
                        <a:pt x="1633" y="772"/>
                      </a:cubicBezTo>
                      <a:cubicBezTo>
                        <a:pt x="1633" y="772"/>
                        <a:pt x="1373" y="1"/>
                        <a:pt x="10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36"/>
                <p:cNvSpPr/>
                <p:nvPr/>
              </p:nvSpPr>
              <p:spPr>
                <a:xfrm>
                  <a:off x="4631075" y="3720325"/>
                  <a:ext cx="86750" cy="6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" h="2510" extrusionOk="0">
                      <a:moveTo>
                        <a:pt x="2651" y="1"/>
                      </a:moveTo>
                      <a:lnTo>
                        <a:pt x="0" y="288"/>
                      </a:lnTo>
                      <a:lnTo>
                        <a:pt x="818" y="2510"/>
                      </a:lnTo>
                      <a:lnTo>
                        <a:pt x="3469" y="1796"/>
                      </a:lnTo>
                      <a:lnTo>
                        <a:pt x="265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36"/>
                <p:cNvSpPr/>
                <p:nvPr/>
              </p:nvSpPr>
              <p:spPr>
                <a:xfrm>
                  <a:off x="4191050" y="3749650"/>
                  <a:ext cx="100075" cy="9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3" h="3688" extrusionOk="0">
                      <a:moveTo>
                        <a:pt x="575" y="1"/>
                      </a:moveTo>
                      <a:cubicBezTo>
                        <a:pt x="427" y="700"/>
                        <a:pt x="1" y="3127"/>
                        <a:pt x="1" y="3127"/>
                      </a:cubicBezTo>
                      <a:lnTo>
                        <a:pt x="3322" y="3687"/>
                      </a:lnTo>
                      <a:cubicBezTo>
                        <a:pt x="4002" y="2298"/>
                        <a:pt x="3730" y="241"/>
                        <a:pt x="3730" y="241"/>
                      </a:cubicBezTo>
                      <a:lnTo>
                        <a:pt x="5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36"/>
                <p:cNvSpPr/>
                <p:nvPr/>
              </p:nvSpPr>
              <p:spPr>
                <a:xfrm>
                  <a:off x="4213775" y="4052300"/>
                  <a:ext cx="617150" cy="69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86" h="27798" extrusionOk="0">
                      <a:moveTo>
                        <a:pt x="13642" y="0"/>
                      </a:moveTo>
                      <a:lnTo>
                        <a:pt x="8329" y="215"/>
                      </a:lnTo>
                      <a:cubicBezTo>
                        <a:pt x="8329" y="215"/>
                        <a:pt x="6281" y="1340"/>
                        <a:pt x="3141" y="6003"/>
                      </a:cubicBezTo>
                      <a:cubicBezTo>
                        <a:pt x="1" y="10664"/>
                        <a:pt x="489" y="13465"/>
                        <a:pt x="489" y="13465"/>
                      </a:cubicBezTo>
                      <a:lnTo>
                        <a:pt x="6037" y="16165"/>
                      </a:lnTo>
                      <a:lnTo>
                        <a:pt x="4860" y="25976"/>
                      </a:lnTo>
                      <a:cubicBezTo>
                        <a:pt x="4860" y="25976"/>
                        <a:pt x="7048" y="26956"/>
                        <a:pt x="9611" y="26956"/>
                      </a:cubicBezTo>
                      <a:cubicBezTo>
                        <a:pt x="9920" y="26956"/>
                        <a:pt x="10234" y="26942"/>
                        <a:pt x="10551" y="26910"/>
                      </a:cubicBezTo>
                      <a:lnTo>
                        <a:pt x="10794" y="27748"/>
                      </a:lnTo>
                      <a:cubicBezTo>
                        <a:pt x="10794" y="27748"/>
                        <a:pt x="11544" y="27797"/>
                        <a:pt x="12595" y="27797"/>
                      </a:cubicBezTo>
                      <a:cubicBezTo>
                        <a:pt x="14094" y="27797"/>
                        <a:pt x="16205" y="27696"/>
                        <a:pt x="17620" y="27207"/>
                      </a:cubicBezTo>
                      <a:cubicBezTo>
                        <a:pt x="20024" y="26369"/>
                        <a:pt x="20172" y="25585"/>
                        <a:pt x="20172" y="25585"/>
                      </a:cubicBezTo>
                      <a:cubicBezTo>
                        <a:pt x="20172" y="25585"/>
                        <a:pt x="19439" y="17979"/>
                        <a:pt x="18970" y="15820"/>
                      </a:cubicBezTo>
                      <a:cubicBezTo>
                        <a:pt x="18970" y="15820"/>
                        <a:pt x="23068" y="14000"/>
                        <a:pt x="24685" y="11550"/>
                      </a:cubicBezTo>
                      <a:cubicBezTo>
                        <a:pt x="24685" y="11550"/>
                        <a:pt x="21057" y="3575"/>
                        <a:pt x="136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36"/>
                <p:cNvSpPr/>
                <p:nvPr/>
              </p:nvSpPr>
              <p:spPr>
                <a:xfrm>
                  <a:off x="4385625" y="3963625"/>
                  <a:ext cx="176050" cy="1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419" extrusionOk="0">
                      <a:moveTo>
                        <a:pt x="7042" y="0"/>
                      </a:moveTo>
                      <a:cubicBezTo>
                        <a:pt x="7041" y="0"/>
                        <a:pt x="4740" y="671"/>
                        <a:pt x="2087" y="671"/>
                      </a:cubicBezTo>
                      <a:cubicBezTo>
                        <a:pt x="1507" y="671"/>
                        <a:pt x="910" y="639"/>
                        <a:pt x="317" y="561"/>
                      </a:cubicBezTo>
                      <a:cubicBezTo>
                        <a:pt x="317" y="561"/>
                        <a:pt x="310" y="559"/>
                        <a:pt x="300" y="559"/>
                      </a:cubicBezTo>
                      <a:cubicBezTo>
                        <a:pt x="233" y="559"/>
                        <a:pt x="1" y="624"/>
                        <a:pt x="317" y="1599"/>
                      </a:cubicBezTo>
                      <a:cubicBezTo>
                        <a:pt x="675" y="2724"/>
                        <a:pt x="973" y="4208"/>
                        <a:pt x="1714" y="4323"/>
                      </a:cubicBezTo>
                      <a:cubicBezTo>
                        <a:pt x="1977" y="4366"/>
                        <a:pt x="2626" y="4418"/>
                        <a:pt x="3377" y="4418"/>
                      </a:cubicBezTo>
                      <a:cubicBezTo>
                        <a:pt x="4725" y="4418"/>
                        <a:pt x="6403" y="4249"/>
                        <a:pt x="6768" y="3547"/>
                      </a:cubicBezTo>
                      <a:lnTo>
                        <a:pt x="704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36"/>
                <p:cNvSpPr/>
                <p:nvPr/>
              </p:nvSpPr>
              <p:spPr>
                <a:xfrm>
                  <a:off x="4512725" y="4057675"/>
                  <a:ext cx="123025" cy="3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1" h="12156" extrusionOk="0">
                      <a:moveTo>
                        <a:pt x="1518" y="0"/>
                      </a:moveTo>
                      <a:lnTo>
                        <a:pt x="0" y="546"/>
                      </a:lnTo>
                      <a:cubicBezTo>
                        <a:pt x="0" y="546"/>
                        <a:pt x="210" y="11872"/>
                        <a:pt x="981" y="12106"/>
                      </a:cubicBezTo>
                      <a:cubicBezTo>
                        <a:pt x="1090" y="12140"/>
                        <a:pt x="1241" y="12156"/>
                        <a:pt x="1421" y="12156"/>
                      </a:cubicBezTo>
                      <a:cubicBezTo>
                        <a:pt x="2521" y="12156"/>
                        <a:pt x="4698" y="11560"/>
                        <a:pt x="4801" y="10746"/>
                      </a:cubicBezTo>
                      <a:cubicBezTo>
                        <a:pt x="4920" y="9798"/>
                        <a:pt x="1518" y="0"/>
                        <a:pt x="15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36"/>
                <p:cNvSpPr/>
                <p:nvPr/>
              </p:nvSpPr>
              <p:spPr>
                <a:xfrm>
                  <a:off x="4433125" y="4073575"/>
                  <a:ext cx="53275" cy="67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" h="26926" extrusionOk="0">
                      <a:moveTo>
                        <a:pt x="1853" y="1"/>
                      </a:moveTo>
                      <a:lnTo>
                        <a:pt x="1590" y="2318"/>
                      </a:lnTo>
                      <a:lnTo>
                        <a:pt x="1" y="3701"/>
                      </a:lnTo>
                      <a:lnTo>
                        <a:pt x="1" y="3758"/>
                      </a:lnTo>
                      <a:cubicBezTo>
                        <a:pt x="49" y="4587"/>
                        <a:pt x="1183" y="24135"/>
                        <a:pt x="1916" y="26925"/>
                      </a:cubicBezTo>
                      <a:lnTo>
                        <a:pt x="2131" y="26868"/>
                      </a:lnTo>
                      <a:cubicBezTo>
                        <a:pt x="1428" y="24168"/>
                        <a:pt x="297" y="4979"/>
                        <a:pt x="231" y="3797"/>
                      </a:cubicBezTo>
                      <a:lnTo>
                        <a:pt x="1806" y="2433"/>
                      </a:lnTo>
                      <a:lnTo>
                        <a:pt x="2078" y="25"/>
                      </a:lnTo>
                      <a:lnTo>
                        <a:pt x="185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36"/>
                <p:cNvSpPr/>
                <p:nvPr/>
              </p:nvSpPr>
              <p:spPr>
                <a:xfrm>
                  <a:off x="4466775" y="4280500"/>
                  <a:ext cx="31000" cy="3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" h="1241" extrusionOk="0">
                      <a:moveTo>
                        <a:pt x="622" y="1"/>
                      </a:moveTo>
                      <a:cubicBezTo>
                        <a:pt x="277" y="1"/>
                        <a:pt x="0" y="277"/>
                        <a:pt x="0" y="622"/>
                      </a:cubicBezTo>
                      <a:cubicBezTo>
                        <a:pt x="0" y="962"/>
                        <a:pt x="277" y="1240"/>
                        <a:pt x="622" y="1240"/>
                      </a:cubicBezTo>
                      <a:cubicBezTo>
                        <a:pt x="962" y="1240"/>
                        <a:pt x="1240" y="962"/>
                        <a:pt x="1240" y="622"/>
                      </a:cubicBezTo>
                      <a:cubicBezTo>
                        <a:pt x="1240" y="277"/>
                        <a:pt x="962" y="1"/>
                        <a:pt x="6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36"/>
                <p:cNvSpPr/>
                <p:nvPr/>
              </p:nvSpPr>
              <p:spPr>
                <a:xfrm>
                  <a:off x="4482300" y="4419300"/>
                  <a:ext cx="30900" cy="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236" extrusionOk="0">
                      <a:moveTo>
                        <a:pt x="619" y="1"/>
                      </a:moveTo>
                      <a:cubicBezTo>
                        <a:pt x="279" y="1"/>
                        <a:pt x="1" y="279"/>
                        <a:pt x="1" y="617"/>
                      </a:cubicBezTo>
                      <a:cubicBezTo>
                        <a:pt x="1" y="957"/>
                        <a:pt x="279" y="1235"/>
                        <a:pt x="619" y="1235"/>
                      </a:cubicBezTo>
                      <a:cubicBezTo>
                        <a:pt x="959" y="1235"/>
                        <a:pt x="1235" y="957"/>
                        <a:pt x="1235" y="617"/>
                      </a:cubicBezTo>
                      <a:cubicBezTo>
                        <a:pt x="1235" y="279"/>
                        <a:pt x="959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36"/>
                <p:cNvSpPr/>
                <p:nvPr/>
              </p:nvSpPr>
              <p:spPr>
                <a:xfrm>
                  <a:off x="4252100" y="4419900"/>
                  <a:ext cx="63925" cy="7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" h="2865" extrusionOk="0">
                      <a:moveTo>
                        <a:pt x="1507" y="1"/>
                      </a:moveTo>
                      <a:cubicBezTo>
                        <a:pt x="1507" y="1"/>
                        <a:pt x="1340" y="273"/>
                        <a:pt x="833" y="575"/>
                      </a:cubicBezTo>
                      <a:cubicBezTo>
                        <a:pt x="325" y="871"/>
                        <a:pt x="0" y="1570"/>
                        <a:pt x="124" y="1690"/>
                      </a:cubicBezTo>
                      <a:cubicBezTo>
                        <a:pt x="135" y="1700"/>
                        <a:pt x="149" y="1704"/>
                        <a:pt x="166" y="1704"/>
                      </a:cubicBezTo>
                      <a:cubicBezTo>
                        <a:pt x="349" y="1704"/>
                        <a:pt x="851" y="1174"/>
                        <a:pt x="851" y="1174"/>
                      </a:cubicBezTo>
                      <a:lnTo>
                        <a:pt x="851" y="1174"/>
                      </a:lnTo>
                      <a:cubicBezTo>
                        <a:pt x="650" y="1499"/>
                        <a:pt x="650" y="2557"/>
                        <a:pt x="800" y="2767"/>
                      </a:cubicBezTo>
                      <a:cubicBezTo>
                        <a:pt x="808" y="2780"/>
                        <a:pt x="818" y="2786"/>
                        <a:pt x="827" y="2786"/>
                      </a:cubicBezTo>
                      <a:cubicBezTo>
                        <a:pt x="977" y="2786"/>
                        <a:pt x="1235" y="1346"/>
                        <a:pt x="1235" y="1346"/>
                      </a:cubicBezTo>
                      <a:lnTo>
                        <a:pt x="1235" y="1346"/>
                      </a:lnTo>
                      <a:cubicBezTo>
                        <a:pt x="1189" y="1831"/>
                        <a:pt x="1511" y="2864"/>
                        <a:pt x="1619" y="2864"/>
                      </a:cubicBezTo>
                      <a:cubicBezTo>
                        <a:pt x="1624" y="2864"/>
                        <a:pt x="1628" y="2862"/>
                        <a:pt x="1632" y="2858"/>
                      </a:cubicBezTo>
                      <a:cubicBezTo>
                        <a:pt x="1723" y="2758"/>
                        <a:pt x="1651" y="1024"/>
                        <a:pt x="1713" y="982"/>
                      </a:cubicBezTo>
                      <a:cubicBezTo>
                        <a:pt x="1719" y="977"/>
                        <a:pt x="1725" y="975"/>
                        <a:pt x="1732" y="975"/>
                      </a:cubicBezTo>
                      <a:cubicBezTo>
                        <a:pt x="1801" y="975"/>
                        <a:pt x="1924" y="1178"/>
                        <a:pt x="1924" y="1178"/>
                      </a:cubicBezTo>
                      <a:cubicBezTo>
                        <a:pt x="1924" y="1662"/>
                        <a:pt x="2364" y="2475"/>
                        <a:pt x="2364" y="2475"/>
                      </a:cubicBezTo>
                      <a:cubicBezTo>
                        <a:pt x="2556" y="1795"/>
                        <a:pt x="2293" y="383"/>
                        <a:pt x="2293" y="383"/>
                      </a:cubicBez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36"/>
                <p:cNvSpPr/>
                <p:nvPr/>
              </p:nvSpPr>
              <p:spPr>
                <a:xfrm>
                  <a:off x="4741250" y="4396825"/>
                  <a:ext cx="68125" cy="6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" h="2625" extrusionOk="0">
                      <a:moveTo>
                        <a:pt x="1342" y="0"/>
                      </a:moveTo>
                      <a:lnTo>
                        <a:pt x="1" y="900"/>
                      </a:lnTo>
                      <a:cubicBezTo>
                        <a:pt x="1" y="900"/>
                        <a:pt x="331" y="2608"/>
                        <a:pt x="643" y="2608"/>
                      </a:cubicBezTo>
                      <a:cubicBezTo>
                        <a:pt x="652" y="2608"/>
                        <a:pt x="662" y="2606"/>
                        <a:pt x="671" y="2603"/>
                      </a:cubicBezTo>
                      <a:cubicBezTo>
                        <a:pt x="992" y="2493"/>
                        <a:pt x="671" y="1383"/>
                        <a:pt x="671" y="1383"/>
                      </a:cubicBezTo>
                      <a:lnTo>
                        <a:pt x="671" y="1383"/>
                      </a:lnTo>
                      <a:cubicBezTo>
                        <a:pt x="671" y="1383"/>
                        <a:pt x="1313" y="2460"/>
                        <a:pt x="1614" y="2608"/>
                      </a:cubicBezTo>
                      <a:cubicBezTo>
                        <a:pt x="1638" y="2619"/>
                        <a:pt x="1659" y="2625"/>
                        <a:pt x="1677" y="2625"/>
                      </a:cubicBezTo>
                      <a:cubicBezTo>
                        <a:pt x="1880" y="2625"/>
                        <a:pt x="1701" y="1918"/>
                        <a:pt x="1485" y="1516"/>
                      </a:cubicBezTo>
                      <a:lnTo>
                        <a:pt x="1485" y="1516"/>
                      </a:lnTo>
                      <a:cubicBezTo>
                        <a:pt x="1485" y="1517"/>
                        <a:pt x="2135" y="2345"/>
                        <a:pt x="2252" y="2345"/>
                      </a:cubicBezTo>
                      <a:cubicBezTo>
                        <a:pt x="2253" y="2345"/>
                        <a:pt x="2255" y="2345"/>
                        <a:pt x="2256" y="2345"/>
                      </a:cubicBezTo>
                      <a:cubicBezTo>
                        <a:pt x="2347" y="2329"/>
                        <a:pt x="2180" y="1623"/>
                        <a:pt x="1936" y="1287"/>
                      </a:cubicBezTo>
                      <a:lnTo>
                        <a:pt x="1936" y="1287"/>
                      </a:lnTo>
                      <a:cubicBezTo>
                        <a:pt x="2129" y="1491"/>
                        <a:pt x="2518" y="1885"/>
                        <a:pt x="2643" y="1885"/>
                      </a:cubicBezTo>
                      <a:cubicBezTo>
                        <a:pt x="2663" y="1885"/>
                        <a:pt x="2676" y="1875"/>
                        <a:pt x="2681" y="1852"/>
                      </a:cubicBezTo>
                      <a:cubicBezTo>
                        <a:pt x="2725" y="1637"/>
                        <a:pt x="2313" y="392"/>
                        <a:pt x="1342" y="0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36"/>
                <p:cNvSpPr/>
                <p:nvPr/>
              </p:nvSpPr>
              <p:spPr>
                <a:xfrm>
                  <a:off x="4669575" y="4265400"/>
                  <a:ext cx="174375" cy="1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5" h="7880" extrusionOk="0">
                      <a:moveTo>
                        <a:pt x="4701" y="0"/>
                      </a:moveTo>
                      <a:cubicBezTo>
                        <a:pt x="4369" y="0"/>
                        <a:pt x="683" y="3983"/>
                        <a:pt x="1" y="4438"/>
                      </a:cubicBezTo>
                      <a:lnTo>
                        <a:pt x="848" y="7880"/>
                      </a:lnTo>
                      <a:cubicBezTo>
                        <a:pt x="848" y="7880"/>
                        <a:pt x="4830" y="5946"/>
                        <a:pt x="5903" y="4745"/>
                      </a:cubicBezTo>
                      <a:cubicBezTo>
                        <a:pt x="6975" y="3543"/>
                        <a:pt x="6754" y="2982"/>
                        <a:pt x="6453" y="2012"/>
                      </a:cubicBezTo>
                      <a:cubicBezTo>
                        <a:pt x="6157" y="1040"/>
                        <a:pt x="4979" y="88"/>
                        <a:pt x="4711" y="1"/>
                      </a:cubicBezTo>
                      <a:cubicBezTo>
                        <a:pt x="4708" y="1"/>
                        <a:pt x="4705" y="0"/>
                        <a:pt x="47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36"/>
                <p:cNvSpPr/>
                <p:nvPr/>
              </p:nvSpPr>
              <p:spPr>
                <a:xfrm>
                  <a:off x="4205425" y="4291275"/>
                  <a:ext cx="174375" cy="1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5" h="6960" extrusionOk="0">
                      <a:moveTo>
                        <a:pt x="1551" y="1"/>
                      </a:moveTo>
                      <a:cubicBezTo>
                        <a:pt x="1531" y="1"/>
                        <a:pt x="1438" y="58"/>
                        <a:pt x="1024" y="469"/>
                      </a:cubicBezTo>
                      <a:cubicBezTo>
                        <a:pt x="455" y="1039"/>
                        <a:pt x="0" y="3734"/>
                        <a:pt x="105" y="4222"/>
                      </a:cubicBezTo>
                      <a:cubicBezTo>
                        <a:pt x="211" y="4710"/>
                        <a:pt x="6328" y="6960"/>
                        <a:pt x="6328" y="6960"/>
                      </a:cubicBezTo>
                      <a:lnTo>
                        <a:pt x="6974" y="3997"/>
                      </a:lnTo>
                      <a:cubicBezTo>
                        <a:pt x="6974" y="3997"/>
                        <a:pt x="2972" y="1130"/>
                        <a:pt x="2340" y="809"/>
                      </a:cubicBezTo>
                      <a:cubicBezTo>
                        <a:pt x="1709" y="493"/>
                        <a:pt x="1556" y="10"/>
                        <a:pt x="1556" y="10"/>
                      </a:cubicBezTo>
                      <a:cubicBezTo>
                        <a:pt x="1556" y="10"/>
                        <a:pt x="155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36"/>
                <p:cNvSpPr/>
                <p:nvPr/>
              </p:nvSpPr>
              <p:spPr>
                <a:xfrm>
                  <a:off x="4473825" y="4633475"/>
                  <a:ext cx="254300" cy="12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2" h="4834" extrusionOk="0">
                      <a:moveTo>
                        <a:pt x="9530" y="1"/>
                      </a:moveTo>
                      <a:cubicBezTo>
                        <a:pt x="9530" y="1"/>
                        <a:pt x="8434" y="522"/>
                        <a:pt x="5802" y="1183"/>
                      </a:cubicBezTo>
                      <a:cubicBezTo>
                        <a:pt x="3378" y="1796"/>
                        <a:pt x="500" y="1821"/>
                        <a:pt x="59" y="1821"/>
                      </a:cubicBezTo>
                      <a:cubicBezTo>
                        <a:pt x="21" y="1821"/>
                        <a:pt x="1" y="1821"/>
                        <a:pt x="1" y="1821"/>
                      </a:cubicBezTo>
                      <a:lnTo>
                        <a:pt x="1" y="1821"/>
                      </a:lnTo>
                      <a:cubicBezTo>
                        <a:pt x="1" y="1821"/>
                        <a:pt x="116" y="2797"/>
                        <a:pt x="149" y="3663"/>
                      </a:cubicBezTo>
                      <a:cubicBezTo>
                        <a:pt x="187" y="4534"/>
                        <a:pt x="618" y="4711"/>
                        <a:pt x="618" y="4711"/>
                      </a:cubicBezTo>
                      <a:cubicBezTo>
                        <a:pt x="1492" y="4796"/>
                        <a:pt x="2291" y="4833"/>
                        <a:pt x="3018" y="4833"/>
                      </a:cubicBezTo>
                      <a:cubicBezTo>
                        <a:pt x="8196" y="4833"/>
                        <a:pt x="9790" y="2927"/>
                        <a:pt x="9971" y="2590"/>
                      </a:cubicBezTo>
                      <a:cubicBezTo>
                        <a:pt x="10172" y="2208"/>
                        <a:pt x="9942" y="724"/>
                        <a:pt x="9841" y="370"/>
                      </a:cubicBezTo>
                      <a:cubicBezTo>
                        <a:pt x="9741" y="11"/>
                        <a:pt x="9530" y="1"/>
                        <a:pt x="95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36"/>
                <p:cNvSpPr/>
                <p:nvPr/>
              </p:nvSpPr>
              <p:spPr>
                <a:xfrm>
                  <a:off x="4327100" y="4626800"/>
                  <a:ext cx="152725" cy="10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9" h="4286" extrusionOk="0">
                      <a:moveTo>
                        <a:pt x="599" y="0"/>
                      </a:moveTo>
                      <a:lnTo>
                        <a:pt x="493" y="91"/>
                      </a:lnTo>
                      <a:cubicBezTo>
                        <a:pt x="384" y="186"/>
                        <a:pt x="1" y="2168"/>
                        <a:pt x="29" y="2585"/>
                      </a:cubicBezTo>
                      <a:cubicBezTo>
                        <a:pt x="63" y="3001"/>
                        <a:pt x="120" y="3016"/>
                        <a:pt x="120" y="3016"/>
                      </a:cubicBezTo>
                      <a:cubicBezTo>
                        <a:pt x="1232" y="4097"/>
                        <a:pt x="3433" y="4286"/>
                        <a:pt x="4835" y="4286"/>
                      </a:cubicBezTo>
                      <a:cubicBezTo>
                        <a:pt x="5587" y="4286"/>
                        <a:pt x="6109" y="4231"/>
                        <a:pt x="6109" y="4231"/>
                      </a:cubicBezTo>
                      <a:lnTo>
                        <a:pt x="5783" y="1278"/>
                      </a:lnTo>
                      <a:cubicBezTo>
                        <a:pt x="5783" y="1278"/>
                        <a:pt x="4600" y="1182"/>
                        <a:pt x="2863" y="785"/>
                      </a:cubicBezTo>
                      <a:cubicBezTo>
                        <a:pt x="1121" y="383"/>
                        <a:pt x="599" y="0"/>
                        <a:pt x="5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87" name="Google Shape;987;p36"/>
          <p:cNvGrpSpPr/>
          <p:nvPr/>
        </p:nvGrpSpPr>
        <p:grpSpPr>
          <a:xfrm>
            <a:off x="5794823" y="394529"/>
            <a:ext cx="1647605" cy="1405361"/>
            <a:chOff x="5794823" y="394529"/>
            <a:chExt cx="1647605" cy="1405361"/>
          </a:xfrm>
        </p:grpSpPr>
        <p:sp>
          <p:nvSpPr>
            <p:cNvPr id="988" name="Google Shape;988;p36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36"/>
          <p:cNvGrpSpPr/>
          <p:nvPr/>
        </p:nvGrpSpPr>
        <p:grpSpPr>
          <a:xfrm>
            <a:off x="5085720" y="658171"/>
            <a:ext cx="2249891" cy="976673"/>
            <a:chOff x="5085720" y="658171"/>
            <a:chExt cx="2249891" cy="976673"/>
          </a:xfrm>
        </p:grpSpPr>
        <p:sp>
          <p:nvSpPr>
            <p:cNvPr id="991" name="Google Shape;991;p36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8" name="Picture 9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56" y="4527302"/>
            <a:ext cx="428122" cy="428122"/>
          </a:xfrm>
          <a:prstGeom prst="rect">
            <a:avLst/>
          </a:prstGeom>
        </p:spPr>
      </p:pic>
      <p:pic>
        <p:nvPicPr>
          <p:cNvPr id="99" name="Picture 9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266" y="4402532"/>
            <a:ext cx="677662" cy="677662"/>
          </a:xfrm>
          <a:prstGeom prst="rect">
            <a:avLst/>
          </a:prstGeom>
        </p:spPr>
      </p:pic>
      <p:pic>
        <p:nvPicPr>
          <p:cNvPr id="100" name="Picture 9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101" name="Picture 10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1016" y="4527302"/>
            <a:ext cx="428122" cy="42812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" name="Google Shape;1658;p44"/>
          <p:cNvGraphicFramePr/>
          <p:nvPr>
            <p:extLst>
              <p:ext uri="{D42A27DB-BD31-4B8C-83A1-F6EECF244321}">
                <p14:modId xmlns:p14="http://schemas.microsoft.com/office/powerpoint/2010/main" val="3226924821"/>
              </p:ext>
            </p:extLst>
          </p:nvPr>
        </p:nvGraphicFramePr>
        <p:xfrm>
          <a:off x="242606" y="1119631"/>
          <a:ext cx="8004923" cy="2866655"/>
        </p:xfrm>
        <a:graphic>
          <a:graphicData uri="http://schemas.openxmlformats.org/drawingml/2006/table">
            <a:tbl>
              <a:tblPr rtl="1" firstRow="1" bandRow="1">
                <a:noFill/>
                <a:tableStyleId>{1C34E990-6D2D-426D-B15A-812556015FE8}</a:tableStyleId>
              </a:tblPr>
              <a:tblGrid>
                <a:gridCol w="1993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78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40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017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solidFill>
                          <a:srgbClr val="43434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3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الروافد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116525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3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ملاحظات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116525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3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المنابع الاستوائية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3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600" dirty="0">
                          <a:solidFill>
                            <a:srgbClr val="FDFDF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يوجد العديد من البحيرات مثل فيكتوريا وادوارد وألبرت</a:t>
                      </a:r>
                      <a:endParaRPr lang="en-US" sz="1600" dirty="0">
                        <a:solidFill>
                          <a:srgbClr val="FDFDF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3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600" dirty="0">
                          <a:solidFill>
                            <a:srgbClr val="FDFDF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بداية نهر النيل نهر </a:t>
                      </a:r>
                      <a:r>
                        <a:rPr lang="ar-EG" sz="1600" dirty="0" err="1">
                          <a:solidFill>
                            <a:srgbClr val="FDFDF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كاجيرا</a:t>
                      </a:r>
                      <a:r>
                        <a:rPr lang="ar-EG" sz="1600" dirty="0">
                          <a:solidFill>
                            <a:srgbClr val="FDFDF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ويصب في بحيرة فيكتوريا</a:t>
                      </a:r>
                      <a:endParaRPr lang="en-US" sz="1600" dirty="0">
                        <a:solidFill>
                          <a:srgbClr val="FDFDF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3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أعالي النيل</a:t>
                      </a: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3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600" dirty="0">
                          <a:solidFill>
                            <a:srgbClr val="FDFDF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يجرب فيه روافد كثيرة</a:t>
                      </a:r>
                      <a:endParaRPr lang="en-US" sz="1600" dirty="0">
                        <a:solidFill>
                          <a:srgbClr val="FDFDF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3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600" dirty="0">
                          <a:solidFill>
                            <a:srgbClr val="FDFDF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بحر الجبل</a:t>
                      </a:r>
                      <a:r>
                        <a:rPr lang="ar-EG" sz="1600" baseline="0" dirty="0">
                          <a:solidFill>
                            <a:srgbClr val="FDFDF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وبحر الزراف وبحر الغزال وبحر العرب</a:t>
                      </a:r>
                      <a:endParaRPr lang="en-US" sz="1600" dirty="0">
                        <a:solidFill>
                          <a:srgbClr val="FDFDF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3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المنابع الحبشية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3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600" dirty="0">
                          <a:solidFill>
                            <a:srgbClr val="FDFDF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تنبع منها معظم الروافد مثل سباط والعطبرة والنيل الازرق</a:t>
                      </a:r>
                      <a:endParaRPr lang="en-US" sz="1600" dirty="0">
                        <a:solidFill>
                          <a:srgbClr val="FDFDF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3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600" dirty="0">
                          <a:solidFill>
                            <a:srgbClr val="FDFDF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يستمد معظم مياهه</a:t>
                      </a:r>
                      <a:r>
                        <a:rPr lang="ar-EG" sz="1600" baseline="0" dirty="0">
                          <a:solidFill>
                            <a:srgbClr val="FDFDF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من بحيرة </a:t>
                      </a:r>
                      <a:r>
                        <a:rPr lang="ar-EG" sz="1600" baseline="0" dirty="0" err="1">
                          <a:solidFill>
                            <a:srgbClr val="FDFDF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تانا</a:t>
                      </a:r>
                      <a:r>
                        <a:rPr lang="ar-EG" sz="1600" baseline="0" dirty="0">
                          <a:solidFill>
                            <a:srgbClr val="FDFDF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في دولة اثيوبيا</a:t>
                      </a:r>
                      <a:endParaRPr lang="en-US" sz="1600" dirty="0">
                        <a:solidFill>
                          <a:srgbClr val="FDFDF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3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وادي النيل الأدنى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3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600" dirty="0">
                          <a:solidFill>
                            <a:srgbClr val="FDFDF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يجري</a:t>
                      </a:r>
                      <a:r>
                        <a:rPr lang="ar-EG" sz="1600" baseline="0" dirty="0">
                          <a:solidFill>
                            <a:srgbClr val="FDFDF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فيه نهر النيل في شمال السودان و مصر دون أن يلتقي بأي روافد</a:t>
                      </a:r>
                      <a:endParaRPr lang="en-US" sz="1600" dirty="0">
                        <a:solidFill>
                          <a:srgbClr val="FDFDF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3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600" dirty="0">
                          <a:solidFill>
                            <a:srgbClr val="FDFDF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يصب في البحر المتوسط شمالا</a:t>
                      </a:r>
                      <a:endParaRPr lang="en-US" sz="1600" dirty="0">
                        <a:solidFill>
                          <a:srgbClr val="FDFDF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3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659" name="Google Shape;1659;p44"/>
          <p:cNvGrpSpPr/>
          <p:nvPr/>
        </p:nvGrpSpPr>
        <p:grpSpPr>
          <a:xfrm flipH="1">
            <a:off x="7124250" y="831655"/>
            <a:ext cx="1018203" cy="969420"/>
            <a:chOff x="227392" y="125801"/>
            <a:chExt cx="5270200" cy="5017701"/>
          </a:xfrm>
        </p:grpSpPr>
        <p:sp>
          <p:nvSpPr>
            <p:cNvPr id="1660" name="Google Shape;1660;p44"/>
            <p:cNvSpPr/>
            <p:nvPr/>
          </p:nvSpPr>
          <p:spPr>
            <a:xfrm>
              <a:off x="3850541" y="2450788"/>
              <a:ext cx="1439219" cy="768022"/>
            </a:xfrm>
            <a:custGeom>
              <a:avLst/>
              <a:gdLst/>
              <a:ahLst/>
              <a:cxnLst/>
              <a:rect l="l" t="t" r="r" b="b"/>
              <a:pathLst>
                <a:path w="12728" h="6792" extrusionOk="0">
                  <a:moveTo>
                    <a:pt x="1843" y="0"/>
                  </a:moveTo>
                  <a:lnTo>
                    <a:pt x="0" y="5280"/>
                  </a:lnTo>
                  <a:cubicBezTo>
                    <a:pt x="0" y="5280"/>
                    <a:pt x="9370" y="6791"/>
                    <a:pt x="11928" y="6791"/>
                  </a:cubicBezTo>
                  <a:cubicBezTo>
                    <a:pt x="12314" y="6791"/>
                    <a:pt x="12544" y="6757"/>
                    <a:pt x="12565" y="6678"/>
                  </a:cubicBezTo>
                  <a:cubicBezTo>
                    <a:pt x="12727" y="6080"/>
                    <a:pt x="1843" y="0"/>
                    <a:pt x="1843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1403146" y="2365301"/>
              <a:ext cx="2699213" cy="2594789"/>
            </a:xfrm>
            <a:custGeom>
              <a:avLst/>
              <a:gdLst/>
              <a:ahLst/>
              <a:cxnLst/>
              <a:rect l="l" t="t" r="r" b="b"/>
              <a:pathLst>
                <a:path w="23871" h="22947" extrusionOk="0">
                  <a:moveTo>
                    <a:pt x="23870" y="0"/>
                  </a:moveTo>
                  <a:lnTo>
                    <a:pt x="13766" y="991"/>
                  </a:lnTo>
                  <a:cubicBezTo>
                    <a:pt x="13766" y="991"/>
                    <a:pt x="1996" y="6080"/>
                    <a:pt x="986" y="11048"/>
                  </a:cubicBezTo>
                  <a:cubicBezTo>
                    <a:pt x="0" y="15924"/>
                    <a:pt x="464" y="22946"/>
                    <a:pt x="7343" y="22946"/>
                  </a:cubicBezTo>
                  <a:cubicBezTo>
                    <a:pt x="7479" y="22946"/>
                    <a:pt x="7618" y="22943"/>
                    <a:pt x="7759" y="22938"/>
                  </a:cubicBezTo>
                  <a:cubicBezTo>
                    <a:pt x="15039" y="22651"/>
                    <a:pt x="20117" y="12708"/>
                    <a:pt x="21826" y="8817"/>
                  </a:cubicBezTo>
                  <a:cubicBezTo>
                    <a:pt x="23540" y="4925"/>
                    <a:pt x="23870" y="1"/>
                    <a:pt x="23870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1956196" y="752250"/>
              <a:ext cx="3108997" cy="1849948"/>
            </a:xfrm>
            <a:custGeom>
              <a:avLst/>
              <a:gdLst/>
              <a:ahLst/>
              <a:cxnLst/>
              <a:rect l="l" t="t" r="r" b="b"/>
              <a:pathLst>
                <a:path w="27495" h="16360" extrusionOk="0">
                  <a:moveTo>
                    <a:pt x="13596" y="0"/>
                  </a:moveTo>
                  <a:cubicBezTo>
                    <a:pt x="13124" y="0"/>
                    <a:pt x="12639" y="46"/>
                    <a:pt x="12144" y="149"/>
                  </a:cubicBezTo>
                  <a:cubicBezTo>
                    <a:pt x="7314" y="1155"/>
                    <a:pt x="5835" y="5362"/>
                    <a:pt x="5835" y="5362"/>
                  </a:cubicBezTo>
                  <a:cubicBezTo>
                    <a:pt x="5835" y="5362"/>
                    <a:pt x="5071" y="4033"/>
                    <a:pt x="3711" y="4033"/>
                  </a:cubicBezTo>
                  <a:cubicBezTo>
                    <a:pt x="3439" y="4033"/>
                    <a:pt x="3143" y="4086"/>
                    <a:pt x="2824" y="4214"/>
                  </a:cubicBezTo>
                  <a:cubicBezTo>
                    <a:pt x="909" y="4980"/>
                    <a:pt x="1" y="9618"/>
                    <a:pt x="1771" y="11288"/>
                  </a:cubicBezTo>
                  <a:cubicBezTo>
                    <a:pt x="2785" y="12249"/>
                    <a:pt x="3658" y="12454"/>
                    <a:pt x="4218" y="12454"/>
                  </a:cubicBezTo>
                  <a:cubicBezTo>
                    <a:pt x="4635" y="12454"/>
                    <a:pt x="4878" y="12341"/>
                    <a:pt x="4878" y="12341"/>
                  </a:cubicBezTo>
                  <a:cubicBezTo>
                    <a:pt x="4878" y="12341"/>
                    <a:pt x="8430" y="16359"/>
                    <a:pt x="13469" y="16359"/>
                  </a:cubicBezTo>
                  <a:cubicBezTo>
                    <a:pt x="13787" y="16359"/>
                    <a:pt x="14112" y="16343"/>
                    <a:pt x="14442" y="16309"/>
                  </a:cubicBezTo>
                  <a:cubicBezTo>
                    <a:pt x="19985" y="15735"/>
                    <a:pt x="21229" y="10523"/>
                    <a:pt x="21229" y="10523"/>
                  </a:cubicBezTo>
                  <a:cubicBezTo>
                    <a:pt x="21229" y="10523"/>
                    <a:pt x="21922" y="11114"/>
                    <a:pt x="22892" y="11114"/>
                  </a:cubicBezTo>
                  <a:cubicBezTo>
                    <a:pt x="23667" y="11114"/>
                    <a:pt x="24618" y="10737"/>
                    <a:pt x="25532" y="9379"/>
                  </a:cubicBezTo>
                  <a:cubicBezTo>
                    <a:pt x="27495" y="6449"/>
                    <a:pt x="25003" y="2561"/>
                    <a:pt x="23023" y="2561"/>
                  </a:cubicBezTo>
                  <a:cubicBezTo>
                    <a:pt x="22933" y="2561"/>
                    <a:pt x="22843" y="2569"/>
                    <a:pt x="22755" y="2586"/>
                  </a:cubicBezTo>
                  <a:cubicBezTo>
                    <a:pt x="20750" y="2970"/>
                    <a:pt x="20846" y="3544"/>
                    <a:pt x="20846" y="3544"/>
                  </a:cubicBezTo>
                  <a:cubicBezTo>
                    <a:pt x="20846" y="3544"/>
                    <a:pt x="17727" y="0"/>
                    <a:pt x="13596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2847001" y="1642170"/>
              <a:ext cx="1470201" cy="883248"/>
            </a:xfrm>
            <a:custGeom>
              <a:avLst/>
              <a:gdLst/>
              <a:ahLst/>
              <a:cxnLst/>
              <a:rect l="l" t="t" r="r" b="b"/>
              <a:pathLst>
                <a:path w="13002" h="7811" extrusionOk="0">
                  <a:moveTo>
                    <a:pt x="8004" y="0"/>
                  </a:moveTo>
                  <a:cubicBezTo>
                    <a:pt x="7335" y="0"/>
                    <a:pt x="6648" y="103"/>
                    <a:pt x="6003" y="312"/>
                  </a:cubicBezTo>
                  <a:cubicBezTo>
                    <a:pt x="2820" y="1336"/>
                    <a:pt x="1" y="6290"/>
                    <a:pt x="6003" y="7788"/>
                  </a:cubicBezTo>
                  <a:cubicBezTo>
                    <a:pt x="6003" y="7788"/>
                    <a:pt x="6172" y="7810"/>
                    <a:pt x="6454" y="7810"/>
                  </a:cubicBezTo>
                  <a:cubicBezTo>
                    <a:pt x="7502" y="7810"/>
                    <a:pt x="10119" y="7498"/>
                    <a:pt x="11551" y="4562"/>
                  </a:cubicBezTo>
                  <a:cubicBezTo>
                    <a:pt x="13001" y="1589"/>
                    <a:pt x="10636" y="0"/>
                    <a:pt x="8004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1988196" y="1204108"/>
              <a:ext cx="641361" cy="961724"/>
            </a:xfrm>
            <a:custGeom>
              <a:avLst/>
              <a:gdLst/>
              <a:ahLst/>
              <a:cxnLst/>
              <a:rect l="l" t="t" r="r" b="b"/>
              <a:pathLst>
                <a:path w="5672" h="8505" extrusionOk="0">
                  <a:moveTo>
                    <a:pt x="3507" y="1"/>
                  </a:moveTo>
                  <a:cubicBezTo>
                    <a:pt x="3248" y="1"/>
                    <a:pt x="2963" y="54"/>
                    <a:pt x="2652" y="180"/>
                  </a:cubicBezTo>
                  <a:cubicBezTo>
                    <a:pt x="536" y="1026"/>
                    <a:pt x="0" y="3631"/>
                    <a:pt x="838" y="6297"/>
                  </a:cubicBezTo>
                  <a:cubicBezTo>
                    <a:pt x="1410" y="8107"/>
                    <a:pt x="2547" y="8505"/>
                    <a:pt x="3483" y="8505"/>
                  </a:cubicBezTo>
                  <a:cubicBezTo>
                    <a:pt x="3926" y="8505"/>
                    <a:pt x="4323" y="8416"/>
                    <a:pt x="4595" y="8345"/>
                  </a:cubicBezTo>
                  <a:cubicBezTo>
                    <a:pt x="4595" y="8345"/>
                    <a:pt x="5289" y="2577"/>
                    <a:pt x="5672" y="1793"/>
                  </a:cubicBezTo>
                  <a:cubicBezTo>
                    <a:pt x="5672" y="1793"/>
                    <a:pt x="5010" y="1"/>
                    <a:pt x="3507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4313357" y="1026689"/>
              <a:ext cx="777730" cy="1001754"/>
            </a:xfrm>
            <a:custGeom>
              <a:avLst/>
              <a:gdLst/>
              <a:ahLst/>
              <a:cxnLst/>
              <a:rect l="l" t="t" r="r" b="b"/>
              <a:pathLst>
                <a:path w="6878" h="8859" extrusionOk="0">
                  <a:moveTo>
                    <a:pt x="1761" y="0"/>
                  </a:moveTo>
                  <a:cubicBezTo>
                    <a:pt x="910" y="0"/>
                    <a:pt x="163" y="321"/>
                    <a:pt x="0" y="1117"/>
                  </a:cubicBezTo>
                  <a:cubicBezTo>
                    <a:pt x="0" y="1117"/>
                    <a:pt x="1120" y="3749"/>
                    <a:pt x="928" y="5755"/>
                  </a:cubicBezTo>
                  <a:cubicBezTo>
                    <a:pt x="741" y="7756"/>
                    <a:pt x="330" y="8277"/>
                    <a:pt x="330" y="8277"/>
                  </a:cubicBezTo>
                  <a:cubicBezTo>
                    <a:pt x="330" y="8277"/>
                    <a:pt x="800" y="8859"/>
                    <a:pt x="1830" y="8859"/>
                  </a:cubicBezTo>
                  <a:cubicBezTo>
                    <a:pt x="2424" y="8859"/>
                    <a:pt x="3204" y="8666"/>
                    <a:pt x="4187" y="8057"/>
                  </a:cubicBezTo>
                  <a:cubicBezTo>
                    <a:pt x="6878" y="6391"/>
                    <a:pt x="5360" y="2323"/>
                    <a:pt x="4452" y="1117"/>
                  </a:cubicBezTo>
                  <a:cubicBezTo>
                    <a:pt x="3955" y="462"/>
                    <a:pt x="2783" y="0"/>
                    <a:pt x="1761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3316827" y="1737495"/>
              <a:ext cx="339564" cy="240403"/>
            </a:xfrm>
            <a:custGeom>
              <a:avLst/>
              <a:gdLst/>
              <a:ahLst/>
              <a:cxnLst/>
              <a:rect l="l" t="t" r="r" b="b"/>
              <a:pathLst>
                <a:path w="3003" h="2126" extrusionOk="0">
                  <a:moveTo>
                    <a:pt x="1647" y="0"/>
                  </a:moveTo>
                  <a:cubicBezTo>
                    <a:pt x="1601" y="0"/>
                    <a:pt x="1553" y="5"/>
                    <a:pt x="1504" y="14"/>
                  </a:cubicBezTo>
                  <a:cubicBezTo>
                    <a:pt x="384" y="230"/>
                    <a:pt x="1" y="1216"/>
                    <a:pt x="1" y="1216"/>
                  </a:cubicBezTo>
                  <a:cubicBezTo>
                    <a:pt x="1" y="1216"/>
                    <a:pt x="819" y="445"/>
                    <a:pt x="1499" y="335"/>
                  </a:cubicBezTo>
                  <a:cubicBezTo>
                    <a:pt x="1519" y="332"/>
                    <a:pt x="1539" y="330"/>
                    <a:pt x="1560" y="330"/>
                  </a:cubicBezTo>
                  <a:cubicBezTo>
                    <a:pt x="2178" y="330"/>
                    <a:pt x="2887" y="1702"/>
                    <a:pt x="2989" y="2057"/>
                  </a:cubicBezTo>
                  <a:lnTo>
                    <a:pt x="2989" y="2057"/>
                  </a:lnTo>
                  <a:cubicBezTo>
                    <a:pt x="2919" y="1693"/>
                    <a:pt x="2544" y="0"/>
                    <a:pt x="1647" y="0"/>
                  </a:cubicBezTo>
                  <a:close/>
                  <a:moveTo>
                    <a:pt x="2989" y="2057"/>
                  </a:moveTo>
                  <a:cubicBezTo>
                    <a:pt x="2998" y="2101"/>
                    <a:pt x="3002" y="2126"/>
                    <a:pt x="3002" y="2126"/>
                  </a:cubicBezTo>
                  <a:cubicBezTo>
                    <a:pt x="3002" y="2112"/>
                    <a:pt x="2998" y="2088"/>
                    <a:pt x="2989" y="2057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3329831" y="1821285"/>
              <a:ext cx="324864" cy="184203"/>
            </a:xfrm>
            <a:custGeom>
              <a:avLst/>
              <a:gdLst/>
              <a:ahLst/>
              <a:cxnLst/>
              <a:rect l="l" t="t" r="r" b="b"/>
              <a:pathLst>
                <a:path w="2873" h="1629" extrusionOk="0">
                  <a:moveTo>
                    <a:pt x="1290" y="0"/>
                  </a:moveTo>
                  <a:cubicBezTo>
                    <a:pt x="1285" y="0"/>
                    <a:pt x="1279" y="0"/>
                    <a:pt x="1274" y="0"/>
                  </a:cubicBezTo>
                  <a:cubicBezTo>
                    <a:pt x="622" y="29"/>
                    <a:pt x="1" y="537"/>
                    <a:pt x="206" y="1030"/>
                  </a:cubicBezTo>
                  <a:cubicBezTo>
                    <a:pt x="417" y="1528"/>
                    <a:pt x="675" y="1628"/>
                    <a:pt x="675" y="1628"/>
                  </a:cubicBezTo>
                  <a:cubicBezTo>
                    <a:pt x="675" y="1628"/>
                    <a:pt x="364" y="872"/>
                    <a:pt x="675" y="546"/>
                  </a:cubicBezTo>
                  <a:cubicBezTo>
                    <a:pt x="879" y="336"/>
                    <a:pt x="1057" y="252"/>
                    <a:pt x="1231" y="252"/>
                  </a:cubicBezTo>
                  <a:cubicBezTo>
                    <a:pt x="1327" y="252"/>
                    <a:pt x="1421" y="278"/>
                    <a:pt x="1518" y="322"/>
                  </a:cubicBezTo>
                  <a:cubicBezTo>
                    <a:pt x="1795" y="446"/>
                    <a:pt x="2873" y="1321"/>
                    <a:pt x="2873" y="1321"/>
                  </a:cubicBezTo>
                  <a:cubicBezTo>
                    <a:pt x="2873" y="1321"/>
                    <a:pt x="1946" y="0"/>
                    <a:pt x="1290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3721636" y="1674284"/>
              <a:ext cx="300553" cy="265167"/>
            </a:xfrm>
            <a:custGeom>
              <a:avLst/>
              <a:gdLst/>
              <a:ahLst/>
              <a:cxnLst/>
              <a:rect l="l" t="t" r="r" b="b"/>
              <a:pathLst>
                <a:path w="2658" h="2345" extrusionOk="0">
                  <a:moveTo>
                    <a:pt x="1107" y="1"/>
                  </a:moveTo>
                  <a:cubicBezTo>
                    <a:pt x="952" y="1"/>
                    <a:pt x="808" y="32"/>
                    <a:pt x="690" y="105"/>
                  </a:cubicBezTo>
                  <a:cubicBezTo>
                    <a:pt x="92" y="468"/>
                    <a:pt x="1" y="2345"/>
                    <a:pt x="1" y="2345"/>
                  </a:cubicBezTo>
                  <a:cubicBezTo>
                    <a:pt x="1" y="2345"/>
                    <a:pt x="484" y="832"/>
                    <a:pt x="614" y="559"/>
                  </a:cubicBezTo>
                  <a:cubicBezTo>
                    <a:pt x="699" y="379"/>
                    <a:pt x="858" y="283"/>
                    <a:pt x="1109" y="283"/>
                  </a:cubicBezTo>
                  <a:cubicBezTo>
                    <a:pt x="1239" y="283"/>
                    <a:pt x="1394" y="309"/>
                    <a:pt x="1575" y="363"/>
                  </a:cubicBezTo>
                  <a:cubicBezTo>
                    <a:pt x="2112" y="520"/>
                    <a:pt x="2643" y="1300"/>
                    <a:pt x="2643" y="1300"/>
                  </a:cubicBezTo>
                  <a:cubicBezTo>
                    <a:pt x="2643" y="1300"/>
                    <a:pt x="2658" y="1143"/>
                    <a:pt x="2596" y="794"/>
                  </a:cubicBezTo>
                  <a:cubicBezTo>
                    <a:pt x="2541" y="509"/>
                    <a:pt x="1733" y="1"/>
                    <a:pt x="1107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3721636" y="1781821"/>
              <a:ext cx="257811" cy="157630"/>
            </a:xfrm>
            <a:custGeom>
              <a:avLst/>
              <a:gdLst/>
              <a:ahLst/>
              <a:cxnLst/>
              <a:rect l="l" t="t" r="r" b="b"/>
              <a:pathLst>
                <a:path w="2280" h="1394" extrusionOk="0">
                  <a:moveTo>
                    <a:pt x="1328" y="0"/>
                  </a:moveTo>
                  <a:cubicBezTo>
                    <a:pt x="1225" y="0"/>
                    <a:pt x="1116" y="12"/>
                    <a:pt x="1001" y="39"/>
                  </a:cubicBezTo>
                  <a:cubicBezTo>
                    <a:pt x="407" y="180"/>
                    <a:pt x="132" y="919"/>
                    <a:pt x="39" y="1242"/>
                  </a:cubicBezTo>
                  <a:lnTo>
                    <a:pt x="39" y="1242"/>
                  </a:lnTo>
                  <a:cubicBezTo>
                    <a:pt x="251" y="682"/>
                    <a:pt x="1166" y="345"/>
                    <a:pt x="1527" y="345"/>
                  </a:cubicBezTo>
                  <a:cubicBezTo>
                    <a:pt x="1550" y="345"/>
                    <a:pt x="1572" y="346"/>
                    <a:pt x="1590" y="349"/>
                  </a:cubicBezTo>
                  <a:cubicBezTo>
                    <a:pt x="1916" y="402"/>
                    <a:pt x="2280" y="804"/>
                    <a:pt x="2280" y="804"/>
                  </a:cubicBezTo>
                  <a:lnTo>
                    <a:pt x="2280" y="517"/>
                  </a:lnTo>
                  <a:cubicBezTo>
                    <a:pt x="2280" y="387"/>
                    <a:pt x="1912" y="0"/>
                    <a:pt x="1328" y="0"/>
                  </a:cubicBezTo>
                  <a:close/>
                  <a:moveTo>
                    <a:pt x="39" y="1242"/>
                  </a:moveTo>
                  <a:cubicBezTo>
                    <a:pt x="21" y="1291"/>
                    <a:pt x="7" y="1342"/>
                    <a:pt x="1" y="1394"/>
                  </a:cubicBezTo>
                  <a:cubicBezTo>
                    <a:pt x="1" y="1394"/>
                    <a:pt x="12" y="1335"/>
                    <a:pt x="39" y="1242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3715190" y="2083625"/>
              <a:ext cx="157061" cy="188613"/>
            </a:xfrm>
            <a:custGeom>
              <a:avLst/>
              <a:gdLst/>
              <a:ahLst/>
              <a:cxnLst/>
              <a:rect l="l" t="t" r="r" b="b"/>
              <a:pathLst>
                <a:path w="1389" h="1668" extrusionOk="0">
                  <a:moveTo>
                    <a:pt x="769" y="1"/>
                  </a:moveTo>
                  <a:cubicBezTo>
                    <a:pt x="759" y="1"/>
                    <a:pt x="748" y="1"/>
                    <a:pt x="738" y="2"/>
                  </a:cubicBezTo>
                  <a:cubicBezTo>
                    <a:pt x="245" y="46"/>
                    <a:pt x="0" y="1256"/>
                    <a:pt x="264" y="1548"/>
                  </a:cubicBezTo>
                  <a:cubicBezTo>
                    <a:pt x="336" y="1629"/>
                    <a:pt x="447" y="1667"/>
                    <a:pt x="571" y="1667"/>
                  </a:cubicBezTo>
                  <a:cubicBezTo>
                    <a:pt x="895" y="1667"/>
                    <a:pt x="1313" y="1407"/>
                    <a:pt x="1379" y="965"/>
                  </a:cubicBezTo>
                  <a:cubicBezTo>
                    <a:pt x="1389" y="904"/>
                    <a:pt x="1233" y="1"/>
                    <a:pt x="769" y="1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4417273" y="1140559"/>
              <a:ext cx="315592" cy="653814"/>
            </a:xfrm>
            <a:custGeom>
              <a:avLst/>
              <a:gdLst/>
              <a:ahLst/>
              <a:cxnLst/>
              <a:rect l="l" t="t" r="r" b="b"/>
              <a:pathLst>
                <a:path w="2791" h="5782" extrusionOk="0">
                  <a:moveTo>
                    <a:pt x="1033" y="1"/>
                  </a:moveTo>
                  <a:cubicBezTo>
                    <a:pt x="898" y="1"/>
                    <a:pt x="758" y="22"/>
                    <a:pt x="622" y="76"/>
                  </a:cubicBezTo>
                  <a:cubicBezTo>
                    <a:pt x="0" y="325"/>
                    <a:pt x="416" y="5781"/>
                    <a:pt x="416" y="5781"/>
                  </a:cubicBezTo>
                  <a:cubicBezTo>
                    <a:pt x="416" y="5781"/>
                    <a:pt x="373" y="1402"/>
                    <a:pt x="847" y="947"/>
                  </a:cubicBezTo>
                  <a:cubicBezTo>
                    <a:pt x="1098" y="709"/>
                    <a:pt x="1622" y="652"/>
                    <a:pt x="2062" y="652"/>
                  </a:cubicBezTo>
                  <a:cubicBezTo>
                    <a:pt x="2460" y="652"/>
                    <a:pt x="2790" y="698"/>
                    <a:pt x="2790" y="698"/>
                  </a:cubicBezTo>
                  <a:lnTo>
                    <a:pt x="1934" y="263"/>
                  </a:lnTo>
                  <a:cubicBezTo>
                    <a:pt x="1934" y="263"/>
                    <a:pt x="1512" y="1"/>
                    <a:pt x="1033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4469174" y="1326458"/>
              <a:ext cx="252270" cy="201052"/>
            </a:xfrm>
            <a:custGeom>
              <a:avLst/>
              <a:gdLst/>
              <a:ahLst/>
              <a:cxnLst/>
              <a:rect l="l" t="t" r="r" b="b"/>
              <a:pathLst>
                <a:path w="2231" h="1778" extrusionOk="0">
                  <a:moveTo>
                    <a:pt x="1110" y="1"/>
                  </a:moveTo>
                  <a:cubicBezTo>
                    <a:pt x="977" y="1"/>
                    <a:pt x="860" y="13"/>
                    <a:pt x="781" y="46"/>
                  </a:cubicBezTo>
                  <a:cubicBezTo>
                    <a:pt x="431" y="194"/>
                    <a:pt x="1" y="1778"/>
                    <a:pt x="1" y="1778"/>
                  </a:cubicBezTo>
                  <a:cubicBezTo>
                    <a:pt x="1" y="1778"/>
                    <a:pt x="690" y="672"/>
                    <a:pt x="1077" y="495"/>
                  </a:cubicBezTo>
                  <a:cubicBezTo>
                    <a:pt x="1465" y="313"/>
                    <a:pt x="2230" y="150"/>
                    <a:pt x="2230" y="150"/>
                  </a:cubicBezTo>
                  <a:cubicBezTo>
                    <a:pt x="2230" y="150"/>
                    <a:pt x="1571" y="1"/>
                    <a:pt x="1110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2220791" y="1339801"/>
              <a:ext cx="302136" cy="481597"/>
            </a:xfrm>
            <a:custGeom>
              <a:avLst/>
              <a:gdLst/>
              <a:ahLst/>
              <a:cxnLst/>
              <a:rect l="l" t="t" r="r" b="b"/>
              <a:pathLst>
                <a:path w="2672" h="4259" extrusionOk="0">
                  <a:moveTo>
                    <a:pt x="1117" y="0"/>
                  </a:moveTo>
                  <a:cubicBezTo>
                    <a:pt x="481" y="0"/>
                    <a:pt x="1" y="377"/>
                    <a:pt x="1" y="377"/>
                  </a:cubicBezTo>
                  <a:cubicBezTo>
                    <a:pt x="1" y="377"/>
                    <a:pt x="392" y="311"/>
                    <a:pt x="748" y="311"/>
                  </a:cubicBezTo>
                  <a:cubicBezTo>
                    <a:pt x="926" y="311"/>
                    <a:pt x="1095" y="327"/>
                    <a:pt x="1202" y="377"/>
                  </a:cubicBezTo>
                  <a:cubicBezTo>
                    <a:pt x="1518" y="520"/>
                    <a:pt x="2672" y="4258"/>
                    <a:pt x="2672" y="4258"/>
                  </a:cubicBezTo>
                  <a:cubicBezTo>
                    <a:pt x="2672" y="4258"/>
                    <a:pt x="1987" y="80"/>
                    <a:pt x="1275" y="8"/>
                  </a:cubicBezTo>
                  <a:cubicBezTo>
                    <a:pt x="1221" y="3"/>
                    <a:pt x="1169" y="0"/>
                    <a:pt x="1117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2157017" y="1534407"/>
              <a:ext cx="322151" cy="150619"/>
            </a:xfrm>
            <a:custGeom>
              <a:avLst/>
              <a:gdLst/>
              <a:ahLst/>
              <a:cxnLst/>
              <a:rect l="l" t="t" r="r" b="b"/>
              <a:pathLst>
                <a:path w="2849" h="1332" extrusionOk="0">
                  <a:moveTo>
                    <a:pt x="1333" y="0"/>
                  </a:moveTo>
                  <a:cubicBezTo>
                    <a:pt x="1321" y="0"/>
                    <a:pt x="1309" y="0"/>
                    <a:pt x="1298" y="1"/>
                  </a:cubicBezTo>
                  <a:cubicBezTo>
                    <a:pt x="489" y="30"/>
                    <a:pt x="1" y="953"/>
                    <a:pt x="1" y="953"/>
                  </a:cubicBezTo>
                  <a:cubicBezTo>
                    <a:pt x="1" y="953"/>
                    <a:pt x="613" y="470"/>
                    <a:pt x="1201" y="408"/>
                  </a:cubicBezTo>
                  <a:cubicBezTo>
                    <a:pt x="1219" y="406"/>
                    <a:pt x="1238" y="405"/>
                    <a:pt x="1256" y="405"/>
                  </a:cubicBezTo>
                  <a:cubicBezTo>
                    <a:pt x="1854" y="405"/>
                    <a:pt x="2848" y="1331"/>
                    <a:pt x="2848" y="1331"/>
                  </a:cubicBezTo>
                  <a:lnTo>
                    <a:pt x="2723" y="953"/>
                  </a:lnTo>
                  <a:cubicBezTo>
                    <a:pt x="2723" y="953"/>
                    <a:pt x="2124" y="0"/>
                    <a:pt x="1333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4"/>
            <p:cNvSpPr/>
            <p:nvPr/>
          </p:nvSpPr>
          <p:spPr>
            <a:xfrm>
              <a:off x="3032670" y="1311871"/>
              <a:ext cx="554859" cy="449031"/>
            </a:xfrm>
            <a:custGeom>
              <a:avLst/>
              <a:gdLst/>
              <a:ahLst/>
              <a:cxnLst/>
              <a:rect l="l" t="t" r="r" b="b"/>
              <a:pathLst>
                <a:path w="4907" h="3971" extrusionOk="0">
                  <a:moveTo>
                    <a:pt x="2364" y="1"/>
                  </a:moveTo>
                  <a:cubicBezTo>
                    <a:pt x="2349" y="1"/>
                    <a:pt x="2333" y="1"/>
                    <a:pt x="2318" y="2"/>
                  </a:cubicBezTo>
                  <a:cubicBezTo>
                    <a:pt x="1160" y="83"/>
                    <a:pt x="0" y="1878"/>
                    <a:pt x="369" y="2731"/>
                  </a:cubicBezTo>
                  <a:cubicBezTo>
                    <a:pt x="733" y="3586"/>
                    <a:pt x="2930" y="3970"/>
                    <a:pt x="2930" y="3970"/>
                  </a:cubicBezTo>
                  <a:lnTo>
                    <a:pt x="4907" y="3084"/>
                  </a:lnTo>
                  <a:cubicBezTo>
                    <a:pt x="4907" y="3084"/>
                    <a:pt x="3514" y="1"/>
                    <a:pt x="2364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3431598" y="1172899"/>
              <a:ext cx="510986" cy="512693"/>
            </a:xfrm>
            <a:custGeom>
              <a:avLst/>
              <a:gdLst/>
              <a:ahLst/>
              <a:cxnLst/>
              <a:rect l="l" t="t" r="r" b="b"/>
              <a:pathLst>
                <a:path w="4519" h="4534" extrusionOk="0">
                  <a:moveTo>
                    <a:pt x="3007" y="0"/>
                  </a:moveTo>
                  <a:cubicBezTo>
                    <a:pt x="1823" y="0"/>
                    <a:pt x="480" y="794"/>
                    <a:pt x="250" y="1030"/>
                  </a:cubicBezTo>
                  <a:cubicBezTo>
                    <a:pt x="0" y="1289"/>
                    <a:pt x="484" y="3605"/>
                    <a:pt x="484" y="3605"/>
                  </a:cubicBezTo>
                  <a:lnTo>
                    <a:pt x="618" y="4534"/>
                  </a:lnTo>
                  <a:lnTo>
                    <a:pt x="3887" y="4241"/>
                  </a:lnTo>
                  <a:cubicBezTo>
                    <a:pt x="3887" y="4241"/>
                    <a:pt x="4518" y="158"/>
                    <a:pt x="3274" y="15"/>
                  </a:cubicBezTo>
                  <a:cubicBezTo>
                    <a:pt x="3186" y="5"/>
                    <a:pt x="3097" y="0"/>
                    <a:pt x="3007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3542977" y="1381866"/>
              <a:ext cx="178772" cy="132979"/>
            </a:xfrm>
            <a:custGeom>
              <a:avLst/>
              <a:gdLst/>
              <a:ahLst/>
              <a:cxnLst/>
              <a:rect l="l" t="t" r="r" b="b"/>
              <a:pathLst>
                <a:path w="1581" h="1176" extrusionOk="0">
                  <a:moveTo>
                    <a:pt x="851" y="0"/>
                  </a:moveTo>
                  <a:cubicBezTo>
                    <a:pt x="794" y="0"/>
                    <a:pt x="734" y="9"/>
                    <a:pt x="672" y="29"/>
                  </a:cubicBezTo>
                  <a:cubicBezTo>
                    <a:pt x="93" y="216"/>
                    <a:pt x="1" y="1043"/>
                    <a:pt x="672" y="1158"/>
                  </a:cubicBezTo>
                  <a:cubicBezTo>
                    <a:pt x="739" y="1170"/>
                    <a:pt x="802" y="1175"/>
                    <a:pt x="860" y="1175"/>
                  </a:cubicBezTo>
                  <a:cubicBezTo>
                    <a:pt x="1375" y="1175"/>
                    <a:pt x="1538" y="757"/>
                    <a:pt x="1581" y="589"/>
                  </a:cubicBezTo>
                  <a:cubicBezTo>
                    <a:pt x="1581" y="589"/>
                    <a:pt x="1315" y="0"/>
                    <a:pt x="851" y="0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3241067" y="1448016"/>
              <a:ext cx="218800" cy="172782"/>
            </a:xfrm>
            <a:custGeom>
              <a:avLst/>
              <a:gdLst/>
              <a:ahLst/>
              <a:cxnLst/>
              <a:rect l="l" t="t" r="r" b="b"/>
              <a:pathLst>
                <a:path w="1935" h="1528" extrusionOk="0">
                  <a:moveTo>
                    <a:pt x="1080" y="1"/>
                  </a:moveTo>
                  <a:cubicBezTo>
                    <a:pt x="1051" y="1"/>
                    <a:pt x="1022" y="2"/>
                    <a:pt x="991" y="4"/>
                  </a:cubicBezTo>
                  <a:cubicBezTo>
                    <a:pt x="278" y="66"/>
                    <a:pt x="0" y="966"/>
                    <a:pt x="465" y="1377"/>
                  </a:cubicBezTo>
                  <a:cubicBezTo>
                    <a:pt x="580" y="1481"/>
                    <a:pt x="723" y="1527"/>
                    <a:pt x="875" y="1527"/>
                  </a:cubicBezTo>
                  <a:cubicBezTo>
                    <a:pt x="1332" y="1527"/>
                    <a:pt x="1867" y="1110"/>
                    <a:pt x="1935" y="593"/>
                  </a:cubicBezTo>
                  <a:cubicBezTo>
                    <a:pt x="1935" y="593"/>
                    <a:pt x="1724" y="1"/>
                    <a:pt x="1080" y="1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1986952" y="2966760"/>
              <a:ext cx="1863702" cy="1833099"/>
            </a:xfrm>
            <a:custGeom>
              <a:avLst/>
              <a:gdLst/>
              <a:ahLst/>
              <a:cxnLst/>
              <a:rect l="l" t="t" r="r" b="b"/>
              <a:pathLst>
                <a:path w="16482" h="16211" extrusionOk="0">
                  <a:moveTo>
                    <a:pt x="11602" y="1"/>
                  </a:moveTo>
                  <a:cubicBezTo>
                    <a:pt x="10991" y="1"/>
                    <a:pt x="10308" y="98"/>
                    <a:pt x="9546" y="324"/>
                  </a:cubicBezTo>
                  <a:cubicBezTo>
                    <a:pt x="3964" y="1985"/>
                    <a:pt x="1" y="13009"/>
                    <a:pt x="2596" y="15459"/>
                  </a:cubicBezTo>
                  <a:cubicBezTo>
                    <a:pt x="3152" y="15984"/>
                    <a:pt x="3796" y="16210"/>
                    <a:pt x="4494" y="16210"/>
                  </a:cubicBezTo>
                  <a:cubicBezTo>
                    <a:pt x="7053" y="16210"/>
                    <a:pt x="10340" y="13167"/>
                    <a:pt x="12705" y="10592"/>
                  </a:cubicBezTo>
                  <a:cubicBezTo>
                    <a:pt x="15710" y="7318"/>
                    <a:pt x="16481" y="3905"/>
                    <a:pt x="16481" y="3905"/>
                  </a:cubicBezTo>
                  <a:cubicBezTo>
                    <a:pt x="16481" y="3905"/>
                    <a:pt x="15471" y="1"/>
                    <a:pt x="11602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1368997" y="4024939"/>
              <a:ext cx="2039421" cy="1118563"/>
            </a:xfrm>
            <a:custGeom>
              <a:avLst/>
              <a:gdLst/>
              <a:ahLst/>
              <a:cxnLst/>
              <a:rect l="l" t="t" r="r" b="b"/>
              <a:pathLst>
                <a:path w="18036" h="9892" extrusionOk="0">
                  <a:moveTo>
                    <a:pt x="7427" y="1"/>
                  </a:moveTo>
                  <a:cubicBezTo>
                    <a:pt x="5023" y="1"/>
                    <a:pt x="2805" y="396"/>
                    <a:pt x="2805" y="396"/>
                  </a:cubicBezTo>
                  <a:cubicBezTo>
                    <a:pt x="0" y="1908"/>
                    <a:pt x="2580" y="6101"/>
                    <a:pt x="3791" y="8270"/>
                  </a:cubicBezTo>
                  <a:cubicBezTo>
                    <a:pt x="4559" y="9639"/>
                    <a:pt x="9050" y="9891"/>
                    <a:pt x="12566" y="9891"/>
                  </a:cubicBezTo>
                  <a:cubicBezTo>
                    <a:pt x="14616" y="9891"/>
                    <a:pt x="16335" y="9806"/>
                    <a:pt x="16792" y="9806"/>
                  </a:cubicBezTo>
                  <a:cubicBezTo>
                    <a:pt x="18036" y="9806"/>
                    <a:pt x="16384" y="8820"/>
                    <a:pt x="15011" y="7758"/>
                  </a:cubicBezTo>
                  <a:cubicBezTo>
                    <a:pt x="14553" y="7403"/>
                    <a:pt x="13790" y="7285"/>
                    <a:pt x="12977" y="7285"/>
                  </a:cubicBezTo>
                  <a:cubicBezTo>
                    <a:pt x="11350" y="7285"/>
                    <a:pt x="9520" y="7758"/>
                    <a:pt x="9520" y="7758"/>
                  </a:cubicBezTo>
                  <a:cubicBezTo>
                    <a:pt x="9520" y="7758"/>
                    <a:pt x="14574" y="5321"/>
                    <a:pt x="13202" y="2057"/>
                  </a:cubicBezTo>
                  <a:cubicBezTo>
                    <a:pt x="12507" y="409"/>
                    <a:pt x="9871" y="1"/>
                    <a:pt x="7427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3127313" y="4276989"/>
              <a:ext cx="1095018" cy="413298"/>
            </a:xfrm>
            <a:custGeom>
              <a:avLst/>
              <a:gdLst/>
              <a:ahLst/>
              <a:cxnLst/>
              <a:rect l="l" t="t" r="r" b="b"/>
              <a:pathLst>
                <a:path w="9684" h="3655" extrusionOk="0">
                  <a:moveTo>
                    <a:pt x="1677" y="1"/>
                  </a:moveTo>
                  <a:lnTo>
                    <a:pt x="1" y="2168"/>
                  </a:lnTo>
                  <a:cubicBezTo>
                    <a:pt x="1" y="2168"/>
                    <a:pt x="7435" y="3480"/>
                    <a:pt x="8622" y="3633"/>
                  </a:cubicBezTo>
                  <a:cubicBezTo>
                    <a:pt x="8731" y="3647"/>
                    <a:pt x="8824" y="3654"/>
                    <a:pt x="8903" y="3654"/>
                  </a:cubicBezTo>
                  <a:cubicBezTo>
                    <a:pt x="9683" y="3654"/>
                    <a:pt x="9002" y="2964"/>
                    <a:pt x="7209" y="1585"/>
                  </a:cubicBezTo>
                  <a:cubicBezTo>
                    <a:pt x="5238" y="67"/>
                    <a:pt x="1677" y="1"/>
                    <a:pt x="1677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227392" y="125801"/>
              <a:ext cx="2612146" cy="4097137"/>
            </a:xfrm>
            <a:custGeom>
              <a:avLst/>
              <a:gdLst/>
              <a:ahLst/>
              <a:cxnLst/>
              <a:rect l="l" t="t" r="r" b="b"/>
              <a:pathLst>
                <a:path w="23101" h="36233" extrusionOk="0">
                  <a:moveTo>
                    <a:pt x="16126" y="1"/>
                  </a:moveTo>
                  <a:cubicBezTo>
                    <a:pt x="15843" y="1"/>
                    <a:pt x="15554" y="25"/>
                    <a:pt x="15261" y="75"/>
                  </a:cubicBezTo>
                  <a:cubicBezTo>
                    <a:pt x="10704" y="860"/>
                    <a:pt x="8947" y="3469"/>
                    <a:pt x="9387" y="5541"/>
                  </a:cubicBezTo>
                  <a:cubicBezTo>
                    <a:pt x="9534" y="6238"/>
                    <a:pt x="9817" y="6522"/>
                    <a:pt x="10155" y="6522"/>
                  </a:cubicBezTo>
                  <a:cubicBezTo>
                    <a:pt x="10823" y="6522"/>
                    <a:pt x="11707" y="5415"/>
                    <a:pt x="12183" y="4191"/>
                  </a:cubicBezTo>
                  <a:cubicBezTo>
                    <a:pt x="12818" y="2551"/>
                    <a:pt x="14007" y="1244"/>
                    <a:pt x="16206" y="1244"/>
                  </a:cubicBezTo>
                  <a:cubicBezTo>
                    <a:pt x="16477" y="1244"/>
                    <a:pt x="16763" y="1264"/>
                    <a:pt x="17066" y="1306"/>
                  </a:cubicBezTo>
                  <a:cubicBezTo>
                    <a:pt x="19823" y="1679"/>
                    <a:pt x="20172" y="6398"/>
                    <a:pt x="15438" y="7533"/>
                  </a:cubicBezTo>
                  <a:cubicBezTo>
                    <a:pt x="10704" y="8662"/>
                    <a:pt x="1931" y="14225"/>
                    <a:pt x="1931" y="21222"/>
                  </a:cubicBezTo>
                  <a:cubicBezTo>
                    <a:pt x="1931" y="28225"/>
                    <a:pt x="11077" y="36233"/>
                    <a:pt x="11077" y="36233"/>
                  </a:cubicBezTo>
                  <a:lnTo>
                    <a:pt x="11642" y="34189"/>
                  </a:lnTo>
                  <a:cubicBezTo>
                    <a:pt x="11642" y="34189"/>
                    <a:pt x="1" y="26665"/>
                    <a:pt x="4563" y="18149"/>
                  </a:cubicBezTo>
                  <a:cubicBezTo>
                    <a:pt x="9124" y="9630"/>
                    <a:pt x="13562" y="11382"/>
                    <a:pt x="18491" y="8136"/>
                  </a:cubicBezTo>
                  <a:cubicBezTo>
                    <a:pt x="23101" y="5104"/>
                    <a:pt x="20249" y="1"/>
                    <a:pt x="16126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3200473" y="1380283"/>
              <a:ext cx="251253" cy="233279"/>
            </a:xfrm>
            <a:custGeom>
              <a:avLst/>
              <a:gdLst/>
              <a:ahLst/>
              <a:cxnLst/>
              <a:rect l="l" t="t" r="r" b="b"/>
              <a:pathLst>
                <a:path w="2222" h="2063" extrusionOk="0">
                  <a:moveTo>
                    <a:pt x="1198" y="0"/>
                  </a:moveTo>
                  <a:cubicBezTo>
                    <a:pt x="1145" y="0"/>
                    <a:pt x="1092" y="5"/>
                    <a:pt x="1030" y="14"/>
                  </a:cubicBezTo>
                  <a:cubicBezTo>
                    <a:pt x="58" y="167"/>
                    <a:pt x="1" y="1781"/>
                    <a:pt x="595" y="2029"/>
                  </a:cubicBezTo>
                  <a:cubicBezTo>
                    <a:pt x="652" y="2053"/>
                    <a:pt x="709" y="2062"/>
                    <a:pt x="772" y="2062"/>
                  </a:cubicBezTo>
                  <a:cubicBezTo>
                    <a:pt x="819" y="2062"/>
                    <a:pt x="867" y="2053"/>
                    <a:pt x="915" y="2044"/>
                  </a:cubicBezTo>
                  <a:cubicBezTo>
                    <a:pt x="882" y="2024"/>
                    <a:pt x="853" y="2005"/>
                    <a:pt x="824" y="1976"/>
                  </a:cubicBezTo>
                  <a:cubicBezTo>
                    <a:pt x="359" y="1565"/>
                    <a:pt x="637" y="665"/>
                    <a:pt x="1350" y="603"/>
                  </a:cubicBezTo>
                  <a:cubicBezTo>
                    <a:pt x="1384" y="603"/>
                    <a:pt x="1413" y="598"/>
                    <a:pt x="1446" y="598"/>
                  </a:cubicBezTo>
                  <a:cubicBezTo>
                    <a:pt x="1881" y="598"/>
                    <a:pt x="2117" y="876"/>
                    <a:pt x="2221" y="1048"/>
                  </a:cubicBezTo>
                  <a:cubicBezTo>
                    <a:pt x="2217" y="1024"/>
                    <a:pt x="2020" y="0"/>
                    <a:pt x="1198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3241067" y="1447790"/>
              <a:ext cx="210659" cy="163623"/>
            </a:xfrm>
            <a:custGeom>
              <a:avLst/>
              <a:gdLst/>
              <a:ahLst/>
              <a:cxnLst/>
              <a:rect l="l" t="t" r="r" b="b"/>
              <a:pathLst>
                <a:path w="1863" h="1447" extrusionOk="0">
                  <a:moveTo>
                    <a:pt x="1087" y="1"/>
                  </a:moveTo>
                  <a:cubicBezTo>
                    <a:pt x="1054" y="1"/>
                    <a:pt x="1025" y="6"/>
                    <a:pt x="991" y="6"/>
                  </a:cubicBezTo>
                  <a:cubicBezTo>
                    <a:pt x="278" y="68"/>
                    <a:pt x="0" y="968"/>
                    <a:pt x="465" y="1379"/>
                  </a:cubicBezTo>
                  <a:cubicBezTo>
                    <a:pt x="494" y="1408"/>
                    <a:pt x="523" y="1427"/>
                    <a:pt x="556" y="1447"/>
                  </a:cubicBezTo>
                  <a:cubicBezTo>
                    <a:pt x="1140" y="1313"/>
                    <a:pt x="1862" y="451"/>
                    <a:pt x="1862" y="451"/>
                  </a:cubicBezTo>
                  <a:cubicBezTo>
                    <a:pt x="1758" y="279"/>
                    <a:pt x="1522" y="1"/>
                    <a:pt x="1087" y="1"/>
                  </a:cubicBezTo>
                  <a:close/>
                </a:path>
              </a:pathLst>
            </a:custGeom>
            <a:solidFill>
              <a:srgbClr val="301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3510525" y="1326571"/>
              <a:ext cx="211224" cy="152768"/>
            </a:xfrm>
            <a:custGeom>
              <a:avLst/>
              <a:gdLst/>
              <a:ahLst/>
              <a:cxnLst/>
              <a:rect l="l" t="t" r="r" b="b"/>
              <a:pathLst>
                <a:path w="1868" h="1351" extrusionOk="0">
                  <a:moveTo>
                    <a:pt x="1016" y="1"/>
                  </a:moveTo>
                  <a:cubicBezTo>
                    <a:pt x="212" y="34"/>
                    <a:pt x="1" y="953"/>
                    <a:pt x="533" y="1351"/>
                  </a:cubicBezTo>
                  <a:cubicBezTo>
                    <a:pt x="403" y="1054"/>
                    <a:pt x="571" y="642"/>
                    <a:pt x="959" y="518"/>
                  </a:cubicBezTo>
                  <a:cubicBezTo>
                    <a:pt x="1021" y="498"/>
                    <a:pt x="1078" y="489"/>
                    <a:pt x="1136" y="489"/>
                  </a:cubicBezTo>
                  <a:cubicBezTo>
                    <a:pt x="1600" y="489"/>
                    <a:pt x="1868" y="1078"/>
                    <a:pt x="1868" y="1078"/>
                  </a:cubicBezTo>
                  <a:cubicBezTo>
                    <a:pt x="1868" y="1078"/>
                    <a:pt x="1825" y="1"/>
                    <a:pt x="1054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3555981" y="1381866"/>
              <a:ext cx="165768" cy="111494"/>
            </a:xfrm>
            <a:custGeom>
              <a:avLst/>
              <a:gdLst/>
              <a:ahLst/>
              <a:cxnLst/>
              <a:rect l="l" t="t" r="r" b="b"/>
              <a:pathLst>
                <a:path w="1466" h="986" extrusionOk="0">
                  <a:moveTo>
                    <a:pt x="734" y="0"/>
                  </a:moveTo>
                  <a:cubicBezTo>
                    <a:pt x="676" y="0"/>
                    <a:pt x="619" y="9"/>
                    <a:pt x="557" y="29"/>
                  </a:cubicBezTo>
                  <a:cubicBezTo>
                    <a:pt x="169" y="153"/>
                    <a:pt x="1" y="565"/>
                    <a:pt x="131" y="862"/>
                  </a:cubicBezTo>
                  <a:lnTo>
                    <a:pt x="135" y="862"/>
                  </a:lnTo>
                  <a:cubicBezTo>
                    <a:pt x="255" y="952"/>
                    <a:pt x="394" y="986"/>
                    <a:pt x="528" y="986"/>
                  </a:cubicBezTo>
                  <a:cubicBezTo>
                    <a:pt x="992" y="986"/>
                    <a:pt x="1466" y="589"/>
                    <a:pt x="1466" y="589"/>
                  </a:cubicBezTo>
                  <a:cubicBezTo>
                    <a:pt x="1466" y="589"/>
                    <a:pt x="1198" y="0"/>
                    <a:pt x="734" y="0"/>
                  </a:cubicBezTo>
                  <a:close/>
                </a:path>
              </a:pathLst>
            </a:custGeom>
            <a:solidFill>
              <a:srgbClr val="301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3275216" y="1774810"/>
              <a:ext cx="368624" cy="237689"/>
            </a:xfrm>
            <a:custGeom>
              <a:avLst/>
              <a:gdLst/>
              <a:ahLst/>
              <a:cxnLst/>
              <a:rect l="l" t="t" r="r" b="b"/>
              <a:pathLst>
                <a:path w="3260" h="2102" extrusionOk="0">
                  <a:moveTo>
                    <a:pt x="1929" y="0"/>
                  </a:moveTo>
                  <a:cubicBezTo>
                    <a:pt x="1909" y="0"/>
                    <a:pt x="1891" y="5"/>
                    <a:pt x="1867" y="5"/>
                  </a:cubicBezTo>
                  <a:cubicBezTo>
                    <a:pt x="1187" y="115"/>
                    <a:pt x="369" y="886"/>
                    <a:pt x="369" y="886"/>
                  </a:cubicBezTo>
                  <a:cubicBezTo>
                    <a:pt x="369" y="886"/>
                    <a:pt x="565" y="388"/>
                    <a:pt x="1077" y="24"/>
                  </a:cubicBezTo>
                  <a:lnTo>
                    <a:pt x="1077" y="24"/>
                  </a:lnTo>
                  <a:cubicBezTo>
                    <a:pt x="225" y="393"/>
                    <a:pt x="0" y="1288"/>
                    <a:pt x="555" y="1796"/>
                  </a:cubicBezTo>
                  <a:cubicBezTo>
                    <a:pt x="814" y="2030"/>
                    <a:pt x="1264" y="2101"/>
                    <a:pt x="1723" y="2101"/>
                  </a:cubicBezTo>
                  <a:cubicBezTo>
                    <a:pt x="2446" y="2101"/>
                    <a:pt x="3193" y="1920"/>
                    <a:pt x="3259" y="1871"/>
                  </a:cubicBezTo>
                  <a:cubicBezTo>
                    <a:pt x="3259" y="1871"/>
                    <a:pt x="3245" y="1767"/>
                    <a:pt x="3208" y="1608"/>
                  </a:cubicBezTo>
                  <a:cubicBezTo>
                    <a:pt x="2901" y="1365"/>
                    <a:pt x="2216" y="828"/>
                    <a:pt x="2001" y="733"/>
                  </a:cubicBezTo>
                  <a:cubicBezTo>
                    <a:pt x="1905" y="689"/>
                    <a:pt x="1810" y="665"/>
                    <a:pt x="1714" y="665"/>
                  </a:cubicBezTo>
                  <a:cubicBezTo>
                    <a:pt x="1542" y="665"/>
                    <a:pt x="1364" y="747"/>
                    <a:pt x="1158" y="957"/>
                  </a:cubicBezTo>
                  <a:cubicBezTo>
                    <a:pt x="847" y="1283"/>
                    <a:pt x="1158" y="2039"/>
                    <a:pt x="1158" y="2039"/>
                  </a:cubicBezTo>
                  <a:cubicBezTo>
                    <a:pt x="1158" y="2039"/>
                    <a:pt x="900" y="1939"/>
                    <a:pt x="689" y="1441"/>
                  </a:cubicBezTo>
                  <a:cubicBezTo>
                    <a:pt x="484" y="948"/>
                    <a:pt x="1105" y="440"/>
                    <a:pt x="1757" y="411"/>
                  </a:cubicBezTo>
                  <a:lnTo>
                    <a:pt x="1776" y="411"/>
                  </a:lnTo>
                  <a:cubicBezTo>
                    <a:pt x="2250" y="411"/>
                    <a:pt x="2872" y="1111"/>
                    <a:pt x="3179" y="1494"/>
                  </a:cubicBezTo>
                  <a:cubicBezTo>
                    <a:pt x="3140" y="1359"/>
                    <a:pt x="3093" y="1197"/>
                    <a:pt x="3025" y="1034"/>
                  </a:cubicBezTo>
                  <a:cubicBezTo>
                    <a:pt x="2738" y="541"/>
                    <a:pt x="2317" y="0"/>
                    <a:pt x="1929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3316827" y="1759545"/>
              <a:ext cx="300440" cy="132188"/>
            </a:xfrm>
            <a:custGeom>
              <a:avLst/>
              <a:gdLst/>
              <a:ahLst/>
              <a:cxnLst/>
              <a:rect l="l" t="t" r="r" b="b"/>
              <a:pathLst>
                <a:path w="2657" h="1169" extrusionOk="0">
                  <a:moveTo>
                    <a:pt x="1398" y="1"/>
                  </a:moveTo>
                  <a:cubicBezTo>
                    <a:pt x="1355" y="1"/>
                    <a:pt x="1312" y="6"/>
                    <a:pt x="1265" y="11"/>
                  </a:cubicBezTo>
                  <a:cubicBezTo>
                    <a:pt x="1059" y="35"/>
                    <a:pt x="872" y="87"/>
                    <a:pt x="709" y="159"/>
                  </a:cubicBezTo>
                  <a:cubicBezTo>
                    <a:pt x="197" y="523"/>
                    <a:pt x="1" y="1021"/>
                    <a:pt x="1" y="1021"/>
                  </a:cubicBezTo>
                  <a:cubicBezTo>
                    <a:pt x="1" y="1021"/>
                    <a:pt x="819" y="250"/>
                    <a:pt x="1499" y="140"/>
                  </a:cubicBezTo>
                  <a:cubicBezTo>
                    <a:pt x="1523" y="140"/>
                    <a:pt x="1541" y="135"/>
                    <a:pt x="1561" y="135"/>
                  </a:cubicBezTo>
                  <a:cubicBezTo>
                    <a:pt x="1949" y="135"/>
                    <a:pt x="2370" y="676"/>
                    <a:pt x="2657" y="1169"/>
                  </a:cubicBezTo>
                  <a:cubicBezTo>
                    <a:pt x="2442" y="619"/>
                    <a:pt x="2054" y="1"/>
                    <a:pt x="1398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3329831" y="1821285"/>
              <a:ext cx="308129" cy="184203"/>
            </a:xfrm>
            <a:custGeom>
              <a:avLst/>
              <a:gdLst/>
              <a:ahLst/>
              <a:cxnLst/>
              <a:rect l="l" t="t" r="r" b="b"/>
              <a:pathLst>
                <a:path w="2725" h="1629" extrusionOk="0">
                  <a:moveTo>
                    <a:pt x="1274" y="0"/>
                  </a:moveTo>
                  <a:cubicBezTo>
                    <a:pt x="622" y="29"/>
                    <a:pt x="1" y="537"/>
                    <a:pt x="206" y="1030"/>
                  </a:cubicBezTo>
                  <a:cubicBezTo>
                    <a:pt x="417" y="1528"/>
                    <a:pt x="675" y="1628"/>
                    <a:pt x="675" y="1628"/>
                  </a:cubicBezTo>
                  <a:cubicBezTo>
                    <a:pt x="675" y="1628"/>
                    <a:pt x="364" y="872"/>
                    <a:pt x="675" y="546"/>
                  </a:cubicBezTo>
                  <a:cubicBezTo>
                    <a:pt x="881" y="336"/>
                    <a:pt x="1059" y="254"/>
                    <a:pt x="1231" y="254"/>
                  </a:cubicBezTo>
                  <a:cubicBezTo>
                    <a:pt x="1327" y="254"/>
                    <a:pt x="1422" y="278"/>
                    <a:pt x="1518" y="322"/>
                  </a:cubicBezTo>
                  <a:cubicBezTo>
                    <a:pt x="1733" y="417"/>
                    <a:pt x="2418" y="954"/>
                    <a:pt x="2725" y="1197"/>
                  </a:cubicBezTo>
                  <a:cubicBezTo>
                    <a:pt x="2714" y="1164"/>
                    <a:pt x="2705" y="1126"/>
                    <a:pt x="2696" y="1083"/>
                  </a:cubicBezTo>
                  <a:cubicBezTo>
                    <a:pt x="2389" y="700"/>
                    <a:pt x="1767" y="0"/>
                    <a:pt x="1293" y="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3688618" y="1671344"/>
              <a:ext cx="327126" cy="278397"/>
            </a:xfrm>
            <a:custGeom>
              <a:avLst/>
              <a:gdLst/>
              <a:ahLst/>
              <a:cxnLst/>
              <a:rect l="l" t="t" r="r" b="b"/>
              <a:pathLst>
                <a:path w="2893" h="2462" extrusionOk="0">
                  <a:moveTo>
                    <a:pt x="1428" y="1"/>
                  </a:moveTo>
                  <a:cubicBezTo>
                    <a:pt x="1102" y="1"/>
                    <a:pt x="824" y="126"/>
                    <a:pt x="719" y="427"/>
                  </a:cubicBezTo>
                  <a:cubicBezTo>
                    <a:pt x="796" y="292"/>
                    <a:pt x="882" y="188"/>
                    <a:pt x="982" y="131"/>
                  </a:cubicBezTo>
                  <a:cubicBezTo>
                    <a:pt x="1102" y="58"/>
                    <a:pt x="1240" y="25"/>
                    <a:pt x="1394" y="25"/>
                  </a:cubicBezTo>
                  <a:cubicBezTo>
                    <a:pt x="1768" y="25"/>
                    <a:pt x="2198" y="202"/>
                    <a:pt x="2504" y="407"/>
                  </a:cubicBezTo>
                  <a:cubicBezTo>
                    <a:pt x="2217" y="159"/>
                    <a:pt x="1792" y="1"/>
                    <a:pt x="1428" y="1"/>
                  </a:cubicBezTo>
                  <a:close/>
                  <a:moveTo>
                    <a:pt x="1399" y="307"/>
                  </a:moveTo>
                  <a:cubicBezTo>
                    <a:pt x="1149" y="307"/>
                    <a:pt x="992" y="407"/>
                    <a:pt x="906" y="585"/>
                  </a:cubicBezTo>
                  <a:cubicBezTo>
                    <a:pt x="824" y="758"/>
                    <a:pt x="604" y="1413"/>
                    <a:pt x="451" y="1882"/>
                  </a:cubicBezTo>
                  <a:cubicBezTo>
                    <a:pt x="599" y="1538"/>
                    <a:pt x="862" y="1116"/>
                    <a:pt x="1293" y="1016"/>
                  </a:cubicBezTo>
                  <a:cubicBezTo>
                    <a:pt x="1408" y="987"/>
                    <a:pt x="1518" y="977"/>
                    <a:pt x="1619" y="977"/>
                  </a:cubicBezTo>
                  <a:cubicBezTo>
                    <a:pt x="2203" y="977"/>
                    <a:pt x="2572" y="1365"/>
                    <a:pt x="2572" y="1494"/>
                  </a:cubicBezTo>
                  <a:lnTo>
                    <a:pt x="2572" y="1781"/>
                  </a:lnTo>
                  <a:cubicBezTo>
                    <a:pt x="2572" y="1781"/>
                    <a:pt x="2868" y="1638"/>
                    <a:pt x="2892" y="1260"/>
                  </a:cubicBezTo>
                  <a:cubicBezTo>
                    <a:pt x="2749" y="1068"/>
                    <a:pt x="2309" y="518"/>
                    <a:pt x="1867" y="389"/>
                  </a:cubicBezTo>
                  <a:cubicBezTo>
                    <a:pt x="1686" y="336"/>
                    <a:pt x="1533" y="307"/>
                    <a:pt x="1399" y="307"/>
                  </a:cubicBezTo>
                  <a:close/>
                  <a:moveTo>
                    <a:pt x="499" y="1010"/>
                  </a:moveTo>
                  <a:lnTo>
                    <a:pt x="499" y="1010"/>
                  </a:lnTo>
                  <a:cubicBezTo>
                    <a:pt x="241" y="1657"/>
                    <a:pt x="1" y="2298"/>
                    <a:pt x="394" y="2437"/>
                  </a:cubicBezTo>
                  <a:cubicBezTo>
                    <a:pt x="442" y="2452"/>
                    <a:pt x="504" y="2461"/>
                    <a:pt x="571" y="2461"/>
                  </a:cubicBezTo>
                  <a:cubicBezTo>
                    <a:pt x="1212" y="2461"/>
                    <a:pt x="2572" y="1781"/>
                    <a:pt x="2572" y="1781"/>
                  </a:cubicBezTo>
                  <a:cubicBezTo>
                    <a:pt x="2572" y="1781"/>
                    <a:pt x="2208" y="1379"/>
                    <a:pt x="1882" y="1326"/>
                  </a:cubicBezTo>
                  <a:cubicBezTo>
                    <a:pt x="1863" y="1322"/>
                    <a:pt x="1843" y="1322"/>
                    <a:pt x="1820" y="1322"/>
                  </a:cubicBezTo>
                  <a:cubicBezTo>
                    <a:pt x="1476" y="1322"/>
                    <a:pt x="633" y="1624"/>
                    <a:pt x="369" y="2136"/>
                  </a:cubicBezTo>
                  <a:cubicBezTo>
                    <a:pt x="321" y="2280"/>
                    <a:pt x="293" y="2371"/>
                    <a:pt x="293" y="2371"/>
                  </a:cubicBezTo>
                  <a:cubicBezTo>
                    <a:pt x="293" y="2371"/>
                    <a:pt x="327" y="1648"/>
                    <a:pt x="499" y="101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3721636" y="1674058"/>
              <a:ext cx="294560" cy="265393"/>
            </a:xfrm>
            <a:custGeom>
              <a:avLst/>
              <a:gdLst/>
              <a:ahLst/>
              <a:cxnLst/>
              <a:rect l="l" t="t" r="r" b="b"/>
              <a:pathLst>
                <a:path w="2605" h="2347" extrusionOk="0">
                  <a:moveTo>
                    <a:pt x="1102" y="1"/>
                  </a:moveTo>
                  <a:cubicBezTo>
                    <a:pt x="948" y="1"/>
                    <a:pt x="810" y="34"/>
                    <a:pt x="690" y="107"/>
                  </a:cubicBezTo>
                  <a:cubicBezTo>
                    <a:pt x="590" y="164"/>
                    <a:pt x="504" y="268"/>
                    <a:pt x="427" y="403"/>
                  </a:cubicBezTo>
                  <a:cubicBezTo>
                    <a:pt x="365" y="590"/>
                    <a:pt x="283" y="785"/>
                    <a:pt x="207" y="986"/>
                  </a:cubicBezTo>
                  <a:cubicBezTo>
                    <a:pt x="35" y="1624"/>
                    <a:pt x="1" y="2347"/>
                    <a:pt x="1" y="2347"/>
                  </a:cubicBezTo>
                  <a:cubicBezTo>
                    <a:pt x="6" y="2294"/>
                    <a:pt x="20" y="2241"/>
                    <a:pt x="40" y="2193"/>
                  </a:cubicBezTo>
                  <a:lnTo>
                    <a:pt x="40" y="2193"/>
                  </a:lnTo>
                  <a:cubicBezTo>
                    <a:pt x="11" y="2289"/>
                    <a:pt x="1" y="2347"/>
                    <a:pt x="1" y="2347"/>
                  </a:cubicBezTo>
                  <a:cubicBezTo>
                    <a:pt x="1" y="2347"/>
                    <a:pt x="29" y="2256"/>
                    <a:pt x="77" y="2112"/>
                  </a:cubicBezTo>
                  <a:lnTo>
                    <a:pt x="77" y="2112"/>
                  </a:lnTo>
                  <a:cubicBezTo>
                    <a:pt x="64" y="2135"/>
                    <a:pt x="49" y="2164"/>
                    <a:pt x="40" y="2193"/>
                  </a:cubicBezTo>
                  <a:cubicBezTo>
                    <a:pt x="64" y="2107"/>
                    <a:pt x="102" y="1987"/>
                    <a:pt x="159" y="1858"/>
                  </a:cubicBezTo>
                  <a:cubicBezTo>
                    <a:pt x="312" y="1389"/>
                    <a:pt x="532" y="734"/>
                    <a:pt x="614" y="561"/>
                  </a:cubicBezTo>
                  <a:cubicBezTo>
                    <a:pt x="700" y="383"/>
                    <a:pt x="857" y="283"/>
                    <a:pt x="1107" y="283"/>
                  </a:cubicBezTo>
                  <a:cubicBezTo>
                    <a:pt x="1241" y="283"/>
                    <a:pt x="1394" y="312"/>
                    <a:pt x="1575" y="365"/>
                  </a:cubicBezTo>
                  <a:cubicBezTo>
                    <a:pt x="2017" y="494"/>
                    <a:pt x="2457" y="1044"/>
                    <a:pt x="2600" y="1236"/>
                  </a:cubicBezTo>
                  <a:cubicBezTo>
                    <a:pt x="2605" y="1107"/>
                    <a:pt x="2581" y="953"/>
                    <a:pt x="2505" y="767"/>
                  </a:cubicBezTo>
                  <a:cubicBezTo>
                    <a:pt x="2447" y="628"/>
                    <a:pt x="2342" y="494"/>
                    <a:pt x="2212" y="383"/>
                  </a:cubicBezTo>
                  <a:cubicBezTo>
                    <a:pt x="1906" y="178"/>
                    <a:pt x="1476" y="1"/>
                    <a:pt x="1102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3721636" y="1781821"/>
              <a:ext cx="257811" cy="157630"/>
            </a:xfrm>
            <a:custGeom>
              <a:avLst/>
              <a:gdLst/>
              <a:ahLst/>
              <a:cxnLst/>
              <a:rect l="l" t="t" r="r" b="b"/>
              <a:pathLst>
                <a:path w="2280" h="1394" extrusionOk="0">
                  <a:moveTo>
                    <a:pt x="1327" y="0"/>
                  </a:moveTo>
                  <a:cubicBezTo>
                    <a:pt x="1226" y="0"/>
                    <a:pt x="1116" y="10"/>
                    <a:pt x="1001" y="39"/>
                  </a:cubicBezTo>
                  <a:cubicBezTo>
                    <a:pt x="570" y="139"/>
                    <a:pt x="307" y="561"/>
                    <a:pt x="159" y="905"/>
                  </a:cubicBezTo>
                  <a:cubicBezTo>
                    <a:pt x="102" y="1034"/>
                    <a:pt x="64" y="1154"/>
                    <a:pt x="40" y="1240"/>
                  </a:cubicBezTo>
                  <a:cubicBezTo>
                    <a:pt x="49" y="1211"/>
                    <a:pt x="64" y="1182"/>
                    <a:pt x="77" y="1159"/>
                  </a:cubicBezTo>
                  <a:cubicBezTo>
                    <a:pt x="341" y="647"/>
                    <a:pt x="1184" y="345"/>
                    <a:pt x="1528" y="345"/>
                  </a:cubicBezTo>
                  <a:cubicBezTo>
                    <a:pt x="1551" y="345"/>
                    <a:pt x="1571" y="345"/>
                    <a:pt x="1590" y="349"/>
                  </a:cubicBezTo>
                  <a:cubicBezTo>
                    <a:pt x="1916" y="402"/>
                    <a:pt x="2280" y="804"/>
                    <a:pt x="2280" y="804"/>
                  </a:cubicBezTo>
                  <a:lnTo>
                    <a:pt x="2280" y="517"/>
                  </a:lnTo>
                  <a:cubicBezTo>
                    <a:pt x="2280" y="388"/>
                    <a:pt x="1911" y="0"/>
                    <a:pt x="1327" y="0"/>
                  </a:cubicBezTo>
                  <a:close/>
                  <a:moveTo>
                    <a:pt x="40" y="1240"/>
                  </a:moveTo>
                  <a:lnTo>
                    <a:pt x="40" y="1240"/>
                  </a:lnTo>
                  <a:cubicBezTo>
                    <a:pt x="20" y="1288"/>
                    <a:pt x="6" y="1341"/>
                    <a:pt x="1" y="1394"/>
                  </a:cubicBezTo>
                  <a:cubicBezTo>
                    <a:pt x="1" y="1394"/>
                    <a:pt x="11" y="1336"/>
                    <a:pt x="40" y="124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2953178" y="1312097"/>
              <a:ext cx="972671" cy="1271896"/>
            </a:xfrm>
            <a:custGeom>
              <a:avLst/>
              <a:gdLst/>
              <a:ahLst/>
              <a:cxnLst/>
              <a:rect l="l" t="t" r="r" b="b"/>
              <a:pathLst>
                <a:path w="8602" h="11248" extrusionOk="0">
                  <a:moveTo>
                    <a:pt x="3011" y="0"/>
                  </a:moveTo>
                  <a:cubicBezTo>
                    <a:pt x="2150" y="0"/>
                    <a:pt x="507" y="1536"/>
                    <a:pt x="478" y="2919"/>
                  </a:cubicBezTo>
                  <a:cubicBezTo>
                    <a:pt x="455" y="4231"/>
                    <a:pt x="2824" y="4264"/>
                    <a:pt x="3078" y="4264"/>
                  </a:cubicBezTo>
                  <a:lnTo>
                    <a:pt x="3098" y="4264"/>
                  </a:lnTo>
                  <a:cubicBezTo>
                    <a:pt x="3098" y="4264"/>
                    <a:pt x="805" y="5978"/>
                    <a:pt x="780" y="7777"/>
                  </a:cubicBezTo>
                  <a:cubicBezTo>
                    <a:pt x="756" y="9577"/>
                    <a:pt x="2906" y="10879"/>
                    <a:pt x="4964" y="11201"/>
                  </a:cubicBezTo>
                  <a:cubicBezTo>
                    <a:pt x="5170" y="11234"/>
                    <a:pt x="5371" y="11248"/>
                    <a:pt x="5567" y="11248"/>
                  </a:cubicBezTo>
                  <a:cubicBezTo>
                    <a:pt x="7324" y="11248"/>
                    <a:pt x="8601" y="10070"/>
                    <a:pt x="8601" y="10070"/>
                  </a:cubicBezTo>
                  <a:lnTo>
                    <a:pt x="8601" y="10070"/>
                  </a:lnTo>
                  <a:cubicBezTo>
                    <a:pt x="8601" y="10070"/>
                    <a:pt x="8314" y="10143"/>
                    <a:pt x="7874" y="10229"/>
                  </a:cubicBezTo>
                  <a:cubicBezTo>
                    <a:pt x="6922" y="10655"/>
                    <a:pt x="6027" y="10731"/>
                    <a:pt x="5510" y="10731"/>
                  </a:cubicBezTo>
                  <a:cubicBezTo>
                    <a:pt x="5232" y="10731"/>
                    <a:pt x="5064" y="10707"/>
                    <a:pt x="5064" y="10707"/>
                  </a:cubicBezTo>
                  <a:cubicBezTo>
                    <a:pt x="0" y="9443"/>
                    <a:pt x="1216" y="5720"/>
                    <a:pt x="3633" y="3968"/>
                  </a:cubicBezTo>
                  <a:cubicBezTo>
                    <a:pt x="3624" y="3968"/>
                    <a:pt x="1436" y="3580"/>
                    <a:pt x="1072" y="2729"/>
                  </a:cubicBezTo>
                  <a:cubicBezTo>
                    <a:pt x="703" y="1876"/>
                    <a:pt x="1863" y="81"/>
                    <a:pt x="3021" y="0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2953178" y="1754796"/>
              <a:ext cx="890466" cy="770736"/>
            </a:xfrm>
            <a:custGeom>
              <a:avLst/>
              <a:gdLst/>
              <a:ahLst/>
              <a:cxnLst/>
              <a:rect l="l" t="t" r="r" b="b"/>
              <a:pathLst>
                <a:path w="7875" h="6816" extrusionOk="0">
                  <a:moveTo>
                    <a:pt x="3752" y="0"/>
                  </a:moveTo>
                  <a:lnTo>
                    <a:pt x="3633" y="53"/>
                  </a:lnTo>
                  <a:cubicBezTo>
                    <a:pt x="1216" y="1805"/>
                    <a:pt x="0" y="5528"/>
                    <a:pt x="5064" y="6792"/>
                  </a:cubicBezTo>
                  <a:cubicBezTo>
                    <a:pt x="5064" y="6792"/>
                    <a:pt x="5232" y="6816"/>
                    <a:pt x="5510" y="6816"/>
                  </a:cubicBezTo>
                  <a:cubicBezTo>
                    <a:pt x="6027" y="6816"/>
                    <a:pt x="6922" y="6740"/>
                    <a:pt x="7874" y="6314"/>
                  </a:cubicBezTo>
                  <a:lnTo>
                    <a:pt x="7874" y="6314"/>
                  </a:lnTo>
                  <a:cubicBezTo>
                    <a:pt x="7251" y="6433"/>
                    <a:pt x="6319" y="6577"/>
                    <a:pt x="5424" y="6577"/>
                  </a:cubicBezTo>
                  <a:cubicBezTo>
                    <a:pt x="5098" y="6577"/>
                    <a:pt x="4782" y="6557"/>
                    <a:pt x="4481" y="6515"/>
                  </a:cubicBezTo>
                  <a:cubicBezTo>
                    <a:pt x="2771" y="6252"/>
                    <a:pt x="1627" y="4213"/>
                    <a:pt x="1852" y="2910"/>
                  </a:cubicBezTo>
                  <a:cubicBezTo>
                    <a:pt x="2082" y="1613"/>
                    <a:pt x="3748" y="5"/>
                    <a:pt x="3752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3032670" y="1312097"/>
              <a:ext cx="344879" cy="448805"/>
            </a:xfrm>
            <a:custGeom>
              <a:avLst/>
              <a:gdLst/>
              <a:ahLst/>
              <a:cxnLst/>
              <a:rect l="l" t="t" r="r" b="b"/>
              <a:pathLst>
                <a:path w="3050" h="3969" extrusionOk="0">
                  <a:moveTo>
                    <a:pt x="2318" y="0"/>
                  </a:moveTo>
                  <a:lnTo>
                    <a:pt x="2318" y="0"/>
                  </a:lnTo>
                  <a:cubicBezTo>
                    <a:pt x="1160" y="81"/>
                    <a:pt x="0" y="1876"/>
                    <a:pt x="369" y="2729"/>
                  </a:cubicBezTo>
                  <a:cubicBezTo>
                    <a:pt x="733" y="3580"/>
                    <a:pt x="2921" y="3968"/>
                    <a:pt x="2930" y="3968"/>
                  </a:cubicBezTo>
                  <a:lnTo>
                    <a:pt x="3049" y="3915"/>
                  </a:lnTo>
                  <a:cubicBezTo>
                    <a:pt x="3049" y="3915"/>
                    <a:pt x="2097" y="3767"/>
                    <a:pt x="1279" y="3297"/>
                  </a:cubicBezTo>
                  <a:cubicBezTo>
                    <a:pt x="455" y="2828"/>
                    <a:pt x="528" y="2082"/>
                    <a:pt x="838" y="1373"/>
                  </a:cubicBezTo>
                  <a:cubicBezTo>
                    <a:pt x="1154" y="670"/>
                    <a:pt x="2317" y="0"/>
                    <a:pt x="2318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2128296" y="1343872"/>
              <a:ext cx="394632" cy="527393"/>
            </a:xfrm>
            <a:custGeom>
              <a:avLst/>
              <a:gdLst/>
              <a:ahLst/>
              <a:cxnLst/>
              <a:rect l="l" t="t" r="r" b="b"/>
              <a:pathLst>
                <a:path w="3490" h="4664" extrusionOk="0">
                  <a:moveTo>
                    <a:pt x="1580" y="1"/>
                  </a:moveTo>
                  <a:cubicBezTo>
                    <a:pt x="594" y="1"/>
                    <a:pt x="1" y="1246"/>
                    <a:pt x="341" y="2499"/>
                  </a:cubicBezTo>
                  <a:cubicBezTo>
                    <a:pt x="513" y="2241"/>
                    <a:pt x="938" y="1705"/>
                    <a:pt x="1552" y="1686"/>
                  </a:cubicBezTo>
                  <a:lnTo>
                    <a:pt x="1590" y="1686"/>
                  </a:lnTo>
                  <a:cubicBezTo>
                    <a:pt x="2359" y="1686"/>
                    <a:pt x="2945" y="2588"/>
                    <a:pt x="2976" y="2636"/>
                  </a:cubicBezTo>
                  <a:lnTo>
                    <a:pt x="2976" y="2636"/>
                  </a:lnTo>
                  <a:cubicBezTo>
                    <a:pt x="2625" y="1598"/>
                    <a:pt x="2195" y="421"/>
                    <a:pt x="2020" y="341"/>
                  </a:cubicBezTo>
                  <a:cubicBezTo>
                    <a:pt x="1910" y="288"/>
                    <a:pt x="1742" y="274"/>
                    <a:pt x="1565" y="274"/>
                  </a:cubicBezTo>
                  <a:cubicBezTo>
                    <a:pt x="1212" y="274"/>
                    <a:pt x="819" y="341"/>
                    <a:pt x="819" y="341"/>
                  </a:cubicBezTo>
                  <a:cubicBezTo>
                    <a:pt x="819" y="341"/>
                    <a:pt x="1130" y="97"/>
                    <a:pt x="1580" y="1"/>
                  </a:cubicBezTo>
                  <a:close/>
                  <a:moveTo>
                    <a:pt x="2976" y="2636"/>
                  </a:moveTo>
                  <a:lnTo>
                    <a:pt x="2976" y="2636"/>
                  </a:lnTo>
                  <a:cubicBezTo>
                    <a:pt x="2989" y="2675"/>
                    <a:pt x="3002" y="2713"/>
                    <a:pt x="3014" y="2751"/>
                  </a:cubicBezTo>
                  <a:lnTo>
                    <a:pt x="3014" y="2751"/>
                  </a:lnTo>
                  <a:lnTo>
                    <a:pt x="2977" y="2638"/>
                  </a:lnTo>
                  <a:cubicBezTo>
                    <a:pt x="2977" y="2638"/>
                    <a:pt x="2977" y="2638"/>
                    <a:pt x="2976" y="2636"/>
                  </a:cubicBezTo>
                  <a:close/>
                  <a:moveTo>
                    <a:pt x="3213" y="2792"/>
                  </a:moveTo>
                  <a:cubicBezTo>
                    <a:pt x="3332" y="3352"/>
                    <a:pt x="3423" y="3840"/>
                    <a:pt x="3465" y="4074"/>
                  </a:cubicBezTo>
                  <a:cubicBezTo>
                    <a:pt x="3476" y="4027"/>
                    <a:pt x="3485" y="3974"/>
                    <a:pt x="3490" y="3921"/>
                  </a:cubicBezTo>
                  <a:cubicBezTo>
                    <a:pt x="3490" y="3921"/>
                    <a:pt x="3390" y="3429"/>
                    <a:pt x="3213" y="2792"/>
                  </a:cubicBezTo>
                  <a:close/>
                  <a:moveTo>
                    <a:pt x="1455" y="2093"/>
                  </a:moveTo>
                  <a:cubicBezTo>
                    <a:pt x="1011" y="2141"/>
                    <a:pt x="556" y="2423"/>
                    <a:pt x="355" y="2562"/>
                  </a:cubicBezTo>
                  <a:cubicBezTo>
                    <a:pt x="403" y="2715"/>
                    <a:pt x="460" y="2868"/>
                    <a:pt x="532" y="3016"/>
                  </a:cubicBezTo>
                  <a:cubicBezTo>
                    <a:pt x="982" y="3926"/>
                    <a:pt x="2020" y="4664"/>
                    <a:pt x="2743" y="4664"/>
                  </a:cubicBezTo>
                  <a:cubicBezTo>
                    <a:pt x="3083" y="4664"/>
                    <a:pt x="3351" y="4496"/>
                    <a:pt x="3456" y="4113"/>
                  </a:cubicBezTo>
                  <a:cubicBezTo>
                    <a:pt x="3385" y="3887"/>
                    <a:pt x="3216" y="3351"/>
                    <a:pt x="3014" y="2751"/>
                  </a:cubicBezTo>
                  <a:lnTo>
                    <a:pt x="3014" y="2751"/>
                  </a:lnTo>
                  <a:lnTo>
                    <a:pt x="3102" y="3016"/>
                  </a:lnTo>
                  <a:cubicBezTo>
                    <a:pt x="3102" y="3016"/>
                    <a:pt x="2106" y="2093"/>
                    <a:pt x="1508" y="2093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2220791" y="1343872"/>
              <a:ext cx="299423" cy="465201"/>
            </a:xfrm>
            <a:custGeom>
              <a:avLst/>
              <a:gdLst/>
              <a:ahLst/>
              <a:cxnLst/>
              <a:rect l="l" t="t" r="r" b="b"/>
              <a:pathLst>
                <a:path w="2648" h="4114" extrusionOk="0">
                  <a:moveTo>
                    <a:pt x="762" y="1"/>
                  </a:moveTo>
                  <a:cubicBezTo>
                    <a:pt x="312" y="97"/>
                    <a:pt x="1" y="341"/>
                    <a:pt x="1" y="341"/>
                  </a:cubicBezTo>
                  <a:cubicBezTo>
                    <a:pt x="1" y="341"/>
                    <a:pt x="394" y="274"/>
                    <a:pt x="747" y="274"/>
                  </a:cubicBezTo>
                  <a:cubicBezTo>
                    <a:pt x="924" y="274"/>
                    <a:pt x="1092" y="288"/>
                    <a:pt x="1202" y="341"/>
                  </a:cubicBezTo>
                  <a:cubicBezTo>
                    <a:pt x="1485" y="471"/>
                    <a:pt x="2442" y="3486"/>
                    <a:pt x="2638" y="4113"/>
                  </a:cubicBezTo>
                  <a:cubicBezTo>
                    <a:pt x="2638" y="4098"/>
                    <a:pt x="2643" y="4085"/>
                    <a:pt x="2647" y="4074"/>
                  </a:cubicBezTo>
                  <a:cubicBezTo>
                    <a:pt x="2605" y="3840"/>
                    <a:pt x="2514" y="3352"/>
                    <a:pt x="2395" y="2792"/>
                  </a:cubicBezTo>
                  <a:cubicBezTo>
                    <a:pt x="2068" y="1633"/>
                    <a:pt x="1485" y="1"/>
                    <a:pt x="762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2166741" y="1534407"/>
              <a:ext cx="312426" cy="150619"/>
            </a:xfrm>
            <a:custGeom>
              <a:avLst/>
              <a:gdLst/>
              <a:ahLst/>
              <a:cxnLst/>
              <a:rect l="l" t="t" r="r" b="b"/>
              <a:pathLst>
                <a:path w="2763" h="1332" extrusionOk="0">
                  <a:moveTo>
                    <a:pt x="1212" y="1"/>
                  </a:moveTo>
                  <a:cubicBezTo>
                    <a:pt x="598" y="20"/>
                    <a:pt x="173" y="556"/>
                    <a:pt x="1" y="814"/>
                  </a:cubicBezTo>
                  <a:cubicBezTo>
                    <a:pt x="5" y="838"/>
                    <a:pt x="10" y="858"/>
                    <a:pt x="15" y="877"/>
                  </a:cubicBezTo>
                  <a:cubicBezTo>
                    <a:pt x="216" y="738"/>
                    <a:pt x="671" y="456"/>
                    <a:pt x="1115" y="408"/>
                  </a:cubicBezTo>
                  <a:lnTo>
                    <a:pt x="1168" y="408"/>
                  </a:lnTo>
                  <a:cubicBezTo>
                    <a:pt x="1766" y="408"/>
                    <a:pt x="2762" y="1331"/>
                    <a:pt x="2762" y="1331"/>
                  </a:cubicBezTo>
                  <a:lnTo>
                    <a:pt x="2637" y="953"/>
                  </a:lnTo>
                  <a:cubicBezTo>
                    <a:pt x="2637" y="953"/>
                    <a:pt x="2040" y="1"/>
                    <a:pt x="1250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4450743" y="1168489"/>
              <a:ext cx="393614" cy="626902"/>
            </a:xfrm>
            <a:custGeom>
              <a:avLst/>
              <a:gdLst/>
              <a:ahLst/>
              <a:cxnLst/>
              <a:rect l="l" t="t" r="r" b="b"/>
              <a:pathLst>
                <a:path w="3481" h="5544" extrusionOk="0">
                  <a:moveTo>
                    <a:pt x="1273" y="1399"/>
                  </a:moveTo>
                  <a:cubicBezTo>
                    <a:pt x="1733" y="1399"/>
                    <a:pt x="2393" y="1547"/>
                    <a:pt x="2393" y="1547"/>
                  </a:cubicBezTo>
                  <a:cubicBezTo>
                    <a:pt x="2393" y="1547"/>
                    <a:pt x="1628" y="1710"/>
                    <a:pt x="1240" y="1892"/>
                  </a:cubicBezTo>
                  <a:cubicBezTo>
                    <a:pt x="853" y="2069"/>
                    <a:pt x="164" y="3175"/>
                    <a:pt x="164" y="3175"/>
                  </a:cubicBezTo>
                  <a:cubicBezTo>
                    <a:pt x="164" y="3175"/>
                    <a:pt x="594" y="1591"/>
                    <a:pt x="944" y="1443"/>
                  </a:cubicBezTo>
                  <a:cubicBezTo>
                    <a:pt x="1025" y="1408"/>
                    <a:pt x="1140" y="1399"/>
                    <a:pt x="1273" y="1399"/>
                  </a:cubicBezTo>
                  <a:close/>
                  <a:moveTo>
                    <a:pt x="1" y="3213"/>
                  </a:moveTo>
                  <a:cubicBezTo>
                    <a:pt x="1" y="3601"/>
                    <a:pt x="14" y="3974"/>
                    <a:pt x="43" y="4304"/>
                  </a:cubicBezTo>
                  <a:cubicBezTo>
                    <a:pt x="25" y="3974"/>
                    <a:pt x="10" y="3601"/>
                    <a:pt x="1" y="3213"/>
                  </a:cubicBezTo>
                  <a:close/>
                  <a:moveTo>
                    <a:pt x="1613" y="1"/>
                  </a:moveTo>
                  <a:lnTo>
                    <a:pt x="1613" y="1"/>
                  </a:lnTo>
                  <a:cubicBezTo>
                    <a:pt x="1628" y="11"/>
                    <a:pt x="1638" y="16"/>
                    <a:pt x="1638" y="16"/>
                  </a:cubicBezTo>
                  <a:lnTo>
                    <a:pt x="2494" y="451"/>
                  </a:lnTo>
                  <a:cubicBezTo>
                    <a:pt x="2494" y="451"/>
                    <a:pt x="2164" y="403"/>
                    <a:pt x="1762" y="403"/>
                  </a:cubicBezTo>
                  <a:cubicBezTo>
                    <a:pt x="1322" y="403"/>
                    <a:pt x="800" y="460"/>
                    <a:pt x="551" y="700"/>
                  </a:cubicBezTo>
                  <a:cubicBezTo>
                    <a:pt x="182" y="1050"/>
                    <a:pt x="125" y="3758"/>
                    <a:pt x="120" y="4960"/>
                  </a:cubicBezTo>
                  <a:cubicBezTo>
                    <a:pt x="173" y="5295"/>
                    <a:pt x="239" y="5510"/>
                    <a:pt x="321" y="5534"/>
                  </a:cubicBezTo>
                  <a:cubicBezTo>
                    <a:pt x="330" y="5539"/>
                    <a:pt x="345" y="5544"/>
                    <a:pt x="359" y="5544"/>
                  </a:cubicBezTo>
                  <a:cubicBezTo>
                    <a:pt x="867" y="5544"/>
                    <a:pt x="3480" y="3179"/>
                    <a:pt x="2848" y="652"/>
                  </a:cubicBezTo>
                  <a:cubicBezTo>
                    <a:pt x="2848" y="652"/>
                    <a:pt x="2254" y="202"/>
                    <a:pt x="1613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4449726" y="1158312"/>
              <a:ext cx="283140" cy="571154"/>
            </a:xfrm>
            <a:custGeom>
              <a:avLst/>
              <a:gdLst/>
              <a:ahLst/>
              <a:cxnLst/>
              <a:rect l="l" t="t" r="r" b="b"/>
              <a:pathLst>
                <a:path w="2504" h="5051" extrusionOk="0">
                  <a:moveTo>
                    <a:pt x="1077" y="0"/>
                  </a:moveTo>
                  <a:cubicBezTo>
                    <a:pt x="900" y="0"/>
                    <a:pt x="728" y="39"/>
                    <a:pt x="584" y="130"/>
                  </a:cubicBezTo>
                  <a:cubicBezTo>
                    <a:pt x="153" y="398"/>
                    <a:pt x="0" y="1929"/>
                    <a:pt x="10" y="3303"/>
                  </a:cubicBezTo>
                  <a:cubicBezTo>
                    <a:pt x="19" y="3691"/>
                    <a:pt x="34" y="4064"/>
                    <a:pt x="52" y="4394"/>
                  </a:cubicBezTo>
                  <a:cubicBezTo>
                    <a:pt x="72" y="4643"/>
                    <a:pt x="96" y="4864"/>
                    <a:pt x="129" y="5050"/>
                  </a:cubicBezTo>
                  <a:cubicBezTo>
                    <a:pt x="134" y="3848"/>
                    <a:pt x="191" y="1140"/>
                    <a:pt x="560" y="790"/>
                  </a:cubicBezTo>
                  <a:cubicBezTo>
                    <a:pt x="809" y="550"/>
                    <a:pt x="1331" y="493"/>
                    <a:pt x="1771" y="493"/>
                  </a:cubicBezTo>
                  <a:cubicBezTo>
                    <a:pt x="2173" y="493"/>
                    <a:pt x="2503" y="541"/>
                    <a:pt x="2503" y="541"/>
                  </a:cubicBezTo>
                  <a:lnTo>
                    <a:pt x="1647" y="106"/>
                  </a:lnTo>
                  <a:cubicBezTo>
                    <a:pt x="1647" y="106"/>
                    <a:pt x="1637" y="101"/>
                    <a:pt x="1622" y="91"/>
                  </a:cubicBezTo>
                  <a:cubicBezTo>
                    <a:pt x="1441" y="33"/>
                    <a:pt x="1254" y="0"/>
                    <a:pt x="1077" y="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4469174" y="1326571"/>
              <a:ext cx="252270" cy="200939"/>
            </a:xfrm>
            <a:custGeom>
              <a:avLst/>
              <a:gdLst/>
              <a:ahLst/>
              <a:cxnLst/>
              <a:rect l="l" t="t" r="r" b="b"/>
              <a:pathLst>
                <a:path w="2231" h="1777" extrusionOk="0">
                  <a:moveTo>
                    <a:pt x="1110" y="1"/>
                  </a:moveTo>
                  <a:cubicBezTo>
                    <a:pt x="977" y="1"/>
                    <a:pt x="862" y="10"/>
                    <a:pt x="781" y="45"/>
                  </a:cubicBezTo>
                  <a:cubicBezTo>
                    <a:pt x="431" y="193"/>
                    <a:pt x="1" y="1777"/>
                    <a:pt x="1" y="1777"/>
                  </a:cubicBezTo>
                  <a:cubicBezTo>
                    <a:pt x="1" y="1777"/>
                    <a:pt x="690" y="671"/>
                    <a:pt x="1077" y="494"/>
                  </a:cubicBezTo>
                  <a:cubicBezTo>
                    <a:pt x="1465" y="312"/>
                    <a:pt x="2230" y="149"/>
                    <a:pt x="2230" y="149"/>
                  </a:cubicBezTo>
                  <a:cubicBezTo>
                    <a:pt x="2230" y="149"/>
                    <a:pt x="1570" y="1"/>
                    <a:pt x="1110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2935199" y="2477248"/>
              <a:ext cx="382307" cy="132188"/>
            </a:xfrm>
            <a:custGeom>
              <a:avLst/>
              <a:gdLst/>
              <a:ahLst/>
              <a:cxnLst/>
              <a:rect l="l" t="t" r="r" b="b"/>
              <a:pathLst>
                <a:path w="3381" h="1169" extrusionOk="0">
                  <a:moveTo>
                    <a:pt x="217" y="1"/>
                  </a:moveTo>
                  <a:cubicBezTo>
                    <a:pt x="207" y="6"/>
                    <a:pt x="131" y="40"/>
                    <a:pt x="1" y="102"/>
                  </a:cubicBezTo>
                  <a:cubicBezTo>
                    <a:pt x="1212" y="719"/>
                    <a:pt x="2466" y="1025"/>
                    <a:pt x="3217" y="1169"/>
                  </a:cubicBezTo>
                  <a:cubicBezTo>
                    <a:pt x="3323" y="1126"/>
                    <a:pt x="3381" y="1102"/>
                    <a:pt x="3381" y="1102"/>
                  </a:cubicBezTo>
                  <a:lnTo>
                    <a:pt x="2734" y="877"/>
                  </a:lnTo>
                  <a:cubicBezTo>
                    <a:pt x="1815" y="681"/>
                    <a:pt x="973" y="365"/>
                    <a:pt x="217" y="1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3" name="Google Shape;1703;p44"/>
            <p:cNvGrpSpPr/>
            <p:nvPr/>
          </p:nvGrpSpPr>
          <p:grpSpPr>
            <a:xfrm>
              <a:off x="1440348" y="947648"/>
              <a:ext cx="1937201" cy="4151075"/>
              <a:chOff x="1440348" y="947648"/>
              <a:chExt cx="1937201" cy="4151075"/>
            </a:xfrm>
          </p:grpSpPr>
          <p:sp>
            <p:nvSpPr>
              <p:cNvPr id="1704" name="Google Shape;1704;p44"/>
              <p:cNvSpPr/>
              <p:nvPr/>
            </p:nvSpPr>
            <p:spPr>
              <a:xfrm>
                <a:off x="2934747" y="2477248"/>
                <a:ext cx="442802" cy="144174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1275" extrusionOk="0">
                    <a:moveTo>
                      <a:pt x="220" y="1"/>
                    </a:moveTo>
                    <a:lnTo>
                      <a:pt x="220" y="1"/>
                    </a:lnTo>
                    <a:cubicBezTo>
                      <a:pt x="209" y="7"/>
                      <a:pt x="133" y="40"/>
                      <a:pt x="0" y="97"/>
                    </a:cubicBezTo>
                    <a:lnTo>
                      <a:pt x="5" y="102"/>
                    </a:lnTo>
                    <a:cubicBezTo>
                      <a:pt x="133" y="40"/>
                      <a:pt x="209" y="7"/>
                      <a:pt x="220" y="1"/>
                    </a:cubicBezTo>
                    <a:close/>
                    <a:moveTo>
                      <a:pt x="2738" y="877"/>
                    </a:moveTo>
                    <a:lnTo>
                      <a:pt x="3385" y="1102"/>
                    </a:lnTo>
                    <a:cubicBezTo>
                      <a:pt x="3385" y="1102"/>
                      <a:pt x="3327" y="1126"/>
                      <a:pt x="3221" y="1169"/>
                    </a:cubicBezTo>
                    <a:cubicBezTo>
                      <a:pt x="3652" y="1250"/>
                      <a:pt x="3915" y="1275"/>
                      <a:pt x="3915" y="1275"/>
                    </a:cubicBezTo>
                    <a:cubicBezTo>
                      <a:pt x="3915" y="1275"/>
                      <a:pt x="3753" y="1188"/>
                      <a:pt x="3490" y="1012"/>
                    </a:cubicBezTo>
                    <a:cubicBezTo>
                      <a:pt x="3232" y="977"/>
                      <a:pt x="2983" y="930"/>
                      <a:pt x="2738" y="877"/>
                    </a:cubicBezTo>
                    <a:close/>
                  </a:path>
                </a:pathLst>
              </a:custGeom>
              <a:solidFill>
                <a:srgbClr val="7E20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4"/>
              <p:cNvSpPr/>
              <p:nvPr/>
            </p:nvSpPr>
            <p:spPr>
              <a:xfrm>
                <a:off x="2508228" y="947648"/>
                <a:ext cx="821264" cy="1644034"/>
              </a:xfrm>
              <a:custGeom>
                <a:avLst/>
                <a:gdLst/>
                <a:ahLst/>
                <a:cxnLst/>
                <a:rect l="l" t="t" r="r" b="b"/>
                <a:pathLst>
                  <a:path w="7263" h="14539" extrusionOk="0">
                    <a:moveTo>
                      <a:pt x="3759" y="1"/>
                    </a:moveTo>
                    <a:lnTo>
                      <a:pt x="3759" y="1"/>
                    </a:lnTo>
                    <a:cubicBezTo>
                      <a:pt x="3753" y="1"/>
                      <a:pt x="3748" y="7"/>
                      <a:pt x="3748" y="7"/>
                    </a:cubicBezTo>
                    <a:cubicBezTo>
                      <a:pt x="2825" y="710"/>
                      <a:pt x="2173" y="1500"/>
                      <a:pt x="1729" y="2165"/>
                    </a:cubicBezTo>
                    <a:cubicBezTo>
                      <a:pt x="1523" y="2534"/>
                      <a:pt x="1317" y="2926"/>
                      <a:pt x="1068" y="3352"/>
                    </a:cubicBezTo>
                    <a:cubicBezTo>
                      <a:pt x="987" y="3529"/>
                      <a:pt x="953" y="3634"/>
                      <a:pt x="953" y="3634"/>
                    </a:cubicBezTo>
                    <a:cubicBezTo>
                      <a:pt x="953" y="3634"/>
                      <a:pt x="949" y="3625"/>
                      <a:pt x="944" y="3615"/>
                    </a:cubicBezTo>
                    <a:cubicBezTo>
                      <a:pt x="929" y="3644"/>
                      <a:pt x="920" y="3677"/>
                      <a:pt x="905" y="3706"/>
                    </a:cubicBezTo>
                    <a:cubicBezTo>
                      <a:pt x="1015" y="3912"/>
                      <a:pt x="1073" y="4061"/>
                      <a:pt x="1073" y="4061"/>
                    </a:cubicBezTo>
                    <a:cubicBezTo>
                      <a:pt x="737" y="4750"/>
                      <a:pt x="163" y="9244"/>
                      <a:pt x="25" y="10364"/>
                    </a:cubicBezTo>
                    <a:cubicBezTo>
                      <a:pt x="25" y="10364"/>
                      <a:pt x="1" y="10575"/>
                      <a:pt x="1695" y="12120"/>
                    </a:cubicBezTo>
                    <a:cubicBezTo>
                      <a:pt x="2312" y="12586"/>
                      <a:pt x="3092" y="13092"/>
                      <a:pt x="3993" y="13528"/>
                    </a:cubicBezTo>
                    <a:lnTo>
                      <a:pt x="6510" y="14404"/>
                    </a:lnTo>
                    <a:cubicBezTo>
                      <a:pt x="6755" y="14457"/>
                      <a:pt x="7004" y="14504"/>
                      <a:pt x="7262" y="14539"/>
                    </a:cubicBezTo>
                    <a:cubicBezTo>
                      <a:pt x="6180" y="13825"/>
                      <a:pt x="3370" y="11695"/>
                      <a:pt x="2460" y="8301"/>
                    </a:cubicBezTo>
                    <a:cubicBezTo>
                      <a:pt x="1322" y="4065"/>
                      <a:pt x="3759" y="1"/>
                      <a:pt x="3759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4"/>
              <p:cNvSpPr/>
              <p:nvPr/>
            </p:nvSpPr>
            <p:spPr>
              <a:xfrm>
                <a:off x="1453351" y="2488668"/>
                <a:ext cx="1845723" cy="2237691"/>
              </a:xfrm>
              <a:custGeom>
                <a:avLst/>
                <a:gdLst/>
                <a:ahLst/>
                <a:cxnLst/>
                <a:rect l="l" t="t" r="r" b="b"/>
                <a:pathLst>
                  <a:path w="16323" h="19789" extrusionOk="0">
                    <a:moveTo>
                      <a:pt x="13106" y="1"/>
                    </a:moveTo>
                    <a:cubicBezTo>
                      <a:pt x="12852" y="116"/>
                      <a:pt x="12403" y="321"/>
                      <a:pt x="11828" y="595"/>
                    </a:cubicBezTo>
                    <a:cubicBezTo>
                      <a:pt x="9057" y="1944"/>
                      <a:pt x="3208" y="5079"/>
                      <a:pt x="1183" y="8406"/>
                    </a:cubicBezTo>
                    <a:cubicBezTo>
                      <a:pt x="853" y="9296"/>
                      <a:pt x="556" y="10406"/>
                      <a:pt x="255" y="11842"/>
                    </a:cubicBezTo>
                    <a:cubicBezTo>
                      <a:pt x="216" y="12178"/>
                      <a:pt x="193" y="12513"/>
                      <a:pt x="173" y="12852"/>
                    </a:cubicBezTo>
                    <a:cubicBezTo>
                      <a:pt x="566" y="13139"/>
                      <a:pt x="800" y="13293"/>
                      <a:pt x="800" y="13293"/>
                    </a:cubicBezTo>
                    <a:lnTo>
                      <a:pt x="235" y="15337"/>
                    </a:lnTo>
                    <a:cubicBezTo>
                      <a:pt x="422" y="17022"/>
                      <a:pt x="929" y="18606"/>
                      <a:pt x="1920" y="19788"/>
                    </a:cubicBezTo>
                    <a:cubicBezTo>
                      <a:pt x="843" y="17648"/>
                      <a:pt x="1" y="15092"/>
                      <a:pt x="2059" y="13982"/>
                    </a:cubicBezTo>
                    <a:cubicBezTo>
                      <a:pt x="2059" y="13982"/>
                      <a:pt x="2652" y="13877"/>
                      <a:pt x="3553" y="13777"/>
                    </a:cubicBezTo>
                    <a:cubicBezTo>
                      <a:pt x="3610" y="10139"/>
                      <a:pt x="6027" y="7147"/>
                      <a:pt x="8124" y="5380"/>
                    </a:cubicBezTo>
                    <a:cubicBezTo>
                      <a:pt x="10316" y="3533"/>
                      <a:pt x="15346" y="1461"/>
                      <a:pt x="16322" y="1068"/>
                    </a:cubicBezTo>
                    <a:cubicBezTo>
                      <a:pt x="15571" y="924"/>
                      <a:pt x="14317" y="618"/>
                      <a:pt x="13106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4"/>
              <p:cNvSpPr/>
              <p:nvPr/>
            </p:nvSpPr>
            <p:spPr>
              <a:xfrm>
                <a:off x="1453351" y="4046424"/>
                <a:ext cx="652330" cy="1052299"/>
              </a:xfrm>
              <a:custGeom>
                <a:avLst/>
                <a:gdLst/>
                <a:ahLst/>
                <a:cxnLst/>
                <a:rect l="l" t="t" r="r" b="b"/>
                <a:pathLst>
                  <a:path w="5769" h="9306" extrusionOk="0">
                    <a:moveTo>
                      <a:pt x="3553" y="1"/>
                    </a:moveTo>
                    <a:lnTo>
                      <a:pt x="3553" y="1"/>
                    </a:lnTo>
                    <a:cubicBezTo>
                      <a:pt x="2652" y="101"/>
                      <a:pt x="2059" y="206"/>
                      <a:pt x="2059" y="206"/>
                    </a:cubicBezTo>
                    <a:cubicBezTo>
                      <a:pt x="1" y="1316"/>
                      <a:pt x="843" y="3872"/>
                      <a:pt x="1920" y="6012"/>
                    </a:cubicBezTo>
                    <a:cubicBezTo>
                      <a:pt x="2232" y="6635"/>
                      <a:pt x="2561" y="7218"/>
                      <a:pt x="2849" y="7726"/>
                    </a:cubicBezTo>
                    <a:cubicBezTo>
                      <a:pt x="2873" y="7764"/>
                      <a:pt x="2897" y="7806"/>
                      <a:pt x="2915" y="7846"/>
                    </a:cubicBezTo>
                    <a:cubicBezTo>
                      <a:pt x="2935" y="7879"/>
                      <a:pt x="2954" y="7912"/>
                      <a:pt x="2968" y="7941"/>
                    </a:cubicBezTo>
                    <a:cubicBezTo>
                      <a:pt x="3050" y="8075"/>
                      <a:pt x="3131" y="8199"/>
                      <a:pt x="3217" y="8305"/>
                    </a:cubicBezTo>
                    <a:cubicBezTo>
                      <a:pt x="3662" y="8774"/>
                      <a:pt x="4596" y="9090"/>
                      <a:pt x="5769" y="9306"/>
                    </a:cubicBezTo>
                    <a:cubicBezTo>
                      <a:pt x="5769" y="9306"/>
                      <a:pt x="4605" y="6242"/>
                      <a:pt x="3715" y="1800"/>
                    </a:cubicBezTo>
                    <a:cubicBezTo>
                      <a:pt x="3591" y="1183"/>
                      <a:pt x="3542" y="584"/>
                      <a:pt x="3553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4"/>
              <p:cNvSpPr/>
              <p:nvPr/>
            </p:nvSpPr>
            <p:spPr>
              <a:xfrm>
                <a:off x="1440348" y="3933347"/>
                <a:ext cx="103577" cy="289591"/>
              </a:xfrm>
              <a:custGeom>
                <a:avLst/>
                <a:gdLst/>
                <a:ahLst/>
                <a:cxnLst/>
                <a:rect l="l" t="t" r="r" b="b"/>
                <a:pathLst>
                  <a:path w="916" h="2561" extrusionOk="0">
                    <a:moveTo>
                      <a:pt x="182" y="0"/>
                    </a:moveTo>
                    <a:cubicBezTo>
                      <a:pt x="43" y="838"/>
                      <a:pt x="1" y="1589"/>
                      <a:pt x="30" y="2269"/>
                    </a:cubicBezTo>
                    <a:cubicBezTo>
                      <a:pt x="222" y="2446"/>
                      <a:pt x="336" y="2546"/>
                      <a:pt x="350" y="2561"/>
                    </a:cubicBezTo>
                    <a:lnTo>
                      <a:pt x="915" y="517"/>
                    </a:lnTo>
                    <a:cubicBezTo>
                      <a:pt x="915" y="517"/>
                      <a:pt x="681" y="363"/>
                      <a:pt x="288" y="76"/>
                    </a:cubicBezTo>
                    <a:cubicBezTo>
                      <a:pt x="255" y="53"/>
                      <a:pt x="222" y="29"/>
                      <a:pt x="182" y="0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4"/>
              <p:cNvSpPr/>
              <p:nvPr/>
            </p:nvSpPr>
            <p:spPr>
              <a:xfrm>
                <a:off x="2959623" y="2477248"/>
                <a:ext cx="284723" cy="99282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87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57" y="365"/>
                      <a:pt x="1599" y="681"/>
                      <a:pt x="2518" y="87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B1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4"/>
              <p:cNvSpPr/>
              <p:nvPr/>
            </p:nvSpPr>
            <p:spPr>
              <a:xfrm>
                <a:off x="2423308" y="3192350"/>
                <a:ext cx="204666" cy="386612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419" extrusionOk="0">
                    <a:moveTo>
                      <a:pt x="1063" y="1"/>
                    </a:moveTo>
                    <a:cubicBezTo>
                      <a:pt x="354" y="823"/>
                      <a:pt x="63" y="1948"/>
                      <a:pt x="63" y="1948"/>
                    </a:cubicBezTo>
                    <a:cubicBezTo>
                      <a:pt x="63" y="1948"/>
                      <a:pt x="1" y="2619"/>
                      <a:pt x="225" y="3418"/>
                    </a:cubicBezTo>
                    <a:cubicBezTo>
                      <a:pt x="694" y="2604"/>
                      <a:pt x="1225" y="1828"/>
                      <a:pt x="1810" y="1139"/>
                    </a:cubicBezTo>
                    <a:cubicBezTo>
                      <a:pt x="1470" y="670"/>
                      <a:pt x="1216" y="253"/>
                      <a:pt x="1063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1" name="Google Shape;1711;p44"/>
            <p:cNvSpPr/>
            <p:nvPr/>
          </p:nvSpPr>
          <p:spPr>
            <a:xfrm>
              <a:off x="3822951" y="3838588"/>
              <a:ext cx="84580" cy="17414"/>
            </a:xfrm>
            <a:custGeom>
              <a:avLst/>
              <a:gdLst/>
              <a:ahLst/>
              <a:cxnLst/>
              <a:rect l="l" t="t" r="r" b="b"/>
              <a:pathLst>
                <a:path w="748" h="154" extrusionOk="0">
                  <a:moveTo>
                    <a:pt x="1" y="1"/>
                  </a:moveTo>
                  <a:cubicBezTo>
                    <a:pt x="244" y="48"/>
                    <a:pt x="493" y="96"/>
                    <a:pt x="737" y="153"/>
                  </a:cubicBezTo>
                  <a:lnTo>
                    <a:pt x="747" y="101"/>
                  </a:lnTo>
                  <a:cubicBezTo>
                    <a:pt x="531" y="76"/>
                    <a:pt x="277" y="43"/>
                    <a:pt x="1" y="1"/>
                  </a:cubicBezTo>
                  <a:close/>
                </a:path>
              </a:pathLst>
            </a:custGeom>
            <a:solidFill>
              <a:srgbClr val="D99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4"/>
            <p:cNvSpPr/>
            <p:nvPr/>
          </p:nvSpPr>
          <p:spPr>
            <a:xfrm>
              <a:off x="2448637" y="3321032"/>
              <a:ext cx="1222341" cy="534970"/>
            </a:xfrm>
            <a:custGeom>
              <a:avLst/>
              <a:gdLst/>
              <a:ahLst/>
              <a:cxnLst/>
              <a:rect l="l" t="t" r="r" b="b"/>
              <a:pathLst>
                <a:path w="10810" h="4731" extrusionOk="0">
                  <a:moveTo>
                    <a:pt x="1586" y="1"/>
                  </a:moveTo>
                  <a:cubicBezTo>
                    <a:pt x="1001" y="690"/>
                    <a:pt x="470" y="1466"/>
                    <a:pt x="1" y="2280"/>
                  </a:cubicBezTo>
                  <a:cubicBezTo>
                    <a:pt x="173" y="2906"/>
                    <a:pt x="523" y="3615"/>
                    <a:pt x="1213" y="4147"/>
                  </a:cubicBezTo>
                  <a:cubicBezTo>
                    <a:pt x="1801" y="4591"/>
                    <a:pt x="3275" y="4730"/>
                    <a:pt x="4898" y="4730"/>
                  </a:cubicBezTo>
                  <a:cubicBezTo>
                    <a:pt x="7626" y="4730"/>
                    <a:pt x="10776" y="4333"/>
                    <a:pt x="10809" y="4328"/>
                  </a:cubicBezTo>
                  <a:cubicBezTo>
                    <a:pt x="8722" y="3911"/>
                    <a:pt x="6080" y="3237"/>
                    <a:pt x="4721" y="2782"/>
                  </a:cubicBezTo>
                  <a:cubicBezTo>
                    <a:pt x="3481" y="2371"/>
                    <a:pt x="2337" y="1054"/>
                    <a:pt x="1586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4"/>
            <p:cNvSpPr/>
            <p:nvPr/>
          </p:nvSpPr>
          <p:spPr>
            <a:xfrm>
              <a:off x="3906174" y="3798445"/>
              <a:ext cx="294108" cy="90010"/>
            </a:xfrm>
            <a:custGeom>
              <a:avLst/>
              <a:gdLst/>
              <a:ahLst/>
              <a:cxnLst/>
              <a:rect l="l" t="t" r="r" b="b"/>
              <a:pathLst>
                <a:path w="2601" h="796" extrusionOk="0">
                  <a:moveTo>
                    <a:pt x="2601" y="1"/>
                  </a:moveTo>
                  <a:lnTo>
                    <a:pt x="2601" y="1"/>
                  </a:lnTo>
                  <a:cubicBezTo>
                    <a:pt x="2236" y="235"/>
                    <a:pt x="1523" y="427"/>
                    <a:pt x="648" y="484"/>
                  </a:cubicBezTo>
                  <a:lnTo>
                    <a:pt x="522" y="484"/>
                  </a:lnTo>
                  <a:cubicBezTo>
                    <a:pt x="385" y="484"/>
                    <a:pt x="212" y="475"/>
                    <a:pt x="11" y="456"/>
                  </a:cubicBezTo>
                  <a:lnTo>
                    <a:pt x="1" y="508"/>
                  </a:lnTo>
                  <a:cubicBezTo>
                    <a:pt x="365" y="585"/>
                    <a:pt x="710" y="672"/>
                    <a:pt x="968" y="752"/>
                  </a:cubicBezTo>
                  <a:cubicBezTo>
                    <a:pt x="1059" y="781"/>
                    <a:pt x="1154" y="796"/>
                    <a:pt x="1246" y="796"/>
                  </a:cubicBezTo>
                  <a:cubicBezTo>
                    <a:pt x="1796" y="796"/>
                    <a:pt x="2309" y="332"/>
                    <a:pt x="2601" y="1"/>
                  </a:cubicBezTo>
                  <a:close/>
                </a:path>
              </a:pathLst>
            </a:custGeom>
            <a:solidFill>
              <a:srgbClr val="7A2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4"/>
            <p:cNvSpPr/>
            <p:nvPr/>
          </p:nvSpPr>
          <p:spPr>
            <a:xfrm>
              <a:off x="4237649" y="2678394"/>
              <a:ext cx="1217818" cy="581445"/>
            </a:xfrm>
            <a:custGeom>
              <a:avLst/>
              <a:gdLst/>
              <a:ahLst/>
              <a:cxnLst/>
              <a:rect l="l" t="t" r="r" b="b"/>
              <a:pathLst>
                <a:path w="10770" h="5142" extrusionOk="0">
                  <a:moveTo>
                    <a:pt x="10770" y="0"/>
                  </a:moveTo>
                  <a:lnTo>
                    <a:pt x="9683" y="250"/>
                  </a:lnTo>
                  <a:lnTo>
                    <a:pt x="6926" y="4213"/>
                  </a:lnTo>
                  <a:cubicBezTo>
                    <a:pt x="6926" y="4213"/>
                    <a:pt x="1146" y="1915"/>
                    <a:pt x="997" y="1915"/>
                  </a:cubicBezTo>
                  <a:cubicBezTo>
                    <a:pt x="996" y="1915"/>
                    <a:pt x="995" y="1915"/>
                    <a:pt x="995" y="1915"/>
                  </a:cubicBezTo>
                  <a:cubicBezTo>
                    <a:pt x="937" y="1953"/>
                    <a:pt x="0" y="2394"/>
                    <a:pt x="0" y="2394"/>
                  </a:cubicBezTo>
                  <a:lnTo>
                    <a:pt x="7184" y="5141"/>
                  </a:lnTo>
                  <a:lnTo>
                    <a:pt x="7778" y="4686"/>
                  </a:lnTo>
                  <a:lnTo>
                    <a:pt x="1077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4"/>
            <p:cNvSpPr/>
            <p:nvPr/>
          </p:nvSpPr>
          <p:spPr>
            <a:xfrm>
              <a:off x="3871008" y="2601859"/>
              <a:ext cx="1626584" cy="1621079"/>
            </a:xfrm>
            <a:custGeom>
              <a:avLst/>
              <a:gdLst/>
              <a:ahLst/>
              <a:cxnLst/>
              <a:rect l="l" t="t" r="r" b="b"/>
              <a:pathLst>
                <a:path w="14385" h="14336" extrusionOk="0">
                  <a:moveTo>
                    <a:pt x="14384" y="0"/>
                  </a:moveTo>
                  <a:lnTo>
                    <a:pt x="10469" y="6007"/>
                  </a:lnTo>
                  <a:lnTo>
                    <a:pt x="2936" y="2704"/>
                  </a:lnTo>
                  <a:lnTo>
                    <a:pt x="2045" y="2704"/>
                  </a:lnTo>
                  <a:lnTo>
                    <a:pt x="1" y="12588"/>
                  </a:lnTo>
                  <a:lnTo>
                    <a:pt x="7975" y="14336"/>
                  </a:lnTo>
                  <a:lnTo>
                    <a:pt x="9369" y="13594"/>
                  </a:lnTo>
                  <a:lnTo>
                    <a:pt x="13882" y="4437"/>
                  </a:lnTo>
                  <a:lnTo>
                    <a:pt x="14384" y="0"/>
                  </a:lnTo>
                  <a:close/>
                </a:path>
              </a:pathLst>
            </a:custGeom>
            <a:solidFill>
              <a:srgbClr val="E2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4"/>
            <p:cNvSpPr/>
            <p:nvPr/>
          </p:nvSpPr>
          <p:spPr>
            <a:xfrm>
              <a:off x="4772781" y="3097025"/>
              <a:ext cx="402208" cy="1125913"/>
            </a:xfrm>
            <a:custGeom>
              <a:avLst/>
              <a:gdLst/>
              <a:ahLst/>
              <a:cxnLst/>
              <a:rect l="l" t="t" r="r" b="b"/>
              <a:pathLst>
                <a:path w="3557" h="9957" extrusionOk="0">
                  <a:moveTo>
                    <a:pt x="3557" y="0"/>
                  </a:moveTo>
                  <a:lnTo>
                    <a:pt x="2077" y="1447"/>
                  </a:lnTo>
                  <a:lnTo>
                    <a:pt x="0" y="9957"/>
                  </a:lnTo>
                  <a:lnTo>
                    <a:pt x="1695" y="9104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4102246" y="2907621"/>
              <a:ext cx="939653" cy="366032"/>
            </a:xfrm>
            <a:custGeom>
              <a:avLst/>
              <a:gdLst/>
              <a:ahLst/>
              <a:cxnLst/>
              <a:rect l="l" t="t" r="r" b="b"/>
              <a:pathLst>
                <a:path w="8310" h="3237" extrusionOk="0">
                  <a:moveTo>
                    <a:pt x="0" y="0"/>
                  </a:moveTo>
                  <a:lnTo>
                    <a:pt x="7979" y="3237"/>
                  </a:lnTo>
                  <a:lnTo>
                    <a:pt x="8309" y="2824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2525528" y="2907621"/>
              <a:ext cx="1706754" cy="946006"/>
            </a:xfrm>
            <a:custGeom>
              <a:avLst/>
              <a:gdLst/>
              <a:ahLst/>
              <a:cxnLst/>
              <a:rect l="l" t="t" r="r" b="b"/>
              <a:pathLst>
                <a:path w="15094" h="8366" extrusionOk="0">
                  <a:moveTo>
                    <a:pt x="5041" y="0"/>
                  </a:moveTo>
                  <a:lnTo>
                    <a:pt x="1" y="2241"/>
                  </a:lnTo>
                  <a:cubicBezTo>
                    <a:pt x="1" y="2241"/>
                    <a:pt x="1882" y="5720"/>
                    <a:pt x="4041" y="6438"/>
                  </a:cubicBezTo>
                  <a:cubicBezTo>
                    <a:pt x="6137" y="7140"/>
                    <a:pt x="11293" y="8366"/>
                    <a:pt x="12738" y="8366"/>
                  </a:cubicBezTo>
                  <a:cubicBezTo>
                    <a:pt x="12781" y="8366"/>
                    <a:pt x="12821" y="8365"/>
                    <a:pt x="12858" y="8362"/>
                  </a:cubicBezTo>
                  <a:cubicBezTo>
                    <a:pt x="14117" y="8281"/>
                    <a:pt x="15045" y="7922"/>
                    <a:pt x="15069" y="7558"/>
                  </a:cubicBezTo>
                  <a:cubicBezTo>
                    <a:pt x="15093" y="7200"/>
                    <a:pt x="13403" y="6160"/>
                    <a:pt x="11900" y="5280"/>
                  </a:cubicBezTo>
                  <a:cubicBezTo>
                    <a:pt x="10402" y="4399"/>
                    <a:pt x="5041" y="0"/>
                    <a:pt x="5041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2543507" y="3096008"/>
              <a:ext cx="1686061" cy="757280"/>
            </a:xfrm>
            <a:custGeom>
              <a:avLst/>
              <a:gdLst/>
              <a:ahLst/>
              <a:cxnLst/>
              <a:rect l="l" t="t" r="r" b="b"/>
              <a:pathLst>
                <a:path w="14911" h="6697" extrusionOk="0">
                  <a:moveTo>
                    <a:pt x="1675" y="0"/>
                  </a:moveTo>
                  <a:cubicBezTo>
                    <a:pt x="957" y="0"/>
                    <a:pt x="407" y="374"/>
                    <a:pt x="0" y="853"/>
                  </a:cubicBezTo>
                  <a:cubicBezTo>
                    <a:pt x="153" y="1105"/>
                    <a:pt x="407" y="1522"/>
                    <a:pt x="747" y="1991"/>
                  </a:cubicBezTo>
                  <a:cubicBezTo>
                    <a:pt x="1498" y="3044"/>
                    <a:pt x="2642" y="4361"/>
                    <a:pt x="3882" y="4772"/>
                  </a:cubicBezTo>
                  <a:cubicBezTo>
                    <a:pt x="5241" y="5227"/>
                    <a:pt x="7883" y="5901"/>
                    <a:pt x="9970" y="6318"/>
                  </a:cubicBezTo>
                  <a:cubicBezTo>
                    <a:pt x="9970" y="6318"/>
                    <a:pt x="10592" y="6424"/>
                    <a:pt x="11316" y="6568"/>
                  </a:cubicBezTo>
                  <a:cubicBezTo>
                    <a:pt x="11592" y="6610"/>
                    <a:pt x="11846" y="6643"/>
                    <a:pt x="12062" y="6668"/>
                  </a:cubicBezTo>
                  <a:cubicBezTo>
                    <a:pt x="12263" y="6687"/>
                    <a:pt x="12436" y="6696"/>
                    <a:pt x="12573" y="6696"/>
                  </a:cubicBezTo>
                  <a:lnTo>
                    <a:pt x="12699" y="6696"/>
                  </a:lnTo>
                  <a:cubicBezTo>
                    <a:pt x="13574" y="6639"/>
                    <a:pt x="14287" y="6447"/>
                    <a:pt x="14652" y="6213"/>
                  </a:cubicBezTo>
                  <a:cubicBezTo>
                    <a:pt x="14814" y="6036"/>
                    <a:pt x="14910" y="5892"/>
                    <a:pt x="14910" y="5892"/>
                  </a:cubicBezTo>
                  <a:cubicBezTo>
                    <a:pt x="14910" y="5892"/>
                    <a:pt x="10132" y="5873"/>
                    <a:pt x="7026" y="4988"/>
                  </a:cubicBezTo>
                  <a:cubicBezTo>
                    <a:pt x="3924" y="4102"/>
                    <a:pt x="1861" y="9"/>
                    <a:pt x="1861" y="9"/>
                  </a:cubicBezTo>
                  <a:cubicBezTo>
                    <a:pt x="1799" y="0"/>
                    <a:pt x="1737" y="0"/>
                    <a:pt x="1675" y="0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0" name="Google Shape;1720;p44"/>
          <p:cNvGrpSpPr/>
          <p:nvPr/>
        </p:nvGrpSpPr>
        <p:grpSpPr>
          <a:xfrm rot="2095265">
            <a:off x="159595" y="725500"/>
            <a:ext cx="523252" cy="446320"/>
            <a:chOff x="5794823" y="394529"/>
            <a:chExt cx="1647605" cy="1405361"/>
          </a:xfrm>
        </p:grpSpPr>
        <p:sp>
          <p:nvSpPr>
            <p:cNvPr id="1721" name="Google Shape;1721;p44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4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3" name="Google Shape;1723;p44"/>
          <p:cNvSpPr/>
          <p:nvPr/>
        </p:nvSpPr>
        <p:spPr>
          <a:xfrm>
            <a:off x="2308024" y="383758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Picture 6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58" y="4581978"/>
            <a:ext cx="428122" cy="428122"/>
          </a:xfrm>
          <a:prstGeom prst="rect">
            <a:avLst/>
          </a:prstGeom>
        </p:spPr>
      </p:pic>
      <p:pic>
        <p:nvPicPr>
          <p:cNvPr id="70" name="Picture 6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68" y="4457208"/>
            <a:ext cx="677662" cy="677662"/>
          </a:xfrm>
          <a:prstGeom prst="rect">
            <a:avLst/>
          </a:prstGeom>
        </p:spPr>
      </p:pic>
      <p:pic>
        <p:nvPicPr>
          <p:cNvPr id="71" name="Picture 7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72" name="Picture 7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4718" y="4581978"/>
            <a:ext cx="428122" cy="428122"/>
          </a:xfrm>
          <a:prstGeom prst="rect">
            <a:avLst/>
          </a:prstGeom>
        </p:spPr>
      </p:pic>
      <p:sp>
        <p:nvSpPr>
          <p:cNvPr id="74" name="Google Shape;1005;p37"/>
          <p:cNvSpPr txBox="1">
            <a:spLocks noGrp="1"/>
          </p:cNvSpPr>
          <p:nvPr>
            <p:ph type="title" idx="4294967295"/>
          </p:nvPr>
        </p:nvSpPr>
        <p:spPr>
          <a:xfrm>
            <a:off x="1964768" y="142537"/>
            <a:ext cx="488819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>
                <a:solidFill>
                  <a:srgbClr val="604B6B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منابع نهر النيل</a:t>
            </a:r>
            <a:endParaRPr sz="3600" b="1" dirty="0">
              <a:solidFill>
                <a:srgbClr val="604B6B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grpSp>
        <p:nvGrpSpPr>
          <p:cNvPr id="73" name="Google Shape;3081;p58"/>
          <p:cNvGrpSpPr/>
          <p:nvPr/>
        </p:nvGrpSpPr>
        <p:grpSpPr>
          <a:xfrm>
            <a:off x="-93981" y="4470745"/>
            <a:ext cx="2220687" cy="1889796"/>
            <a:chOff x="447825" y="3901575"/>
            <a:chExt cx="1479471" cy="1259109"/>
          </a:xfrm>
        </p:grpSpPr>
        <p:sp>
          <p:nvSpPr>
            <p:cNvPr id="75" name="Google Shape;3082;p58"/>
            <p:cNvSpPr/>
            <p:nvPr/>
          </p:nvSpPr>
          <p:spPr>
            <a:xfrm>
              <a:off x="447825" y="3901575"/>
              <a:ext cx="1416876" cy="1259109"/>
            </a:xfrm>
            <a:custGeom>
              <a:avLst/>
              <a:gdLst/>
              <a:ahLst/>
              <a:cxnLst/>
              <a:rect l="l" t="t" r="r" b="b"/>
              <a:pathLst>
                <a:path w="70544" h="62689" extrusionOk="0">
                  <a:moveTo>
                    <a:pt x="40506" y="1"/>
                  </a:moveTo>
                  <a:cubicBezTo>
                    <a:pt x="30879" y="1"/>
                    <a:pt x="20441" y="2006"/>
                    <a:pt x="13827" y="5672"/>
                  </a:cubicBezTo>
                  <a:cubicBezTo>
                    <a:pt x="196" y="13227"/>
                    <a:pt x="0" y="62689"/>
                    <a:pt x="0" y="62689"/>
                  </a:cubicBezTo>
                  <a:lnTo>
                    <a:pt x="70543" y="62689"/>
                  </a:lnTo>
                  <a:cubicBezTo>
                    <a:pt x="70543" y="62689"/>
                    <a:pt x="68418" y="16752"/>
                    <a:pt x="62875" y="7184"/>
                  </a:cubicBezTo>
                  <a:cubicBezTo>
                    <a:pt x="60024" y="2258"/>
                    <a:pt x="50722" y="1"/>
                    <a:pt x="40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083;p58"/>
            <p:cNvSpPr/>
            <p:nvPr/>
          </p:nvSpPr>
          <p:spPr>
            <a:xfrm>
              <a:off x="1387257" y="3934372"/>
              <a:ext cx="28661" cy="25307"/>
            </a:xfrm>
            <a:custGeom>
              <a:avLst/>
              <a:gdLst/>
              <a:ahLst/>
              <a:cxnLst/>
              <a:rect l="l" t="t" r="r" b="b"/>
              <a:pathLst>
                <a:path w="1427" h="1260" extrusionOk="0">
                  <a:moveTo>
                    <a:pt x="711" y="0"/>
                  </a:moveTo>
                  <a:cubicBezTo>
                    <a:pt x="630" y="0"/>
                    <a:pt x="547" y="16"/>
                    <a:pt x="467" y="50"/>
                  </a:cubicBezTo>
                  <a:cubicBezTo>
                    <a:pt x="147" y="185"/>
                    <a:pt x="1" y="555"/>
                    <a:pt x="132" y="874"/>
                  </a:cubicBezTo>
                  <a:cubicBezTo>
                    <a:pt x="234" y="1114"/>
                    <a:pt x="467" y="1259"/>
                    <a:pt x="712" y="1259"/>
                  </a:cubicBezTo>
                  <a:cubicBezTo>
                    <a:pt x="793" y="1259"/>
                    <a:pt x="876" y="1243"/>
                    <a:pt x="956" y="1209"/>
                  </a:cubicBezTo>
                  <a:cubicBezTo>
                    <a:pt x="1276" y="1074"/>
                    <a:pt x="1426" y="705"/>
                    <a:pt x="1291" y="385"/>
                  </a:cubicBezTo>
                  <a:cubicBezTo>
                    <a:pt x="1189" y="145"/>
                    <a:pt x="956" y="0"/>
                    <a:pt x="711" y="0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084;p58"/>
            <p:cNvSpPr/>
            <p:nvPr/>
          </p:nvSpPr>
          <p:spPr>
            <a:xfrm>
              <a:off x="1352954" y="3945479"/>
              <a:ext cx="28641" cy="25287"/>
            </a:xfrm>
            <a:custGeom>
              <a:avLst/>
              <a:gdLst/>
              <a:ahLst/>
              <a:cxnLst/>
              <a:rect l="l" t="t" r="r" b="b"/>
              <a:pathLst>
                <a:path w="1426" h="1259" extrusionOk="0">
                  <a:moveTo>
                    <a:pt x="715" y="1"/>
                  </a:moveTo>
                  <a:cubicBezTo>
                    <a:pt x="633" y="1"/>
                    <a:pt x="550" y="17"/>
                    <a:pt x="471" y="51"/>
                  </a:cubicBezTo>
                  <a:cubicBezTo>
                    <a:pt x="151" y="186"/>
                    <a:pt x="0" y="554"/>
                    <a:pt x="136" y="874"/>
                  </a:cubicBezTo>
                  <a:cubicBezTo>
                    <a:pt x="237" y="1114"/>
                    <a:pt x="471" y="1259"/>
                    <a:pt x="716" y="1259"/>
                  </a:cubicBezTo>
                  <a:cubicBezTo>
                    <a:pt x="797" y="1259"/>
                    <a:pt x="880" y="1243"/>
                    <a:pt x="960" y="1209"/>
                  </a:cubicBezTo>
                  <a:cubicBezTo>
                    <a:pt x="1280" y="1074"/>
                    <a:pt x="1426" y="705"/>
                    <a:pt x="1290" y="386"/>
                  </a:cubicBezTo>
                  <a:cubicBezTo>
                    <a:pt x="1192" y="145"/>
                    <a:pt x="960" y="1"/>
                    <a:pt x="715" y="1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085;p58"/>
            <p:cNvSpPr/>
            <p:nvPr/>
          </p:nvSpPr>
          <p:spPr>
            <a:xfrm>
              <a:off x="1521077" y="3930898"/>
              <a:ext cx="406219" cy="364503"/>
            </a:xfrm>
            <a:custGeom>
              <a:avLst/>
              <a:gdLst/>
              <a:ahLst/>
              <a:cxnLst/>
              <a:rect l="l" t="t" r="r" b="b"/>
              <a:pathLst>
                <a:path w="20225" h="18148" extrusionOk="0">
                  <a:moveTo>
                    <a:pt x="1" y="1"/>
                  </a:moveTo>
                  <a:lnTo>
                    <a:pt x="1" y="11180"/>
                  </a:lnTo>
                  <a:cubicBezTo>
                    <a:pt x="274" y="11254"/>
                    <a:pt x="1120" y="11457"/>
                    <a:pt x="2258" y="11457"/>
                  </a:cubicBezTo>
                  <a:cubicBezTo>
                    <a:pt x="3422" y="11457"/>
                    <a:pt x="4892" y="11245"/>
                    <a:pt x="6370" y="10465"/>
                  </a:cubicBezTo>
                  <a:cubicBezTo>
                    <a:pt x="8754" y="9205"/>
                    <a:pt x="9548" y="7230"/>
                    <a:pt x="11024" y="7230"/>
                  </a:cubicBezTo>
                  <a:cubicBezTo>
                    <a:pt x="11558" y="7230"/>
                    <a:pt x="12182" y="7489"/>
                    <a:pt x="13004" y="8136"/>
                  </a:cubicBezTo>
                  <a:cubicBezTo>
                    <a:pt x="16093" y="10570"/>
                    <a:pt x="13606" y="11714"/>
                    <a:pt x="14148" y="14152"/>
                  </a:cubicBezTo>
                  <a:cubicBezTo>
                    <a:pt x="14686" y="16593"/>
                    <a:pt x="16899" y="18148"/>
                    <a:pt x="16899" y="18148"/>
                  </a:cubicBezTo>
                  <a:lnTo>
                    <a:pt x="20224" y="16082"/>
                  </a:lnTo>
                  <a:cubicBezTo>
                    <a:pt x="20224" y="16082"/>
                    <a:pt x="17263" y="15495"/>
                    <a:pt x="17267" y="13354"/>
                  </a:cubicBezTo>
                  <a:cubicBezTo>
                    <a:pt x="17274" y="11210"/>
                    <a:pt x="19170" y="5672"/>
                    <a:pt x="15698" y="3252"/>
                  </a:cubicBezTo>
                  <a:cubicBezTo>
                    <a:pt x="12221" y="833"/>
                    <a:pt x="11074" y="949"/>
                    <a:pt x="6799" y="385"/>
                  </a:cubicBezTo>
                  <a:cubicBezTo>
                    <a:pt x="6593" y="358"/>
                    <a:pt x="185" y="6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086;p58"/>
            <p:cNvSpPr/>
            <p:nvPr/>
          </p:nvSpPr>
          <p:spPr>
            <a:xfrm>
              <a:off x="463832" y="3945278"/>
              <a:ext cx="510300" cy="679255"/>
            </a:xfrm>
            <a:custGeom>
              <a:avLst/>
              <a:gdLst/>
              <a:ahLst/>
              <a:cxnLst/>
              <a:rect l="l" t="t" r="r" b="b"/>
              <a:pathLst>
                <a:path w="25407" h="33819" extrusionOk="0">
                  <a:moveTo>
                    <a:pt x="22489" y="0"/>
                  </a:moveTo>
                  <a:cubicBezTo>
                    <a:pt x="22489" y="0"/>
                    <a:pt x="11292" y="1099"/>
                    <a:pt x="7296" y="4880"/>
                  </a:cubicBezTo>
                  <a:cubicBezTo>
                    <a:pt x="3305" y="8662"/>
                    <a:pt x="1" y="24739"/>
                    <a:pt x="1" y="24739"/>
                  </a:cubicBezTo>
                  <a:cubicBezTo>
                    <a:pt x="982" y="25286"/>
                    <a:pt x="1540" y="25433"/>
                    <a:pt x="1993" y="25433"/>
                  </a:cubicBezTo>
                  <a:cubicBezTo>
                    <a:pt x="2520" y="25433"/>
                    <a:pt x="2906" y="25234"/>
                    <a:pt x="3653" y="25234"/>
                  </a:cubicBezTo>
                  <a:cubicBezTo>
                    <a:pt x="4174" y="25234"/>
                    <a:pt x="4871" y="25331"/>
                    <a:pt x="5915" y="25661"/>
                  </a:cubicBezTo>
                  <a:cubicBezTo>
                    <a:pt x="13632" y="28106"/>
                    <a:pt x="12737" y="33618"/>
                    <a:pt x="19080" y="33817"/>
                  </a:cubicBezTo>
                  <a:cubicBezTo>
                    <a:pt x="19099" y="33818"/>
                    <a:pt x="19118" y="33818"/>
                    <a:pt x="19136" y="33818"/>
                  </a:cubicBezTo>
                  <a:cubicBezTo>
                    <a:pt x="25406" y="33818"/>
                    <a:pt x="22489" y="0"/>
                    <a:pt x="22489" y="0"/>
                  </a:cubicBez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087;p58"/>
            <p:cNvSpPr/>
            <p:nvPr/>
          </p:nvSpPr>
          <p:spPr>
            <a:xfrm>
              <a:off x="1303225" y="4069116"/>
              <a:ext cx="160077" cy="145496"/>
            </a:xfrm>
            <a:custGeom>
              <a:avLst/>
              <a:gdLst/>
              <a:ahLst/>
              <a:cxnLst/>
              <a:rect l="l" t="t" r="r" b="b"/>
              <a:pathLst>
                <a:path w="7970" h="7244" extrusionOk="0">
                  <a:moveTo>
                    <a:pt x="3895" y="1"/>
                  </a:moveTo>
                  <a:cubicBezTo>
                    <a:pt x="1" y="1480"/>
                    <a:pt x="1969" y="4286"/>
                    <a:pt x="1969" y="4286"/>
                  </a:cubicBezTo>
                  <a:lnTo>
                    <a:pt x="7970" y="7244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rgbClr val="ECD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088;p58"/>
            <p:cNvSpPr/>
            <p:nvPr/>
          </p:nvSpPr>
          <p:spPr>
            <a:xfrm>
              <a:off x="1661626" y="4095687"/>
              <a:ext cx="76664" cy="83333"/>
            </a:xfrm>
            <a:custGeom>
              <a:avLst/>
              <a:gdLst/>
              <a:ahLst/>
              <a:cxnLst/>
              <a:rect l="l" t="t" r="r" b="b"/>
              <a:pathLst>
                <a:path w="3817" h="4149" extrusionOk="0">
                  <a:moveTo>
                    <a:pt x="1635" y="0"/>
                  </a:moveTo>
                  <a:cubicBezTo>
                    <a:pt x="1070" y="0"/>
                    <a:pt x="485" y="203"/>
                    <a:pt x="1" y="811"/>
                  </a:cubicBezTo>
                  <a:lnTo>
                    <a:pt x="1626" y="4149"/>
                  </a:lnTo>
                  <a:lnTo>
                    <a:pt x="3816" y="811"/>
                  </a:lnTo>
                  <a:cubicBezTo>
                    <a:pt x="3816" y="811"/>
                    <a:pt x="2766" y="0"/>
                    <a:pt x="1635" y="0"/>
                  </a:cubicBezTo>
                  <a:close/>
                </a:path>
              </a:pathLst>
            </a:custGeom>
            <a:solidFill>
              <a:srgbClr val="ECD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089;p58"/>
            <p:cNvSpPr/>
            <p:nvPr/>
          </p:nvSpPr>
          <p:spPr>
            <a:xfrm>
              <a:off x="1834067" y="4239449"/>
              <a:ext cx="61239" cy="33261"/>
            </a:xfrm>
            <a:custGeom>
              <a:avLst/>
              <a:gdLst/>
              <a:ahLst/>
              <a:cxnLst/>
              <a:rect l="l" t="t" r="r" b="b"/>
              <a:pathLst>
                <a:path w="3049" h="1656" extrusionOk="0">
                  <a:moveTo>
                    <a:pt x="2977" y="1"/>
                  </a:moveTo>
                  <a:lnTo>
                    <a:pt x="1" y="1513"/>
                  </a:lnTo>
                  <a:lnTo>
                    <a:pt x="73" y="1656"/>
                  </a:lnTo>
                  <a:lnTo>
                    <a:pt x="3048" y="143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090;p58"/>
            <p:cNvSpPr/>
            <p:nvPr/>
          </p:nvSpPr>
          <p:spPr>
            <a:xfrm>
              <a:off x="1809886" y="4212517"/>
              <a:ext cx="64111" cy="22274"/>
            </a:xfrm>
            <a:custGeom>
              <a:avLst/>
              <a:gdLst/>
              <a:ahLst/>
              <a:cxnLst/>
              <a:rect l="l" t="t" r="r" b="b"/>
              <a:pathLst>
                <a:path w="3192" h="1109" extrusionOk="0">
                  <a:moveTo>
                    <a:pt x="1956" y="0"/>
                  </a:moveTo>
                  <a:cubicBezTo>
                    <a:pt x="699" y="0"/>
                    <a:pt x="10" y="1006"/>
                    <a:pt x="1" y="1018"/>
                  </a:cubicBezTo>
                  <a:lnTo>
                    <a:pt x="133" y="1109"/>
                  </a:lnTo>
                  <a:cubicBezTo>
                    <a:pt x="141" y="1094"/>
                    <a:pt x="781" y="160"/>
                    <a:pt x="1955" y="160"/>
                  </a:cubicBezTo>
                  <a:cubicBezTo>
                    <a:pt x="2299" y="160"/>
                    <a:pt x="2688" y="240"/>
                    <a:pt x="3120" y="446"/>
                  </a:cubicBezTo>
                  <a:lnTo>
                    <a:pt x="3191" y="303"/>
                  </a:lnTo>
                  <a:cubicBezTo>
                    <a:pt x="2733" y="85"/>
                    <a:pt x="2321" y="0"/>
                    <a:pt x="1956" y="0"/>
                  </a:cubicBez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091;p58"/>
            <p:cNvSpPr/>
            <p:nvPr/>
          </p:nvSpPr>
          <p:spPr>
            <a:xfrm>
              <a:off x="1805287" y="4165620"/>
              <a:ext cx="64031" cy="30328"/>
            </a:xfrm>
            <a:custGeom>
              <a:avLst/>
              <a:gdLst/>
              <a:ahLst/>
              <a:cxnLst/>
              <a:rect l="l" t="t" r="r" b="b"/>
              <a:pathLst>
                <a:path w="3188" h="1510" extrusionOk="0">
                  <a:moveTo>
                    <a:pt x="1174" y="0"/>
                  </a:moveTo>
                  <a:cubicBezTo>
                    <a:pt x="445" y="0"/>
                    <a:pt x="20" y="595"/>
                    <a:pt x="1" y="622"/>
                  </a:cubicBezTo>
                  <a:lnTo>
                    <a:pt x="129" y="712"/>
                  </a:lnTo>
                  <a:cubicBezTo>
                    <a:pt x="132" y="708"/>
                    <a:pt x="527" y="158"/>
                    <a:pt x="1178" y="158"/>
                  </a:cubicBezTo>
                  <a:cubicBezTo>
                    <a:pt x="1784" y="158"/>
                    <a:pt x="2416" y="614"/>
                    <a:pt x="3059" y="1509"/>
                  </a:cubicBezTo>
                  <a:lnTo>
                    <a:pt x="3187" y="1419"/>
                  </a:lnTo>
                  <a:cubicBezTo>
                    <a:pt x="2514" y="475"/>
                    <a:pt x="1840" y="0"/>
                    <a:pt x="1182" y="0"/>
                  </a:cubicBez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092;p58"/>
            <p:cNvSpPr/>
            <p:nvPr/>
          </p:nvSpPr>
          <p:spPr>
            <a:xfrm>
              <a:off x="1809746" y="4078435"/>
              <a:ext cx="69333" cy="50795"/>
            </a:xfrm>
            <a:custGeom>
              <a:avLst/>
              <a:gdLst/>
              <a:ahLst/>
              <a:cxnLst/>
              <a:rect l="l" t="t" r="r" b="b"/>
              <a:pathLst>
                <a:path w="3452" h="2529" extrusionOk="0">
                  <a:moveTo>
                    <a:pt x="2513" y="1"/>
                  </a:moveTo>
                  <a:cubicBezTo>
                    <a:pt x="2316" y="1"/>
                    <a:pt x="2121" y="37"/>
                    <a:pt x="1930" y="109"/>
                  </a:cubicBezTo>
                  <a:cubicBezTo>
                    <a:pt x="689" y="579"/>
                    <a:pt x="27" y="2400"/>
                    <a:pt x="1" y="2479"/>
                  </a:cubicBezTo>
                  <a:lnTo>
                    <a:pt x="147" y="2528"/>
                  </a:lnTo>
                  <a:cubicBezTo>
                    <a:pt x="151" y="2513"/>
                    <a:pt x="813" y="700"/>
                    <a:pt x="1987" y="255"/>
                  </a:cubicBezTo>
                  <a:cubicBezTo>
                    <a:pt x="2160" y="190"/>
                    <a:pt x="2336" y="157"/>
                    <a:pt x="2515" y="157"/>
                  </a:cubicBezTo>
                  <a:cubicBezTo>
                    <a:pt x="2796" y="157"/>
                    <a:pt x="3083" y="238"/>
                    <a:pt x="3375" y="398"/>
                  </a:cubicBezTo>
                  <a:lnTo>
                    <a:pt x="3451" y="263"/>
                  </a:lnTo>
                  <a:cubicBezTo>
                    <a:pt x="3135" y="89"/>
                    <a:pt x="2821" y="1"/>
                    <a:pt x="2513" y="1"/>
                  </a:cubicBez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093;p58"/>
            <p:cNvSpPr/>
            <p:nvPr/>
          </p:nvSpPr>
          <p:spPr>
            <a:xfrm>
              <a:off x="1780664" y="4003241"/>
              <a:ext cx="66662" cy="91447"/>
            </a:xfrm>
            <a:custGeom>
              <a:avLst/>
              <a:gdLst/>
              <a:ahLst/>
              <a:cxnLst/>
              <a:rect l="l" t="t" r="r" b="b"/>
              <a:pathLst>
                <a:path w="3319" h="4553" extrusionOk="0">
                  <a:moveTo>
                    <a:pt x="3277" y="0"/>
                  </a:moveTo>
                  <a:cubicBezTo>
                    <a:pt x="911" y="610"/>
                    <a:pt x="37" y="4357"/>
                    <a:pt x="0" y="4519"/>
                  </a:cubicBezTo>
                  <a:lnTo>
                    <a:pt x="158" y="4553"/>
                  </a:lnTo>
                  <a:cubicBezTo>
                    <a:pt x="166" y="4515"/>
                    <a:pt x="1046" y="741"/>
                    <a:pt x="3319" y="154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094;p58"/>
            <p:cNvSpPr/>
            <p:nvPr/>
          </p:nvSpPr>
          <p:spPr>
            <a:xfrm>
              <a:off x="1722079" y="3960461"/>
              <a:ext cx="55957" cy="116634"/>
            </a:xfrm>
            <a:custGeom>
              <a:avLst/>
              <a:gdLst/>
              <a:ahLst/>
              <a:cxnLst/>
              <a:rect l="l" t="t" r="r" b="b"/>
              <a:pathLst>
                <a:path w="2786" h="5807" extrusionOk="0">
                  <a:moveTo>
                    <a:pt x="2714" y="1"/>
                  </a:moveTo>
                  <a:cubicBezTo>
                    <a:pt x="1" y="1362"/>
                    <a:pt x="1212" y="5761"/>
                    <a:pt x="1224" y="5806"/>
                  </a:cubicBezTo>
                  <a:lnTo>
                    <a:pt x="1378" y="5761"/>
                  </a:lnTo>
                  <a:cubicBezTo>
                    <a:pt x="1367" y="5719"/>
                    <a:pt x="189" y="1449"/>
                    <a:pt x="2785" y="143"/>
                  </a:cubicBezTo>
                  <a:lnTo>
                    <a:pt x="2714" y="1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095;p58"/>
            <p:cNvSpPr/>
            <p:nvPr/>
          </p:nvSpPr>
          <p:spPr>
            <a:xfrm>
              <a:off x="1599907" y="4071627"/>
              <a:ext cx="160138" cy="58508"/>
            </a:xfrm>
            <a:custGeom>
              <a:avLst/>
              <a:gdLst/>
              <a:ahLst/>
              <a:cxnLst/>
              <a:rect l="l" t="t" r="r" b="b"/>
              <a:pathLst>
                <a:path w="7973" h="2913" extrusionOk="0">
                  <a:moveTo>
                    <a:pt x="7962" y="0"/>
                  </a:moveTo>
                  <a:lnTo>
                    <a:pt x="5858" y="169"/>
                  </a:lnTo>
                  <a:cubicBezTo>
                    <a:pt x="4819" y="252"/>
                    <a:pt x="3022" y="1193"/>
                    <a:pt x="1114" y="2194"/>
                  </a:cubicBezTo>
                  <a:cubicBezTo>
                    <a:pt x="745" y="2385"/>
                    <a:pt x="372" y="2581"/>
                    <a:pt x="0" y="2773"/>
                  </a:cubicBezTo>
                  <a:lnTo>
                    <a:pt x="72" y="2912"/>
                  </a:lnTo>
                  <a:cubicBezTo>
                    <a:pt x="444" y="2720"/>
                    <a:pt x="820" y="2525"/>
                    <a:pt x="1185" y="2333"/>
                  </a:cubicBezTo>
                  <a:cubicBezTo>
                    <a:pt x="3078" y="1343"/>
                    <a:pt x="4865" y="407"/>
                    <a:pt x="5873" y="327"/>
                  </a:cubicBezTo>
                  <a:lnTo>
                    <a:pt x="7973" y="162"/>
                  </a:lnTo>
                  <a:lnTo>
                    <a:pt x="7962" y="0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096;p58"/>
            <p:cNvSpPr/>
            <p:nvPr/>
          </p:nvSpPr>
          <p:spPr>
            <a:xfrm>
              <a:off x="1325137" y="4067550"/>
              <a:ext cx="56459" cy="101650"/>
            </a:xfrm>
            <a:custGeom>
              <a:avLst/>
              <a:gdLst/>
              <a:ahLst/>
              <a:cxnLst/>
              <a:rect l="l" t="t" r="r" b="b"/>
              <a:pathLst>
                <a:path w="2811" h="5061" extrusionOk="0">
                  <a:moveTo>
                    <a:pt x="2796" y="0"/>
                  </a:moveTo>
                  <a:cubicBezTo>
                    <a:pt x="2729" y="7"/>
                    <a:pt x="1156" y="181"/>
                    <a:pt x="494" y="1407"/>
                  </a:cubicBezTo>
                  <a:cubicBezTo>
                    <a:pt x="1" y="2314"/>
                    <a:pt x="147" y="3544"/>
                    <a:pt x="930" y="5060"/>
                  </a:cubicBezTo>
                  <a:lnTo>
                    <a:pt x="1069" y="4986"/>
                  </a:lnTo>
                  <a:cubicBezTo>
                    <a:pt x="317" y="3522"/>
                    <a:pt x="170" y="2340"/>
                    <a:pt x="633" y="1482"/>
                  </a:cubicBezTo>
                  <a:cubicBezTo>
                    <a:pt x="1253" y="331"/>
                    <a:pt x="2796" y="158"/>
                    <a:pt x="2811" y="158"/>
                  </a:cubicBezTo>
                  <a:lnTo>
                    <a:pt x="2796" y="0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2910;p58"/>
          <p:cNvGrpSpPr/>
          <p:nvPr/>
        </p:nvGrpSpPr>
        <p:grpSpPr>
          <a:xfrm>
            <a:off x="7842582" y="3891204"/>
            <a:ext cx="1647806" cy="1366777"/>
            <a:chOff x="5895338" y="695986"/>
            <a:chExt cx="2100721" cy="1742449"/>
          </a:xfrm>
        </p:grpSpPr>
        <p:sp>
          <p:nvSpPr>
            <p:cNvPr id="91" name="Google Shape;2911;p58"/>
            <p:cNvSpPr/>
            <p:nvPr/>
          </p:nvSpPr>
          <p:spPr>
            <a:xfrm>
              <a:off x="6436786" y="1368576"/>
              <a:ext cx="967430" cy="369622"/>
            </a:xfrm>
            <a:custGeom>
              <a:avLst/>
              <a:gdLst/>
              <a:ahLst/>
              <a:cxnLst/>
              <a:rect l="l" t="t" r="r" b="b"/>
              <a:pathLst>
                <a:path w="20397" h="7793" extrusionOk="0">
                  <a:moveTo>
                    <a:pt x="17522" y="0"/>
                  </a:moveTo>
                  <a:cubicBezTo>
                    <a:pt x="12408" y="0"/>
                    <a:pt x="582" y="1195"/>
                    <a:pt x="446" y="2007"/>
                  </a:cubicBezTo>
                  <a:cubicBezTo>
                    <a:pt x="446" y="2007"/>
                    <a:pt x="259" y="3065"/>
                    <a:pt x="0" y="4640"/>
                  </a:cubicBezTo>
                  <a:cubicBezTo>
                    <a:pt x="943" y="5454"/>
                    <a:pt x="2222" y="5990"/>
                    <a:pt x="3375" y="6220"/>
                  </a:cubicBezTo>
                  <a:cubicBezTo>
                    <a:pt x="3715" y="6288"/>
                    <a:pt x="4039" y="6319"/>
                    <a:pt x="4351" y="6319"/>
                  </a:cubicBezTo>
                  <a:cubicBezTo>
                    <a:pt x="6021" y="6319"/>
                    <a:pt x="7328" y="5432"/>
                    <a:pt x="8788" y="4702"/>
                  </a:cubicBezTo>
                  <a:cubicBezTo>
                    <a:pt x="9550" y="6838"/>
                    <a:pt x="11707" y="7793"/>
                    <a:pt x="13900" y="7793"/>
                  </a:cubicBezTo>
                  <a:cubicBezTo>
                    <a:pt x="14823" y="7793"/>
                    <a:pt x="15752" y="7624"/>
                    <a:pt x="16586" y="7302"/>
                  </a:cubicBezTo>
                  <a:cubicBezTo>
                    <a:pt x="18687" y="6315"/>
                    <a:pt x="20008" y="4267"/>
                    <a:pt x="20397" y="2012"/>
                  </a:cubicBezTo>
                  <a:cubicBezTo>
                    <a:pt x="20094" y="1088"/>
                    <a:pt x="19889" y="457"/>
                    <a:pt x="19831" y="284"/>
                  </a:cubicBezTo>
                  <a:cubicBezTo>
                    <a:pt x="19770" y="85"/>
                    <a:pt x="18884" y="0"/>
                    <a:pt x="17522" y="0"/>
                  </a:cubicBezTo>
                  <a:close/>
                </a:path>
              </a:pathLst>
            </a:custGeom>
            <a:solidFill>
              <a:srgbClr val="C7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12;p58"/>
            <p:cNvSpPr/>
            <p:nvPr/>
          </p:nvSpPr>
          <p:spPr>
            <a:xfrm>
              <a:off x="6338276" y="1464003"/>
              <a:ext cx="1291329" cy="779844"/>
            </a:xfrm>
            <a:custGeom>
              <a:avLst/>
              <a:gdLst/>
              <a:ahLst/>
              <a:cxnLst/>
              <a:rect l="l" t="t" r="r" b="b"/>
              <a:pathLst>
                <a:path w="27226" h="16442" extrusionOk="0">
                  <a:moveTo>
                    <a:pt x="22474" y="0"/>
                  </a:moveTo>
                  <a:cubicBezTo>
                    <a:pt x="22085" y="2255"/>
                    <a:pt x="20764" y="4303"/>
                    <a:pt x="18663" y="5290"/>
                  </a:cubicBezTo>
                  <a:cubicBezTo>
                    <a:pt x="17829" y="5612"/>
                    <a:pt x="16900" y="5781"/>
                    <a:pt x="15977" y="5781"/>
                  </a:cubicBezTo>
                  <a:cubicBezTo>
                    <a:pt x="13784" y="5781"/>
                    <a:pt x="11627" y="4826"/>
                    <a:pt x="10865" y="2690"/>
                  </a:cubicBezTo>
                  <a:cubicBezTo>
                    <a:pt x="9405" y="3420"/>
                    <a:pt x="8098" y="4307"/>
                    <a:pt x="6428" y="4307"/>
                  </a:cubicBezTo>
                  <a:cubicBezTo>
                    <a:pt x="6116" y="4307"/>
                    <a:pt x="5792" y="4276"/>
                    <a:pt x="5452" y="4208"/>
                  </a:cubicBezTo>
                  <a:cubicBezTo>
                    <a:pt x="4299" y="3978"/>
                    <a:pt x="3020" y="3442"/>
                    <a:pt x="2077" y="2628"/>
                  </a:cubicBezTo>
                  <a:cubicBezTo>
                    <a:pt x="1345" y="7089"/>
                    <a:pt x="0" y="15715"/>
                    <a:pt x="493" y="16250"/>
                  </a:cubicBezTo>
                  <a:cubicBezTo>
                    <a:pt x="617" y="16385"/>
                    <a:pt x="1476" y="16441"/>
                    <a:pt x="2805" y="16441"/>
                  </a:cubicBezTo>
                  <a:cubicBezTo>
                    <a:pt x="8562" y="16441"/>
                    <a:pt x="23135" y="15384"/>
                    <a:pt x="24966" y="15049"/>
                  </a:cubicBezTo>
                  <a:cubicBezTo>
                    <a:pt x="27226" y="14642"/>
                    <a:pt x="27092" y="13944"/>
                    <a:pt x="27092" y="13944"/>
                  </a:cubicBezTo>
                  <a:cubicBezTo>
                    <a:pt x="27092" y="13944"/>
                    <a:pt x="23828" y="4113"/>
                    <a:pt x="22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13;p58"/>
            <p:cNvSpPr/>
            <p:nvPr/>
          </p:nvSpPr>
          <p:spPr>
            <a:xfrm>
              <a:off x="6389120" y="1638589"/>
              <a:ext cx="1143348" cy="306256"/>
            </a:xfrm>
            <a:custGeom>
              <a:avLst/>
              <a:gdLst/>
              <a:ahLst/>
              <a:cxnLst/>
              <a:rect l="l" t="t" r="r" b="b"/>
              <a:pathLst>
                <a:path w="24106" h="6457" extrusionOk="0">
                  <a:moveTo>
                    <a:pt x="18846" y="1"/>
                  </a:moveTo>
                  <a:lnTo>
                    <a:pt x="18725" y="857"/>
                  </a:lnTo>
                  <a:cubicBezTo>
                    <a:pt x="18720" y="900"/>
                    <a:pt x="18064" y="5204"/>
                    <a:pt x="13747" y="6132"/>
                  </a:cubicBezTo>
                  <a:cubicBezTo>
                    <a:pt x="13393" y="6208"/>
                    <a:pt x="13047" y="6243"/>
                    <a:pt x="12710" y="6243"/>
                  </a:cubicBezTo>
                  <a:cubicBezTo>
                    <a:pt x="8934" y="6243"/>
                    <a:pt x="6293" y="1858"/>
                    <a:pt x="6267" y="1810"/>
                  </a:cubicBezTo>
                  <a:lnTo>
                    <a:pt x="6089" y="1513"/>
                  </a:lnTo>
                  <a:lnTo>
                    <a:pt x="6066" y="1857"/>
                  </a:lnTo>
                  <a:cubicBezTo>
                    <a:pt x="6060" y="1877"/>
                    <a:pt x="5902" y="3724"/>
                    <a:pt x="3791" y="4906"/>
                  </a:cubicBezTo>
                  <a:cubicBezTo>
                    <a:pt x="3074" y="5311"/>
                    <a:pt x="2426" y="5445"/>
                    <a:pt x="1882" y="5445"/>
                  </a:cubicBezTo>
                  <a:cubicBezTo>
                    <a:pt x="835" y="5445"/>
                    <a:pt x="171" y="4947"/>
                    <a:pt x="130" y="4916"/>
                  </a:cubicBezTo>
                  <a:lnTo>
                    <a:pt x="0" y="5089"/>
                  </a:lnTo>
                  <a:cubicBezTo>
                    <a:pt x="10" y="5098"/>
                    <a:pt x="749" y="5654"/>
                    <a:pt x="1900" y="5654"/>
                  </a:cubicBezTo>
                  <a:cubicBezTo>
                    <a:pt x="2476" y="5654"/>
                    <a:pt x="3154" y="5515"/>
                    <a:pt x="3897" y="5098"/>
                  </a:cubicBezTo>
                  <a:cubicBezTo>
                    <a:pt x="5629" y="4126"/>
                    <a:pt x="6103" y="2758"/>
                    <a:pt x="6232" y="2164"/>
                  </a:cubicBezTo>
                  <a:cubicBezTo>
                    <a:pt x="6859" y="3102"/>
                    <a:pt x="9330" y="6457"/>
                    <a:pt x="12700" y="6457"/>
                  </a:cubicBezTo>
                  <a:cubicBezTo>
                    <a:pt x="12703" y="6457"/>
                    <a:pt x="12706" y="6457"/>
                    <a:pt x="12709" y="6457"/>
                  </a:cubicBezTo>
                  <a:cubicBezTo>
                    <a:pt x="13058" y="6457"/>
                    <a:pt x="13422" y="6424"/>
                    <a:pt x="13791" y="6342"/>
                  </a:cubicBezTo>
                  <a:cubicBezTo>
                    <a:pt x="17352" y="5577"/>
                    <a:pt x="18505" y="2599"/>
                    <a:pt x="18826" y="1393"/>
                  </a:cubicBezTo>
                  <a:cubicBezTo>
                    <a:pt x="18989" y="2001"/>
                    <a:pt x="19385" y="3025"/>
                    <a:pt x="20333" y="3763"/>
                  </a:cubicBezTo>
                  <a:cubicBezTo>
                    <a:pt x="21071" y="4336"/>
                    <a:pt x="21997" y="4627"/>
                    <a:pt x="23097" y="4627"/>
                  </a:cubicBezTo>
                  <a:cubicBezTo>
                    <a:pt x="23418" y="4627"/>
                    <a:pt x="23755" y="4602"/>
                    <a:pt x="24106" y="4552"/>
                  </a:cubicBezTo>
                  <a:lnTo>
                    <a:pt x="24077" y="4342"/>
                  </a:lnTo>
                  <a:cubicBezTo>
                    <a:pt x="23739" y="4388"/>
                    <a:pt x="23416" y="4412"/>
                    <a:pt x="23108" y="4412"/>
                  </a:cubicBezTo>
                  <a:cubicBezTo>
                    <a:pt x="22052" y="4412"/>
                    <a:pt x="21168" y="4139"/>
                    <a:pt x="20468" y="3595"/>
                  </a:cubicBezTo>
                  <a:cubicBezTo>
                    <a:pt x="19137" y="2561"/>
                    <a:pt x="18941" y="876"/>
                    <a:pt x="18941" y="862"/>
                  </a:cubicBezTo>
                  <a:lnTo>
                    <a:pt x="18846" y="1"/>
                  </a:ln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914;p58"/>
            <p:cNvSpPr/>
            <p:nvPr/>
          </p:nvSpPr>
          <p:spPr>
            <a:xfrm>
              <a:off x="5929629" y="695986"/>
              <a:ext cx="2066430" cy="1153640"/>
            </a:xfrm>
            <a:custGeom>
              <a:avLst/>
              <a:gdLst/>
              <a:ahLst/>
              <a:cxnLst/>
              <a:rect l="l" t="t" r="r" b="b"/>
              <a:pathLst>
                <a:path w="43568" h="24323" extrusionOk="0">
                  <a:moveTo>
                    <a:pt x="20420" y="0"/>
                  </a:moveTo>
                  <a:cubicBezTo>
                    <a:pt x="17079" y="0"/>
                    <a:pt x="14369" y="1029"/>
                    <a:pt x="14369" y="1029"/>
                  </a:cubicBezTo>
                  <a:cubicBezTo>
                    <a:pt x="14369" y="1029"/>
                    <a:pt x="6568" y="1475"/>
                    <a:pt x="3705" y="1873"/>
                  </a:cubicBezTo>
                  <a:cubicBezTo>
                    <a:pt x="843" y="2264"/>
                    <a:pt x="1" y="6841"/>
                    <a:pt x="197" y="11220"/>
                  </a:cubicBezTo>
                  <a:cubicBezTo>
                    <a:pt x="379" y="15363"/>
                    <a:pt x="3070" y="17042"/>
                    <a:pt x="5400" y="17042"/>
                  </a:cubicBezTo>
                  <a:cubicBezTo>
                    <a:pt x="5530" y="17042"/>
                    <a:pt x="5660" y="17036"/>
                    <a:pt x="5788" y="17026"/>
                  </a:cubicBezTo>
                  <a:cubicBezTo>
                    <a:pt x="8195" y="16831"/>
                    <a:pt x="10273" y="16188"/>
                    <a:pt x="10273" y="16188"/>
                  </a:cubicBezTo>
                  <a:cubicBezTo>
                    <a:pt x="10273" y="16188"/>
                    <a:pt x="11230" y="17046"/>
                    <a:pt x="12511" y="17046"/>
                  </a:cubicBezTo>
                  <a:cubicBezTo>
                    <a:pt x="12567" y="17046"/>
                    <a:pt x="12623" y="17044"/>
                    <a:pt x="12681" y="17041"/>
                  </a:cubicBezTo>
                  <a:cubicBezTo>
                    <a:pt x="14044" y="16959"/>
                    <a:pt x="18467" y="16639"/>
                    <a:pt x="18467" y="16639"/>
                  </a:cubicBezTo>
                  <a:cubicBezTo>
                    <a:pt x="18467" y="16639"/>
                    <a:pt x="18922" y="24048"/>
                    <a:pt x="21913" y="24311"/>
                  </a:cubicBezTo>
                  <a:cubicBezTo>
                    <a:pt x="22003" y="24319"/>
                    <a:pt x="22091" y="24323"/>
                    <a:pt x="22177" y="24323"/>
                  </a:cubicBezTo>
                  <a:cubicBezTo>
                    <a:pt x="24940" y="24323"/>
                    <a:pt x="25530" y="20398"/>
                    <a:pt x="26857" y="20147"/>
                  </a:cubicBezTo>
                  <a:cubicBezTo>
                    <a:pt x="26922" y="20135"/>
                    <a:pt x="26983" y="20129"/>
                    <a:pt x="27040" y="20129"/>
                  </a:cubicBezTo>
                  <a:cubicBezTo>
                    <a:pt x="28192" y="20129"/>
                    <a:pt x="27896" y="22488"/>
                    <a:pt x="27896" y="22488"/>
                  </a:cubicBezTo>
                  <a:lnTo>
                    <a:pt x="30888" y="21971"/>
                  </a:lnTo>
                  <a:cubicBezTo>
                    <a:pt x="30888" y="21971"/>
                    <a:pt x="31147" y="18065"/>
                    <a:pt x="28872" y="17807"/>
                  </a:cubicBezTo>
                  <a:cubicBezTo>
                    <a:pt x="28716" y="17789"/>
                    <a:pt x="28562" y="17781"/>
                    <a:pt x="28410" y="17781"/>
                  </a:cubicBezTo>
                  <a:cubicBezTo>
                    <a:pt x="27531" y="17781"/>
                    <a:pt x="26737" y="18055"/>
                    <a:pt x="26064" y="18324"/>
                  </a:cubicBezTo>
                  <a:cubicBezTo>
                    <a:pt x="25389" y="18597"/>
                    <a:pt x="24840" y="18870"/>
                    <a:pt x="24459" y="18870"/>
                  </a:cubicBezTo>
                  <a:cubicBezTo>
                    <a:pt x="24327" y="18870"/>
                    <a:pt x="24215" y="18837"/>
                    <a:pt x="24125" y="18759"/>
                  </a:cubicBezTo>
                  <a:cubicBezTo>
                    <a:pt x="23473" y="18199"/>
                    <a:pt x="23541" y="17481"/>
                    <a:pt x="23541" y="17481"/>
                  </a:cubicBezTo>
                  <a:cubicBezTo>
                    <a:pt x="23541" y="17481"/>
                    <a:pt x="28806" y="16246"/>
                    <a:pt x="29979" y="15073"/>
                  </a:cubicBezTo>
                  <a:cubicBezTo>
                    <a:pt x="30722" y="14330"/>
                    <a:pt x="30892" y="13928"/>
                    <a:pt x="30916" y="13733"/>
                  </a:cubicBezTo>
                  <a:lnTo>
                    <a:pt x="30916" y="13733"/>
                  </a:lnTo>
                  <a:cubicBezTo>
                    <a:pt x="30989" y="14147"/>
                    <a:pt x="31334" y="15286"/>
                    <a:pt x="32970" y="15801"/>
                  </a:cubicBezTo>
                  <a:cubicBezTo>
                    <a:pt x="34153" y="16178"/>
                    <a:pt x="36614" y="16609"/>
                    <a:pt x="38734" y="16609"/>
                  </a:cubicBezTo>
                  <a:cubicBezTo>
                    <a:pt x="40224" y="16609"/>
                    <a:pt x="41545" y="16396"/>
                    <a:pt x="42136" y="15801"/>
                  </a:cubicBezTo>
                  <a:cubicBezTo>
                    <a:pt x="43567" y="14361"/>
                    <a:pt x="43439" y="8248"/>
                    <a:pt x="43112" y="4869"/>
                  </a:cubicBezTo>
                  <a:cubicBezTo>
                    <a:pt x="42787" y="1484"/>
                    <a:pt x="41031" y="642"/>
                    <a:pt x="39083" y="183"/>
                  </a:cubicBezTo>
                  <a:cubicBezTo>
                    <a:pt x="38606" y="72"/>
                    <a:pt x="37776" y="27"/>
                    <a:pt x="36776" y="27"/>
                  </a:cubicBezTo>
                  <a:cubicBezTo>
                    <a:pt x="33682" y="27"/>
                    <a:pt x="28959" y="459"/>
                    <a:pt x="28026" y="704"/>
                  </a:cubicBezTo>
                  <a:lnTo>
                    <a:pt x="26791" y="1029"/>
                  </a:lnTo>
                  <a:cubicBezTo>
                    <a:pt x="26791" y="1029"/>
                    <a:pt x="25163" y="264"/>
                    <a:pt x="21392" y="30"/>
                  </a:cubicBezTo>
                  <a:cubicBezTo>
                    <a:pt x="21063" y="9"/>
                    <a:pt x="20739" y="0"/>
                    <a:pt x="20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915;p58"/>
            <p:cNvSpPr/>
            <p:nvPr/>
          </p:nvSpPr>
          <p:spPr>
            <a:xfrm>
              <a:off x="6352268" y="1999902"/>
              <a:ext cx="1304372" cy="244881"/>
            </a:xfrm>
            <a:custGeom>
              <a:avLst/>
              <a:gdLst/>
              <a:ahLst/>
              <a:cxnLst/>
              <a:rect l="l" t="t" r="r" b="b"/>
              <a:pathLst>
                <a:path w="27501" h="5163" extrusionOk="0">
                  <a:moveTo>
                    <a:pt x="23065" y="0"/>
                  </a:moveTo>
                  <a:cubicBezTo>
                    <a:pt x="22993" y="0"/>
                    <a:pt x="22921" y="2"/>
                    <a:pt x="22848" y="7"/>
                  </a:cubicBezTo>
                  <a:cubicBezTo>
                    <a:pt x="20493" y="160"/>
                    <a:pt x="20570" y="3252"/>
                    <a:pt x="20570" y="3252"/>
                  </a:cubicBezTo>
                  <a:cubicBezTo>
                    <a:pt x="20570" y="3252"/>
                    <a:pt x="19756" y="586"/>
                    <a:pt x="17052" y="548"/>
                  </a:cubicBezTo>
                  <a:cubicBezTo>
                    <a:pt x="17037" y="548"/>
                    <a:pt x="17022" y="548"/>
                    <a:pt x="17007" y="548"/>
                  </a:cubicBezTo>
                  <a:cubicBezTo>
                    <a:pt x="14341" y="548"/>
                    <a:pt x="13802" y="3951"/>
                    <a:pt x="13802" y="3951"/>
                  </a:cubicBezTo>
                  <a:cubicBezTo>
                    <a:pt x="13802" y="3951"/>
                    <a:pt x="12755" y="1098"/>
                    <a:pt x="10418" y="1098"/>
                  </a:cubicBezTo>
                  <a:cubicBezTo>
                    <a:pt x="10217" y="1098"/>
                    <a:pt x="10006" y="1119"/>
                    <a:pt x="9786" y="1165"/>
                  </a:cubicBezTo>
                  <a:cubicBezTo>
                    <a:pt x="7000" y="1745"/>
                    <a:pt x="7000" y="4492"/>
                    <a:pt x="7000" y="4492"/>
                  </a:cubicBezTo>
                  <a:cubicBezTo>
                    <a:pt x="7000" y="4492"/>
                    <a:pt x="6885" y="3831"/>
                    <a:pt x="4373" y="2209"/>
                  </a:cubicBezTo>
                  <a:cubicBezTo>
                    <a:pt x="3855" y="1875"/>
                    <a:pt x="3369" y="1742"/>
                    <a:pt x="2924" y="1742"/>
                  </a:cubicBezTo>
                  <a:cubicBezTo>
                    <a:pt x="1211" y="1742"/>
                    <a:pt x="107" y="3712"/>
                    <a:pt x="107" y="3712"/>
                  </a:cubicBezTo>
                  <a:cubicBezTo>
                    <a:pt x="0" y="4955"/>
                    <a:pt x="58" y="5134"/>
                    <a:pt x="621" y="5134"/>
                  </a:cubicBezTo>
                  <a:cubicBezTo>
                    <a:pt x="735" y="5134"/>
                    <a:pt x="869" y="5126"/>
                    <a:pt x="1026" y="5119"/>
                  </a:cubicBezTo>
                  <a:cubicBezTo>
                    <a:pt x="1177" y="5113"/>
                    <a:pt x="1350" y="5106"/>
                    <a:pt x="1546" y="5106"/>
                  </a:cubicBezTo>
                  <a:cubicBezTo>
                    <a:pt x="1773" y="5106"/>
                    <a:pt x="2031" y="5115"/>
                    <a:pt x="2323" y="5143"/>
                  </a:cubicBezTo>
                  <a:cubicBezTo>
                    <a:pt x="2467" y="5156"/>
                    <a:pt x="2682" y="5162"/>
                    <a:pt x="2960" y="5162"/>
                  </a:cubicBezTo>
                  <a:cubicBezTo>
                    <a:pt x="6784" y="5162"/>
                    <a:pt x="22414" y="4002"/>
                    <a:pt x="24868" y="3716"/>
                  </a:cubicBezTo>
                  <a:cubicBezTo>
                    <a:pt x="27501" y="3405"/>
                    <a:pt x="26797" y="2247"/>
                    <a:pt x="26797" y="2247"/>
                  </a:cubicBezTo>
                  <a:cubicBezTo>
                    <a:pt x="26797" y="2247"/>
                    <a:pt x="25305" y="0"/>
                    <a:pt x="23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916;p58"/>
            <p:cNvSpPr/>
            <p:nvPr/>
          </p:nvSpPr>
          <p:spPr>
            <a:xfrm>
              <a:off x="6627972" y="1947541"/>
              <a:ext cx="69011" cy="69295"/>
            </a:xfrm>
            <a:custGeom>
              <a:avLst/>
              <a:gdLst/>
              <a:ahLst/>
              <a:cxnLst/>
              <a:rect l="l" t="t" r="r" b="b"/>
              <a:pathLst>
                <a:path w="1455" h="1461" extrusionOk="0">
                  <a:moveTo>
                    <a:pt x="727" y="0"/>
                  </a:moveTo>
                  <a:cubicBezTo>
                    <a:pt x="325" y="0"/>
                    <a:pt x="0" y="327"/>
                    <a:pt x="0" y="729"/>
                  </a:cubicBezTo>
                  <a:cubicBezTo>
                    <a:pt x="0" y="1131"/>
                    <a:pt x="325" y="1460"/>
                    <a:pt x="727" y="1460"/>
                  </a:cubicBezTo>
                  <a:cubicBezTo>
                    <a:pt x="1129" y="1460"/>
                    <a:pt x="1455" y="1131"/>
                    <a:pt x="1455" y="729"/>
                  </a:cubicBezTo>
                  <a:cubicBezTo>
                    <a:pt x="1455" y="327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917;p58"/>
            <p:cNvSpPr/>
            <p:nvPr/>
          </p:nvSpPr>
          <p:spPr>
            <a:xfrm>
              <a:off x="6956655" y="1987049"/>
              <a:ext cx="69295" cy="69295"/>
            </a:xfrm>
            <a:custGeom>
              <a:avLst/>
              <a:gdLst/>
              <a:ahLst/>
              <a:cxnLst/>
              <a:rect l="l" t="t" r="r" b="b"/>
              <a:pathLst>
                <a:path w="1461" h="1461" extrusionOk="0">
                  <a:moveTo>
                    <a:pt x="728" y="0"/>
                  </a:moveTo>
                  <a:cubicBezTo>
                    <a:pt x="326" y="0"/>
                    <a:pt x="1" y="326"/>
                    <a:pt x="1" y="728"/>
                  </a:cubicBezTo>
                  <a:cubicBezTo>
                    <a:pt x="1" y="1130"/>
                    <a:pt x="326" y="1460"/>
                    <a:pt x="728" y="1460"/>
                  </a:cubicBezTo>
                  <a:cubicBezTo>
                    <a:pt x="1130" y="1460"/>
                    <a:pt x="1461" y="1130"/>
                    <a:pt x="1461" y="728"/>
                  </a:cubicBezTo>
                  <a:cubicBezTo>
                    <a:pt x="1461" y="326"/>
                    <a:pt x="1130" y="0"/>
                    <a:pt x="728" y="0"/>
                  </a:cubicBez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918;p58"/>
            <p:cNvSpPr/>
            <p:nvPr/>
          </p:nvSpPr>
          <p:spPr>
            <a:xfrm>
              <a:off x="7275188" y="1884650"/>
              <a:ext cx="69295" cy="69295"/>
            </a:xfrm>
            <a:custGeom>
              <a:avLst/>
              <a:gdLst/>
              <a:ahLst/>
              <a:cxnLst/>
              <a:rect l="l" t="t" r="r" b="b"/>
              <a:pathLst>
                <a:path w="1461" h="1461" extrusionOk="0">
                  <a:moveTo>
                    <a:pt x="732" y="1"/>
                  </a:moveTo>
                  <a:cubicBezTo>
                    <a:pt x="330" y="1"/>
                    <a:pt x="0" y="327"/>
                    <a:pt x="0" y="734"/>
                  </a:cubicBezTo>
                  <a:cubicBezTo>
                    <a:pt x="0" y="1136"/>
                    <a:pt x="330" y="1461"/>
                    <a:pt x="732" y="1461"/>
                  </a:cubicBezTo>
                  <a:cubicBezTo>
                    <a:pt x="1134" y="1461"/>
                    <a:pt x="1460" y="1136"/>
                    <a:pt x="1460" y="734"/>
                  </a:cubicBezTo>
                  <a:cubicBezTo>
                    <a:pt x="1460" y="327"/>
                    <a:pt x="1134" y="1"/>
                    <a:pt x="732" y="1"/>
                  </a:cubicBez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919;p58"/>
            <p:cNvSpPr/>
            <p:nvPr/>
          </p:nvSpPr>
          <p:spPr>
            <a:xfrm>
              <a:off x="6108056" y="1463766"/>
              <a:ext cx="345812" cy="518694"/>
            </a:xfrm>
            <a:custGeom>
              <a:avLst/>
              <a:gdLst/>
              <a:ahLst/>
              <a:cxnLst/>
              <a:rect l="l" t="t" r="r" b="b"/>
              <a:pathLst>
                <a:path w="7291" h="10936" extrusionOk="0">
                  <a:moveTo>
                    <a:pt x="6511" y="0"/>
                  </a:moveTo>
                  <a:cubicBezTo>
                    <a:pt x="6511" y="0"/>
                    <a:pt x="1130" y="5907"/>
                    <a:pt x="566" y="7300"/>
                  </a:cubicBezTo>
                  <a:cubicBezTo>
                    <a:pt x="1" y="8688"/>
                    <a:pt x="217" y="10038"/>
                    <a:pt x="217" y="10038"/>
                  </a:cubicBezTo>
                  <a:cubicBezTo>
                    <a:pt x="217" y="10038"/>
                    <a:pt x="3155" y="10818"/>
                    <a:pt x="3341" y="10929"/>
                  </a:cubicBezTo>
                  <a:cubicBezTo>
                    <a:pt x="3349" y="10933"/>
                    <a:pt x="3359" y="10935"/>
                    <a:pt x="3373" y="10935"/>
                  </a:cubicBezTo>
                  <a:cubicBezTo>
                    <a:pt x="3723" y="10935"/>
                    <a:pt x="6109" y="9608"/>
                    <a:pt x="6109" y="9608"/>
                  </a:cubicBezTo>
                  <a:lnTo>
                    <a:pt x="7291" y="49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920;p58"/>
            <p:cNvSpPr/>
            <p:nvPr/>
          </p:nvSpPr>
          <p:spPr>
            <a:xfrm>
              <a:off x="7377349" y="1382046"/>
              <a:ext cx="335567" cy="537429"/>
            </a:xfrm>
            <a:custGeom>
              <a:avLst/>
              <a:gdLst/>
              <a:ahLst/>
              <a:cxnLst/>
              <a:rect l="l" t="t" r="r" b="b"/>
              <a:pathLst>
                <a:path w="7075" h="11331" extrusionOk="0">
                  <a:moveTo>
                    <a:pt x="0" y="0"/>
                  </a:moveTo>
                  <a:lnTo>
                    <a:pt x="3743" y="11331"/>
                  </a:lnTo>
                  <a:cubicBezTo>
                    <a:pt x="3743" y="11331"/>
                    <a:pt x="6778" y="9234"/>
                    <a:pt x="6926" y="6281"/>
                  </a:cubicBezTo>
                  <a:cubicBezTo>
                    <a:pt x="7074" y="3327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921;p58"/>
            <p:cNvSpPr/>
            <p:nvPr/>
          </p:nvSpPr>
          <p:spPr>
            <a:xfrm>
              <a:off x="6627972" y="2218597"/>
              <a:ext cx="363219" cy="219838"/>
            </a:xfrm>
            <a:custGeom>
              <a:avLst/>
              <a:gdLst/>
              <a:ahLst/>
              <a:cxnLst/>
              <a:rect l="l" t="t" r="r" b="b"/>
              <a:pathLst>
                <a:path w="7658" h="4635" extrusionOk="0">
                  <a:moveTo>
                    <a:pt x="7658" y="0"/>
                  </a:moveTo>
                  <a:lnTo>
                    <a:pt x="0" y="552"/>
                  </a:lnTo>
                  <a:cubicBezTo>
                    <a:pt x="0" y="552"/>
                    <a:pt x="1810" y="4447"/>
                    <a:pt x="2786" y="4577"/>
                  </a:cubicBezTo>
                  <a:cubicBezTo>
                    <a:pt x="3111" y="4620"/>
                    <a:pt x="3649" y="4634"/>
                    <a:pt x="4221" y="4634"/>
                  </a:cubicBezTo>
                  <a:cubicBezTo>
                    <a:pt x="5366" y="4634"/>
                    <a:pt x="6648" y="4577"/>
                    <a:pt x="6648" y="4577"/>
                  </a:cubicBezTo>
                  <a:lnTo>
                    <a:pt x="7658" y="0"/>
                  </a:lnTo>
                  <a:close/>
                </a:path>
              </a:pathLst>
            </a:custGeom>
            <a:solidFill>
              <a:srgbClr val="5D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22;p58"/>
            <p:cNvSpPr/>
            <p:nvPr/>
          </p:nvSpPr>
          <p:spPr>
            <a:xfrm>
              <a:off x="7038612" y="2190899"/>
              <a:ext cx="365590" cy="235158"/>
            </a:xfrm>
            <a:custGeom>
              <a:avLst/>
              <a:gdLst/>
              <a:ahLst/>
              <a:cxnLst/>
              <a:rect l="l" t="t" r="r" b="b"/>
              <a:pathLst>
                <a:path w="7708" h="4958" extrusionOk="0">
                  <a:moveTo>
                    <a:pt x="7708" y="1"/>
                  </a:moveTo>
                  <a:lnTo>
                    <a:pt x="0" y="584"/>
                  </a:lnTo>
                  <a:lnTo>
                    <a:pt x="197" y="4863"/>
                  </a:lnTo>
                  <a:cubicBezTo>
                    <a:pt x="197" y="4863"/>
                    <a:pt x="2044" y="4957"/>
                    <a:pt x="3463" y="4957"/>
                  </a:cubicBezTo>
                  <a:cubicBezTo>
                    <a:pt x="4173" y="4957"/>
                    <a:pt x="4776" y="4934"/>
                    <a:pt x="4988" y="4863"/>
                  </a:cubicBezTo>
                  <a:cubicBezTo>
                    <a:pt x="5629" y="4653"/>
                    <a:pt x="7707" y="1"/>
                    <a:pt x="7708" y="1"/>
                  </a:cubicBezTo>
                  <a:close/>
                </a:path>
              </a:pathLst>
            </a:custGeom>
            <a:solidFill>
              <a:srgbClr val="5D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23;p58"/>
            <p:cNvSpPr/>
            <p:nvPr/>
          </p:nvSpPr>
          <p:spPr>
            <a:xfrm>
              <a:off x="5895338" y="2013704"/>
              <a:ext cx="566931" cy="326129"/>
            </a:xfrm>
            <a:custGeom>
              <a:avLst/>
              <a:gdLst/>
              <a:ahLst/>
              <a:cxnLst/>
              <a:rect l="l" t="t" r="r" b="b"/>
              <a:pathLst>
                <a:path w="11953" h="6876" extrusionOk="0">
                  <a:moveTo>
                    <a:pt x="5808" y="1"/>
                  </a:moveTo>
                  <a:cubicBezTo>
                    <a:pt x="3525" y="1"/>
                    <a:pt x="1281" y="52"/>
                    <a:pt x="867" y="166"/>
                  </a:cubicBezTo>
                  <a:cubicBezTo>
                    <a:pt x="1" y="410"/>
                    <a:pt x="178" y="898"/>
                    <a:pt x="178" y="898"/>
                  </a:cubicBezTo>
                  <a:cubicBezTo>
                    <a:pt x="178" y="898"/>
                    <a:pt x="451" y="6049"/>
                    <a:pt x="867" y="6637"/>
                  </a:cubicBezTo>
                  <a:cubicBezTo>
                    <a:pt x="989" y="6808"/>
                    <a:pt x="1887" y="6875"/>
                    <a:pt x="3109" y="6875"/>
                  </a:cubicBezTo>
                  <a:cubicBezTo>
                    <a:pt x="6102" y="6875"/>
                    <a:pt x="11044" y="6474"/>
                    <a:pt x="11350" y="6216"/>
                  </a:cubicBezTo>
                  <a:cubicBezTo>
                    <a:pt x="11785" y="5853"/>
                    <a:pt x="11953" y="1535"/>
                    <a:pt x="11776" y="1214"/>
                  </a:cubicBezTo>
                  <a:cubicBezTo>
                    <a:pt x="11599" y="889"/>
                    <a:pt x="11584" y="372"/>
                    <a:pt x="11096" y="166"/>
                  </a:cubicBezTo>
                  <a:cubicBezTo>
                    <a:pt x="10841" y="61"/>
                    <a:pt x="8301" y="1"/>
                    <a:pt x="5808" y="1"/>
                  </a:cubicBezTo>
                  <a:close/>
                </a:path>
              </a:pathLst>
            </a:custGeom>
            <a:solidFill>
              <a:srgbClr val="E05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24;p58"/>
            <p:cNvSpPr/>
            <p:nvPr/>
          </p:nvSpPr>
          <p:spPr>
            <a:xfrm>
              <a:off x="7344434" y="789753"/>
              <a:ext cx="595294" cy="653111"/>
            </a:xfrm>
            <a:custGeom>
              <a:avLst/>
              <a:gdLst/>
              <a:ahLst/>
              <a:cxnLst/>
              <a:rect l="l" t="t" r="r" b="b"/>
              <a:pathLst>
                <a:path w="12551" h="13770" extrusionOk="0">
                  <a:moveTo>
                    <a:pt x="9167" y="0"/>
                  </a:moveTo>
                  <a:cubicBezTo>
                    <a:pt x="6075" y="0"/>
                    <a:pt x="0" y="2533"/>
                    <a:pt x="0" y="2533"/>
                  </a:cubicBezTo>
                  <a:cubicBezTo>
                    <a:pt x="0" y="2533"/>
                    <a:pt x="1580" y="7812"/>
                    <a:pt x="1901" y="7994"/>
                  </a:cubicBezTo>
                  <a:cubicBezTo>
                    <a:pt x="1921" y="8006"/>
                    <a:pt x="1961" y="8012"/>
                    <a:pt x="2017" y="8012"/>
                  </a:cubicBezTo>
                  <a:cubicBezTo>
                    <a:pt x="2813" y="8012"/>
                    <a:pt x="6902" y="6850"/>
                    <a:pt x="6902" y="6850"/>
                  </a:cubicBezTo>
                  <a:lnTo>
                    <a:pt x="6902" y="6850"/>
                  </a:lnTo>
                  <a:lnTo>
                    <a:pt x="1901" y="9282"/>
                  </a:lnTo>
                  <a:lnTo>
                    <a:pt x="1068" y="11603"/>
                  </a:lnTo>
                  <a:cubicBezTo>
                    <a:pt x="1068" y="11603"/>
                    <a:pt x="4917" y="13769"/>
                    <a:pt x="7852" y="13769"/>
                  </a:cubicBezTo>
                  <a:cubicBezTo>
                    <a:pt x="8601" y="13769"/>
                    <a:pt x="9290" y="13628"/>
                    <a:pt x="9841" y="13274"/>
                  </a:cubicBezTo>
                  <a:cubicBezTo>
                    <a:pt x="12551" y="11531"/>
                    <a:pt x="12454" y="1752"/>
                    <a:pt x="10574" y="331"/>
                  </a:cubicBezTo>
                  <a:cubicBezTo>
                    <a:pt x="10265" y="98"/>
                    <a:pt x="9773" y="0"/>
                    <a:pt x="9167" y="0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25;p58"/>
            <p:cNvSpPr/>
            <p:nvPr/>
          </p:nvSpPr>
          <p:spPr>
            <a:xfrm>
              <a:off x="5981374" y="848944"/>
              <a:ext cx="455470" cy="602124"/>
            </a:xfrm>
            <a:custGeom>
              <a:avLst/>
              <a:gdLst/>
              <a:ahLst/>
              <a:cxnLst/>
              <a:rect l="l" t="t" r="r" b="b"/>
              <a:pathLst>
                <a:path w="9603" h="12695" extrusionOk="0">
                  <a:moveTo>
                    <a:pt x="5104" y="1"/>
                  </a:moveTo>
                  <a:cubicBezTo>
                    <a:pt x="4335" y="1"/>
                    <a:pt x="3556" y="119"/>
                    <a:pt x="2844" y="433"/>
                  </a:cubicBezTo>
                  <a:cubicBezTo>
                    <a:pt x="1" y="1681"/>
                    <a:pt x="681" y="10595"/>
                    <a:pt x="1978" y="11896"/>
                  </a:cubicBezTo>
                  <a:cubicBezTo>
                    <a:pt x="2616" y="12532"/>
                    <a:pt x="4461" y="12694"/>
                    <a:pt x="6176" y="12694"/>
                  </a:cubicBezTo>
                  <a:cubicBezTo>
                    <a:pt x="7959" y="12694"/>
                    <a:pt x="9602" y="12519"/>
                    <a:pt x="9602" y="12519"/>
                  </a:cubicBezTo>
                  <a:cubicBezTo>
                    <a:pt x="9602" y="12519"/>
                    <a:pt x="8913" y="12135"/>
                    <a:pt x="8660" y="10958"/>
                  </a:cubicBezTo>
                  <a:cubicBezTo>
                    <a:pt x="8406" y="9776"/>
                    <a:pt x="8382" y="8426"/>
                    <a:pt x="8382" y="8426"/>
                  </a:cubicBezTo>
                  <a:lnTo>
                    <a:pt x="2844" y="7507"/>
                  </a:lnTo>
                  <a:lnTo>
                    <a:pt x="8143" y="7507"/>
                  </a:lnTo>
                  <a:cubicBezTo>
                    <a:pt x="8095" y="4272"/>
                    <a:pt x="9602" y="1055"/>
                    <a:pt x="9602" y="1055"/>
                  </a:cubicBezTo>
                  <a:cubicBezTo>
                    <a:pt x="9602" y="1055"/>
                    <a:pt x="7403" y="1"/>
                    <a:pt x="5104" y="1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26;p58"/>
            <p:cNvSpPr/>
            <p:nvPr/>
          </p:nvSpPr>
          <p:spPr>
            <a:xfrm>
              <a:off x="7000953" y="1034249"/>
              <a:ext cx="223158" cy="157325"/>
            </a:xfrm>
            <a:custGeom>
              <a:avLst/>
              <a:gdLst/>
              <a:ahLst/>
              <a:cxnLst/>
              <a:rect l="l" t="t" r="r" b="b"/>
              <a:pathLst>
                <a:path w="4705" h="3317" extrusionOk="0">
                  <a:moveTo>
                    <a:pt x="4538" y="1"/>
                  </a:moveTo>
                  <a:lnTo>
                    <a:pt x="4538" y="1"/>
                  </a:lnTo>
                  <a:cubicBezTo>
                    <a:pt x="4538" y="1"/>
                    <a:pt x="4112" y="2504"/>
                    <a:pt x="2336" y="2796"/>
                  </a:cubicBezTo>
                  <a:cubicBezTo>
                    <a:pt x="2217" y="2816"/>
                    <a:pt x="2104" y="2825"/>
                    <a:pt x="1996" y="2825"/>
                  </a:cubicBezTo>
                  <a:cubicBezTo>
                    <a:pt x="488" y="2825"/>
                    <a:pt x="1" y="1020"/>
                    <a:pt x="1" y="1020"/>
                  </a:cubicBezTo>
                  <a:lnTo>
                    <a:pt x="1" y="1020"/>
                  </a:lnTo>
                  <a:cubicBezTo>
                    <a:pt x="115" y="2079"/>
                    <a:pt x="836" y="3317"/>
                    <a:pt x="2298" y="3317"/>
                  </a:cubicBezTo>
                  <a:cubicBezTo>
                    <a:pt x="2475" y="3317"/>
                    <a:pt x="2663" y="3299"/>
                    <a:pt x="2862" y="3260"/>
                  </a:cubicBezTo>
                  <a:cubicBezTo>
                    <a:pt x="4705" y="2897"/>
                    <a:pt x="4538" y="1"/>
                    <a:pt x="4538" y="1"/>
                  </a:cubicBezTo>
                  <a:close/>
                </a:path>
              </a:pathLst>
            </a:custGeom>
            <a:solidFill>
              <a:srgbClr val="33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27;p58"/>
            <p:cNvSpPr/>
            <p:nvPr/>
          </p:nvSpPr>
          <p:spPr>
            <a:xfrm>
              <a:off x="6592306" y="1085805"/>
              <a:ext cx="185546" cy="162543"/>
            </a:xfrm>
            <a:custGeom>
              <a:avLst/>
              <a:gdLst/>
              <a:ahLst/>
              <a:cxnLst/>
              <a:rect l="l" t="t" r="r" b="b"/>
              <a:pathLst>
                <a:path w="3912" h="3427" extrusionOk="0">
                  <a:moveTo>
                    <a:pt x="1" y="891"/>
                  </a:moveTo>
                  <a:lnTo>
                    <a:pt x="1" y="1053"/>
                  </a:lnTo>
                  <a:cubicBezTo>
                    <a:pt x="1" y="1053"/>
                    <a:pt x="2" y="1060"/>
                    <a:pt x="5" y="1074"/>
                  </a:cubicBezTo>
                  <a:lnTo>
                    <a:pt x="5" y="1074"/>
                  </a:lnTo>
                  <a:cubicBezTo>
                    <a:pt x="2" y="1006"/>
                    <a:pt x="1" y="945"/>
                    <a:pt x="1" y="891"/>
                  </a:cubicBezTo>
                  <a:close/>
                  <a:moveTo>
                    <a:pt x="3682" y="0"/>
                  </a:moveTo>
                  <a:lnTo>
                    <a:pt x="3682" y="0"/>
                  </a:lnTo>
                  <a:cubicBezTo>
                    <a:pt x="3681" y="1"/>
                    <a:pt x="2992" y="2896"/>
                    <a:pt x="1643" y="2896"/>
                  </a:cubicBezTo>
                  <a:cubicBezTo>
                    <a:pt x="382" y="2896"/>
                    <a:pt x="42" y="1278"/>
                    <a:pt x="5" y="1074"/>
                  </a:cubicBezTo>
                  <a:lnTo>
                    <a:pt x="5" y="1074"/>
                  </a:lnTo>
                  <a:cubicBezTo>
                    <a:pt x="36" y="1850"/>
                    <a:pt x="296" y="3426"/>
                    <a:pt x="1908" y="3426"/>
                  </a:cubicBezTo>
                  <a:cubicBezTo>
                    <a:pt x="1951" y="3426"/>
                    <a:pt x="1995" y="3425"/>
                    <a:pt x="2040" y="3423"/>
                  </a:cubicBezTo>
                  <a:cubicBezTo>
                    <a:pt x="3911" y="3322"/>
                    <a:pt x="3682" y="1"/>
                    <a:pt x="3682" y="0"/>
                  </a:cubicBezTo>
                  <a:close/>
                </a:path>
              </a:pathLst>
            </a:custGeom>
            <a:solidFill>
              <a:srgbClr val="33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28;p58"/>
            <p:cNvSpPr/>
            <p:nvPr/>
          </p:nvSpPr>
          <p:spPr>
            <a:xfrm>
              <a:off x="6467900" y="1284864"/>
              <a:ext cx="242035" cy="64410"/>
            </a:xfrm>
            <a:custGeom>
              <a:avLst/>
              <a:gdLst/>
              <a:ahLst/>
              <a:cxnLst/>
              <a:rect l="l" t="t" r="r" b="b"/>
              <a:pathLst>
                <a:path w="5103" h="1358" extrusionOk="0">
                  <a:moveTo>
                    <a:pt x="1739" y="0"/>
                  </a:moveTo>
                  <a:cubicBezTo>
                    <a:pt x="1606" y="0"/>
                    <a:pt x="1475" y="6"/>
                    <a:pt x="1345" y="21"/>
                  </a:cubicBezTo>
                  <a:cubicBezTo>
                    <a:pt x="0" y="167"/>
                    <a:pt x="2318" y="1358"/>
                    <a:pt x="3646" y="1358"/>
                  </a:cubicBezTo>
                  <a:cubicBezTo>
                    <a:pt x="3703" y="1358"/>
                    <a:pt x="3758" y="1355"/>
                    <a:pt x="3811" y="1351"/>
                  </a:cubicBezTo>
                  <a:cubicBezTo>
                    <a:pt x="5103" y="1236"/>
                    <a:pt x="4467" y="628"/>
                    <a:pt x="4467" y="628"/>
                  </a:cubicBezTo>
                  <a:cubicBezTo>
                    <a:pt x="4467" y="628"/>
                    <a:pt x="3053" y="0"/>
                    <a:pt x="1739" y="0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29;p58"/>
            <p:cNvSpPr/>
            <p:nvPr/>
          </p:nvSpPr>
          <p:spPr>
            <a:xfrm>
              <a:off x="7089361" y="1208408"/>
              <a:ext cx="220597" cy="74750"/>
            </a:xfrm>
            <a:custGeom>
              <a:avLst/>
              <a:gdLst/>
              <a:ahLst/>
              <a:cxnLst/>
              <a:rect l="l" t="t" r="r" b="b"/>
              <a:pathLst>
                <a:path w="4651" h="1576" extrusionOk="0">
                  <a:moveTo>
                    <a:pt x="3918" y="0"/>
                  </a:moveTo>
                  <a:cubicBezTo>
                    <a:pt x="3918" y="0"/>
                    <a:pt x="342" y="608"/>
                    <a:pt x="118" y="1178"/>
                  </a:cubicBezTo>
                  <a:cubicBezTo>
                    <a:pt x="1" y="1469"/>
                    <a:pt x="261" y="1575"/>
                    <a:pt x="727" y="1575"/>
                  </a:cubicBezTo>
                  <a:cubicBezTo>
                    <a:pt x="1171" y="1575"/>
                    <a:pt x="1802" y="1479"/>
                    <a:pt x="2468" y="1355"/>
                  </a:cubicBezTo>
                  <a:cubicBezTo>
                    <a:pt x="3832" y="1101"/>
                    <a:pt x="4650" y="230"/>
                    <a:pt x="3918" y="0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30;p58"/>
            <p:cNvSpPr/>
            <p:nvPr/>
          </p:nvSpPr>
          <p:spPr>
            <a:xfrm>
              <a:off x="6738719" y="2349074"/>
              <a:ext cx="204613" cy="89263"/>
            </a:xfrm>
            <a:custGeom>
              <a:avLst/>
              <a:gdLst/>
              <a:ahLst/>
              <a:cxnLst/>
              <a:rect l="l" t="t" r="r" b="b"/>
              <a:pathLst>
                <a:path w="4314" h="1882" extrusionOk="0">
                  <a:moveTo>
                    <a:pt x="3083" y="0"/>
                  </a:moveTo>
                  <a:cubicBezTo>
                    <a:pt x="2120" y="0"/>
                    <a:pt x="2097" y="1414"/>
                    <a:pt x="2097" y="1414"/>
                  </a:cubicBezTo>
                  <a:cubicBezTo>
                    <a:pt x="2097" y="1414"/>
                    <a:pt x="1624" y="267"/>
                    <a:pt x="910" y="267"/>
                  </a:cubicBezTo>
                  <a:cubicBezTo>
                    <a:pt x="868" y="267"/>
                    <a:pt x="825" y="271"/>
                    <a:pt x="781" y="280"/>
                  </a:cubicBezTo>
                  <a:cubicBezTo>
                    <a:pt x="1" y="428"/>
                    <a:pt x="259" y="1758"/>
                    <a:pt x="259" y="1758"/>
                  </a:cubicBezTo>
                  <a:cubicBezTo>
                    <a:pt x="385" y="1854"/>
                    <a:pt x="1104" y="1881"/>
                    <a:pt x="1903" y="1881"/>
                  </a:cubicBezTo>
                  <a:cubicBezTo>
                    <a:pt x="3029" y="1881"/>
                    <a:pt x="4313" y="1826"/>
                    <a:pt x="4313" y="1826"/>
                  </a:cubicBezTo>
                  <a:cubicBezTo>
                    <a:pt x="4313" y="1826"/>
                    <a:pt x="4145" y="50"/>
                    <a:pt x="3136" y="2"/>
                  </a:cubicBezTo>
                  <a:cubicBezTo>
                    <a:pt x="3118" y="1"/>
                    <a:pt x="3100" y="0"/>
                    <a:pt x="3083" y="0"/>
                  </a:cubicBez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31;p58"/>
            <p:cNvSpPr/>
            <p:nvPr/>
          </p:nvSpPr>
          <p:spPr>
            <a:xfrm>
              <a:off x="7043687" y="2328348"/>
              <a:ext cx="238336" cy="104631"/>
            </a:xfrm>
            <a:custGeom>
              <a:avLst/>
              <a:gdLst/>
              <a:ahLst/>
              <a:cxnLst/>
              <a:rect l="l" t="t" r="r" b="b"/>
              <a:pathLst>
                <a:path w="5025" h="2206" extrusionOk="0">
                  <a:moveTo>
                    <a:pt x="3946" y="1"/>
                  </a:moveTo>
                  <a:cubicBezTo>
                    <a:pt x="3002" y="1"/>
                    <a:pt x="2469" y="1602"/>
                    <a:pt x="2469" y="1602"/>
                  </a:cubicBezTo>
                  <a:cubicBezTo>
                    <a:pt x="2469" y="1602"/>
                    <a:pt x="2368" y="363"/>
                    <a:pt x="1181" y="238"/>
                  </a:cubicBezTo>
                  <a:cubicBezTo>
                    <a:pt x="1144" y="234"/>
                    <a:pt x="1108" y="232"/>
                    <a:pt x="1073" y="232"/>
                  </a:cubicBezTo>
                  <a:cubicBezTo>
                    <a:pt x="0" y="232"/>
                    <a:pt x="90" y="1965"/>
                    <a:pt x="90" y="1965"/>
                  </a:cubicBezTo>
                  <a:cubicBezTo>
                    <a:pt x="459" y="2146"/>
                    <a:pt x="1130" y="2206"/>
                    <a:pt x="1861" y="2206"/>
                  </a:cubicBezTo>
                  <a:cubicBezTo>
                    <a:pt x="3323" y="2206"/>
                    <a:pt x="5025" y="1965"/>
                    <a:pt x="5025" y="1965"/>
                  </a:cubicBezTo>
                  <a:cubicBezTo>
                    <a:pt x="5025" y="1965"/>
                    <a:pt x="5001" y="85"/>
                    <a:pt x="4015" y="3"/>
                  </a:cubicBezTo>
                  <a:cubicBezTo>
                    <a:pt x="3992" y="1"/>
                    <a:pt x="3969" y="1"/>
                    <a:pt x="3946" y="1"/>
                  </a:cubicBez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932;p58"/>
            <p:cNvSpPr/>
            <p:nvPr/>
          </p:nvSpPr>
          <p:spPr>
            <a:xfrm>
              <a:off x="5992282" y="1897788"/>
              <a:ext cx="365685" cy="123840"/>
            </a:xfrm>
            <a:custGeom>
              <a:avLst/>
              <a:gdLst/>
              <a:ahLst/>
              <a:cxnLst/>
              <a:rect l="l" t="t" r="r" b="b"/>
              <a:pathLst>
                <a:path w="7710" h="2611" extrusionOk="0">
                  <a:moveTo>
                    <a:pt x="3934" y="0"/>
                  </a:moveTo>
                  <a:cubicBezTo>
                    <a:pt x="3676" y="0"/>
                    <a:pt x="3412" y="33"/>
                    <a:pt x="3146" y="107"/>
                  </a:cubicBezTo>
                  <a:cubicBezTo>
                    <a:pt x="734" y="772"/>
                    <a:pt x="1" y="2509"/>
                    <a:pt x="1" y="2509"/>
                  </a:cubicBezTo>
                  <a:lnTo>
                    <a:pt x="1193" y="2509"/>
                  </a:lnTo>
                  <a:cubicBezTo>
                    <a:pt x="1193" y="2509"/>
                    <a:pt x="1485" y="1102"/>
                    <a:pt x="3959" y="686"/>
                  </a:cubicBezTo>
                  <a:cubicBezTo>
                    <a:pt x="4169" y="651"/>
                    <a:pt x="4363" y="635"/>
                    <a:pt x="4544" y="635"/>
                  </a:cubicBezTo>
                  <a:cubicBezTo>
                    <a:pt x="6503" y="635"/>
                    <a:pt x="6840" y="2509"/>
                    <a:pt x="6840" y="2509"/>
                  </a:cubicBezTo>
                  <a:lnTo>
                    <a:pt x="7655" y="2610"/>
                  </a:lnTo>
                  <a:cubicBezTo>
                    <a:pt x="7710" y="2142"/>
                    <a:pt x="6005" y="0"/>
                    <a:pt x="3934" y="0"/>
                  </a:cubicBez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933;p58"/>
            <p:cNvSpPr/>
            <p:nvPr/>
          </p:nvSpPr>
          <p:spPr>
            <a:xfrm>
              <a:off x="5948268" y="2016787"/>
              <a:ext cx="44062" cy="322002"/>
            </a:xfrm>
            <a:custGeom>
              <a:avLst/>
              <a:gdLst/>
              <a:ahLst/>
              <a:cxnLst/>
              <a:rect l="l" t="t" r="r" b="b"/>
              <a:pathLst>
                <a:path w="929" h="6789" extrusionOk="0">
                  <a:moveTo>
                    <a:pt x="0" y="0"/>
                  </a:moveTo>
                  <a:lnTo>
                    <a:pt x="584" y="6572"/>
                  </a:lnTo>
                  <a:lnTo>
                    <a:pt x="929" y="6788"/>
                  </a:lnTo>
                  <a:lnTo>
                    <a:pt x="584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934;p58"/>
            <p:cNvSpPr/>
            <p:nvPr/>
          </p:nvSpPr>
          <p:spPr>
            <a:xfrm>
              <a:off x="6765753" y="1485109"/>
              <a:ext cx="486110" cy="251616"/>
            </a:xfrm>
            <a:custGeom>
              <a:avLst/>
              <a:gdLst/>
              <a:ahLst/>
              <a:cxnLst/>
              <a:rect l="l" t="t" r="r" b="b"/>
              <a:pathLst>
                <a:path w="10249" h="5305" extrusionOk="0">
                  <a:moveTo>
                    <a:pt x="838" y="1"/>
                  </a:moveTo>
                  <a:cubicBezTo>
                    <a:pt x="838" y="1"/>
                    <a:pt x="723" y="5"/>
                    <a:pt x="527" y="20"/>
                  </a:cubicBezTo>
                  <a:lnTo>
                    <a:pt x="292" y="675"/>
                  </a:lnTo>
                  <a:cubicBezTo>
                    <a:pt x="292" y="675"/>
                    <a:pt x="226" y="685"/>
                    <a:pt x="100" y="699"/>
                  </a:cubicBezTo>
                  <a:cubicBezTo>
                    <a:pt x="82" y="900"/>
                    <a:pt x="62" y="1140"/>
                    <a:pt x="34" y="1441"/>
                  </a:cubicBezTo>
                  <a:cubicBezTo>
                    <a:pt x="0" y="1853"/>
                    <a:pt x="77" y="2427"/>
                    <a:pt x="254" y="3074"/>
                  </a:cubicBezTo>
                  <a:cubicBezTo>
                    <a:pt x="566" y="2921"/>
                    <a:pt x="871" y="2758"/>
                    <a:pt x="1183" y="2595"/>
                  </a:cubicBezTo>
                  <a:cubicBezTo>
                    <a:pt x="910" y="1169"/>
                    <a:pt x="838" y="1"/>
                    <a:pt x="838" y="1"/>
                  </a:cubicBezTo>
                  <a:close/>
                  <a:moveTo>
                    <a:pt x="9411" y="3490"/>
                  </a:moveTo>
                  <a:cubicBezTo>
                    <a:pt x="9354" y="3490"/>
                    <a:pt x="9291" y="3500"/>
                    <a:pt x="9228" y="3509"/>
                  </a:cubicBezTo>
                  <a:cubicBezTo>
                    <a:pt x="8649" y="3619"/>
                    <a:pt x="8210" y="4428"/>
                    <a:pt x="7673" y="5305"/>
                  </a:cubicBezTo>
                  <a:cubicBezTo>
                    <a:pt x="8095" y="5265"/>
                    <a:pt x="8506" y="5190"/>
                    <a:pt x="8908" y="5084"/>
                  </a:cubicBezTo>
                  <a:cubicBezTo>
                    <a:pt x="9027" y="4978"/>
                    <a:pt x="9142" y="4902"/>
                    <a:pt x="9243" y="4863"/>
                  </a:cubicBezTo>
                  <a:cubicBezTo>
                    <a:pt x="9339" y="4826"/>
                    <a:pt x="9425" y="4811"/>
                    <a:pt x="9502" y="4811"/>
                  </a:cubicBezTo>
                  <a:cubicBezTo>
                    <a:pt x="9559" y="4811"/>
                    <a:pt x="9612" y="4821"/>
                    <a:pt x="9659" y="4839"/>
                  </a:cubicBezTo>
                  <a:cubicBezTo>
                    <a:pt x="9865" y="4744"/>
                    <a:pt x="10061" y="4638"/>
                    <a:pt x="10249" y="4523"/>
                  </a:cubicBezTo>
                  <a:cubicBezTo>
                    <a:pt x="10162" y="3988"/>
                    <a:pt x="9937" y="3490"/>
                    <a:pt x="9411" y="3490"/>
                  </a:cubicBezTo>
                  <a:close/>
                </a:path>
              </a:pathLst>
            </a:custGeom>
            <a:solidFill>
              <a:srgbClr val="B7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935;p58"/>
            <p:cNvSpPr/>
            <p:nvPr/>
          </p:nvSpPr>
          <p:spPr>
            <a:xfrm>
              <a:off x="6777800" y="1608139"/>
              <a:ext cx="535580" cy="271821"/>
            </a:xfrm>
            <a:custGeom>
              <a:avLst/>
              <a:gdLst/>
              <a:ahLst/>
              <a:cxnLst/>
              <a:rect l="l" t="t" r="r" b="b"/>
              <a:pathLst>
                <a:path w="11292" h="5731" extrusionOk="0">
                  <a:moveTo>
                    <a:pt x="11292" y="3036"/>
                  </a:moveTo>
                  <a:lnTo>
                    <a:pt x="11267" y="3040"/>
                  </a:lnTo>
                  <a:cubicBezTo>
                    <a:pt x="11272" y="3049"/>
                    <a:pt x="11277" y="3060"/>
                    <a:pt x="11282" y="3069"/>
                  </a:cubicBezTo>
                  <a:cubicBezTo>
                    <a:pt x="11287" y="3055"/>
                    <a:pt x="11292" y="3045"/>
                    <a:pt x="11292" y="3036"/>
                  </a:cubicBezTo>
                  <a:close/>
                  <a:moveTo>
                    <a:pt x="11038" y="3078"/>
                  </a:moveTo>
                  <a:lnTo>
                    <a:pt x="10205" y="3222"/>
                  </a:lnTo>
                  <a:cubicBezTo>
                    <a:pt x="10167" y="3308"/>
                    <a:pt x="10123" y="3394"/>
                    <a:pt x="10081" y="3480"/>
                  </a:cubicBezTo>
                  <a:lnTo>
                    <a:pt x="11157" y="3290"/>
                  </a:lnTo>
                  <a:cubicBezTo>
                    <a:pt x="11115" y="3217"/>
                    <a:pt x="11076" y="3146"/>
                    <a:pt x="11038" y="3078"/>
                  </a:cubicBezTo>
                  <a:close/>
                  <a:moveTo>
                    <a:pt x="9995" y="1929"/>
                  </a:moveTo>
                  <a:cubicBezTo>
                    <a:pt x="9807" y="2044"/>
                    <a:pt x="9611" y="2150"/>
                    <a:pt x="9405" y="2245"/>
                  </a:cubicBezTo>
                  <a:cubicBezTo>
                    <a:pt x="9884" y="2446"/>
                    <a:pt x="9707" y="3548"/>
                    <a:pt x="9707" y="3548"/>
                  </a:cubicBezTo>
                  <a:lnTo>
                    <a:pt x="9812" y="3528"/>
                  </a:lnTo>
                  <a:cubicBezTo>
                    <a:pt x="9893" y="3376"/>
                    <a:pt x="9966" y="3227"/>
                    <a:pt x="10028" y="3084"/>
                  </a:cubicBezTo>
                  <a:cubicBezTo>
                    <a:pt x="10047" y="2839"/>
                    <a:pt x="10066" y="2371"/>
                    <a:pt x="9995" y="1929"/>
                  </a:cubicBezTo>
                  <a:close/>
                  <a:moveTo>
                    <a:pt x="929" y="1"/>
                  </a:moveTo>
                  <a:cubicBezTo>
                    <a:pt x="617" y="164"/>
                    <a:pt x="312" y="327"/>
                    <a:pt x="0" y="480"/>
                  </a:cubicBezTo>
                  <a:cubicBezTo>
                    <a:pt x="526" y="2371"/>
                    <a:pt x="1905" y="4864"/>
                    <a:pt x="3772" y="5577"/>
                  </a:cubicBezTo>
                  <a:cubicBezTo>
                    <a:pt x="4045" y="5682"/>
                    <a:pt x="4308" y="5731"/>
                    <a:pt x="4562" y="5731"/>
                  </a:cubicBezTo>
                  <a:cubicBezTo>
                    <a:pt x="6400" y="5731"/>
                    <a:pt x="7764" y="3290"/>
                    <a:pt x="8654" y="2490"/>
                  </a:cubicBezTo>
                  <a:lnTo>
                    <a:pt x="8654" y="2490"/>
                  </a:lnTo>
                  <a:cubicBezTo>
                    <a:pt x="8252" y="2596"/>
                    <a:pt x="7841" y="2671"/>
                    <a:pt x="7419" y="2711"/>
                  </a:cubicBezTo>
                  <a:cubicBezTo>
                    <a:pt x="6721" y="3840"/>
                    <a:pt x="5854" y="5088"/>
                    <a:pt x="4293" y="5088"/>
                  </a:cubicBezTo>
                  <a:cubicBezTo>
                    <a:pt x="4207" y="5088"/>
                    <a:pt x="4121" y="5084"/>
                    <a:pt x="4030" y="5079"/>
                  </a:cubicBezTo>
                  <a:cubicBezTo>
                    <a:pt x="2225" y="4922"/>
                    <a:pt x="1346" y="2165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936;p58"/>
            <p:cNvSpPr/>
            <p:nvPr/>
          </p:nvSpPr>
          <p:spPr>
            <a:xfrm>
              <a:off x="7243126" y="1752323"/>
              <a:ext cx="69817" cy="23193"/>
            </a:xfrm>
            <a:custGeom>
              <a:avLst/>
              <a:gdLst/>
              <a:ahLst/>
              <a:cxnLst/>
              <a:rect l="l" t="t" r="r" b="b"/>
              <a:pathLst>
                <a:path w="1472" h="489" extrusionOk="0">
                  <a:moveTo>
                    <a:pt x="1456" y="0"/>
                  </a:moveTo>
                  <a:lnTo>
                    <a:pt x="1227" y="38"/>
                  </a:lnTo>
                  <a:cubicBezTo>
                    <a:pt x="1265" y="106"/>
                    <a:pt x="1304" y="177"/>
                    <a:pt x="1346" y="250"/>
                  </a:cubicBezTo>
                  <a:lnTo>
                    <a:pt x="1408" y="235"/>
                  </a:lnTo>
                  <a:cubicBezTo>
                    <a:pt x="1408" y="235"/>
                    <a:pt x="1437" y="159"/>
                    <a:pt x="1471" y="29"/>
                  </a:cubicBezTo>
                  <a:cubicBezTo>
                    <a:pt x="1466" y="20"/>
                    <a:pt x="1461" y="9"/>
                    <a:pt x="1456" y="0"/>
                  </a:cubicBezTo>
                  <a:close/>
                  <a:moveTo>
                    <a:pt x="217" y="44"/>
                  </a:moveTo>
                  <a:cubicBezTo>
                    <a:pt x="155" y="187"/>
                    <a:pt x="82" y="336"/>
                    <a:pt x="1" y="488"/>
                  </a:cubicBezTo>
                  <a:lnTo>
                    <a:pt x="270" y="440"/>
                  </a:lnTo>
                  <a:cubicBezTo>
                    <a:pt x="312" y="354"/>
                    <a:pt x="356" y="268"/>
                    <a:pt x="394" y="182"/>
                  </a:cubicBezTo>
                  <a:lnTo>
                    <a:pt x="394" y="182"/>
                  </a:lnTo>
                  <a:lnTo>
                    <a:pt x="202" y="216"/>
                  </a:lnTo>
                  <a:cubicBezTo>
                    <a:pt x="202" y="216"/>
                    <a:pt x="212" y="153"/>
                    <a:pt x="217" y="44"/>
                  </a:cubicBez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937;p58"/>
            <p:cNvSpPr/>
            <p:nvPr/>
          </p:nvSpPr>
          <p:spPr>
            <a:xfrm>
              <a:off x="6476057" y="1044731"/>
              <a:ext cx="857345" cy="804792"/>
            </a:xfrm>
            <a:custGeom>
              <a:avLst/>
              <a:gdLst/>
              <a:ahLst/>
              <a:cxnLst/>
              <a:rect l="l" t="t" r="r" b="b"/>
              <a:pathLst>
                <a:path w="18076" h="16968" extrusionOk="0">
                  <a:moveTo>
                    <a:pt x="6668" y="0"/>
                  </a:moveTo>
                  <a:cubicBezTo>
                    <a:pt x="6084" y="96"/>
                    <a:pt x="5855" y="971"/>
                    <a:pt x="5706" y="2130"/>
                  </a:cubicBezTo>
                  <a:cubicBezTo>
                    <a:pt x="5989" y="1470"/>
                    <a:pt x="6133" y="867"/>
                    <a:pt x="6133" y="866"/>
                  </a:cubicBezTo>
                  <a:lnTo>
                    <a:pt x="6133" y="866"/>
                  </a:lnTo>
                  <a:cubicBezTo>
                    <a:pt x="6133" y="867"/>
                    <a:pt x="6170" y="1384"/>
                    <a:pt x="6099" y="2015"/>
                  </a:cubicBezTo>
                  <a:cubicBezTo>
                    <a:pt x="6317" y="1322"/>
                    <a:pt x="6390" y="668"/>
                    <a:pt x="6400" y="554"/>
                  </a:cubicBezTo>
                  <a:lnTo>
                    <a:pt x="6400" y="554"/>
                  </a:lnTo>
                  <a:cubicBezTo>
                    <a:pt x="6357" y="1031"/>
                    <a:pt x="6252" y="1595"/>
                    <a:pt x="6080" y="2148"/>
                  </a:cubicBezTo>
                  <a:cubicBezTo>
                    <a:pt x="6007" y="2690"/>
                    <a:pt x="5855" y="3293"/>
                    <a:pt x="5529" y="3719"/>
                  </a:cubicBezTo>
                  <a:cubicBezTo>
                    <a:pt x="5390" y="5069"/>
                    <a:pt x="5199" y="6485"/>
                    <a:pt x="4658" y="7433"/>
                  </a:cubicBezTo>
                  <a:cubicBezTo>
                    <a:pt x="3935" y="8696"/>
                    <a:pt x="2561" y="8974"/>
                    <a:pt x="1489" y="8974"/>
                  </a:cubicBezTo>
                  <a:cubicBezTo>
                    <a:pt x="652" y="8974"/>
                    <a:pt x="1" y="8802"/>
                    <a:pt x="0" y="8802"/>
                  </a:cubicBezTo>
                  <a:lnTo>
                    <a:pt x="0" y="8802"/>
                  </a:lnTo>
                  <a:cubicBezTo>
                    <a:pt x="1" y="8802"/>
                    <a:pt x="44" y="8989"/>
                    <a:pt x="403" y="9257"/>
                  </a:cubicBezTo>
                  <a:cubicBezTo>
                    <a:pt x="1801" y="9127"/>
                    <a:pt x="4505" y="8888"/>
                    <a:pt x="5481" y="8840"/>
                  </a:cubicBezTo>
                  <a:lnTo>
                    <a:pt x="6826" y="8769"/>
                  </a:lnTo>
                  <a:lnTo>
                    <a:pt x="6826" y="8769"/>
                  </a:lnTo>
                  <a:lnTo>
                    <a:pt x="6635" y="9305"/>
                  </a:lnTo>
                  <a:cubicBezTo>
                    <a:pt x="6831" y="9290"/>
                    <a:pt x="6946" y="9286"/>
                    <a:pt x="6946" y="9286"/>
                  </a:cubicBezTo>
                  <a:cubicBezTo>
                    <a:pt x="6946" y="9286"/>
                    <a:pt x="7018" y="10454"/>
                    <a:pt x="7291" y="11880"/>
                  </a:cubicBezTo>
                  <a:cubicBezTo>
                    <a:pt x="7708" y="14044"/>
                    <a:pt x="8587" y="16801"/>
                    <a:pt x="10392" y="16958"/>
                  </a:cubicBezTo>
                  <a:cubicBezTo>
                    <a:pt x="10483" y="16963"/>
                    <a:pt x="10569" y="16967"/>
                    <a:pt x="10655" y="16967"/>
                  </a:cubicBezTo>
                  <a:cubicBezTo>
                    <a:pt x="12216" y="16967"/>
                    <a:pt x="13083" y="15719"/>
                    <a:pt x="13781" y="14590"/>
                  </a:cubicBezTo>
                  <a:cubicBezTo>
                    <a:pt x="14318" y="13713"/>
                    <a:pt x="14757" y="12904"/>
                    <a:pt x="15336" y="12794"/>
                  </a:cubicBezTo>
                  <a:cubicBezTo>
                    <a:pt x="15399" y="12785"/>
                    <a:pt x="15462" y="12775"/>
                    <a:pt x="15519" y="12775"/>
                  </a:cubicBezTo>
                  <a:cubicBezTo>
                    <a:pt x="16045" y="12775"/>
                    <a:pt x="16270" y="13273"/>
                    <a:pt x="16357" y="13808"/>
                  </a:cubicBezTo>
                  <a:cubicBezTo>
                    <a:pt x="16428" y="14250"/>
                    <a:pt x="16409" y="14718"/>
                    <a:pt x="16390" y="14963"/>
                  </a:cubicBezTo>
                  <a:cubicBezTo>
                    <a:pt x="16385" y="15072"/>
                    <a:pt x="16375" y="15135"/>
                    <a:pt x="16375" y="15135"/>
                  </a:cubicBezTo>
                  <a:lnTo>
                    <a:pt x="16567" y="15101"/>
                  </a:lnTo>
                  <a:lnTo>
                    <a:pt x="17400" y="14957"/>
                  </a:lnTo>
                  <a:lnTo>
                    <a:pt x="17629" y="14919"/>
                  </a:lnTo>
                  <a:lnTo>
                    <a:pt x="17654" y="14915"/>
                  </a:lnTo>
                  <a:cubicBezTo>
                    <a:pt x="17806" y="14340"/>
                    <a:pt x="18075" y="12871"/>
                    <a:pt x="17127" y="11846"/>
                  </a:cubicBezTo>
                  <a:cubicBezTo>
                    <a:pt x="16878" y="11579"/>
                    <a:pt x="16586" y="11464"/>
                    <a:pt x="16260" y="11464"/>
                  </a:cubicBezTo>
                  <a:cubicBezTo>
                    <a:pt x="15016" y="11464"/>
                    <a:pt x="13297" y="13182"/>
                    <a:pt x="11861" y="14623"/>
                  </a:cubicBezTo>
                  <a:cubicBezTo>
                    <a:pt x="11320" y="15164"/>
                    <a:pt x="10838" y="15427"/>
                    <a:pt x="10401" y="15427"/>
                  </a:cubicBezTo>
                  <a:cubicBezTo>
                    <a:pt x="9367" y="15427"/>
                    <a:pt x="8587" y="13976"/>
                    <a:pt x="7918" y="11320"/>
                  </a:cubicBezTo>
                  <a:cubicBezTo>
                    <a:pt x="6955" y="7529"/>
                    <a:pt x="6668" y="0"/>
                    <a:pt x="6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938;p58"/>
            <p:cNvSpPr/>
            <p:nvPr/>
          </p:nvSpPr>
          <p:spPr>
            <a:xfrm>
              <a:off x="6738292" y="1085805"/>
              <a:ext cx="30450" cy="135318"/>
            </a:xfrm>
            <a:custGeom>
              <a:avLst/>
              <a:gdLst/>
              <a:ahLst/>
              <a:cxnLst/>
              <a:rect l="l" t="t" r="r" b="b"/>
              <a:pathLst>
                <a:path w="642" h="2853" extrusionOk="0">
                  <a:moveTo>
                    <a:pt x="604" y="0"/>
                  </a:moveTo>
                  <a:lnTo>
                    <a:pt x="604" y="0"/>
                  </a:lnTo>
                  <a:cubicBezTo>
                    <a:pt x="604" y="1"/>
                    <a:pt x="460" y="604"/>
                    <a:pt x="177" y="1264"/>
                  </a:cubicBezTo>
                  <a:cubicBezTo>
                    <a:pt x="134" y="1570"/>
                    <a:pt x="100" y="1901"/>
                    <a:pt x="63" y="2241"/>
                  </a:cubicBezTo>
                  <a:cubicBezTo>
                    <a:pt x="288" y="1914"/>
                    <a:pt x="450" y="1527"/>
                    <a:pt x="570" y="1149"/>
                  </a:cubicBezTo>
                  <a:cubicBezTo>
                    <a:pt x="641" y="518"/>
                    <a:pt x="604" y="1"/>
                    <a:pt x="604" y="0"/>
                  </a:cubicBezTo>
                  <a:close/>
                  <a:moveTo>
                    <a:pt x="551" y="1282"/>
                  </a:moveTo>
                  <a:lnTo>
                    <a:pt x="551" y="1282"/>
                  </a:lnTo>
                  <a:cubicBezTo>
                    <a:pt x="421" y="1719"/>
                    <a:pt x="249" y="2154"/>
                    <a:pt x="34" y="2537"/>
                  </a:cubicBezTo>
                  <a:cubicBezTo>
                    <a:pt x="25" y="2643"/>
                    <a:pt x="14" y="2747"/>
                    <a:pt x="0" y="2853"/>
                  </a:cubicBezTo>
                  <a:cubicBezTo>
                    <a:pt x="326" y="2427"/>
                    <a:pt x="478" y="1824"/>
                    <a:pt x="551" y="1282"/>
                  </a:cubicBezTo>
                  <a:close/>
                </a:path>
              </a:pathLst>
            </a:custGeom>
            <a:solidFill>
              <a:srgbClr val="2F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939;p58"/>
            <p:cNvSpPr/>
            <p:nvPr/>
          </p:nvSpPr>
          <p:spPr>
            <a:xfrm>
              <a:off x="7377349" y="1360466"/>
              <a:ext cx="14087" cy="24142"/>
            </a:xfrm>
            <a:custGeom>
              <a:avLst/>
              <a:gdLst/>
              <a:ahLst/>
              <a:cxnLst/>
              <a:rect l="l" t="t" r="r" b="b"/>
              <a:pathLst>
                <a:path w="297" h="509" extrusionOk="0">
                  <a:moveTo>
                    <a:pt x="297" y="0"/>
                  </a:moveTo>
                  <a:cubicBezTo>
                    <a:pt x="239" y="121"/>
                    <a:pt x="144" y="269"/>
                    <a:pt x="5" y="455"/>
                  </a:cubicBezTo>
                  <a:lnTo>
                    <a:pt x="0" y="455"/>
                  </a:lnTo>
                  <a:lnTo>
                    <a:pt x="20" y="508"/>
                  </a:lnTo>
                  <a:cubicBezTo>
                    <a:pt x="14" y="484"/>
                    <a:pt x="5" y="470"/>
                    <a:pt x="5" y="455"/>
                  </a:cubicBezTo>
                  <a:lnTo>
                    <a:pt x="5" y="455"/>
                  </a:lnTo>
                  <a:cubicBezTo>
                    <a:pt x="5" y="455"/>
                    <a:pt x="20" y="460"/>
                    <a:pt x="38" y="470"/>
                  </a:cubicBezTo>
                  <a:cubicBezTo>
                    <a:pt x="177" y="250"/>
                    <a:pt x="263" y="77"/>
                    <a:pt x="297" y="0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940;p58"/>
            <p:cNvSpPr/>
            <p:nvPr/>
          </p:nvSpPr>
          <p:spPr>
            <a:xfrm>
              <a:off x="7046106" y="1382046"/>
              <a:ext cx="332200" cy="143049"/>
            </a:xfrm>
            <a:custGeom>
              <a:avLst/>
              <a:gdLst/>
              <a:ahLst/>
              <a:cxnLst/>
              <a:rect l="l" t="t" r="r" b="b"/>
              <a:pathLst>
                <a:path w="7004" h="3016" extrusionOk="0">
                  <a:moveTo>
                    <a:pt x="6989" y="0"/>
                  </a:moveTo>
                  <a:cubicBezTo>
                    <a:pt x="6850" y="173"/>
                    <a:pt x="6673" y="374"/>
                    <a:pt x="6439" y="608"/>
                  </a:cubicBezTo>
                  <a:cubicBezTo>
                    <a:pt x="5266" y="1781"/>
                    <a:pt x="1" y="3016"/>
                    <a:pt x="1" y="3016"/>
                  </a:cubicBezTo>
                  <a:cubicBezTo>
                    <a:pt x="1" y="3016"/>
                    <a:pt x="2825" y="3007"/>
                    <a:pt x="4614" y="2260"/>
                  </a:cubicBezTo>
                  <a:cubicBezTo>
                    <a:pt x="5807" y="1767"/>
                    <a:pt x="6606" y="704"/>
                    <a:pt x="7004" y="53"/>
                  </a:cubicBezTo>
                  <a:cubicBezTo>
                    <a:pt x="6998" y="29"/>
                    <a:pt x="6989" y="15"/>
                    <a:pt x="6989" y="0"/>
                  </a:cubicBezTo>
                  <a:close/>
                </a:path>
              </a:pathLst>
            </a:custGeom>
            <a:solidFill>
              <a:srgbClr val="B7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941;p58"/>
            <p:cNvSpPr/>
            <p:nvPr/>
          </p:nvSpPr>
          <p:spPr>
            <a:xfrm>
              <a:off x="7038612" y="1227665"/>
              <a:ext cx="353780" cy="297434"/>
            </a:xfrm>
            <a:custGeom>
              <a:avLst/>
              <a:gdLst/>
              <a:ahLst/>
              <a:cxnLst/>
              <a:rect l="l" t="t" r="r" b="b"/>
              <a:pathLst>
                <a:path w="7459" h="6271" extrusionOk="0">
                  <a:moveTo>
                    <a:pt x="0" y="1"/>
                  </a:moveTo>
                  <a:lnTo>
                    <a:pt x="97" y="3878"/>
                  </a:lnTo>
                  <a:lnTo>
                    <a:pt x="159" y="6271"/>
                  </a:lnTo>
                  <a:cubicBezTo>
                    <a:pt x="159" y="6271"/>
                    <a:pt x="5424" y="5036"/>
                    <a:pt x="6597" y="3863"/>
                  </a:cubicBezTo>
                  <a:cubicBezTo>
                    <a:pt x="6831" y="3629"/>
                    <a:pt x="7008" y="3428"/>
                    <a:pt x="7147" y="3255"/>
                  </a:cubicBezTo>
                  <a:cubicBezTo>
                    <a:pt x="7286" y="3069"/>
                    <a:pt x="7381" y="2921"/>
                    <a:pt x="7439" y="2800"/>
                  </a:cubicBezTo>
                  <a:cubicBezTo>
                    <a:pt x="7454" y="2772"/>
                    <a:pt x="7458" y="2758"/>
                    <a:pt x="7458" y="2758"/>
                  </a:cubicBezTo>
                  <a:lnTo>
                    <a:pt x="7458" y="2758"/>
                  </a:lnTo>
                  <a:cubicBezTo>
                    <a:pt x="7458" y="2758"/>
                    <a:pt x="5088" y="4271"/>
                    <a:pt x="3716" y="4271"/>
                  </a:cubicBezTo>
                  <a:cubicBezTo>
                    <a:pt x="3528" y="4271"/>
                    <a:pt x="3356" y="4242"/>
                    <a:pt x="3212" y="4174"/>
                  </a:cubicBezTo>
                  <a:cubicBezTo>
                    <a:pt x="2040" y="362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942;p58"/>
            <p:cNvSpPr/>
            <p:nvPr/>
          </p:nvSpPr>
          <p:spPr>
            <a:xfrm>
              <a:off x="7377349" y="1382046"/>
              <a:ext cx="1850" cy="2561"/>
            </a:xfrm>
            <a:custGeom>
              <a:avLst/>
              <a:gdLst/>
              <a:ahLst/>
              <a:cxnLst/>
              <a:rect l="l" t="t" r="r" b="b"/>
              <a:pathLst>
                <a:path w="39" h="54" extrusionOk="0">
                  <a:moveTo>
                    <a:pt x="0" y="0"/>
                  </a:moveTo>
                  <a:lnTo>
                    <a:pt x="20" y="53"/>
                  </a:lnTo>
                  <a:cubicBezTo>
                    <a:pt x="29" y="39"/>
                    <a:pt x="34" y="29"/>
                    <a:pt x="38" y="15"/>
                  </a:cubicBezTo>
                  <a:cubicBezTo>
                    <a:pt x="20" y="5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943;p58"/>
            <p:cNvSpPr/>
            <p:nvPr/>
          </p:nvSpPr>
          <p:spPr>
            <a:xfrm>
              <a:off x="6779603" y="1069916"/>
              <a:ext cx="47" cy="949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0"/>
                  </a:moveTo>
                  <a:lnTo>
                    <a:pt x="0" y="20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944;p58"/>
            <p:cNvSpPr/>
            <p:nvPr/>
          </p:nvSpPr>
          <p:spPr>
            <a:xfrm>
              <a:off x="6603878" y="1192045"/>
              <a:ext cx="137405" cy="56347"/>
            </a:xfrm>
            <a:custGeom>
              <a:avLst/>
              <a:gdLst/>
              <a:ahLst/>
              <a:cxnLst/>
              <a:rect l="l" t="t" r="r" b="b"/>
              <a:pathLst>
                <a:path w="2897" h="1188" extrusionOk="0">
                  <a:moveTo>
                    <a:pt x="2897" y="1"/>
                  </a:moveTo>
                  <a:lnTo>
                    <a:pt x="2897" y="1"/>
                  </a:lnTo>
                  <a:cubicBezTo>
                    <a:pt x="2600" y="436"/>
                    <a:pt x="2192" y="756"/>
                    <a:pt x="1642" y="756"/>
                  </a:cubicBezTo>
                  <a:cubicBezTo>
                    <a:pt x="1628" y="756"/>
                    <a:pt x="1613" y="756"/>
                    <a:pt x="1600" y="752"/>
                  </a:cubicBezTo>
                  <a:cubicBezTo>
                    <a:pt x="800" y="732"/>
                    <a:pt x="307" y="407"/>
                    <a:pt x="0" y="48"/>
                  </a:cubicBezTo>
                  <a:lnTo>
                    <a:pt x="0" y="48"/>
                  </a:lnTo>
                  <a:cubicBezTo>
                    <a:pt x="245" y="651"/>
                    <a:pt x="723" y="1187"/>
                    <a:pt x="1657" y="1187"/>
                  </a:cubicBezTo>
                  <a:cubicBezTo>
                    <a:pt x="1704" y="1187"/>
                    <a:pt x="1748" y="1183"/>
                    <a:pt x="1796" y="1183"/>
                  </a:cubicBezTo>
                  <a:cubicBezTo>
                    <a:pt x="2002" y="1168"/>
                    <a:pt x="2183" y="1121"/>
                    <a:pt x="2346" y="1039"/>
                  </a:cubicBezTo>
                  <a:cubicBezTo>
                    <a:pt x="2543" y="829"/>
                    <a:pt x="2715" y="575"/>
                    <a:pt x="2868" y="297"/>
                  </a:cubicBezTo>
                  <a:cubicBezTo>
                    <a:pt x="2877" y="197"/>
                    <a:pt x="2887" y="100"/>
                    <a:pt x="2897" y="1"/>
                  </a:cubicBezTo>
                  <a:close/>
                </a:path>
              </a:pathLst>
            </a:custGeom>
            <a:solidFill>
              <a:srgbClr val="2F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945;p58"/>
            <p:cNvSpPr/>
            <p:nvPr/>
          </p:nvSpPr>
          <p:spPr>
            <a:xfrm>
              <a:off x="6764378" y="1070817"/>
              <a:ext cx="15272" cy="75841"/>
            </a:xfrm>
            <a:custGeom>
              <a:avLst/>
              <a:gdLst/>
              <a:ahLst/>
              <a:cxnLst/>
              <a:rect l="l" t="t" r="r" b="b"/>
              <a:pathLst>
                <a:path w="322" h="1599" extrusionOk="0">
                  <a:moveTo>
                    <a:pt x="321" y="1"/>
                  </a:moveTo>
                  <a:cubicBezTo>
                    <a:pt x="321" y="2"/>
                    <a:pt x="321" y="3"/>
                    <a:pt x="321" y="4"/>
                  </a:cubicBezTo>
                  <a:lnTo>
                    <a:pt x="321" y="4"/>
                  </a:lnTo>
                  <a:cubicBezTo>
                    <a:pt x="321" y="3"/>
                    <a:pt x="321" y="2"/>
                    <a:pt x="321" y="1"/>
                  </a:cubicBezTo>
                  <a:close/>
                  <a:moveTo>
                    <a:pt x="321" y="4"/>
                  </a:moveTo>
                  <a:lnTo>
                    <a:pt x="321" y="4"/>
                  </a:lnTo>
                  <a:cubicBezTo>
                    <a:pt x="311" y="118"/>
                    <a:pt x="238" y="772"/>
                    <a:pt x="20" y="1465"/>
                  </a:cubicBezTo>
                  <a:cubicBezTo>
                    <a:pt x="15" y="1508"/>
                    <a:pt x="10" y="1556"/>
                    <a:pt x="1" y="1598"/>
                  </a:cubicBezTo>
                  <a:cubicBezTo>
                    <a:pt x="173" y="1045"/>
                    <a:pt x="278" y="481"/>
                    <a:pt x="321" y="4"/>
                  </a:cubicBez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946;p58"/>
            <p:cNvSpPr/>
            <p:nvPr/>
          </p:nvSpPr>
          <p:spPr>
            <a:xfrm>
              <a:off x="6739857" y="1140300"/>
              <a:ext cx="25517" cy="65833"/>
            </a:xfrm>
            <a:custGeom>
              <a:avLst/>
              <a:gdLst/>
              <a:ahLst/>
              <a:cxnLst/>
              <a:rect l="l" t="t" r="r" b="b"/>
              <a:pathLst>
                <a:path w="538" h="1388" extrusionOk="0">
                  <a:moveTo>
                    <a:pt x="537" y="0"/>
                  </a:moveTo>
                  <a:cubicBezTo>
                    <a:pt x="417" y="378"/>
                    <a:pt x="255" y="765"/>
                    <a:pt x="30" y="1092"/>
                  </a:cubicBezTo>
                  <a:cubicBezTo>
                    <a:pt x="20" y="1191"/>
                    <a:pt x="10" y="1288"/>
                    <a:pt x="1" y="1388"/>
                  </a:cubicBezTo>
                  <a:cubicBezTo>
                    <a:pt x="216" y="1005"/>
                    <a:pt x="388" y="570"/>
                    <a:pt x="518" y="133"/>
                  </a:cubicBezTo>
                  <a:cubicBezTo>
                    <a:pt x="527" y="91"/>
                    <a:pt x="532" y="43"/>
                    <a:pt x="537" y="0"/>
                  </a:cubicBezTo>
                  <a:close/>
                </a:path>
              </a:pathLst>
            </a:custGeom>
            <a:solidFill>
              <a:srgbClr val="2B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947;p58"/>
            <p:cNvSpPr/>
            <p:nvPr/>
          </p:nvSpPr>
          <p:spPr>
            <a:xfrm>
              <a:off x="7108570" y="1103922"/>
              <a:ext cx="101073" cy="87698"/>
            </a:xfrm>
            <a:custGeom>
              <a:avLst/>
              <a:gdLst/>
              <a:ahLst/>
              <a:cxnLst/>
              <a:rect l="l" t="t" r="r" b="b"/>
              <a:pathLst>
                <a:path w="2131" h="1849" extrusionOk="0">
                  <a:moveTo>
                    <a:pt x="2130" y="1"/>
                  </a:moveTo>
                  <a:cubicBezTo>
                    <a:pt x="1901" y="843"/>
                    <a:pt x="1345" y="1753"/>
                    <a:pt x="0" y="1848"/>
                  </a:cubicBezTo>
                  <a:lnTo>
                    <a:pt x="29" y="1848"/>
                  </a:lnTo>
                  <a:cubicBezTo>
                    <a:pt x="206" y="1848"/>
                    <a:pt x="392" y="1830"/>
                    <a:pt x="593" y="1791"/>
                  </a:cubicBezTo>
                  <a:cubicBezTo>
                    <a:pt x="1523" y="1605"/>
                    <a:pt x="1943" y="776"/>
                    <a:pt x="2130" y="1"/>
                  </a:cubicBezTo>
                  <a:close/>
                </a:path>
              </a:pathLst>
            </a:custGeom>
            <a:solidFill>
              <a:srgbClr val="2F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948;p58"/>
            <p:cNvSpPr/>
            <p:nvPr/>
          </p:nvSpPr>
          <p:spPr>
            <a:xfrm>
              <a:off x="7140774" y="1227902"/>
              <a:ext cx="41122" cy="11668"/>
            </a:xfrm>
            <a:custGeom>
              <a:avLst/>
              <a:gdLst/>
              <a:ahLst/>
              <a:cxnLst/>
              <a:rect l="l" t="t" r="r" b="b"/>
              <a:pathLst>
                <a:path w="867" h="246" extrusionOk="0">
                  <a:moveTo>
                    <a:pt x="867" y="0"/>
                  </a:moveTo>
                  <a:cubicBezTo>
                    <a:pt x="566" y="77"/>
                    <a:pt x="269" y="159"/>
                    <a:pt x="0" y="245"/>
                  </a:cubicBezTo>
                  <a:cubicBezTo>
                    <a:pt x="355" y="245"/>
                    <a:pt x="643" y="159"/>
                    <a:pt x="867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949;p58"/>
            <p:cNvSpPr/>
            <p:nvPr/>
          </p:nvSpPr>
          <p:spPr>
            <a:xfrm>
              <a:off x="6840881" y="1357288"/>
              <a:ext cx="202336" cy="54307"/>
            </a:xfrm>
            <a:custGeom>
              <a:avLst/>
              <a:gdLst/>
              <a:ahLst/>
              <a:cxnLst/>
              <a:rect l="l" t="t" r="r" b="b"/>
              <a:pathLst>
                <a:path w="4266" h="1145" extrusionOk="0">
                  <a:moveTo>
                    <a:pt x="2442" y="1"/>
                  </a:moveTo>
                  <a:cubicBezTo>
                    <a:pt x="647" y="1"/>
                    <a:pt x="1" y="1145"/>
                    <a:pt x="1" y="1145"/>
                  </a:cubicBezTo>
                  <a:cubicBezTo>
                    <a:pt x="1" y="1145"/>
                    <a:pt x="1111" y="403"/>
                    <a:pt x="2422" y="403"/>
                  </a:cubicBezTo>
                  <a:lnTo>
                    <a:pt x="2552" y="403"/>
                  </a:lnTo>
                  <a:cubicBezTo>
                    <a:pt x="3911" y="456"/>
                    <a:pt x="4266" y="1140"/>
                    <a:pt x="4266" y="1145"/>
                  </a:cubicBezTo>
                  <a:cubicBezTo>
                    <a:pt x="4266" y="1107"/>
                    <a:pt x="4203" y="1"/>
                    <a:pt x="2442" y="1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950;p58"/>
            <p:cNvSpPr/>
            <p:nvPr/>
          </p:nvSpPr>
          <p:spPr>
            <a:xfrm>
              <a:off x="7043165" y="1411547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951;p58"/>
            <p:cNvSpPr/>
            <p:nvPr/>
          </p:nvSpPr>
          <p:spPr>
            <a:xfrm>
              <a:off x="6878587" y="1486911"/>
              <a:ext cx="164630" cy="60473"/>
            </a:xfrm>
            <a:custGeom>
              <a:avLst/>
              <a:gdLst/>
              <a:ahLst/>
              <a:cxnLst/>
              <a:rect l="l" t="t" r="r" b="b"/>
              <a:pathLst>
                <a:path w="3471" h="1275" extrusionOk="0">
                  <a:moveTo>
                    <a:pt x="1790" y="1"/>
                  </a:moveTo>
                  <a:cubicBezTo>
                    <a:pt x="1638" y="1"/>
                    <a:pt x="1484" y="20"/>
                    <a:pt x="1340" y="63"/>
                  </a:cubicBezTo>
                  <a:cubicBezTo>
                    <a:pt x="374" y="341"/>
                    <a:pt x="1" y="1275"/>
                    <a:pt x="1" y="1275"/>
                  </a:cubicBezTo>
                  <a:cubicBezTo>
                    <a:pt x="1" y="1275"/>
                    <a:pt x="1077" y="537"/>
                    <a:pt x="1929" y="374"/>
                  </a:cubicBezTo>
                  <a:cubicBezTo>
                    <a:pt x="2087" y="341"/>
                    <a:pt x="2245" y="331"/>
                    <a:pt x="2389" y="331"/>
                  </a:cubicBezTo>
                  <a:cubicBezTo>
                    <a:pt x="3016" y="331"/>
                    <a:pt x="3471" y="561"/>
                    <a:pt x="3471" y="561"/>
                  </a:cubicBezTo>
                  <a:cubicBezTo>
                    <a:pt x="3471" y="561"/>
                    <a:pt x="2632" y="1"/>
                    <a:pt x="1790" y="1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952;p58"/>
            <p:cNvSpPr/>
            <p:nvPr/>
          </p:nvSpPr>
          <p:spPr>
            <a:xfrm>
              <a:off x="7340118" y="744127"/>
              <a:ext cx="556259" cy="229324"/>
            </a:xfrm>
            <a:custGeom>
              <a:avLst/>
              <a:gdLst/>
              <a:ahLst/>
              <a:cxnLst/>
              <a:rect l="l" t="t" r="r" b="b"/>
              <a:pathLst>
                <a:path w="11728" h="4835" extrusionOk="0">
                  <a:moveTo>
                    <a:pt x="9209" y="1"/>
                  </a:moveTo>
                  <a:cubicBezTo>
                    <a:pt x="6692" y="1"/>
                    <a:pt x="330" y="2685"/>
                    <a:pt x="91" y="2824"/>
                  </a:cubicBezTo>
                  <a:cubicBezTo>
                    <a:pt x="1" y="2877"/>
                    <a:pt x="29" y="3155"/>
                    <a:pt x="105" y="3489"/>
                  </a:cubicBezTo>
                  <a:cubicBezTo>
                    <a:pt x="397" y="3370"/>
                    <a:pt x="6247" y="962"/>
                    <a:pt x="9257" y="962"/>
                  </a:cubicBezTo>
                  <a:cubicBezTo>
                    <a:pt x="9865" y="962"/>
                    <a:pt x="10358" y="1059"/>
                    <a:pt x="10665" y="1293"/>
                  </a:cubicBezTo>
                  <a:cubicBezTo>
                    <a:pt x="11115" y="1633"/>
                    <a:pt x="11460" y="2442"/>
                    <a:pt x="11694" y="3504"/>
                  </a:cubicBezTo>
                  <a:cubicBezTo>
                    <a:pt x="11694" y="3427"/>
                    <a:pt x="11727" y="393"/>
                    <a:pt x="9622" y="29"/>
                  </a:cubicBezTo>
                  <a:cubicBezTo>
                    <a:pt x="9501" y="10"/>
                    <a:pt x="9363" y="1"/>
                    <a:pt x="9209" y="1"/>
                  </a:cubicBezTo>
                  <a:close/>
                  <a:moveTo>
                    <a:pt x="153" y="3701"/>
                  </a:moveTo>
                  <a:cubicBezTo>
                    <a:pt x="288" y="4227"/>
                    <a:pt x="489" y="4801"/>
                    <a:pt x="503" y="4835"/>
                  </a:cubicBezTo>
                  <a:cubicBezTo>
                    <a:pt x="350" y="4342"/>
                    <a:pt x="225" y="3930"/>
                    <a:pt x="153" y="37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953;p58"/>
            <p:cNvSpPr/>
            <p:nvPr/>
          </p:nvSpPr>
          <p:spPr>
            <a:xfrm>
              <a:off x="7345098" y="789753"/>
              <a:ext cx="549666" cy="183696"/>
            </a:xfrm>
            <a:custGeom>
              <a:avLst/>
              <a:gdLst/>
              <a:ahLst/>
              <a:cxnLst/>
              <a:rect l="l" t="t" r="r" b="b"/>
              <a:pathLst>
                <a:path w="11589" h="3873" extrusionOk="0">
                  <a:moveTo>
                    <a:pt x="9152" y="0"/>
                  </a:moveTo>
                  <a:cubicBezTo>
                    <a:pt x="6142" y="0"/>
                    <a:pt x="292" y="2408"/>
                    <a:pt x="0" y="2527"/>
                  </a:cubicBezTo>
                  <a:cubicBezTo>
                    <a:pt x="15" y="2595"/>
                    <a:pt x="29" y="2666"/>
                    <a:pt x="48" y="2739"/>
                  </a:cubicBezTo>
                  <a:cubicBezTo>
                    <a:pt x="120" y="2968"/>
                    <a:pt x="245" y="3380"/>
                    <a:pt x="398" y="3873"/>
                  </a:cubicBezTo>
                  <a:cubicBezTo>
                    <a:pt x="398" y="3873"/>
                    <a:pt x="5625" y="1255"/>
                    <a:pt x="8415" y="901"/>
                  </a:cubicBezTo>
                  <a:cubicBezTo>
                    <a:pt x="8645" y="877"/>
                    <a:pt x="8856" y="862"/>
                    <a:pt x="9051" y="862"/>
                  </a:cubicBezTo>
                  <a:cubicBezTo>
                    <a:pt x="11268" y="862"/>
                    <a:pt x="11589" y="2547"/>
                    <a:pt x="11589" y="2547"/>
                  </a:cubicBezTo>
                  <a:lnTo>
                    <a:pt x="11589" y="2542"/>
                  </a:lnTo>
                  <a:cubicBezTo>
                    <a:pt x="11355" y="1480"/>
                    <a:pt x="11010" y="671"/>
                    <a:pt x="10560" y="331"/>
                  </a:cubicBezTo>
                  <a:cubicBezTo>
                    <a:pt x="10253" y="97"/>
                    <a:pt x="9760" y="0"/>
                    <a:pt x="9152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954;p58"/>
            <p:cNvSpPr/>
            <p:nvPr/>
          </p:nvSpPr>
          <p:spPr>
            <a:xfrm>
              <a:off x="6019981" y="822005"/>
              <a:ext cx="456134" cy="172787"/>
            </a:xfrm>
            <a:custGeom>
              <a:avLst/>
              <a:gdLst/>
              <a:ahLst/>
              <a:cxnLst/>
              <a:rect l="l" t="t" r="r" b="b"/>
              <a:pathLst>
                <a:path w="9617" h="3643" extrusionOk="0">
                  <a:moveTo>
                    <a:pt x="3446" y="0"/>
                  </a:moveTo>
                  <a:cubicBezTo>
                    <a:pt x="2872" y="0"/>
                    <a:pt x="2379" y="67"/>
                    <a:pt x="2030" y="221"/>
                  </a:cubicBezTo>
                  <a:cubicBezTo>
                    <a:pt x="240" y="1034"/>
                    <a:pt x="0" y="2351"/>
                    <a:pt x="374" y="3643"/>
                  </a:cubicBezTo>
                  <a:cubicBezTo>
                    <a:pt x="369" y="3610"/>
                    <a:pt x="207" y="2949"/>
                    <a:pt x="781" y="2422"/>
                  </a:cubicBezTo>
                  <a:cubicBezTo>
                    <a:pt x="1082" y="1743"/>
                    <a:pt x="1494" y="1235"/>
                    <a:pt x="2030" y="1001"/>
                  </a:cubicBezTo>
                  <a:cubicBezTo>
                    <a:pt x="2743" y="685"/>
                    <a:pt x="3519" y="570"/>
                    <a:pt x="4285" y="570"/>
                  </a:cubicBezTo>
                  <a:cubicBezTo>
                    <a:pt x="6587" y="570"/>
                    <a:pt x="8788" y="1623"/>
                    <a:pt x="8788" y="1623"/>
                  </a:cubicBezTo>
                  <a:cubicBezTo>
                    <a:pt x="8788" y="1623"/>
                    <a:pt x="8501" y="2236"/>
                    <a:pt x="8185" y="3193"/>
                  </a:cubicBezTo>
                  <a:lnTo>
                    <a:pt x="9616" y="1111"/>
                  </a:lnTo>
                  <a:cubicBezTo>
                    <a:pt x="9616" y="1111"/>
                    <a:pt x="5845" y="0"/>
                    <a:pt x="3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955;p58"/>
            <p:cNvSpPr/>
            <p:nvPr/>
          </p:nvSpPr>
          <p:spPr>
            <a:xfrm>
              <a:off x="6057023" y="848992"/>
              <a:ext cx="379819" cy="124456"/>
            </a:xfrm>
            <a:custGeom>
              <a:avLst/>
              <a:gdLst/>
              <a:ahLst/>
              <a:cxnLst/>
              <a:rect l="l" t="t" r="r" b="b"/>
              <a:pathLst>
                <a:path w="8008" h="2624" extrusionOk="0">
                  <a:moveTo>
                    <a:pt x="3504" y="1"/>
                  </a:moveTo>
                  <a:cubicBezTo>
                    <a:pt x="2738" y="1"/>
                    <a:pt x="1962" y="116"/>
                    <a:pt x="1249" y="432"/>
                  </a:cubicBezTo>
                  <a:cubicBezTo>
                    <a:pt x="713" y="666"/>
                    <a:pt x="301" y="1174"/>
                    <a:pt x="0" y="1853"/>
                  </a:cubicBezTo>
                  <a:cubicBezTo>
                    <a:pt x="248" y="1618"/>
                    <a:pt x="641" y="1413"/>
                    <a:pt x="1249" y="1298"/>
                  </a:cubicBezTo>
                  <a:cubicBezTo>
                    <a:pt x="1455" y="1260"/>
                    <a:pt x="1684" y="1240"/>
                    <a:pt x="1929" y="1240"/>
                  </a:cubicBezTo>
                  <a:cubicBezTo>
                    <a:pt x="4073" y="1240"/>
                    <a:pt x="7386" y="2619"/>
                    <a:pt x="7404" y="2624"/>
                  </a:cubicBezTo>
                  <a:cubicBezTo>
                    <a:pt x="7720" y="1667"/>
                    <a:pt x="8007" y="1054"/>
                    <a:pt x="8007" y="1054"/>
                  </a:cubicBezTo>
                  <a:cubicBezTo>
                    <a:pt x="8007" y="1054"/>
                    <a:pt x="5806" y="1"/>
                    <a:pt x="3504" y="1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956;p58"/>
            <p:cNvSpPr/>
            <p:nvPr/>
          </p:nvSpPr>
          <p:spPr>
            <a:xfrm>
              <a:off x="6440201" y="1487385"/>
              <a:ext cx="333053" cy="158084"/>
            </a:xfrm>
            <a:custGeom>
              <a:avLst/>
              <a:gdLst/>
              <a:ahLst/>
              <a:cxnLst/>
              <a:rect l="l" t="t" r="r" b="b"/>
              <a:pathLst>
                <a:path w="7022" h="3333" extrusionOk="0">
                  <a:moveTo>
                    <a:pt x="7022" y="1"/>
                  </a:moveTo>
                  <a:cubicBezTo>
                    <a:pt x="6659" y="24"/>
                    <a:pt x="6175" y="63"/>
                    <a:pt x="5643" y="101"/>
                  </a:cubicBezTo>
                  <a:cubicBezTo>
                    <a:pt x="4748" y="282"/>
                    <a:pt x="3600" y="479"/>
                    <a:pt x="2767" y="479"/>
                  </a:cubicBezTo>
                  <a:cubicBezTo>
                    <a:pt x="2413" y="479"/>
                    <a:pt x="2111" y="446"/>
                    <a:pt x="1916" y="355"/>
                  </a:cubicBezTo>
                  <a:cubicBezTo>
                    <a:pt x="1858" y="359"/>
                    <a:pt x="1801" y="359"/>
                    <a:pt x="1748" y="359"/>
                  </a:cubicBezTo>
                  <a:cubicBezTo>
                    <a:pt x="1178" y="359"/>
                    <a:pt x="670" y="192"/>
                    <a:pt x="288" y="6"/>
                  </a:cubicBezTo>
                  <a:lnTo>
                    <a:pt x="1" y="2193"/>
                  </a:lnTo>
                  <a:cubicBezTo>
                    <a:pt x="580" y="2676"/>
                    <a:pt x="1273" y="3059"/>
                    <a:pt x="1987" y="3332"/>
                  </a:cubicBezTo>
                  <a:cubicBezTo>
                    <a:pt x="2068" y="2920"/>
                    <a:pt x="2159" y="2604"/>
                    <a:pt x="2265" y="2432"/>
                  </a:cubicBezTo>
                  <a:cubicBezTo>
                    <a:pt x="2954" y="1265"/>
                    <a:pt x="6142" y="761"/>
                    <a:pt x="6964" y="651"/>
                  </a:cubicBezTo>
                  <a:cubicBezTo>
                    <a:pt x="6993" y="331"/>
                    <a:pt x="7013" y="130"/>
                    <a:pt x="7022" y="1"/>
                  </a:cubicBezTo>
                  <a:close/>
                </a:path>
              </a:pathLst>
            </a:custGeom>
            <a:solidFill>
              <a:srgbClr val="B7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957;p58"/>
            <p:cNvSpPr/>
            <p:nvPr/>
          </p:nvSpPr>
          <p:spPr>
            <a:xfrm>
              <a:off x="6373042" y="1591350"/>
              <a:ext cx="161404" cy="496829"/>
            </a:xfrm>
            <a:custGeom>
              <a:avLst/>
              <a:gdLst/>
              <a:ahLst/>
              <a:cxnLst/>
              <a:rect l="l" t="t" r="r" b="b"/>
              <a:pathLst>
                <a:path w="3403" h="10475" extrusionOk="0">
                  <a:moveTo>
                    <a:pt x="1417" y="1"/>
                  </a:moveTo>
                  <a:lnTo>
                    <a:pt x="637" y="6023"/>
                  </a:lnTo>
                  <a:cubicBezTo>
                    <a:pt x="900" y="6175"/>
                    <a:pt x="1459" y="6443"/>
                    <a:pt x="2221" y="6443"/>
                  </a:cubicBezTo>
                  <a:cubicBezTo>
                    <a:pt x="2464" y="6443"/>
                    <a:pt x="2728" y="6414"/>
                    <a:pt x="3005" y="6352"/>
                  </a:cubicBezTo>
                  <a:cubicBezTo>
                    <a:pt x="3039" y="4386"/>
                    <a:pt x="3173" y="2341"/>
                    <a:pt x="3403" y="1140"/>
                  </a:cubicBezTo>
                  <a:cubicBezTo>
                    <a:pt x="2689" y="867"/>
                    <a:pt x="1996" y="484"/>
                    <a:pt x="1417" y="1"/>
                  </a:cubicBezTo>
                  <a:close/>
                  <a:moveTo>
                    <a:pt x="608" y="6247"/>
                  </a:moveTo>
                  <a:lnTo>
                    <a:pt x="522" y="6918"/>
                  </a:lnTo>
                  <a:cubicBezTo>
                    <a:pt x="522" y="6918"/>
                    <a:pt x="436" y="6960"/>
                    <a:pt x="297" y="7037"/>
                  </a:cubicBezTo>
                  <a:lnTo>
                    <a:pt x="0" y="8981"/>
                  </a:lnTo>
                  <a:cubicBezTo>
                    <a:pt x="560" y="9004"/>
                    <a:pt x="933" y="9038"/>
                    <a:pt x="1024" y="9071"/>
                  </a:cubicBezTo>
                  <a:cubicBezTo>
                    <a:pt x="1512" y="9277"/>
                    <a:pt x="1527" y="9794"/>
                    <a:pt x="1704" y="10119"/>
                  </a:cubicBezTo>
                  <a:cubicBezTo>
                    <a:pt x="1723" y="10158"/>
                    <a:pt x="1742" y="10254"/>
                    <a:pt x="1752" y="10397"/>
                  </a:cubicBezTo>
                  <a:cubicBezTo>
                    <a:pt x="1761" y="10426"/>
                    <a:pt x="1766" y="10450"/>
                    <a:pt x="1770" y="10474"/>
                  </a:cubicBezTo>
                  <a:cubicBezTo>
                    <a:pt x="1996" y="10402"/>
                    <a:pt x="2235" y="10359"/>
                    <a:pt x="2488" y="10359"/>
                  </a:cubicBezTo>
                  <a:cubicBezTo>
                    <a:pt x="2694" y="10359"/>
                    <a:pt x="2910" y="10388"/>
                    <a:pt x="3135" y="10450"/>
                  </a:cubicBezTo>
                  <a:cubicBezTo>
                    <a:pt x="3029" y="9511"/>
                    <a:pt x="2987" y="8075"/>
                    <a:pt x="3005" y="6568"/>
                  </a:cubicBezTo>
                  <a:lnTo>
                    <a:pt x="3005" y="6568"/>
                  </a:lnTo>
                  <a:cubicBezTo>
                    <a:pt x="2733" y="6626"/>
                    <a:pt x="2479" y="6649"/>
                    <a:pt x="2240" y="6649"/>
                  </a:cubicBezTo>
                  <a:cubicBezTo>
                    <a:pt x="1494" y="6649"/>
                    <a:pt x="919" y="6414"/>
                    <a:pt x="608" y="6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958;p58"/>
            <p:cNvSpPr/>
            <p:nvPr/>
          </p:nvSpPr>
          <p:spPr>
            <a:xfrm>
              <a:off x="6401831" y="1876967"/>
              <a:ext cx="113785" cy="29739"/>
            </a:xfrm>
            <a:custGeom>
              <a:avLst/>
              <a:gdLst/>
              <a:ahLst/>
              <a:cxnLst/>
              <a:rect l="l" t="t" r="r" b="b"/>
              <a:pathLst>
                <a:path w="2399" h="627" extrusionOk="0">
                  <a:moveTo>
                    <a:pt x="30" y="1"/>
                  </a:moveTo>
                  <a:lnTo>
                    <a:pt x="1" y="225"/>
                  </a:lnTo>
                  <a:cubicBezTo>
                    <a:pt x="312" y="392"/>
                    <a:pt x="887" y="627"/>
                    <a:pt x="1633" y="627"/>
                  </a:cubicBezTo>
                  <a:cubicBezTo>
                    <a:pt x="1872" y="627"/>
                    <a:pt x="2126" y="604"/>
                    <a:pt x="2398" y="546"/>
                  </a:cubicBezTo>
                  <a:lnTo>
                    <a:pt x="2398" y="330"/>
                  </a:lnTo>
                  <a:cubicBezTo>
                    <a:pt x="2121" y="392"/>
                    <a:pt x="1857" y="421"/>
                    <a:pt x="1614" y="421"/>
                  </a:cubicBezTo>
                  <a:cubicBezTo>
                    <a:pt x="852" y="421"/>
                    <a:pt x="293" y="153"/>
                    <a:pt x="30" y="1"/>
                  </a:cubicBez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959;p58"/>
            <p:cNvSpPr/>
            <p:nvPr/>
          </p:nvSpPr>
          <p:spPr>
            <a:xfrm>
              <a:off x="6639071" y="2162109"/>
              <a:ext cx="52031" cy="50845"/>
            </a:xfrm>
            <a:custGeom>
              <a:avLst/>
              <a:gdLst/>
              <a:ahLst/>
              <a:cxnLst/>
              <a:rect l="l" t="t" r="r" b="b"/>
              <a:pathLst>
                <a:path w="1097" h="1072" extrusionOk="0">
                  <a:moveTo>
                    <a:pt x="1" y="0"/>
                  </a:moveTo>
                  <a:cubicBezTo>
                    <a:pt x="895" y="751"/>
                    <a:pt x="953" y="1072"/>
                    <a:pt x="953" y="1072"/>
                  </a:cubicBezTo>
                  <a:cubicBezTo>
                    <a:pt x="953" y="1072"/>
                    <a:pt x="953" y="694"/>
                    <a:pt x="1097" y="192"/>
                  </a:cubicBezTo>
                  <a:cubicBezTo>
                    <a:pt x="714" y="129"/>
                    <a:pt x="345" y="62"/>
                    <a:pt x="1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960;p58"/>
            <p:cNvSpPr/>
            <p:nvPr/>
          </p:nvSpPr>
          <p:spPr>
            <a:xfrm>
              <a:off x="6449734" y="2243592"/>
              <a:ext cx="15035" cy="1186"/>
            </a:xfrm>
            <a:custGeom>
              <a:avLst/>
              <a:gdLst/>
              <a:ahLst/>
              <a:cxnLst/>
              <a:rect l="l" t="t" r="r" b="b"/>
              <a:pathLst>
                <a:path w="317" h="25" extrusionOk="0">
                  <a:moveTo>
                    <a:pt x="1" y="1"/>
                  </a:moveTo>
                  <a:lnTo>
                    <a:pt x="1" y="25"/>
                  </a:lnTo>
                  <a:lnTo>
                    <a:pt x="317" y="5"/>
                  </a:lnTo>
                  <a:lnTo>
                    <a:pt x="268" y="5"/>
                  </a:lnTo>
                  <a:cubicBezTo>
                    <a:pt x="268" y="5"/>
                    <a:pt x="264" y="5"/>
                    <a:pt x="264" y="1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961;p58"/>
            <p:cNvSpPr/>
            <p:nvPr/>
          </p:nvSpPr>
          <p:spPr>
            <a:xfrm>
              <a:off x="6449734" y="2242691"/>
              <a:ext cx="12522" cy="949"/>
            </a:xfrm>
            <a:custGeom>
              <a:avLst/>
              <a:gdLst/>
              <a:ahLst/>
              <a:cxnLst/>
              <a:rect l="l" t="t" r="r" b="b"/>
              <a:pathLst>
                <a:path w="264" h="20" extrusionOk="0">
                  <a:moveTo>
                    <a:pt x="5" y="0"/>
                  </a:moveTo>
                  <a:cubicBezTo>
                    <a:pt x="5" y="9"/>
                    <a:pt x="5" y="15"/>
                    <a:pt x="1" y="20"/>
                  </a:cubicBezTo>
                  <a:lnTo>
                    <a:pt x="264" y="20"/>
                  </a:lnTo>
                  <a:cubicBezTo>
                    <a:pt x="173" y="15"/>
                    <a:pt x="87" y="5"/>
                    <a:pt x="5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962;p58"/>
            <p:cNvSpPr/>
            <p:nvPr/>
          </p:nvSpPr>
          <p:spPr>
            <a:xfrm>
              <a:off x="6453813" y="1476951"/>
              <a:ext cx="320390" cy="27509"/>
            </a:xfrm>
            <a:custGeom>
              <a:avLst/>
              <a:gdLst/>
              <a:ahLst/>
              <a:cxnLst/>
              <a:rect l="l" t="t" r="r" b="b"/>
              <a:pathLst>
                <a:path w="6755" h="580" extrusionOk="0">
                  <a:moveTo>
                    <a:pt x="6754" y="0"/>
                  </a:moveTo>
                  <a:lnTo>
                    <a:pt x="6754" y="0"/>
                  </a:lnTo>
                  <a:cubicBezTo>
                    <a:pt x="6754" y="0"/>
                    <a:pt x="6156" y="153"/>
                    <a:pt x="5356" y="321"/>
                  </a:cubicBezTo>
                  <a:cubicBezTo>
                    <a:pt x="5888" y="283"/>
                    <a:pt x="6372" y="244"/>
                    <a:pt x="6735" y="221"/>
                  </a:cubicBezTo>
                  <a:lnTo>
                    <a:pt x="6754" y="0"/>
                  </a:lnTo>
                  <a:close/>
                  <a:moveTo>
                    <a:pt x="872" y="144"/>
                  </a:moveTo>
                  <a:cubicBezTo>
                    <a:pt x="345" y="192"/>
                    <a:pt x="1" y="221"/>
                    <a:pt x="1" y="221"/>
                  </a:cubicBezTo>
                  <a:lnTo>
                    <a:pt x="1" y="226"/>
                  </a:lnTo>
                  <a:cubicBezTo>
                    <a:pt x="383" y="412"/>
                    <a:pt x="891" y="579"/>
                    <a:pt x="1461" y="579"/>
                  </a:cubicBezTo>
                  <a:cubicBezTo>
                    <a:pt x="1514" y="579"/>
                    <a:pt x="1571" y="579"/>
                    <a:pt x="1629" y="575"/>
                  </a:cubicBezTo>
                  <a:cubicBezTo>
                    <a:pt x="1284" y="422"/>
                    <a:pt x="1039" y="273"/>
                    <a:pt x="872" y="144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963;p58"/>
            <p:cNvSpPr/>
            <p:nvPr/>
          </p:nvSpPr>
          <p:spPr>
            <a:xfrm>
              <a:off x="6449971" y="2082666"/>
              <a:ext cx="541224" cy="161215"/>
            </a:xfrm>
            <a:custGeom>
              <a:avLst/>
              <a:gdLst/>
              <a:ahLst/>
              <a:cxnLst/>
              <a:rect l="l" t="t" r="r" b="b"/>
              <a:pathLst>
                <a:path w="11411" h="3399" extrusionOk="0">
                  <a:moveTo>
                    <a:pt x="866" y="0"/>
                  </a:moveTo>
                  <a:cubicBezTo>
                    <a:pt x="613" y="0"/>
                    <a:pt x="374" y="43"/>
                    <a:pt x="148" y="115"/>
                  </a:cubicBezTo>
                  <a:cubicBezTo>
                    <a:pt x="173" y="220"/>
                    <a:pt x="168" y="546"/>
                    <a:pt x="148" y="957"/>
                  </a:cubicBezTo>
                  <a:cubicBezTo>
                    <a:pt x="139" y="1684"/>
                    <a:pt x="86" y="2614"/>
                    <a:pt x="0" y="3374"/>
                  </a:cubicBezTo>
                  <a:cubicBezTo>
                    <a:pt x="82" y="3379"/>
                    <a:pt x="168" y="3389"/>
                    <a:pt x="259" y="3394"/>
                  </a:cubicBezTo>
                  <a:cubicBezTo>
                    <a:pt x="259" y="3398"/>
                    <a:pt x="263" y="3398"/>
                    <a:pt x="263" y="3398"/>
                  </a:cubicBezTo>
                  <a:lnTo>
                    <a:pt x="312" y="3398"/>
                  </a:lnTo>
                  <a:lnTo>
                    <a:pt x="11411" y="2866"/>
                  </a:lnTo>
                  <a:cubicBezTo>
                    <a:pt x="11411" y="2866"/>
                    <a:pt x="7869" y="2345"/>
                    <a:pt x="5084" y="1867"/>
                  </a:cubicBezTo>
                  <a:cubicBezTo>
                    <a:pt x="4940" y="2369"/>
                    <a:pt x="4940" y="2747"/>
                    <a:pt x="4940" y="2747"/>
                  </a:cubicBezTo>
                  <a:cubicBezTo>
                    <a:pt x="4940" y="2747"/>
                    <a:pt x="4882" y="2426"/>
                    <a:pt x="3988" y="1675"/>
                  </a:cubicBezTo>
                  <a:cubicBezTo>
                    <a:pt x="2863" y="1469"/>
                    <a:pt x="2006" y="1293"/>
                    <a:pt x="1814" y="1187"/>
                  </a:cubicBezTo>
                  <a:cubicBezTo>
                    <a:pt x="1685" y="1114"/>
                    <a:pt x="1584" y="712"/>
                    <a:pt x="1513" y="91"/>
                  </a:cubicBezTo>
                  <a:cubicBezTo>
                    <a:pt x="1288" y="29"/>
                    <a:pt x="1072" y="0"/>
                    <a:pt x="866" y="0"/>
                  </a:cubicBez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964;p58"/>
            <p:cNvSpPr/>
            <p:nvPr/>
          </p:nvSpPr>
          <p:spPr>
            <a:xfrm>
              <a:off x="6387081" y="1487385"/>
              <a:ext cx="66781" cy="437731"/>
            </a:xfrm>
            <a:custGeom>
              <a:avLst/>
              <a:gdLst/>
              <a:ahLst/>
              <a:cxnLst/>
              <a:rect l="l" t="t" r="r" b="b"/>
              <a:pathLst>
                <a:path w="1408" h="9229" extrusionOk="0">
                  <a:moveTo>
                    <a:pt x="1408" y="1"/>
                  </a:moveTo>
                  <a:lnTo>
                    <a:pt x="106" y="8525"/>
                  </a:lnTo>
                  <a:lnTo>
                    <a:pt x="1" y="9229"/>
                  </a:lnTo>
                  <a:cubicBezTo>
                    <a:pt x="140" y="9152"/>
                    <a:pt x="226" y="9110"/>
                    <a:pt x="226" y="9110"/>
                  </a:cubicBezTo>
                  <a:lnTo>
                    <a:pt x="312" y="8439"/>
                  </a:lnTo>
                  <a:lnTo>
                    <a:pt x="341" y="8215"/>
                  </a:lnTo>
                  <a:lnTo>
                    <a:pt x="1121" y="2193"/>
                  </a:lnTo>
                  <a:lnTo>
                    <a:pt x="1408" y="6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965;p58"/>
            <p:cNvSpPr/>
            <p:nvPr/>
          </p:nvSpPr>
          <p:spPr>
            <a:xfrm>
              <a:off x="6372330" y="2017261"/>
              <a:ext cx="84710" cy="227522"/>
            </a:xfrm>
            <a:custGeom>
              <a:avLst/>
              <a:gdLst/>
              <a:ahLst/>
              <a:cxnLst/>
              <a:rect l="l" t="t" r="r" b="b"/>
              <a:pathLst>
                <a:path w="1786" h="4797" extrusionOk="0">
                  <a:moveTo>
                    <a:pt x="15" y="1"/>
                  </a:moveTo>
                  <a:lnTo>
                    <a:pt x="0" y="91"/>
                  </a:lnTo>
                  <a:lnTo>
                    <a:pt x="1039" y="91"/>
                  </a:lnTo>
                  <a:cubicBezTo>
                    <a:pt x="948" y="58"/>
                    <a:pt x="575" y="24"/>
                    <a:pt x="15" y="1"/>
                  </a:cubicBezTo>
                  <a:close/>
                  <a:moveTo>
                    <a:pt x="1039" y="91"/>
                  </a:moveTo>
                  <a:cubicBezTo>
                    <a:pt x="1039" y="91"/>
                    <a:pt x="1087" y="167"/>
                    <a:pt x="1158" y="288"/>
                  </a:cubicBezTo>
                  <a:cubicBezTo>
                    <a:pt x="1268" y="306"/>
                    <a:pt x="1336" y="326"/>
                    <a:pt x="1359" y="340"/>
                  </a:cubicBezTo>
                  <a:lnTo>
                    <a:pt x="1685" y="1216"/>
                  </a:lnTo>
                  <a:cubicBezTo>
                    <a:pt x="1719" y="1293"/>
                    <a:pt x="1748" y="1360"/>
                    <a:pt x="1767" y="1417"/>
                  </a:cubicBezTo>
                  <a:cubicBezTo>
                    <a:pt x="1757" y="1274"/>
                    <a:pt x="1738" y="1178"/>
                    <a:pt x="1719" y="1139"/>
                  </a:cubicBezTo>
                  <a:cubicBezTo>
                    <a:pt x="1542" y="814"/>
                    <a:pt x="1527" y="297"/>
                    <a:pt x="1039" y="91"/>
                  </a:cubicBezTo>
                  <a:close/>
                  <a:moveTo>
                    <a:pt x="1785" y="2336"/>
                  </a:moveTo>
                  <a:cubicBezTo>
                    <a:pt x="1776" y="2580"/>
                    <a:pt x="1761" y="2848"/>
                    <a:pt x="1748" y="3121"/>
                  </a:cubicBezTo>
                  <a:cubicBezTo>
                    <a:pt x="1723" y="3600"/>
                    <a:pt x="1695" y="4117"/>
                    <a:pt x="1646" y="4590"/>
                  </a:cubicBezTo>
                  <a:cubicBezTo>
                    <a:pt x="1640" y="4675"/>
                    <a:pt x="1636" y="4738"/>
                    <a:pt x="1634" y="4771"/>
                  </a:cubicBezTo>
                  <a:lnTo>
                    <a:pt x="1634" y="4771"/>
                  </a:lnTo>
                  <a:cubicBezTo>
                    <a:pt x="1637" y="4766"/>
                    <a:pt x="1637" y="4761"/>
                    <a:pt x="1637" y="4753"/>
                  </a:cubicBezTo>
                  <a:cubicBezTo>
                    <a:pt x="1723" y="3993"/>
                    <a:pt x="1776" y="3063"/>
                    <a:pt x="1785" y="2336"/>
                  </a:cubicBezTo>
                  <a:close/>
                  <a:moveTo>
                    <a:pt x="1634" y="4771"/>
                  </a:moveTo>
                  <a:lnTo>
                    <a:pt x="1634" y="4771"/>
                  </a:lnTo>
                  <a:cubicBezTo>
                    <a:pt x="1634" y="4771"/>
                    <a:pt x="1633" y="4772"/>
                    <a:pt x="1633" y="4773"/>
                  </a:cubicBezTo>
                  <a:lnTo>
                    <a:pt x="1633" y="4797"/>
                  </a:lnTo>
                  <a:cubicBezTo>
                    <a:pt x="1633" y="4797"/>
                    <a:pt x="1633" y="4788"/>
                    <a:pt x="1634" y="4771"/>
                  </a:cubicBezTo>
                  <a:close/>
                </a:path>
              </a:pathLst>
            </a:custGeom>
            <a:solidFill>
              <a:srgbClr val="CF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966;p58"/>
            <p:cNvSpPr/>
            <p:nvPr/>
          </p:nvSpPr>
          <p:spPr>
            <a:xfrm>
              <a:off x="6531028" y="1486057"/>
              <a:ext cx="259727" cy="32252"/>
            </a:xfrm>
            <a:custGeom>
              <a:avLst/>
              <a:gdLst/>
              <a:ahLst/>
              <a:cxnLst/>
              <a:rect l="l" t="t" r="r" b="b"/>
              <a:pathLst>
                <a:path w="5476" h="680" extrusionOk="0">
                  <a:moveTo>
                    <a:pt x="3728" y="129"/>
                  </a:moveTo>
                  <a:lnTo>
                    <a:pt x="3728" y="129"/>
                  </a:lnTo>
                  <a:cubicBezTo>
                    <a:pt x="2384" y="224"/>
                    <a:pt x="742" y="339"/>
                    <a:pt x="1" y="383"/>
                  </a:cubicBezTo>
                  <a:cubicBezTo>
                    <a:pt x="196" y="474"/>
                    <a:pt x="498" y="507"/>
                    <a:pt x="852" y="507"/>
                  </a:cubicBezTo>
                  <a:cubicBezTo>
                    <a:pt x="1685" y="507"/>
                    <a:pt x="2833" y="310"/>
                    <a:pt x="3728" y="129"/>
                  </a:cubicBezTo>
                  <a:close/>
                  <a:moveTo>
                    <a:pt x="5476" y="0"/>
                  </a:moveTo>
                  <a:cubicBezTo>
                    <a:pt x="5376" y="9"/>
                    <a:pt x="5250" y="19"/>
                    <a:pt x="5107" y="29"/>
                  </a:cubicBezTo>
                  <a:cubicBezTo>
                    <a:pt x="5098" y="158"/>
                    <a:pt x="5078" y="359"/>
                    <a:pt x="5049" y="679"/>
                  </a:cubicBezTo>
                  <a:cubicBezTo>
                    <a:pt x="5175" y="665"/>
                    <a:pt x="5241" y="655"/>
                    <a:pt x="5241" y="655"/>
                  </a:cubicBezTo>
                  <a:lnTo>
                    <a:pt x="5476" y="0"/>
                  </a:lnTo>
                  <a:close/>
                </a:path>
              </a:pathLst>
            </a:custGeom>
            <a:solidFill>
              <a:srgbClr val="A9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967;p58"/>
            <p:cNvSpPr/>
            <p:nvPr/>
          </p:nvSpPr>
          <p:spPr>
            <a:xfrm>
              <a:off x="6495124" y="1460588"/>
              <a:ext cx="304738" cy="43636"/>
            </a:xfrm>
            <a:custGeom>
              <a:avLst/>
              <a:gdLst/>
              <a:ahLst/>
              <a:cxnLst/>
              <a:rect l="l" t="t" r="r" b="b"/>
              <a:pathLst>
                <a:path w="6425" h="920" extrusionOk="0">
                  <a:moveTo>
                    <a:pt x="6424" y="1"/>
                  </a:moveTo>
                  <a:lnTo>
                    <a:pt x="5079" y="72"/>
                  </a:lnTo>
                  <a:cubicBezTo>
                    <a:pt x="4103" y="120"/>
                    <a:pt x="1399" y="359"/>
                    <a:pt x="1" y="489"/>
                  </a:cubicBezTo>
                  <a:cubicBezTo>
                    <a:pt x="168" y="618"/>
                    <a:pt x="413" y="767"/>
                    <a:pt x="758" y="920"/>
                  </a:cubicBezTo>
                  <a:cubicBezTo>
                    <a:pt x="1499" y="876"/>
                    <a:pt x="3141" y="761"/>
                    <a:pt x="4485" y="666"/>
                  </a:cubicBezTo>
                  <a:cubicBezTo>
                    <a:pt x="5285" y="498"/>
                    <a:pt x="5883" y="345"/>
                    <a:pt x="5883" y="345"/>
                  </a:cubicBezTo>
                  <a:lnTo>
                    <a:pt x="5883" y="345"/>
                  </a:lnTo>
                  <a:lnTo>
                    <a:pt x="5864" y="566"/>
                  </a:lnTo>
                  <a:cubicBezTo>
                    <a:pt x="6007" y="556"/>
                    <a:pt x="6133" y="546"/>
                    <a:pt x="6233" y="537"/>
                  </a:cubicBezTo>
                  <a:lnTo>
                    <a:pt x="6424" y="1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968;p58"/>
            <p:cNvSpPr/>
            <p:nvPr/>
          </p:nvSpPr>
          <p:spPr>
            <a:xfrm>
              <a:off x="6990519" y="2218597"/>
              <a:ext cx="664" cy="3036"/>
            </a:xfrm>
            <a:custGeom>
              <a:avLst/>
              <a:gdLst/>
              <a:ahLst/>
              <a:cxnLst/>
              <a:rect l="l" t="t" r="r" b="b"/>
              <a:pathLst>
                <a:path w="14" h="64" extrusionOk="0">
                  <a:moveTo>
                    <a:pt x="14" y="0"/>
                  </a:moveTo>
                  <a:lnTo>
                    <a:pt x="14" y="0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969;p58"/>
            <p:cNvSpPr/>
            <p:nvPr/>
          </p:nvSpPr>
          <p:spPr>
            <a:xfrm>
              <a:off x="6627972" y="2218597"/>
              <a:ext cx="363219" cy="121041"/>
            </a:xfrm>
            <a:custGeom>
              <a:avLst/>
              <a:gdLst/>
              <a:ahLst/>
              <a:cxnLst/>
              <a:rect l="l" t="t" r="r" b="b"/>
              <a:pathLst>
                <a:path w="7658" h="2552" extrusionOk="0">
                  <a:moveTo>
                    <a:pt x="7658" y="0"/>
                  </a:moveTo>
                  <a:lnTo>
                    <a:pt x="0" y="552"/>
                  </a:lnTo>
                  <a:lnTo>
                    <a:pt x="1048" y="2552"/>
                  </a:lnTo>
                  <a:lnTo>
                    <a:pt x="7342" y="1442"/>
                  </a:lnTo>
                  <a:lnTo>
                    <a:pt x="7644" y="64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970;p58"/>
            <p:cNvSpPr/>
            <p:nvPr/>
          </p:nvSpPr>
          <p:spPr>
            <a:xfrm>
              <a:off x="7038612" y="2218597"/>
              <a:ext cx="3273" cy="70671"/>
            </a:xfrm>
            <a:custGeom>
              <a:avLst/>
              <a:gdLst/>
              <a:ahLst/>
              <a:cxnLst/>
              <a:rect l="l" t="t" r="r" b="b"/>
              <a:pathLst>
                <a:path w="69" h="1490" extrusionOk="0">
                  <a:moveTo>
                    <a:pt x="0" y="0"/>
                  </a:moveTo>
                  <a:lnTo>
                    <a:pt x="0" y="1485"/>
                  </a:lnTo>
                  <a:lnTo>
                    <a:pt x="68" y="1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971;p58"/>
            <p:cNvSpPr/>
            <p:nvPr/>
          </p:nvSpPr>
          <p:spPr>
            <a:xfrm>
              <a:off x="7038612" y="2190899"/>
              <a:ext cx="365590" cy="117626"/>
            </a:xfrm>
            <a:custGeom>
              <a:avLst/>
              <a:gdLst/>
              <a:ahLst/>
              <a:cxnLst/>
              <a:rect l="l" t="t" r="r" b="b"/>
              <a:pathLst>
                <a:path w="7708" h="2480" extrusionOk="0">
                  <a:moveTo>
                    <a:pt x="7708" y="1"/>
                  </a:moveTo>
                  <a:lnTo>
                    <a:pt x="0" y="584"/>
                  </a:lnTo>
                  <a:lnTo>
                    <a:pt x="68" y="2073"/>
                  </a:lnTo>
                  <a:lnTo>
                    <a:pt x="6524" y="2480"/>
                  </a:lnTo>
                  <a:lnTo>
                    <a:pt x="77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972;p58"/>
            <p:cNvSpPr/>
            <p:nvPr/>
          </p:nvSpPr>
          <p:spPr>
            <a:xfrm>
              <a:off x="6391160" y="1463766"/>
              <a:ext cx="25707" cy="28648"/>
            </a:xfrm>
            <a:custGeom>
              <a:avLst/>
              <a:gdLst/>
              <a:ahLst/>
              <a:cxnLst/>
              <a:rect l="l" t="t" r="r" b="b"/>
              <a:pathLst>
                <a:path w="542" h="604" extrusionOk="0">
                  <a:moveTo>
                    <a:pt x="542" y="0"/>
                  </a:moveTo>
                  <a:cubicBezTo>
                    <a:pt x="542" y="0"/>
                    <a:pt x="451" y="29"/>
                    <a:pt x="288" y="77"/>
                  </a:cubicBezTo>
                  <a:cubicBezTo>
                    <a:pt x="206" y="216"/>
                    <a:pt x="106" y="393"/>
                    <a:pt x="1" y="604"/>
                  </a:cubicBezTo>
                  <a:lnTo>
                    <a:pt x="1" y="604"/>
                  </a:lnTo>
                  <a:cubicBezTo>
                    <a:pt x="336" y="226"/>
                    <a:pt x="542" y="0"/>
                    <a:pt x="542" y="0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973;p58"/>
            <p:cNvSpPr/>
            <p:nvPr/>
          </p:nvSpPr>
          <p:spPr>
            <a:xfrm>
              <a:off x="6404772" y="1451055"/>
              <a:ext cx="49090" cy="36379"/>
            </a:xfrm>
            <a:custGeom>
              <a:avLst/>
              <a:gdLst/>
              <a:ahLst/>
              <a:cxnLst/>
              <a:rect l="l" t="t" r="r" b="b"/>
              <a:pathLst>
                <a:path w="1035" h="767" extrusionOk="0">
                  <a:moveTo>
                    <a:pt x="216" y="1"/>
                  </a:moveTo>
                  <a:cubicBezTo>
                    <a:pt x="216" y="1"/>
                    <a:pt x="130" y="125"/>
                    <a:pt x="1" y="345"/>
                  </a:cubicBezTo>
                  <a:lnTo>
                    <a:pt x="1" y="345"/>
                  </a:lnTo>
                  <a:cubicBezTo>
                    <a:pt x="164" y="297"/>
                    <a:pt x="255" y="268"/>
                    <a:pt x="255" y="268"/>
                  </a:cubicBezTo>
                  <a:lnTo>
                    <a:pt x="1035" y="767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974;p58"/>
            <p:cNvSpPr/>
            <p:nvPr/>
          </p:nvSpPr>
          <p:spPr>
            <a:xfrm>
              <a:off x="6345059" y="1463766"/>
              <a:ext cx="108804" cy="427961"/>
            </a:xfrm>
            <a:custGeom>
              <a:avLst/>
              <a:gdLst/>
              <a:ahLst/>
              <a:cxnLst/>
              <a:rect l="l" t="t" r="r" b="b"/>
              <a:pathLst>
                <a:path w="2294" h="9023" extrusionOk="0">
                  <a:moveTo>
                    <a:pt x="1514" y="0"/>
                  </a:moveTo>
                  <a:cubicBezTo>
                    <a:pt x="1514" y="0"/>
                    <a:pt x="1308" y="226"/>
                    <a:pt x="973" y="604"/>
                  </a:cubicBezTo>
                  <a:cubicBezTo>
                    <a:pt x="547" y="1441"/>
                    <a:pt x="1" y="2796"/>
                    <a:pt x="1" y="4222"/>
                  </a:cubicBezTo>
                  <a:cubicBezTo>
                    <a:pt x="1" y="6568"/>
                    <a:pt x="992" y="9014"/>
                    <a:pt x="992" y="9023"/>
                  </a:cubicBezTo>
                  <a:lnTo>
                    <a:pt x="2294" y="499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975;p58"/>
            <p:cNvSpPr/>
            <p:nvPr/>
          </p:nvSpPr>
          <p:spPr>
            <a:xfrm>
              <a:off x="6392108" y="1487385"/>
              <a:ext cx="61754" cy="404341"/>
            </a:xfrm>
            <a:custGeom>
              <a:avLst/>
              <a:gdLst/>
              <a:ahLst/>
              <a:cxnLst/>
              <a:rect l="l" t="t" r="r" b="b"/>
              <a:pathLst>
                <a:path w="1302" h="8525" extrusionOk="0">
                  <a:moveTo>
                    <a:pt x="1302" y="1"/>
                  </a:moveTo>
                  <a:lnTo>
                    <a:pt x="0" y="8525"/>
                  </a:lnTo>
                  <a:lnTo>
                    <a:pt x="0" y="8525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976;p58"/>
            <p:cNvSpPr/>
            <p:nvPr/>
          </p:nvSpPr>
          <p:spPr>
            <a:xfrm>
              <a:off x="6456327" y="2085796"/>
              <a:ext cx="711" cy="2561"/>
            </a:xfrm>
            <a:custGeom>
              <a:avLst/>
              <a:gdLst/>
              <a:ahLst/>
              <a:cxnLst/>
              <a:rect l="l" t="t" r="r" b="b"/>
              <a:pathLst>
                <a:path w="15" h="54" extrusionOk="0">
                  <a:moveTo>
                    <a:pt x="1" y="1"/>
                  </a:moveTo>
                  <a:lnTo>
                    <a:pt x="1" y="54"/>
                  </a:lnTo>
                  <a:cubicBezTo>
                    <a:pt x="5" y="49"/>
                    <a:pt x="10" y="49"/>
                    <a:pt x="14" y="4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977;p58"/>
            <p:cNvSpPr/>
            <p:nvPr/>
          </p:nvSpPr>
          <p:spPr>
            <a:xfrm>
              <a:off x="6256556" y="2308475"/>
              <a:ext cx="177104" cy="22577"/>
            </a:xfrm>
            <a:custGeom>
              <a:avLst/>
              <a:gdLst/>
              <a:ahLst/>
              <a:cxnLst/>
              <a:rect l="l" t="t" r="r" b="b"/>
              <a:pathLst>
                <a:path w="3734" h="476" extrusionOk="0">
                  <a:moveTo>
                    <a:pt x="3734" y="1"/>
                  </a:moveTo>
                  <a:cubicBezTo>
                    <a:pt x="3561" y="144"/>
                    <a:pt x="1929" y="336"/>
                    <a:pt x="0" y="475"/>
                  </a:cubicBezTo>
                  <a:cubicBezTo>
                    <a:pt x="1809" y="370"/>
                    <a:pt x="3523" y="212"/>
                    <a:pt x="3734" y="1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978;p58"/>
            <p:cNvSpPr/>
            <p:nvPr/>
          </p:nvSpPr>
          <p:spPr>
            <a:xfrm>
              <a:off x="6456327" y="2088120"/>
              <a:ext cx="711" cy="13850"/>
            </a:xfrm>
            <a:custGeom>
              <a:avLst/>
              <a:gdLst/>
              <a:ahLst/>
              <a:cxnLst/>
              <a:rect l="l" t="t" r="r" b="b"/>
              <a:pathLst>
                <a:path w="15" h="292" extrusionOk="0">
                  <a:moveTo>
                    <a:pt x="14" y="0"/>
                  </a:moveTo>
                  <a:cubicBezTo>
                    <a:pt x="10" y="0"/>
                    <a:pt x="5" y="0"/>
                    <a:pt x="1" y="5"/>
                  </a:cubicBezTo>
                  <a:cubicBezTo>
                    <a:pt x="5" y="86"/>
                    <a:pt x="10" y="186"/>
                    <a:pt x="14" y="292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979;p58"/>
            <p:cNvSpPr/>
            <p:nvPr/>
          </p:nvSpPr>
          <p:spPr>
            <a:xfrm>
              <a:off x="6005467" y="2020012"/>
              <a:ext cx="451581" cy="319631"/>
            </a:xfrm>
            <a:custGeom>
              <a:avLst/>
              <a:gdLst/>
              <a:ahLst/>
              <a:cxnLst/>
              <a:rect l="l" t="t" r="r" b="b"/>
              <a:pathLst>
                <a:path w="9521" h="6739" extrusionOk="0">
                  <a:moveTo>
                    <a:pt x="3542" y="0"/>
                  </a:moveTo>
                  <a:cubicBezTo>
                    <a:pt x="1728" y="0"/>
                    <a:pt x="163" y="76"/>
                    <a:pt x="116" y="282"/>
                  </a:cubicBezTo>
                  <a:cubicBezTo>
                    <a:pt x="1" y="776"/>
                    <a:pt x="737" y="6725"/>
                    <a:pt x="743" y="6739"/>
                  </a:cubicBezTo>
                  <a:cubicBezTo>
                    <a:pt x="819" y="6739"/>
                    <a:pt x="3126" y="6681"/>
                    <a:pt x="5294" y="6557"/>
                  </a:cubicBezTo>
                  <a:cubicBezTo>
                    <a:pt x="7223" y="6418"/>
                    <a:pt x="8855" y="6226"/>
                    <a:pt x="9028" y="6083"/>
                  </a:cubicBezTo>
                  <a:cubicBezTo>
                    <a:pt x="9200" y="5916"/>
                    <a:pt x="9310" y="5279"/>
                    <a:pt x="9381" y="4532"/>
                  </a:cubicBezTo>
                  <a:cubicBezTo>
                    <a:pt x="9406" y="4231"/>
                    <a:pt x="9445" y="3647"/>
                    <a:pt x="9483" y="3063"/>
                  </a:cubicBezTo>
                  <a:cubicBezTo>
                    <a:pt x="9507" y="2517"/>
                    <a:pt x="9516" y="2024"/>
                    <a:pt x="9520" y="1728"/>
                  </a:cubicBezTo>
                  <a:cubicBezTo>
                    <a:pt x="9516" y="1622"/>
                    <a:pt x="9511" y="1522"/>
                    <a:pt x="9507" y="1441"/>
                  </a:cubicBezTo>
                  <a:lnTo>
                    <a:pt x="9507" y="1388"/>
                  </a:lnTo>
                  <a:lnTo>
                    <a:pt x="9420" y="1158"/>
                  </a:lnTo>
                  <a:cubicBezTo>
                    <a:pt x="9281" y="862"/>
                    <a:pt x="9043" y="464"/>
                    <a:pt x="8893" y="230"/>
                  </a:cubicBezTo>
                  <a:cubicBezTo>
                    <a:pt x="8166" y="105"/>
                    <a:pt x="5682" y="0"/>
                    <a:pt x="3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980;p58"/>
            <p:cNvSpPr/>
            <p:nvPr/>
          </p:nvSpPr>
          <p:spPr>
            <a:xfrm>
              <a:off x="6427253" y="2030874"/>
              <a:ext cx="25043" cy="44110"/>
            </a:xfrm>
            <a:custGeom>
              <a:avLst/>
              <a:gdLst/>
              <a:ahLst/>
              <a:cxnLst/>
              <a:rect l="l" t="t" r="r" b="b"/>
              <a:pathLst>
                <a:path w="528" h="930" extrusionOk="0">
                  <a:moveTo>
                    <a:pt x="0" y="1"/>
                  </a:moveTo>
                  <a:lnTo>
                    <a:pt x="0" y="1"/>
                  </a:lnTo>
                  <a:cubicBezTo>
                    <a:pt x="150" y="235"/>
                    <a:pt x="388" y="633"/>
                    <a:pt x="527" y="929"/>
                  </a:cubicBezTo>
                  <a:lnTo>
                    <a:pt x="201" y="53"/>
                  </a:lnTo>
                  <a:cubicBezTo>
                    <a:pt x="178" y="39"/>
                    <a:pt x="110" y="19"/>
                    <a:pt x="0" y="1"/>
                  </a:cubicBezTo>
                  <a:close/>
                </a:path>
              </a:pathLst>
            </a:custGeom>
            <a:solidFill>
              <a:srgbClr val="BF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981;p58"/>
            <p:cNvSpPr/>
            <p:nvPr/>
          </p:nvSpPr>
          <p:spPr>
            <a:xfrm>
              <a:off x="6450398" y="2165240"/>
              <a:ext cx="4838" cy="69722"/>
            </a:xfrm>
            <a:custGeom>
              <a:avLst/>
              <a:gdLst/>
              <a:ahLst/>
              <a:cxnLst/>
              <a:rect l="l" t="t" r="r" b="b"/>
              <a:pathLst>
                <a:path w="102" h="1470" extrusionOk="0">
                  <a:moveTo>
                    <a:pt x="102" y="1"/>
                  </a:moveTo>
                  <a:cubicBezTo>
                    <a:pt x="64" y="585"/>
                    <a:pt x="25" y="1169"/>
                    <a:pt x="0" y="1470"/>
                  </a:cubicBezTo>
                  <a:cubicBezTo>
                    <a:pt x="49" y="997"/>
                    <a:pt x="77" y="480"/>
                    <a:pt x="102" y="1"/>
                  </a:cubicBezTo>
                  <a:close/>
                </a:path>
              </a:pathLst>
            </a:custGeom>
            <a:solidFill>
              <a:srgbClr val="BF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2313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 txBox="1">
            <a:spLocks noGrp="1"/>
          </p:cNvSpPr>
          <p:nvPr>
            <p:ph type="title"/>
          </p:nvPr>
        </p:nvSpPr>
        <p:spPr>
          <a:xfrm flipH="1">
            <a:off x="4313702" y="194453"/>
            <a:ext cx="2356790" cy="66631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4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دالتا النيل</a:t>
            </a:r>
            <a:endParaRPr sz="44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168" name="Google Shape;1168;p39"/>
          <p:cNvSpPr txBox="1">
            <a:spLocks noGrp="1"/>
          </p:cNvSpPr>
          <p:nvPr>
            <p:ph type="subTitle" idx="1"/>
          </p:nvPr>
        </p:nvSpPr>
        <p:spPr>
          <a:xfrm flipH="1">
            <a:off x="3564830" y="1091679"/>
            <a:ext cx="4628499" cy="384202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18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التكوين:</a:t>
            </a:r>
          </a:p>
          <a:p>
            <a:pPr marL="285750" lvl="0" indent="-28575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1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رواسب فيضيه تكونت عند مصب النهر.</a:t>
            </a:r>
          </a:p>
          <a:p>
            <a:pPr marL="285750" lvl="0" indent="-28575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1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ترسبت هذه الرواسب في مياه شاطئية.</a:t>
            </a:r>
          </a:p>
          <a:p>
            <a:pPr marL="285750" lvl="0" indent="-28575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1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تطورت وتحولت الي سهل دلتا.</a:t>
            </a:r>
          </a:p>
          <a:p>
            <a:pPr marL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18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الحدود:</a:t>
            </a:r>
          </a:p>
          <a:p>
            <a:pPr marL="285750" lvl="0" indent="-28575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1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رأس قمة الدلتا شمال غرب القاهرة ونقطة التفرع قرب القنطرة.</a:t>
            </a:r>
          </a:p>
          <a:p>
            <a:pPr marL="285750" lvl="0" indent="-28575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1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قاعدة الدلتا تمتد علي ساحل البحر المتوسط.</a:t>
            </a:r>
          </a:p>
          <a:p>
            <a:pPr marL="285750" lvl="0" indent="-28575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1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من شرق بورسعيد الي غرب الإسكندرية.</a:t>
            </a:r>
            <a:endParaRPr sz="1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  <a:p>
            <a:pPr marL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9" name="Google Shape;1169;p39"/>
          <p:cNvSpPr/>
          <p:nvPr/>
        </p:nvSpPr>
        <p:spPr>
          <a:xfrm flipH="1">
            <a:off x="2330208" y="59508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0" name="Google Shape;1170;p39"/>
          <p:cNvGrpSpPr/>
          <p:nvPr/>
        </p:nvGrpSpPr>
        <p:grpSpPr>
          <a:xfrm>
            <a:off x="3823331" y="331847"/>
            <a:ext cx="2249891" cy="976673"/>
            <a:chOff x="5085720" y="658171"/>
            <a:chExt cx="2249891" cy="976673"/>
          </a:xfrm>
        </p:grpSpPr>
        <p:sp>
          <p:nvSpPr>
            <p:cNvPr id="1171" name="Google Shape;1171;p39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0" name="Google Shape;1180;p3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4" y="931069"/>
            <a:ext cx="3545487" cy="316748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181" name="Google Shape;1181;p39"/>
          <p:cNvGrpSpPr/>
          <p:nvPr/>
        </p:nvGrpSpPr>
        <p:grpSpPr>
          <a:xfrm rot="-6211075">
            <a:off x="7693098" y="3849565"/>
            <a:ext cx="1042487" cy="889212"/>
            <a:chOff x="5794823" y="394529"/>
            <a:chExt cx="1647605" cy="1405361"/>
          </a:xfrm>
        </p:grpSpPr>
        <p:sp>
          <p:nvSpPr>
            <p:cNvPr id="1182" name="Google Shape;1182;p39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39"/>
          <p:cNvGrpSpPr/>
          <p:nvPr/>
        </p:nvGrpSpPr>
        <p:grpSpPr>
          <a:xfrm rot="10800000">
            <a:off x="2643820" y="3436696"/>
            <a:ext cx="2249891" cy="976673"/>
            <a:chOff x="5085720" y="658171"/>
            <a:chExt cx="2249891" cy="976673"/>
          </a:xfrm>
        </p:grpSpPr>
        <p:sp>
          <p:nvSpPr>
            <p:cNvPr id="1185" name="Google Shape;1185;p39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Picture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0" name="Picture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1" name="Picture 3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 txBox="1">
            <a:spLocks noGrp="1"/>
          </p:cNvSpPr>
          <p:nvPr>
            <p:ph type="title"/>
          </p:nvPr>
        </p:nvSpPr>
        <p:spPr>
          <a:xfrm flipH="1">
            <a:off x="3706853" y="193361"/>
            <a:ext cx="3396940" cy="66631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4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منخفض الفيوم</a:t>
            </a:r>
            <a:endParaRPr sz="44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168" name="Google Shape;1168;p39"/>
          <p:cNvSpPr txBox="1">
            <a:spLocks noGrp="1"/>
          </p:cNvSpPr>
          <p:nvPr>
            <p:ph type="subTitle" idx="1"/>
          </p:nvPr>
        </p:nvSpPr>
        <p:spPr>
          <a:xfrm flipH="1">
            <a:off x="3010450" y="859678"/>
            <a:ext cx="5290455" cy="42838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18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التكوين:</a:t>
            </a:r>
          </a:p>
          <a:p>
            <a:pPr marL="285750" lvl="0" indent="-28575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1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عن طريق العوامل الباطنية وعمليات النحت المائي.</a:t>
            </a:r>
          </a:p>
          <a:p>
            <a:pPr marL="285750" lvl="0" indent="-28575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1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عن طريق الرياح في صخور الهضبة الجيرية.</a:t>
            </a:r>
          </a:p>
          <a:p>
            <a:pPr marL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18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الانحدار:</a:t>
            </a:r>
          </a:p>
          <a:p>
            <a:pPr marL="285750" lvl="0" indent="-28575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1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ينحدر قاع المنخفض انحدار عام باتجاه الشمال الغربي</a:t>
            </a:r>
          </a:p>
          <a:p>
            <a:pPr marL="285750" lvl="0" indent="-28575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1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بحيرة قارون اخفض منطقة في المنخفض.</a:t>
            </a:r>
            <a:endParaRPr sz="1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  <a:p>
            <a:pPr marL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18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الانفصال عن الوادي:</a:t>
            </a:r>
          </a:p>
          <a:p>
            <a:pPr marL="285750" lvl="0" indent="-28575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1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يفصل المنخفض عن وادي النيل هضبة جيرية.</a:t>
            </a:r>
          </a:p>
          <a:p>
            <a:pPr marL="285750" lvl="0" indent="-28575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1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يجري بالمنخفض بحر يوسف.</a:t>
            </a:r>
          </a:p>
          <a:p>
            <a:pPr marL="285750" lvl="0" indent="-28575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1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رواسب قاع منخفض الفيوم تتميز بوجود رواسب نهرية</a:t>
            </a:r>
            <a:endParaRPr sz="1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169" name="Google Shape;1169;p39"/>
          <p:cNvSpPr/>
          <p:nvPr/>
        </p:nvSpPr>
        <p:spPr>
          <a:xfrm flipH="1">
            <a:off x="2330208" y="59508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0" name="Google Shape;1170;p39"/>
          <p:cNvGrpSpPr/>
          <p:nvPr/>
        </p:nvGrpSpPr>
        <p:grpSpPr>
          <a:xfrm>
            <a:off x="3823331" y="331847"/>
            <a:ext cx="2249891" cy="976673"/>
            <a:chOff x="5085720" y="658171"/>
            <a:chExt cx="2249891" cy="976673"/>
          </a:xfrm>
        </p:grpSpPr>
        <p:sp>
          <p:nvSpPr>
            <p:cNvPr id="1171" name="Google Shape;1171;p39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0" name="Google Shape;1180;p3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" y="2336394"/>
            <a:ext cx="3321848" cy="2709263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181" name="Google Shape;1181;p39"/>
          <p:cNvGrpSpPr/>
          <p:nvPr/>
        </p:nvGrpSpPr>
        <p:grpSpPr>
          <a:xfrm rot="-6211075">
            <a:off x="7779661" y="4304164"/>
            <a:ext cx="1042487" cy="889212"/>
            <a:chOff x="5794823" y="394529"/>
            <a:chExt cx="1647605" cy="1405361"/>
          </a:xfrm>
        </p:grpSpPr>
        <p:sp>
          <p:nvSpPr>
            <p:cNvPr id="1182" name="Google Shape;1182;p39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39"/>
          <p:cNvGrpSpPr/>
          <p:nvPr/>
        </p:nvGrpSpPr>
        <p:grpSpPr>
          <a:xfrm rot="10800000">
            <a:off x="2643820" y="3436696"/>
            <a:ext cx="2249891" cy="976673"/>
            <a:chOff x="5085720" y="658171"/>
            <a:chExt cx="2249891" cy="976673"/>
          </a:xfrm>
        </p:grpSpPr>
        <p:sp>
          <p:nvSpPr>
            <p:cNvPr id="1185" name="Google Shape;1185;p39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Picture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08" y="1400024"/>
            <a:ext cx="428122" cy="428122"/>
          </a:xfrm>
          <a:prstGeom prst="rect">
            <a:avLst/>
          </a:prstGeom>
        </p:spPr>
      </p:pic>
      <p:pic>
        <p:nvPicPr>
          <p:cNvPr id="30" name="Picture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18" y="1275254"/>
            <a:ext cx="677662" cy="677662"/>
          </a:xfrm>
          <a:prstGeom prst="rect">
            <a:avLst/>
          </a:prstGeom>
        </p:spPr>
      </p:pic>
      <p:pic>
        <p:nvPicPr>
          <p:cNvPr id="31" name="Picture 3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668" y="1400024"/>
            <a:ext cx="428122" cy="4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76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p35"/>
          <p:cNvGrpSpPr/>
          <p:nvPr/>
        </p:nvGrpSpPr>
        <p:grpSpPr>
          <a:xfrm rot="-1702476">
            <a:off x="4941214" y="1585991"/>
            <a:ext cx="718695" cy="613027"/>
            <a:chOff x="5794823" y="394529"/>
            <a:chExt cx="1647605" cy="1405361"/>
          </a:xfrm>
        </p:grpSpPr>
        <p:sp>
          <p:nvSpPr>
            <p:cNvPr id="798" name="Google Shape;798;p35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35"/>
          <p:cNvGrpSpPr/>
          <p:nvPr/>
        </p:nvGrpSpPr>
        <p:grpSpPr>
          <a:xfrm>
            <a:off x="914400" y="1356675"/>
            <a:ext cx="3136399" cy="2891625"/>
            <a:chOff x="914400" y="1356675"/>
            <a:chExt cx="3136399" cy="2891625"/>
          </a:xfrm>
        </p:grpSpPr>
        <p:grpSp>
          <p:nvGrpSpPr>
            <p:cNvPr id="801" name="Google Shape;801;p35"/>
            <p:cNvGrpSpPr/>
            <p:nvPr/>
          </p:nvGrpSpPr>
          <p:grpSpPr>
            <a:xfrm flipH="1">
              <a:off x="914400" y="1356675"/>
              <a:ext cx="3136399" cy="2891625"/>
              <a:chOff x="5160525" y="1032825"/>
              <a:chExt cx="3136399" cy="2891625"/>
            </a:xfrm>
          </p:grpSpPr>
          <p:sp>
            <p:nvSpPr>
              <p:cNvPr id="802" name="Google Shape;802;p35"/>
              <p:cNvSpPr/>
              <p:nvPr/>
            </p:nvSpPr>
            <p:spPr>
              <a:xfrm>
                <a:off x="7678458" y="1103757"/>
                <a:ext cx="33236" cy="209491"/>
              </a:xfrm>
              <a:custGeom>
                <a:avLst/>
                <a:gdLst/>
                <a:ahLst/>
                <a:cxnLst/>
                <a:rect l="l" t="t" r="r" b="b"/>
                <a:pathLst>
                  <a:path w="574" h="3618" extrusionOk="0">
                    <a:moveTo>
                      <a:pt x="122" y="1"/>
                    </a:moveTo>
                    <a:cubicBezTo>
                      <a:pt x="95" y="1"/>
                      <a:pt x="69" y="22"/>
                      <a:pt x="61" y="51"/>
                    </a:cubicBezTo>
                    <a:cubicBezTo>
                      <a:pt x="1" y="280"/>
                      <a:pt x="78" y="506"/>
                      <a:pt x="155" y="722"/>
                    </a:cubicBezTo>
                    <a:lnTo>
                      <a:pt x="176" y="779"/>
                    </a:lnTo>
                    <a:cubicBezTo>
                      <a:pt x="281" y="1090"/>
                      <a:pt x="351" y="1413"/>
                      <a:pt x="389" y="1737"/>
                    </a:cubicBezTo>
                    <a:cubicBezTo>
                      <a:pt x="449" y="2264"/>
                      <a:pt x="415" y="2801"/>
                      <a:pt x="375" y="3256"/>
                    </a:cubicBezTo>
                    <a:cubicBezTo>
                      <a:pt x="368" y="3354"/>
                      <a:pt x="355" y="3483"/>
                      <a:pt x="426" y="3587"/>
                    </a:cubicBezTo>
                    <a:cubicBezTo>
                      <a:pt x="436" y="3607"/>
                      <a:pt x="456" y="3617"/>
                      <a:pt x="476" y="3617"/>
                    </a:cubicBezTo>
                    <a:cubicBezTo>
                      <a:pt x="490" y="3617"/>
                      <a:pt x="504" y="3614"/>
                      <a:pt x="513" y="3604"/>
                    </a:cubicBezTo>
                    <a:cubicBezTo>
                      <a:pt x="544" y="3587"/>
                      <a:pt x="551" y="3547"/>
                      <a:pt x="530" y="3516"/>
                    </a:cubicBezTo>
                    <a:cubicBezTo>
                      <a:pt x="490" y="3455"/>
                      <a:pt x="493" y="3368"/>
                      <a:pt x="504" y="3270"/>
                    </a:cubicBezTo>
                    <a:cubicBezTo>
                      <a:pt x="544" y="2804"/>
                      <a:pt x="574" y="2261"/>
                      <a:pt x="513" y="1724"/>
                    </a:cubicBezTo>
                    <a:cubicBezTo>
                      <a:pt x="476" y="1390"/>
                      <a:pt x="402" y="1060"/>
                      <a:pt x="294" y="739"/>
                    </a:cubicBezTo>
                    <a:lnTo>
                      <a:pt x="274" y="681"/>
                    </a:lnTo>
                    <a:cubicBezTo>
                      <a:pt x="206" y="482"/>
                      <a:pt x="135" y="273"/>
                      <a:pt x="186" y="81"/>
                    </a:cubicBezTo>
                    <a:cubicBezTo>
                      <a:pt x="193" y="47"/>
                      <a:pt x="172" y="13"/>
                      <a:pt x="139" y="4"/>
                    </a:cubicBezTo>
                    <a:cubicBezTo>
                      <a:pt x="134" y="2"/>
                      <a:pt x="128" y="1"/>
                      <a:pt x="122" y="1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7688823" y="1302423"/>
                <a:ext cx="50259" cy="56918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83" extrusionOk="0">
                    <a:moveTo>
                      <a:pt x="382" y="1"/>
                    </a:moveTo>
                    <a:cubicBezTo>
                      <a:pt x="274" y="1"/>
                      <a:pt x="162" y="58"/>
                      <a:pt x="95" y="156"/>
                    </a:cubicBezTo>
                    <a:cubicBezTo>
                      <a:pt x="24" y="264"/>
                      <a:pt x="1" y="412"/>
                      <a:pt x="34" y="571"/>
                    </a:cubicBezTo>
                    <a:cubicBezTo>
                      <a:pt x="54" y="669"/>
                      <a:pt x="91" y="760"/>
                      <a:pt x="125" y="848"/>
                    </a:cubicBezTo>
                    <a:cubicBezTo>
                      <a:pt x="138" y="878"/>
                      <a:pt x="149" y="908"/>
                      <a:pt x="163" y="942"/>
                    </a:cubicBezTo>
                    <a:cubicBezTo>
                      <a:pt x="172" y="966"/>
                      <a:pt x="196" y="983"/>
                      <a:pt x="219" y="983"/>
                    </a:cubicBezTo>
                    <a:cubicBezTo>
                      <a:pt x="230" y="983"/>
                      <a:pt x="236" y="979"/>
                      <a:pt x="244" y="979"/>
                    </a:cubicBezTo>
                    <a:cubicBezTo>
                      <a:pt x="277" y="966"/>
                      <a:pt x="294" y="929"/>
                      <a:pt x="280" y="898"/>
                    </a:cubicBezTo>
                    <a:cubicBezTo>
                      <a:pt x="267" y="865"/>
                      <a:pt x="257" y="831"/>
                      <a:pt x="244" y="801"/>
                    </a:cubicBezTo>
                    <a:cubicBezTo>
                      <a:pt x="210" y="712"/>
                      <a:pt x="176" y="631"/>
                      <a:pt x="159" y="547"/>
                    </a:cubicBezTo>
                    <a:cubicBezTo>
                      <a:pt x="142" y="473"/>
                      <a:pt x="129" y="335"/>
                      <a:pt x="199" y="227"/>
                    </a:cubicBezTo>
                    <a:cubicBezTo>
                      <a:pt x="239" y="169"/>
                      <a:pt x="312" y="126"/>
                      <a:pt x="382" y="126"/>
                    </a:cubicBezTo>
                    <a:cubicBezTo>
                      <a:pt x="406" y="126"/>
                      <a:pt x="430" y="131"/>
                      <a:pt x="452" y="142"/>
                    </a:cubicBezTo>
                    <a:cubicBezTo>
                      <a:pt x="527" y="180"/>
                      <a:pt x="563" y="274"/>
                      <a:pt x="597" y="372"/>
                    </a:cubicBezTo>
                    <a:lnTo>
                      <a:pt x="736" y="770"/>
                    </a:lnTo>
                    <a:cubicBezTo>
                      <a:pt x="744" y="797"/>
                      <a:pt x="769" y="814"/>
                      <a:pt x="797" y="814"/>
                    </a:cubicBezTo>
                    <a:cubicBezTo>
                      <a:pt x="803" y="814"/>
                      <a:pt x="810" y="813"/>
                      <a:pt x="817" y="810"/>
                    </a:cubicBezTo>
                    <a:cubicBezTo>
                      <a:pt x="851" y="801"/>
                      <a:pt x="867" y="763"/>
                      <a:pt x="854" y="729"/>
                    </a:cubicBezTo>
                    <a:lnTo>
                      <a:pt x="716" y="331"/>
                    </a:lnTo>
                    <a:cubicBezTo>
                      <a:pt x="675" y="210"/>
                      <a:pt x="624" y="88"/>
                      <a:pt x="510" y="31"/>
                    </a:cubicBezTo>
                    <a:cubicBezTo>
                      <a:pt x="470" y="11"/>
                      <a:pt x="427" y="1"/>
                      <a:pt x="382" y="1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7697624" y="1303929"/>
                <a:ext cx="16618" cy="50723"/>
              </a:xfrm>
              <a:custGeom>
                <a:avLst/>
                <a:gdLst/>
                <a:ahLst/>
                <a:cxnLst/>
                <a:rect l="l" t="t" r="r" b="b"/>
                <a:pathLst>
                  <a:path w="287" h="876" extrusionOk="0">
                    <a:moveTo>
                      <a:pt x="154" y="0"/>
                    </a:moveTo>
                    <a:cubicBezTo>
                      <a:pt x="134" y="0"/>
                      <a:pt x="114" y="10"/>
                      <a:pt x="101" y="29"/>
                    </a:cubicBezTo>
                    <a:cubicBezTo>
                      <a:pt x="78" y="56"/>
                      <a:pt x="64" y="93"/>
                      <a:pt x="51" y="140"/>
                    </a:cubicBezTo>
                    <a:cubicBezTo>
                      <a:pt x="0" y="336"/>
                      <a:pt x="51" y="542"/>
                      <a:pt x="105" y="697"/>
                    </a:cubicBezTo>
                    <a:cubicBezTo>
                      <a:pt x="118" y="744"/>
                      <a:pt x="135" y="791"/>
                      <a:pt x="159" y="839"/>
                    </a:cubicBezTo>
                    <a:cubicBezTo>
                      <a:pt x="168" y="862"/>
                      <a:pt x="193" y="876"/>
                      <a:pt x="216" y="876"/>
                    </a:cubicBezTo>
                    <a:cubicBezTo>
                      <a:pt x="223" y="876"/>
                      <a:pt x="233" y="872"/>
                      <a:pt x="240" y="869"/>
                    </a:cubicBezTo>
                    <a:cubicBezTo>
                      <a:pt x="274" y="856"/>
                      <a:pt x="287" y="815"/>
                      <a:pt x="274" y="784"/>
                    </a:cubicBezTo>
                    <a:cubicBezTo>
                      <a:pt x="254" y="744"/>
                      <a:pt x="240" y="700"/>
                      <a:pt x="223" y="657"/>
                    </a:cubicBezTo>
                    <a:cubicBezTo>
                      <a:pt x="179" y="518"/>
                      <a:pt x="128" y="336"/>
                      <a:pt x="173" y="174"/>
                    </a:cubicBezTo>
                    <a:cubicBezTo>
                      <a:pt x="182" y="140"/>
                      <a:pt x="193" y="120"/>
                      <a:pt x="203" y="103"/>
                    </a:cubicBezTo>
                    <a:cubicBezTo>
                      <a:pt x="223" y="73"/>
                      <a:pt x="216" y="32"/>
                      <a:pt x="189" y="12"/>
                    </a:cubicBezTo>
                    <a:cubicBezTo>
                      <a:pt x="178" y="4"/>
                      <a:pt x="166" y="0"/>
                      <a:pt x="154" y="0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7705267" y="1304681"/>
                <a:ext cx="24840" cy="5269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910" extrusionOk="0">
                    <a:moveTo>
                      <a:pt x="72" y="1"/>
                    </a:moveTo>
                    <a:cubicBezTo>
                      <a:pt x="61" y="1"/>
                      <a:pt x="50" y="3"/>
                      <a:pt x="41" y="9"/>
                    </a:cubicBezTo>
                    <a:cubicBezTo>
                      <a:pt x="10" y="26"/>
                      <a:pt x="0" y="63"/>
                      <a:pt x="16" y="94"/>
                    </a:cubicBezTo>
                    <a:cubicBezTo>
                      <a:pt x="151" y="333"/>
                      <a:pt x="246" y="589"/>
                      <a:pt x="296" y="859"/>
                    </a:cubicBezTo>
                    <a:cubicBezTo>
                      <a:pt x="304" y="890"/>
                      <a:pt x="330" y="910"/>
                      <a:pt x="357" y="910"/>
                    </a:cubicBezTo>
                    <a:lnTo>
                      <a:pt x="371" y="910"/>
                    </a:lnTo>
                    <a:cubicBezTo>
                      <a:pt x="405" y="903"/>
                      <a:pt x="428" y="869"/>
                      <a:pt x="421" y="835"/>
                    </a:cubicBezTo>
                    <a:cubicBezTo>
                      <a:pt x="368" y="552"/>
                      <a:pt x="270" y="282"/>
                      <a:pt x="128" y="33"/>
                    </a:cubicBezTo>
                    <a:cubicBezTo>
                      <a:pt x="116" y="12"/>
                      <a:pt x="94" y="1"/>
                      <a:pt x="72" y="1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5595438" y="1854995"/>
                <a:ext cx="2227799" cy="1718894"/>
              </a:xfrm>
              <a:custGeom>
                <a:avLst/>
                <a:gdLst/>
                <a:ahLst/>
                <a:cxnLst/>
                <a:rect l="l" t="t" r="r" b="b"/>
                <a:pathLst>
                  <a:path w="38475" h="29686" extrusionOk="0">
                    <a:moveTo>
                      <a:pt x="8874" y="0"/>
                    </a:moveTo>
                    <a:cubicBezTo>
                      <a:pt x="8355" y="0"/>
                      <a:pt x="7836" y="31"/>
                      <a:pt x="7326" y="135"/>
                    </a:cubicBezTo>
                    <a:cubicBezTo>
                      <a:pt x="5282" y="557"/>
                      <a:pt x="3645" y="2106"/>
                      <a:pt x="2420" y="3800"/>
                    </a:cubicBezTo>
                    <a:cubicBezTo>
                      <a:pt x="1799" y="4661"/>
                      <a:pt x="1249" y="5581"/>
                      <a:pt x="895" y="6580"/>
                    </a:cubicBezTo>
                    <a:cubicBezTo>
                      <a:pt x="541" y="7583"/>
                      <a:pt x="388" y="8645"/>
                      <a:pt x="298" y="9702"/>
                    </a:cubicBezTo>
                    <a:cubicBezTo>
                      <a:pt x="1" y="13120"/>
                      <a:pt x="314" y="16626"/>
                      <a:pt x="1529" y="19832"/>
                    </a:cubicBezTo>
                    <a:cubicBezTo>
                      <a:pt x="2748" y="23037"/>
                      <a:pt x="4907" y="25932"/>
                      <a:pt x="7819" y="27748"/>
                    </a:cubicBezTo>
                    <a:cubicBezTo>
                      <a:pt x="9809" y="28986"/>
                      <a:pt x="12157" y="29685"/>
                      <a:pt x="14493" y="29685"/>
                    </a:cubicBezTo>
                    <a:cubicBezTo>
                      <a:pt x="15574" y="29685"/>
                      <a:pt x="16653" y="29535"/>
                      <a:pt x="17692" y="29219"/>
                    </a:cubicBezTo>
                    <a:cubicBezTo>
                      <a:pt x="18185" y="29067"/>
                      <a:pt x="18722" y="28888"/>
                      <a:pt x="19238" y="28814"/>
                    </a:cubicBezTo>
                    <a:cubicBezTo>
                      <a:pt x="19754" y="28888"/>
                      <a:pt x="20290" y="29067"/>
                      <a:pt x="20783" y="29219"/>
                    </a:cubicBezTo>
                    <a:cubicBezTo>
                      <a:pt x="21822" y="29535"/>
                      <a:pt x="22901" y="29685"/>
                      <a:pt x="23983" y="29685"/>
                    </a:cubicBezTo>
                    <a:cubicBezTo>
                      <a:pt x="26318" y="29685"/>
                      <a:pt x="28666" y="28986"/>
                      <a:pt x="30656" y="27748"/>
                    </a:cubicBezTo>
                    <a:cubicBezTo>
                      <a:pt x="33569" y="25932"/>
                      <a:pt x="35728" y="23037"/>
                      <a:pt x="36946" y="19832"/>
                    </a:cubicBezTo>
                    <a:cubicBezTo>
                      <a:pt x="38161" y="16626"/>
                      <a:pt x="38475" y="13120"/>
                      <a:pt x="38178" y="9702"/>
                    </a:cubicBezTo>
                    <a:cubicBezTo>
                      <a:pt x="38087" y="8645"/>
                      <a:pt x="37935" y="7583"/>
                      <a:pt x="37581" y="6580"/>
                    </a:cubicBezTo>
                    <a:cubicBezTo>
                      <a:pt x="37227" y="5581"/>
                      <a:pt x="36676" y="4661"/>
                      <a:pt x="36056" y="3800"/>
                    </a:cubicBezTo>
                    <a:cubicBezTo>
                      <a:pt x="34830" y="2106"/>
                      <a:pt x="33198" y="557"/>
                      <a:pt x="31149" y="135"/>
                    </a:cubicBezTo>
                    <a:cubicBezTo>
                      <a:pt x="30640" y="31"/>
                      <a:pt x="30121" y="0"/>
                      <a:pt x="29602" y="0"/>
                    </a:cubicBezTo>
                    <a:cubicBezTo>
                      <a:pt x="29382" y="0"/>
                      <a:pt x="29161" y="6"/>
                      <a:pt x="28942" y="14"/>
                    </a:cubicBezTo>
                    <a:cubicBezTo>
                      <a:pt x="27666" y="65"/>
                      <a:pt x="26381" y="207"/>
                      <a:pt x="25173" y="618"/>
                    </a:cubicBezTo>
                    <a:cubicBezTo>
                      <a:pt x="23446" y="1208"/>
                      <a:pt x="21792" y="1948"/>
                      <a:pt x="19973" y="2123"/>
                    </a:cubicBezTo>
                    <a:cubicBezTo>
                      <a:pt x="19697" y="2150"/>
                      <a:pt x="19454" y="2170"/>
                      <a:pt x="19238" y="2180"/>
                    </a:cubicBezTo>
                    <a:cubicBezTo>
                      <a:pt x="19021" y="2170"/>
                      <a:pt x="18778" y="2150"/>
                      <a:pt x="18502" y="2123"/>
                    </a:cubicBezTo>
                    <a:cubicBezTo>
                      <a:pt x="16683" y="1948"/>
                      <a:pt x="15030" y="1208"/>
                      <a:pt x="13302" y="618"/>
                    </a:cubicBezTo>
                    <a:cubicBezTo>
                      <a:pt x="12094" y="207"/>
                      <a:pt x="10809" y="65"/>
                      <a:pt x="9536" y="14"/>
                    </a:cubicBezTo>
                    <a:cubicBezTo>
                      <a:pt x="9316" y="6"/>
                      <a:pt x="9095" y="0"/>
                      <a:pt x="88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6503017" y="1964895"/>
                <a:ext cx="468142" cy="100171"/>
              </a:xfrm>
              <a:custGeom>
                <a:avLst/>
                <a:gdLst/>
                <a:ahLst/>
                <a:cxnLst/>
                <a:rect l="l" t="t" r="r" b="b"/>
                <a:pathLst>
                  <a:path w="8085" h="1730" extrusionOk="0">
                    <a:moveTo>
                      <a:pt x="7824" y="0"/>
                    </a:moveTo>
                    <a:cubicBezTo>
                      <a:pt x="7507" y="0"/>
                      <a:pt x="7185" y="153"/>
                      <a:pt x="6884" y="282"/>
                    </a:cubicBezTo>
                    <a:cubicBezTo>
                      <a:pt x="6006" y="658"/>
                      <a:pt x="5056" y="832"/>
                      <a:pt x="4101" y="832"/>
                    </a:cubicBezTo>
                    <a:cubicBezTo>
                      <a:pt x="3085" y="832"/>
                      <a:pt x="2063" y="635"/>
                      <a:pt x="1114" y="276"/>
                    </a:cubicBezTo>
                    <a:cubicBezTo>
                      <a:pt x="943" y="210"/>
                      <a:pt x="682" y="125"/>
                      <a:pt x="456" y="125"/>
                    </a:cubicBezTo>
                    <a:cubicBezTo>
                      <a:pt x="213" y="125"/>
                      <a:pt x="11" y="223"/>
                      <a:pt x="4" y="552"/>
                    </a:cubicBezTo>
                    <a:cubicBezTo>
                      <a:pt x="0" y="630"/>
                      <a:pt x="21" y="698"/>
                      <a:pt x="61" y="758"/>
                    </a:cubicBezTo>
                    <a:cubicBezTo>
                      <a:pt x="199" y="984"/>
                      <a:pt x="564" y="1112"/>
                      <a:pt x="773" y="1207"/>
                    </a:cubicBezTo>
                    <a:cubicBezTo>
                      <a:pt x="1566" y="1572"/>
                      <a:pt x="2404" y="1729"/>
                      <a:pt x="3249" y="1729"/>
                    </a:cubicBezTo>
                    <a:cubicBezTo>
                      <a:pt x="4760" y="1729"/>
                      <a:pt x="6290" y="1228"/>
                      <a:pt x="7613" y="525"/>
                    </a:cubicBezTo>
                    <a:cubicBezTo>
                      <a:pt x="7815" y="417"/>
                      <a:pt x="8044" y="265"/>
                      <a:pt x="8085" y="39"/>
                    </a:cubicBezTo>
                    <a:cubicBezTo>
                      <a:pt x="7999" y="12"/>
                      <a:pt x="7912" y="0"/>
                      <a:pt x="7824" y="0"/>
                    </a:cubicBezTo>
                    <a:close/>
                  </a:path>
                </a:pathLst>
              </a:custGeom>
              <a:solidFill>
                <a:srgbClr val="9E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6049112" y="1902476"/>
                <a:ext cx="1774133" cy="1671414"/>
              </a:xfrm>
              <a:custGeom>
                <a:avLst/>
                <a:gdLst/>
                <a:ahLst/>
                <a:cxnLst/>
                <a:rect l="l" t="t" r="r" b="b"/>
                <a:pathLst>
                  <a:path w="30640" h="28866" extrusionOk="0">
                    <a:moveTo>
                      <a:pt x="25092" y="0"/>
                    </a:moveTo>
                    <a:lnTo>
                      <a:pt x="25092" y="0"/>
                    </a:lnTo>
                    <a:cubicBezTo>
                      <a:pt x="25977" y="1877"/>
                      <a:pt x="26654" y="3850"/>
                      <a:pt x="27067" y="5881"/>
                    </a:cubicBezTo>
                    <a:cubicBezTo>
                      <a:pt x="27302" y="7060"/>
                      <a:pt x="27451" y="8254"/>
                      <a:pt x="27498" y="9452"/>
                    </a:cubicBezTo>
                    <a:cubicBezTo>
                      <a:pt x="27650" y="13450"/>
                      <a:pt x="26651" y="17523"/>
                      <a:pt x="24424" y="20843"/>
                    </a:cubicBezTo>
                    <a:cubicBezTo>
                      <a:pt x="23257" y="22581"/>
                      <a:pt x="21708" y="24140"/>
                      <a:pt x="19758" y="24889"/>
                    </a:cubicBezTo>
                    <a:cubicBezTo>
                      <a:pt x="18610" y="25331"/>
                      <a:pt x="17415" y="25469"/>
                      <a:pt x="16196" y="25469"/>
                    </a:cubicBezTo>
                    <a:cubicBezTo>
                      <a:pt x="15178" y="25469"/>
                      <a:pt x="14144" y="25373"/>
                      <a:pt x="13106" y="25277"/>
                    </a:cubicBezTo>
                    <a:cubicBezTo>
                      <a:pt x="12068" y="25181"/>
                      <a:pt x="11027" y="25085"/>
                      <a:pt x="9996" y="25085"/>
                    </a:cubicBezTo>
                    <a:cubicBezTo>
                      <a:pt x="9259" y="25085"/>
                      <a:pt x="8527" y="25134"/>
                      <a:pt x="7805" y="25268"/>
                    </a:cubicBezTo>
                    <a:cubicBezTo>
                      <a:pt x="5973" y="25609"/>
                      <a:pt x="4276" y="26479"/>
                      <a:pt x="2444" y="26810"/>
                    </a:cubicBezTo>
                    <a:cubicBezTo>
                      <a:pt x="1871" y="26913"/>
                      <a:pt x="1290" y="26961"/>
                      <a:pt x="709" y="26961"/>
                    </a:cubicBezTo>
                    <a:cubicBezTo>
                      <a:pt x="473" y="26961"/>
                      <a:pt x="237" y="26953"/>
                      <a:pt x="1" y="26937"/>
                    </a:cubicBezTo>
                    <a:lnTo>
                      <a:pt x="1" y="26937"/>
                    </a:lnTo>
                    <a:cubicBezTo>
                      <a:pt x="1987" y="28170"/>
                      <a:pt x="4328" y="28865"/>
                      <a:pt x="6656" y="28865"/>
                    </a:cubicBezTo>
                    <a:cubicBezTo>
                      <a:pt x="7738" y="28865"/>
                      <a:pt x="8818" y="28715"/>
                      <a:pt x="9857" y="28399"/>
                    </a:cubicBezTo>
                    <a:cubicBezTo>
                      <a:pt x="10350" y="28247"/>
                      <a:pt x="10887" y="28068"/>
                      <a:pt x="11403" y="27994"/>
                    </a:cubicBezTo>
                    <a:cubicBezTo>
                      <a:pt x="11919" y="28068"/>
                      <a:pt x="12455" y="28247"/>
                      <a:pt x="12948" y="28399"/>
                    </a:cubicBezTo>
                    <a:cubicBezTo>
                      <a:pt x="13987" y="28715"/>
                      <a:pt x="15066" y="28865"/>
                      <a:pt x="16148" y="28865"/>
                    </a:cubicBezTo>
                    <a:cubicBezTo>
                      <a:pt x="18483" y="28865"/>
                      <a:pt x="20831" y="28166"/>
                      <a:pt x="22821" y="26928"/>
                    </a:cubicBezTo>
                    <a:cubicBezTo>
                      <a:pt x="25734" y="25112"/>
                      <a:pt x="27893" y="22217"/>
                      <a:pt x="29111" y="19012"/>
                    </a:cubicBezTo>
                    <a:cubicBezTo>
                      <a:pt x="30326" y="15806"/>
                      <a:pt x="30640" y="12300"/>
                      <a:pt x="30343" y="8882"/>
                    </a:cubicBezTo>
                    <a:cubicBezTo>
                      <a:pt x="30252" y="7825"/>
                      <a:pt x="30100" y="6763"/>
                      <a:pt x="29746" y="5760"/>
                    </a:cubicBezTo>
                    <a:cubicBezTo>
                      <a:pt x="29392" y="4761"/>
                      <a:pt x="28841" y="3841"/>
                      <a:pt x="28221" y="2980"/>
                    </a:cubicBezTo>
                    <a:cubicBezTo>
                      <a:pt x="27374" y="1809"/>
                      <a:pt x="26330" y="709"/>
                      <a:pt x="250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7423451" y="2013245"/>
                <a:ext cx="163459" cy="190962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298" extrusionOk="0">
                    <a:moveTo>
                      <a:pt x="1078" y="1"/>
                    </a:moveTo>
                    <a:cubicBezTo>
                      <a:pt x="978" y="1"/>
                      <a:pt x="881" y="18"/>
                      <a:pt x="787" y="55"/>
                    </a:cubicBezTo>
                    <a:cubicBezTo>
                      <a:pt x="200" y="284"/>
                      <a:pt x="1" y="1185"/>
                      <a:pt x="345" y="2065"/>
                    </a:cubicBezTo>
                    <a:cubicBezTo>
                      <a:pt x="635" y="2807"/>
                      <a:pt x="1216" y="3297"/>
                      <a:pt x="1743" y="3297"/>
                    </a:cubicBezTo>
                    <a:cubicBezTo>
                      <a:pt x="1842" y="3297"/>
                      <a:pt x="1940" y="3280"/>
                      <a:pt x="2033" y="3244"/>
                    </a:cubicBezTo>
                    <a:cubicBezTo>
                      <a:pt x="2623" y="3014"/>
                      <a:pt x="2822" y="2113"/>
                      <a:pt x="2478" y="1232"/>
                    </a:cubicBezTo>
                    <a:cubicBezTo>
                      <a:pt x="2188" y="491"/>
                      <a:pt x="1607" y="1"/>
                      <a:pt x="1078" y="1"/>
                    </a:cubicBezTo>
                    <a:close/>
                  </a:path>
                </a:pathLst>
              </a:custGeom>
              <a:solidFill>
                <a:srgbClr val="A5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6447893" y="3372758"/>
                <a:ext cx="19629" cy="555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96" extrusionOk="0">
                    <a:moveTo>
                      <a:pt x="338" y="0"/>
                    </a:moveTo>
                    <a:cubicBezTo>
                      <a:pt x="227" y="27"/>
                      <a:pt x="112" y="58"/>
                      <a:pt x="1" y="88"/>
                    </a:cubicBezTo>
                    <a:cubicBezTo>
                      <a:pt x="116" y="92"/>
                      <a:pt x="200" y="92"/>
                      <a:pt x="338" y="95"/>
                    </a:cubicBez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80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6726351" y="1694371"/>
                <a:ext cx="811" cy="1216"/>
              </a:xfrm>
              <a:custGeom>
                <a:avLst/>
                <a:gdLst/>
                <a:ahLst/>
                <a:cxnLst/>
                <a:rect l="l" t="t" r="r" b="b"/>
                <a:pathLst>
                  <a:path w="14" h="21" extrusionOk="0">
                    <a:moveTo>
                      <a:pt x="1" y="0"/>
                    </a:moveTo>
                    <a:cubicBezTo>
                      <a:pt x="1" y="0"/>
                      <a:pt x="1" y="21"/>
                      <a:pt x="14" y="2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6737816" y="1478623"/>
                <a:ext cx="713648" cy="328076"/>
              </a:xfrm>
              <a:custGeom>
                <a:avLst/>
                <a:gdLst/>
                <a:ahLst/>
                <a:cxnLst/>
                <a:rect l="l" t="t" r="r" b="b"/>
                <a:pathLst>
                  <a:path w="12325" h="5666" extrusionOk="0">
                    <a:moveTo>
                      <a:pt x="8821" y="1"/>
                    </a:moveTo>
                    <a:cubicBezTo>
                      <a:pt x="7504" y="1"/>
                      <a:pt x="6198" y="288"/>
                      <a:pt x="5039" y="909"/>
                    </a:cubicBezTo>
                    <a:cubicBezTo>
                      <a:pt x="4344" y="1284"/>
                      <a:pt x="3713" y="1770"/>
                      <a:pt x="3086" y="2252"/>
                    </a:cubicBezTo>
                    <a:cubicBezTo>
                      <a:pt x="2592" y="2630"/>
                      <a:pt x="2100" y="3008"/>
                      <a:pt x="1608" y="3386"/>
                    </a:cubicBezTo>
                    <a:cubicBezTo>
                      <a:pt x="946" y="3892"/>
                      <a:pt x="1" y="4651"/>
                      <a:pt x="1236" y="5100"/>
                    </a:cubicBezTo>
                    <a:cubicBezTo>
                      <a:pt x="2228" y="5461"/>
                      <a:pt x="3291" y="5603"/>
                      <a:pt x="4344" y="5650"/>
                    </a:cubicBezTo>
                    <a:cubicBezTo>
                      <a:pt x="4547" y="5659"/>
                      <a:pt x="4751" y="5665"/>
                      <a:pt x="4955" y="5665"/>
                    </a:cubicBezTo>
                    <a:cubicBezTo>
                      <a:pt x="5269" y="5665"/>
                      <a:pt x="5582" y="5651"/>
                      <a:pt x="5893" y="5616"/>
                    </a:cubicBezTo>
                    <a:cubicBezTo>
                      <a:pt x="8329" y="5353"/>
                      <a:pt x="10522" y="3821"/>
                      <a:pt x="11930" y="1813"/>
                    </a:cubicBezTo>
                    <a:cubicBezTo>
                      <a:pt x="12128" y="1536"/>
                      <a:pt x="12318" y="1226"/>
                      <a:pt x="12324" y="885"/>
                    </a:cubicBezTo>
                    <a:cubicBezTo>
                      <a:pt x="12324" y="828"/>
                      <a:pt x="12321" y="770"/>
                      <a:pt x="12294" y="720"/>
                    </a:cubicBezTo>
                    <a:cubicBezTo>
                      <a:pt x="12250" y="646"/>
                      <a:pt x="12162" y="612"/>
                      <a:pt x="12081" y="582"/>
                    </a:cubicBezTo>
                    <a:cubicBezTo>
                      <a:pt x="11042" y="204"/>
                      <a:pt x="9928" y="1"/>
                      <a:pt x="8821" y="1"/>
                    </a:cubicBezTo>
                    <a:close/>
                  </a:path>
                </a:pathLst>
              </a:custGeom>
              <a:solidFill>
                <a:srgbClr val="94C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6761267" y="1478623"/>
                <a:ext cx="690198" cy="275790"/>
              </a:xfrm>
              <a:custGeom>
                <a:avLst/>
                <a:gdLst/>
                <a:ahLst/>
                <a:cxnLst/>
                <a:rect l="l" t="t" r="r" b="b"/>
                <a:pathLst>
                  <a:path w="11920" h="4763" extrusionOk="0">
                    <a:moveTo>
                      <a:pt x="8416" y="1"/>
                    </a:moveTo>
                    <a:cubicBezTo>
                      <a:pt x="7099" y="1"/>
                      <a:pt x="5793" y="288"/>
                      <a:pt x="4634" y="909"/>
                    </a:cubicBezTo>
                    <a:cubicBezTo>
                      <a:pt x="3939" y="1284"/>
                      <a:pt x="3308" y="1770"/>
                      <a:pt x="2681" y="2252"/>
                    </a:cubicBezTo>
                    <a:cubicBezTo>
                      <a:pt x="2187" y="2630"/>
                      <a:pt x="1695" y="3008"/>
                      <a:pt x="1203" y="3386"/>
                    </a:cubicBezTo>
                    <a:cubicBezTo>
                      <a:pt x="689" y="3781"/>
                      <a:pt x="1" y="4327"/>
                      <a:pt x="305" y="4763"/>
                    </a:cubicBezTo>
                    <a:cubicBezTo>
                      <a:pt x="714" y="4364"/>
                      <a:pt x="1817" y="3430"/>
                      <a:pt x="4040" y="2427"/>
                    </a:cubicBezTo>
                    <a:cubicBezTo>
                      <a:pt x="6344" y="1386"/>
                      <a:pt x="8947" y="925"/>
                      <a:pt x="10756" y="925"/>
                    </a:cubicBezTo>
                    <a:cubicBezTo>
                      <a:pt x="11192" y="925"/>
                      <a:pt x="11581" y="952"/>
                      <a:pt x="11910" y="1004"/>
                    </a:cubicBezTo>
                    <a:cubicBezTo>
                      <a:pt x="11916" y="963"/>
                      <a:pt x="11919" y="926"/>
                      <a:pt x="11919" y="885"/>
                    </a:cubicBezTo>
                    <a:cubicBezTo>
                      <a:pt x="11919" y="828"/>
                      <a:pt x="11916" y="770"/>
                      <a:pt x="11889" y="720"/>
                    </a:cubicBezTo>
                    <a:cubicBezTo>
                      <a:pt x="11845" y="646"/>
                      <a:pt x="11757" y="612"/>
                      <a:pt x="11676" y="582"/>
                    </a:cubicBezTo>
                    <a:cubicBezTo>
                      <a:pt x="10637" y="204"/>
                      <a:pt x="9523" y="1"/>
                      <a:pt x="8416" y="1"/>
                    </a:cubicBezTo>
                    <a:close/>
                  </a:path>
                </a:pathLst>
              </a:custGeom>
              <a:solidFill>
                <a:srgbClr val="789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6778290" y="1528999"/>
                <a:ext cx="662810" cy="223446"/>
              </a:xfrm>
              <a:custGeom>
                <a:avLst/>
                <a:gdLst/>
                <a:ahLst/>
                <a:cxnLst/>
                <a:rect l="l" t="t" r="r" b="b"/>
                <a:pathLst>
                  <a:path w="11447" h="3859" extrusionOk="0">
                    <a:moveTo>
                      <a:pt x="10426" y="1"/>
                    </a:moveTo>
                    <a:cubicBezTo>
                      <a:pt x="4410" y="1"/>
                      <a:pt x="43" y="3719"/>
                      <a:pt x="18" y="3761"/>
                    </a:cubicBezTo>
                    <a:cubicBezTo>
                      <a:pt x="1" y="3788"/>
                      <a:pt x="7" y="3832"/>
                      <a:pt x="38" y="3848"/>
                    </a:cubicBezTo>
                    <a:cubicBezTo>
                      <a:pt x="48" y="3856"/>
                      <a:pt x="58" y="3859"/>
                      <a:pt x="71" y="3859"/>
                    </a:cubicBezTo>
                    <a:cubicBezTo>
                      <a:pt x="92" y="3859"/>
                      <a:pt x="109" y="3852"/>
                      <a:pt x="122" y="3832"/>
                    </a:cubicBezTo>
                    <a:cubicBezTo>
                      <a:pt x="158" y="3794"/>
                      <a:pt x="4416" y="125"/>
                      <a:pt x="10414" y="125"/>
                    </a:cubicBezTo>
                    <a:cubicBezTo>
                      <a:pt x="10730" y="125"/>
                      <a:pt x="11051" y="136"/>
                      <a:pt x="11376" y="157"/>
                    </a:cubicBezTo>
                    <a:cubicBezTo>
                      <a:pt x="11378" y="157"/>
                      <a:pt x="11380" y="157"/>
                      <a:pt x="11382" y="157"/>
                    </a:cubicBezTo>
                    <a:cubicBezTo>
                      <a:pt x="11416" y="157"/>
                      <a:pt x="11443" y="132"/>
                      <a:pt x="11443" y="100"/>
                    </a:cubicBezTo>
                    <a:cubicBezTo>
                      <a:pt x="11446" y="62"/>
                      <a:pt x="11420" y="32"/>
                      <a:pt x="11386" y="32"/>
                    </a:cubicBezTo>
                    <a:cubicBezTo>
                      <a:pt x="11062" y="11"/>
                      <a:pt x="10742" y="1"/>
                      <a:pt x="10426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6945747" y="1566752"/>
                <a:ext cx="63403" cy="77821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344" extrusionOk="0">
                    <a:moveTo>
                      <a:pt x="1073" y="1"/>
                    </a:moveTo>
                    <a:cubicBezTo>
                      <a:pt x="1070" y="1"/>
                      <a:pt x="1066" y="2"/>
                      <a:pt x="1063" y="5"/>
                    </a:cubicBezTo>
                    <a:cubicBezTo>
                      <a:pt x="949" y="78"/>
                      <a:pt x="834" y="156"/>
                      <a:pt x="733" y="248"/>
                    </a:cubicBezTo>
                    <a:cubicBezTo>
                      <a:pt x="628" y="338"/>
                      <a:pt x="530" y="436"/>
                      <a:pt x="443" y="544"/>
                    </a:cubicBezTo>
                    <a:cubicBezTo>
                      <a:pt x="355" y="649"/>
                      <a:pt x="274" y="764"/>
                      <a:pt x="203" y="882"/>
                    </a:cubicBezTo>
                    <a:cubicBezTo>
                      <a:pt x="129" y="1000"/>
                      <a:pt x="65" y="1122"/>
                      <a:pt x="14" y="1257"/>
                    </a:cubicBezTo>
                    <a:lnTo>
                      <a:pt x="11" y="1260"/>
                    </a:lnTo>
                    <a:cubicBezTo>
                      <a:pt x="1" y="1293"/>
                      <a:pt x="18" y="1327"/>
                      <a:pt x="51" y="1341"/>
                    </a:cubicBezTo>
                    <a:cubicBezTo>
                      <a:pt x="57" y="1343"/>
                      <a:pt x="64" y="1344"/>
                      <a:pt x="70" y="1344"/>
                    </a:cubicBezTo>
                    <a:cubicBezTo>
                      <a:pt x="98" y="1344"/>
                      <a:pt x="124" y="1327"/>
                      <a:pt x="132" y="1301"/>
                    </a:cubicBezTo>
                    <a:lnTo>
                      <a:pt x="132" y="1297"/>
                    </a:lnTo>
                    <a:cubicBezTo>
                      <a:pt x="173" y="1176"/>
                      <a:pt x="230" y="1050"/>
                      <a:pt x="291" y="933"/>
                    </a:cubicBezTo>
                    <a:cubicBezTo>
                      <a:pt x="355" y="815"/>
                      <a:pt x="426" y="700"/>
                      <a:pt x="507" y="595"/>
                    </a:cubicBezTo>
                    <a:cubicBezTo>
                      <a:pt x="585" y="487"/>
                      <a:pt x="675" y="382"/>
                      <a:pt x="770" y="291"/>
                    </a:cubicBezTo>
                    <a:cubicBezTo>
                      <a:pt x="864" y="193"/>
                      <a:pt x="973" y="112"/>
                      <a:pt x="1084" y="35"/>
                    </a:cubicBezTo>
                    <a:lnTo>
                      <a:pt x="1084" y="31"/>
                    </a:lnTo>
                    <a:cubicBezTo>
                      <a:pt x="1091" y="28"/>
                      <a:pt x="1094" y="18"/>
                      <a:pt x="1087" y="8"/>
                    </a:cubicBezTo>
                    <a:cubicBezTo>
                      <a:pt x="1085" y="4"/>
                      <a:pt x="1079" y="1"/>
                      <a:pt x="1073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5188500" y="3638550"/>
                <a:ext cx="3076500" cy="2859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6878174" y="1673815"/>
                <a:ext cx="143077" cy="58134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004" extrusionOk="0">
                    <a:moveTo>
                      <a:pt x="74" y="0"/>
                    </a:moveTo>
                    <a:cubicBezTo>
                      <a:pt x="60" y="0"/>
                      <a:pt x="47" y="5"/>
                      <a:pt x="34" y="15"/>
                    </a:cubicBezTo>
                    <a:cubicBezTo>
                      <a:pt x="7" y="35"/>
                      <a:pt x="0" y="72"/>
                      <a:pt x="24" y="103"/>
                    </a:cubicBezTo>
                    <a:cubicBezTo>
                      <a:pt x="165" y="291"/>
                      <a:pt x="341" y="433"/>
                      <a:pt x="530" y="555"/>
                    </a:cubicBezTo>
                    <a:cubicBezTo>
                      <a:pt x="719" y="676"/>
                      <a:pt x="925" y="771"/>
                      <a:pt x="1134" y="841"/>
                    </a:cubicBezTo>
                    <a:cubicBezTo>
                      <a:pt x="1347" y="909"/>
                      <a:pt x="1565" y="956"/>
                      <a:pt x="1785" y="980"/>
                    </a:cubicBezTo>
                    <a:cubicBezTo>
                      <a:pt x="1897" y="997"/>
                      <a:pt x="2008" y="997"/>
                      <a:pt x="2116" y="1003"/>
                    </a:cubicBezTo>
                    <a:cubicBezTo>
                      <a:pt x="2227" y="1003"/>
                      <a:pt x="2339" y="1003"/>
                      <a:pt x="2450" y="1000"/>
                    </a:cubicBezTo>
                    <a:cubicBezTo>
                      <a:pt x="2460" y="1000"/>
                      <a:pt x="2470" y="990"/>
                      <a:pt x="2470" y="980"/>
                    </a:cubicBezTo>
                    <a:cubicBezTo>
                      <a:pt x="2470" y="967"/>
                      <a:pt x="2460" y="956"/>
                      <a:pt x="2450" y="956"/>
                    </a:cubicBezTo>
                    <a:lnTo>
                      <a:pt x="2447" y="956"/>
                    </a:lnTo>
                    <a:lnTo>
                      <a:pt x="2119" y="950"/>
                    </a:lnTo>
                    <a:cubicBezTo>
                      <a:pt x="2011" y="939"/>
                      <a:pt x="1900" y="936"/>
                      <a:pt x="1795" y="916"/>
                    </a:cubicBezTo>
                    <a:cubicBezTo>
                      <a:pt x="1579" y="886"/>
                      <a:pt x="1367" y="835"/>
                      <a:pt x="1161" y="760"/>
                    </a:cubicBezTo>
                    <a:cubicBezTo>
                      <a:pt x="958" y="687"/>
                      <a:pt x="766" y="589"/>
                      <a:pt x="587" y="467"/>
                    </a:cubicBezTo>
                    <a:cubicBezTo>
                      <a:pt x="411" y="346"/>
                      <a:pt x="246" y="197"/>
                      <a:pt x="128" y="31"/>
                    </a:cubicBezTo>
                    <a:lnTo>
                      <a:pt x="125" y="28"/>
                    </a:lnTo>
                    <a:lnTo>
                      <a:pt x="125" y="25"/>
                    </a:lnTo>
                    <a:cubicBezTo>
                      <a:pt x="111" y="9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7057327" y="1511512"/>
                <a:ext cx="72552" cy="84306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456" extrusionOk="0">
                    <a:moveTo>
                      <a:pt x="1245" y="1"/>
                    </a:moveTo>
                    <a:cubicBezTo>
                      <a:pt x="1243" y="1"/>
                      <a:pt x="1240" y="2"/>
                      <a:pt x="1239" y="4"/>
                    </a:cubicBezTo>
                    <a:cubicBezTo>
                      <a:pt x="996" y="186"/>
                      <a:pt x="784" y="409"/>
                      <a:pt x="584" y="635"/>
                    </a:cubicBezTo>
                    <a:cubicBezTo>
                      <a:pt x="385" y="867"/>
                      <a:pt x="196" y="1104"/>
                      <a:pt x="21" y="1353"/>
                    </a:cubicBezTo>
                    <a:lnTo>
                      <a:pt x="17" y="1356"/>
                    </a:lnTo>
                    <a:cubicBezTo>
                      <a:pt x="0" y="1387"/>
                      <a:pt x="7" y="1428"/>
                      <a:pt x="38" y="1445"/>
                    </a:cubicBezTo>
                    <a:cubicBezTo>
                      <a:pt x="48" y="1452"/>
                      <a:pt x="60" y="1455"/>
                      <a:pt x="72" y="1455"/>
                    </a:cubicBezTo>
                    <a:cubicBezTo>
                      <a:pt x="93" y="1455"/>
                      <a:pt x="114" y="1444"/>
                      <a:pt x="125" y="1424"/>
                    </a:cubicBezTo>
                    <a:cubicBezTo>
                      <a:pt x="284" y="1171"/>
                      <a:pt x="456" y="922"/>
                      <a:pt x="638" y="682"/>
                    </a:cubicBezTo>
                    <a:cubicBezTo>
                      <a:pt x="824" y="442"/>
                      <a:pt x="1019" y="213"/>
                      <a:pt x="1249" y="14"/>
                    </a:cubicBezTo>
                    <a:cubicBezTo>
                      <a:pt x="1252" y="14"/>
                      <a:pt x="1252" y="7"/>
                      <a:pt x="1249" y="4"/>
                    </a:cubicBezTo>
                    <a:cubicBezTo>
                      <a:pt x="1249" y="2"/>
                      <a:pt x="1247" y="1"/>
                      <a:pt x="1245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7091143" y="1576306"/>
                <a:ext cx="117484" cy="86101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487" extrusionOk="0">
                    <a:moveTo>
                      <a:pt x="72" y="0"/>
                    </a:moveTo>
                    <a:cubicBezTo>
                      <a:pt x="61" y="0"/>
                      <a:pt x="51" y="3"/>
                      <a:pt x="41" y="8"/>
                    </a:cubicBezTo>
                    <a:cubicBezTo>
                      <a:pt x="10" y="25"/>
                      <a:pt x="0" y="66"/>
                      <a:pt x="17" y="96"/>
                    </a:cubicBezTo>
                    <a:cubicBezTo>
                      <a:pt x="128" y="278"/>
                      <a:pt x="253" y="444"/>
                      <a:pt x="395" y="595"/>
                    </a:cubicBezTo>
                    <a:cubicBezTo>
                      <a:pt x="536" y="748"/>
                      <a:pt x="695" y="885"/>
                      <a:pt x="864" y="1007"/>
                    </a:cubicBezTo>
                    <a:cubicBezTo>
                      <a:pt x="945" y="1072"/>
                      <a:pt x="1036" y="1122"/>
                      <a:pt x="1124" y="1176"/>
                    </a:cubicBezTo>
                    <a:cubicBezTo>
                      <a:pt x="1218" y="1220"/>
                      <a:pt x="1306" y="1274"/>
                      <a:pt x="1404" y="1310"/>
                    </a:cubicBezTo>
                    <a:cubicBezTo>
                      <a:pt x="1592" y="1395"/>
                      <a:pt x="1795" y="1442"/>
                      <a:pt x="1997" y="1486"/>
                    </a:cubicBezTo>
                    <a:cubicBezTo>
                      <a:pt x="2008" y="1486"/>
                      <a:pt x="2022" y="1480"/>
                      <a:pt x="2025" y="1466"/>
                    </a:cubicBezTo>
                    <a:cubicBezTo>
                      <a:pt x="2028" y="1456"/>
                      <a:pt x="2022" y="1442"/>
                      <a:pt x="2008" y="1439"/>
                    </a:cubicBezTo>
                    <a:lnTo>
                      <a:pt x="2005" y="1439"/>
                    </a:lnTo>
                    <a:cubicBezTo>
                      <a:pt x="1809" y="1391"/>
                      <a:pt x="1613" y="1338"/>
                      <a:pt x="1431" y="1250"/>
                    </a:cubicBezTo>
                    <a:cubicBezTo>
                      <a:pt x="1337" y="1213"/>
                      <a:pt x="1252" y="1156"/>
                      <a:pt x="1164" y="1108"/>
                    </a:cubicBezTo>
                    <a:cubicBezTo>
                      <a:pt x="1080" y="1055"/>
                      <a:pt x="992" y="1000"/>
                      <a:pt x="915" y="936"/>
                    </a:cubicBezTo>
                    <a:cubicBezTo>
                      <a:pt x="756" y="815"/>
                      <a:pt x="608" y="676"/>
                      <a:pt x="476" y="525"/>
                    </a:cubicBezTo>
                    <a:cubicBezTo>
                      <a:pt x="345" y="373"/>
                      <a:pt x="223" y="207"/>
                      <a:pt x="132" y="35"/>
                    </a:cubicBezTo>
                    <a:lnTo>
                      <a:pt x="128" y="32"/>
                    </a:lnTo>
                    <a:cubicBezTo>
                      <a:pt x="117" y="11"/>
                      <a:pt x="95" y="0"/>
                      <a:pt x="72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7241924" y="1540695"/>
                <a:ext cx="129238" cy="49796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860" extrusionOk="0">
                    <a:moveTo>
                      <a:pt x="71" y="0"/>
                    </a:moveTo>
                    <a:cubicBezTo>
                      <a:pt x="53" y="0"/>
                      <a:pt x="34" y="8"/>
                      <a:pt x="21" y="22"/>
                    </a:cubicBezTo>
                    <a:cubicBezTo>
                      <a:pt x="1" y="50"/>
                      <a:pt x="5" y="90"/>
                      <a:pt x="32" y="111"/>
                    </a:cubicBezTo>
                    <a:cubicBezTo>
                      <a:pt x="187" y="242"/>
                      <a:pt x="349" y="346"/>
                      <a:pt x="524" y="444"/>
                    </a:cubicBezTo>
                    <a:cubicBezTo>
                      <a:pt x="696" y="539"/>
                      <a:pt x="875" y="620"/>
                      <a:pt x="1061" y="684"/>
                    </a:cubicBezTo>
                    <a:cubicBezTo>
                      <a:pt x="1246" y="751"/>
                      <a:pt x="1435" y="799"/>
                      <a:pt x="1631" y="826"/>
                    </a:cubicBezTo>
                    <a:cubicBezTo>
                      <a:pt x="1773" y="851"/>
                      <a:pt x="1917" y="859"/>
                      <a:pt x="2062" y="859"/>
                    </a:cubicBezTo>
                    <a:cubicBezTo>
                      <a:pt x="2113" y="859"/>
                      <a:pt x="2164" y="858"/>
                      <a:pt x="2215" y="856"/>
                    </a:cubicBezTo>
                    <a:cubicBezTo>
                      <a:pt x="2225" y="856"/>
                      <a:pt x="2232" y="849"/>
                      <a:pt x="2232" y="839"/>
                    </a:cubicBezTo>
                    <a:cubicBezTo>
                      <a:pt x="2232" y="829"/>
                      <a:pt x="2225" y="822"/>
                      <a:pt x="2215" y="822"/>
                    </a:cubicBezTo>
                    <a:cubicBezTo>
                      <a:pt x="2022" y="819"/>
                      <a:pt x="1827" y="809"/>
                      <a:pt x="1641" y="768"/>
                    </a:cubicBezTo>
                    <a:cubicBezTo>
                      <a:pt x="1452" y="735"/>
                      <a:pt x="1267" y="681"/>
                      <a:pt x="1088" y="606"/>
                    </a:cubicBezTo>
                    <a:cubicBezTo>
                      <a:pt x="912" y="536"/>
                      <a:pt x="737" y="452"/>
                      <a:pt x="575" y="354"/>
                    </a:cubicBezTo>
                    <a:cubicBezTo>
                      <a:pt x="413" y="256"/>
                      <a:pt x="254" y="141"/>
                      <a:pt x="116" y="19"/>
                    </a:cubicBezTo>
                    <a:lnTo>
                      <a:pt x="113" y="16"/>
                    </a:lnTo>
                    <a:cubicBezTo>
                      <a:pt x="100" y="5"/>
                      <a:pt x="86" y="0"/>
                      <a:pt x="71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7260337" y="1506359"/>
                <a:ext cx="51649" cy="38158"/>
              </a:xfrm>
              <a:custGeom>
                <a:avLst/>
                <a:gdLst/>
                <a:ahLst/>
                <a:cxnLst/>
                <a:rect l="l" t="t" r="r" b="b"/>
                <a:pathLst>
                  <a:path w="892" h="659" extrusionOk="0">
                    <a:moveTo>
                      <a:pt x="873" y="0"/>
                    </a:moveTo>
                    <a:cubicBezTo>
                      <a:pt x="871" y="0"/>
                      <a:pt x="869" y="1"/>
                      <a:pt x="868" y="1"/>
                    </a:cubicBezTo>
                    <a:cubicBezTo>
                      <a:pt x="712" y="65"/>
                      <a:pt x="564" y="143"/>
                      <a:pt x="425" y="238"/>
                    </a:cubicBezTo>
                    <a:cubicBezTo>
                      <a:pt x="284" y="329"/>
                      <a:pt x="153" y="430"/>
                      <a:pt x="24" y="551"/>
                    </a:cubicBezTo>
                    <a:cubicBezTo>
                      <a:pt x="24" y="551"/>
                      <a:pt x="24" y="555"/>
                      <a:pt x="20" y="555"/>
                    </a:cubicBezTo>
                    <a:cubicBezTo>
                      <a:pt x="0" y="582"/>
                      <a:pt x="0" y="623"/>
                      <a:pt x="27" y="643"/>
                    </a:cubicBezTo>
                    <a:cubicBezTo>
                      <a:pt x="39" y="653"/>
                      <a:pt x="54" y="659"/>
                      <a:pt x="69" y="659"/>
                    </a:cubicBezTo>
                    <a:cubicBezTo>
                      <a:pt x="87" y="659"/>
                      <a:pt x="106" y="651"/>
                      <a:pt x="118" y="636"/>
                    </a:cubicBezTo>
                    <a:cubicBezTo>
                      <a:pt x="223" y="514"/>
                      <a:pt x="344" y="403"/>
                      <a:pt x="469" y="302"/>
                    </a:cubicBezTo>
                    <a:cubicBezTo>
                      <a:pt x="598" y="201"/>
                      <a:pt x="736" y="109"/>
                      <a:pt x="881" y="32"/>
                    </a:cubicBezTo>
                    <a:cubicBezTo>
                      <a:pt x="888" y="28"/>
                      <a:pt x="891" y="18"/>
                      <a:pt x="888" y="12"/>
                    </a:cubicBezTo>
                    <a:cubicBezTo>
                      <a:pt x="885" y="4"/>
                      <a:pt x="879" y="0"/>
                      <a:pt x="873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6653277" y="1407228"/>
                <a:ext cx="273589" cy="657367"/>
              </a:xfrm>
              <a:custGeom>
                <a:avLst/>
                <a:gdLst/>
                <a:ahLst/>
                <a:cxnLst/>
                <a:rect l="l" t="t" r="r" b="b"/>
                <a:pathLst>
                  <a:path w="4725" h="11353" extrusionOk="0">
                    <a:moveTo>
                      <a:pt x="2662" y="1"/>
                    </a:moveTo>
                    <a:cubicBezTo>
                      <a:pt x="2376" y="1"/>
                      <a:pt x="2185" y="78"/>
                      <a:pt x="2230" y="273"/>
                    </a:cubicBezTo>
                    <a:cubicBezTo>
                      <a:pt x="2230" y="273"/>
                      <a:pt x="104" y="7180"/>
                      <a:pt x="0" y="11165"/>
                    </a:cubicBezTo>
                    <a:cubicBezTo>
                      <a:pt x="0" y="11165"/>
                      <a:pt x="329" y="11353"/>
                      <a:pt x="799" y="11353"/>
                    </a:cubicBezTo>
                    <a:cubicBezTo>
                      <a:pt x="1034" y="11353"/>
                      <a:pt x="1304" y="11306"/>
                      <a:pt x="1586" y="11165"/>
                    </a:cubicBezTo>
                    <a:cubicBezTo>
                      <a:pt x="1586" y="11165"/>
                      <a:pt x="2291" y="3587"/>
                      <a:pt x="4090" y="1258"/>
                    </a:cubicBezTo>
                    <a:cubicBezTo>
                      <a:pt x="4090" y="1258"/>
                      <a:pt x="4725" y="978"/>
                      <a:pt x="4336" y="553"/>
                    </a:cubicBezTo>
                    <a:cubicBezTo>
                      <a:pt x="4082" y="277"/>
                      <a:pt x="3203" y="1"/>
                      <a:pt x="26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6678291" y="1435253"/>
                <a:ext cx="248575" cy="629284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10868" extrusionOk="0">
                    <a:moveTo>
                      <a:pt x="3827" y="1"/>
                    </a:moveTo>
                    <a:cubicBezTo>
                      <a:pt x="3816" y="79"/>
                      <a:pt x="3790" y="153"/>
                      <a:pt x="3746" y="217"/>
                    </a:cubicBezTo>
                    <a:cubicBezTo>
                      <a:pt x="3628" y="388"/>
                      <a:pt x="3420" y="474"/>
                      <a:pt x="3211" y="474"/>
                    </a:cubicBezTo>
                    <a:cubicBezTo>
                      <a:pt x="3099" y="474"/>
                      <a:pt x="2985" y="449"/>
                      <a:pt x="2885" y="399"/>
                    </a:cubicBezTo>
                    <a:lnTo>
                      <a:pt x="2885" y="399"/>
                    </a:lnTo>
                    <a:cubicBezTo>
                      <a:pt x="3074" y="899"/>
                      <a:pt x="2936" y="1459"/>
                      <a:pt x="2764" y="1965"/>
                    </a:cubicBezTo>
                    <a:cubicBezTo>
                      <a:pt x="2342" y="3207"/>
                      <a:pt x="1721" y="4394"/>
                      <a:pt x="1522" y="5694"/>
                    </a:cubicBezTo>
                    <a:cubicBezTo>
                      <a:pt x="1454" y="6123"/>
                      <a:pt x="1438" y="6557"/>
                      <a:pt x="1401" y="6990"/>
                    </a:cubicBezTo>
                    <a:cubicBezTo>
                      <a:pt x="1320" y="7907"/>
                      <a:pt x="1147" y="8819"/>
                      <a:pt x="887" y="9703"/>
                    </a:cubicBezTo>
                    <a:cubicBezTo>
                      <a:pt x="814" y="9952"/>
                      <a:pt x="733" y="10205"/>
                      <a:pt x="577" y="10415"/>
                    </a:cubicBezTo>
                    <a:cubicBezTo>
                      <a:pt x="435" y="10610"/>
                      <a:pt x="230" y="10756"/>
                      <a:pt x="0" y="10829"/>
                    </a:cubicBezTo>
                    <a:cubicBezTo>
                      <a:pt x="109" y="10852"/>
                      <a:pt x="234" y="10868"/>
                      <a:pt x="372" y="10868"/>
                    </a:cubicBezTo>
                    <a:cubicBezTo>
                      <a:pt x="605" y="10868"/>
                      <a:pt x="874" y="10821"/>
                      <a:pt x="1154" y="10681"/>
                    </a:cubicBezTo>
                    <a:cubicBezTo>
                      <a:pt x="1154" y="10681"/>
                      <a:pt x="1859" y="3103"/>
                      <a:pt x="3658" y="774"/>
                    </a:cubicBezTo>
                    <a:cubicBezTo>
                      <a:pt x="3658" y="774"/>
                      <a:pt x="4293" y="494"/>
                      <a:pt x="3904" y="69"/>
                    </a:cubicBezTo>
                    <a:cubicBezTo>
                      <a:pt x="3884" y="49"/>
                      <a:pt x="3857" y="25"/>
                      <a:pt x="3827" y="1"/>
                    </a:cubicBezTo>
                    <a:close/>
                  </a:path>
                </a:pathLst>
              </a:custGeom>
              <a:solidFill>
                <a:srgbClr val="4939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7401216" y="1091713"/>
                <a:ext cx="652272" cy="1106980"/>
              </a:xfrm>
              <a:custGeom>
                <a:avLst/>
                <a:gdLst/>
                <a:ahLst/>
                <a:cxnLst/>
                <a:rect l="l" t="t" r="r" b="b"/>
                <a:pathLst>
                  <a:path w="11265" h="19118" extrusionOk="0">
                    <a:moveTo>
                      <a:pt x="8508" y="1"/>
                    </a:moveTo>
                    <a:cubicBezTo>
                      <a:pt x="8268" y="1"/>
                      <a:pt x="8024" y="51"/>
                      <a:pt x="7792" y="157"/>
                    </a:cubicBezTo>
                    <a:cubicBezTo>
                      <a:pt x="6918" y="552"/>
                      <a:pt x="6530" y="1581"/>
                      <a:pt x="6927" y="2456"/>
                    </a:cubicBezTo>
                    <a:cubicBezTo>
                      <a:pt x="7519" y="3758"/>
                      <a:pt x="7751" y="5270"/>
                      <a:pt x="7592" y="6825"/>
                    </a:cubicBezTo>
                    <a:cubicBezTo>
                      <a:pt x="7444" y="8307"/>
                      <a:pt x="6961" y="9794"/>
                      <a:pt x="6155" y="11246"/>
                    </a:cubicBezTo>
                    <a:cubicBezTo>
                      <a:pt x="4974" y="13372"/>
                      <a:pt x="3280" y="15011"/>
                      <a:pt x="1384" y="15862"/>
                    </a:cubicBezTo>
                    <a:cubicBezTo>
                      <a:pt x="1384" y="15862"/>
                      <a:pt x="0" y="16259"/>
                      <a:pt x="1104" y="18190"/>
                    </a:cubicBezTo>
                    <a:cubicBezTo>
                      <a:pt x="1544" y="18960"/>
                      <a:pt x="2025" y="19117"/>
                      <a:pt x="2358" y="19117"/>
                    </a:cubicBezTo>
                    <a:cubicBezTo>
                      <a:pt x="2554" y="19117"/>
                      <a:pt x="2700" y="19063"/>
                      <a:pt x="2757" y="19047"/>
                    </a:cubicBezTo>
                    <a:cubicBezTo>
                      <a:pt x="2774" y="19040"/>
                      <a:pt x="2791" y="19037"/>
                      <a:pt x="2805" y="19030"/>
                    </a:cubicBezTo>
                    <a:cubicBezTo>
                      <a:pt x="5379" y="17876"/>
                      <a:pt x="7647" y="15710"/>
                      <a:pt x="9189" y="12933"/>
                    </a:cubicBezTo>
                    <a:cubicBezTo>
                      <a:pt x="10228" y="11063"/>
                      <a:pt x="10852" y="9126"/>
                      <a:pt x="11048" y="7173"/>
                    </a:cubicBezTo>
                    <a:cubicBezTo>
                      <a:pt x="11264" y="5007"/>
                      <a:pt x="10933" y="2881"/>
                      <a:pt x="10090" y="1018"/>
                    </a:cubicBezTo>
                    <a:cubicBezTo>
                      <a:pt x="9798" y="380"/>
                      <a:pt x="9167" y="1"/>
                      <a:pt x="8508" y="1"/>
                    </a:cubicBezTo>
                    <a:close/>
                  </a:path>
                </a:pathLst>
              </a:custGeom>
              <a:solidFill>
                <a:srgbClr val="E6B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7526461" y="1107810"/>
                <a:ext cx="342725" cy="890251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5375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4694" y="457"/>
                      <a:pt x="4404" y="1381"/>
                      <a:pt x="4764" y="2178"/>
                    </a:cubicBezTo>
                    <a:cubicBezTo>
                      <a:pt x="5356" y="3480"/>
                      <a:pt x="5588" y="4992"/>
                      <a:pt x="5429" y="6547"/>
                    </a:cubicBezTo>
                    <a:cubicBezTo>
                      <a:pt x="5281" y="8029"/>
                      <a:pt x="4798" y="9516"/>
                      <a:pt x="3992" y="10968"/>
                    </a:cubicBezTo>
                    <a:cubicBezTo>
                      <a:pt x="2973" y="12800"/>
                      <a:pt x="1576" y="14268"/>
                      <a:pt x="0" y="15182"/>
                    </a:cubicBezTo>
                    <a:cubicBezTo>
                      <a:pt x="537" y="14933"/>
                      <a:pt x="1046" y="14632"/>
                      <a:pt x="1519" y="14281"/>
                    </a:cubicBezTo>
                    <a:lnTo>
                      <a:pt x="1519" y="14281"/>
                    </a:lnTo>
                    <a:cubicBezTo>
                      <a:pt x="1515" y="14690"/>
                      <a:pt x="1687" y="15095"/>
                      <a:pt x="1984" y="15374"/>
                    </a:cubicBezTo>
                    <a:cubicBezTo>
                      <a:pt x="1981" y="15023"/>
                      <a:pt x="1779" y="14673"/>
                      <a:pt x="1883" y="14338"/>
                    </a:cubicBezTo>
                    <a:cubicBezTo>
                      <a:pt x="1927" y="14193"/>
                      <a:pt x="2025" y="14072"/>
                      <a:pt x="2123" y="13954"/>
                    </a:cubicBezTo>
                    <a:cubicBezTo>
                      <a:pt x="2487" y="13508"/>
                      <a:pt x="2852" y="13063"/>
                      <a:pt x="3216" y="12621"/>
                    </a:cubicBezTo>
                    <a:cubicBezTo>
                      <a:pt x="3314" y="12698"/>
                      <a:pt x="3351" y="12834"/>
                      <a:pt x="3422" y="12941"/>
                    </a:cubicBezTo>
                    <a:cubicBezTo>
                      <a:pt x="3471" y="13022"/>
                      <a:pt x="3564" y="13090"/>
                      <a:pt x="3652" y="13090"/>
                    </a:cubicBezTo>
                    <a:cubicBezTo>
                      <a:pt x="3682" y="13090"/>
                      <a:pt x="3712" y="13082"/>
                      <a:pt x="3739" y="13063"/>
                    </a:cubicBezTo>
                    <a:cubicBezTo>
                      <a:pt x="3820" y="13009"/>
                      <a:pt x="3827" y="12894"/>
                      <a:pt x="3827" y="12796"/>
                    </a:cubicBezTo>
                    <a:cubicBezTo>
                      <a:pt x="3837" y="12088"/>
                      <a:pt x="4043" y="11379"/>
                      <a:pt x="4411" y="10772"/>
                    </a:cubicBezTo>
                    <a:cubicBezTo>
                      <a:pt x="4461" y="10866"/>
                      <a:pt x="4512" y="10964"/>
                      <a:pt x="4596" y="11032"/>
                    </a:cubicBezTo>
                    <a:cubicBezTo>
                      <a:pt x="4646" y="11070"/>
                      <a:pt x="4712" y="11094"/>
                      <a:pt x="4776" y="11094"/>
                    </a:cubicBezTo>
                    <a:cubicBezTo>
                      <a:pt x="4818" y="11094"/>
                      <a:pt x="4859" y="11083"/>
                      <a:pt x="4893" y="11058"/>
                    </a:cubicBezTo>
                    <a:cubicBezTo>
                      <a:pt x="4987" y="10988"/>
                      <a:pt x="4998" y="10853"/>
                      <a:pt x="4998" y="10734"/>
                    </a:cubicBezTo>
                    <a:cubicBezTo>
                      <a:pt x="5004" y="10175"/>
                      <a:pt x="5045" y="9614"/>
                      <a:pt x="5119" y="9057"/>
                    </a:cubicBezTo>
                    <a:cubicBezTo>
                      <a:pt x="5133" y="8963"/>
                      <a:pt x="5146" y="8862"/>
                      <a:pt x="5197" y="8781"/>
                    </a:cubicBezTo>
                    <a:cubicBezTo>
                      <a:pt x="5262" y="8676"/>
                      <a:pt x="5385" y="8618"/>
                      <a:pt x="5506" y="8618"/>
                    </a:cubicBezTo>
                    <a:cubicBezTo>
                      <a:pt x="5579" y="8618"/>
                      <a:pt x="5651" y="8639"/>
                      <a:pt x="5710" y="8683"/>
                    </a:cubicBezTo>
                    <a:cubicBezTo>
                      <a:pt x="5898" y="7799"/>
                      <a:pt x="5524" y="6867"/>
                      <a:pt x="5710" y="5984"/>
                    </a:cubicBezTo>
                    <a:cubicBezTo>
                      <a:pt x="5918" y="4964"/>
                      <a:pt x="5605" y="3911"/>
                      <a:pt x="5224" y="2943"/>
                    </a:cubicBezTo>
                    <a:cubicBezTo>
                      <a:pt x="5105" y="2639"/>
                      <a:pt x="4984" y="2332"/>
                      <a:pt x="4917" y="2012"/>
                    </a:cubicBezTo>
                    <a:cubicBezTo>
                      <a:pt x="4775" y="1310"/>
                      <a:pt x="4957" y="538"/>
                      <a:pt x="5409" y="1"/>
                    </a:cubicBezTo>
                    <a:close/>
                  </a:path>
                </a:pathLst>
              </a:custGeom>
              <a:solidFill>
                <a:srgbClr val="EEC7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7468210" y="1252047"/>
                <a:ext cx="581515" cy="946648"/>
              </a:xfrm>
              <a:custGeom>
                <a:avLst/>
                <a:gdLst/>
                <a:ahLst/>
                <a:cxnLst/>
                <a:rect l="l" t="t" r="r" b="b"/>
                <a:pathLst>
                  <a:path w="10043" h="16349" extrusionOk="0">
                    <a:moveTo>
                      <a:pt x="9553" y="0"/>
                    </a:moveTo>
                    <a:cubicBezTo>
                      <a:pt x="9611" y="1340"/>
                      <a:pt x="9492" y="3051"/>
                      <a:pt x="9014" y="6202"/>
                    </a:cubicBezTo>
                    <a:cubicBezTo>
                      <a:pt x="8315" y="10815"/>
                      <a:pt x="3186" y="14594"/>
                      <a:pt x="1951" y="15424"/>
                    </a:cubicBezTo>
                    <a:cubicBezTo>
                      <a:pt x="1637" y="15636"/>
                      <a:pt x="1302" y="15715"/>
                      <a:pt x="977" y="15715"/>
                    </a:cubicBezTo>
                    <a:cubicBezTo>
                      <a:pt x="627" y="15715"/>
                      <a:pt x="289" y="15624"/>
                      <a:pt x="0" y="15509"/>
                    </a:cubicBezTo>
                    <a:lnTo>
                      <a:pt x="0" y="15509"/>
                    </a:lnTo>
                    <a:cubicBezTo>
                      <a:pt x="426" y="16203"/>
                      <a:pt x="882" y="16348"/>
                      <a:pt x="1203" y="16348"/>
                    </a:cubicBezTo>
                    <a:cubicBezTo>
                      <a:pt x="1398" y="16348"/>
                      <a:pt x="1542" y="16294"/>
                      <a:pt x="1600" y="16278"/>
                    </a:cubicBezTo>
                    <a:cubicBezTo>
                      <a:pt x="1617" y="16271"/>
                      <a:pt x="1634" y="16268"/>
                      <a:pt x="1648" y="16261"/>
                    </a:cubicBezTo>
                    <a:cubicBezTo>
                      <a:pt x="4222" y="15107"/>
                      <a:pt x="6490" y="12941"/>
                      <a:pt x="8032" y="10164"/>
                    </a:cubicBezTo>
                    <a:cubicBezTo>
                      <a:pt x="9071" y="8294"/>
                      <a:pt x="9695" y="6357"/>
                      <a:pt x="9891" y="4404"/>
                    </a:cubicBezTo>
                    <a:cubicBezTo>
                      <a:pt x="10042" y="2892"/>
                      <a:pt x="9925" y="1397"/>
                      <a:pt x="9553" y="0"/>
                    </a:cubicBezTo>
                    <a:close/>
                  </a:path>
                </a:pathLst>
              </a:custGeom>
              <a:solidFill>
                <a:srgbClr val="D69F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750561" y="1914056"/>
                <a:ext cx="422109" cy="301614"/>
              </a:xfrm>
              <a:custGeom>
                <a:avLst/>
                <a:gdLst/>
                <a:ahLst/>
                <a:cxnLst/>
                <a:rect l="l" t="t" r="r" b="b"/>
                <a:pathLst>
                  <a:path w="7290" h="5209" extrusionOk="0">
                    <a:moveTo>
                      <a:pt x="5365" y="1"/>
                    </a:moveTo>
                    <a:cubicBezTo>
                      <a:pt x="5080" y="1"/>
                      <a:pt x="4794" y="35"/>
                      <a:pt x="4515" y="98"/>
                    </a:cubicBezTo>
                    <a:cubicBezTo>
                      <a:pt x="3962" y="222"/>
                      <a:pt x="3425" y="445"/>
                      <a:pt x="2930" y="738"/>
                    </a:cubicBezTo>
                    <a:cubicBezTo>
                      <a:pt x="2086" y="1231"/>
                      <a:pt x="1344" y="1923"/>
                      <a:pt x="770" y="2679"/>
                    </a:cubicBezTo>
                    <a:cubicBezTo>
                      <a:pt x="413" y="3151"/>
                      <a:pt x="99" y="3684"/>
                      <a:pt x="24" y="4275"/>
                    </a:cubicBezTo>
                    <a:cubicBezTo>
                      <a:pt x="1" y="4487"/>
                      <a:pt x="8" y="4717"/>
                      <a:pt x="125" y="4896"/>
                    </a:cubicBezTo>
                    <a:cubicBezTo>
                      <a:pt x="259" y="5106"/>
                      <a:pt x="516" y="5209"/>
                      <a:pt x="766" y="5209"/>
                    </a:cubicBezTo>
                    <a:cubicBezTo>
                      <a:pt x="789" y="5209"/>
                      <a:pt x="811" y="5208"/>
                      <a:pt x="834" y="5206"/>
                    </a:cubicBezTo>
                    <a:cubicBezTo>
                      <a:pt x="1101" y="5186"/>
                      <a:pt x="1354" y="5061"/>
                      <a:pt x="1583" y="4916"/>
                    </a:cubicBezTo>
                    <a:cubicBezTo>
                      <a:pt x="2539" y="4315"/>
                      <a:pt x="3254" y="3333"/>
                      <a:pt x="4306" y="2918"/>
                    </a:cubicBezTo>
                    <a:cubicBezTo>
                      <a:pt x="4725" y="2756"/>
                      <a:pt x="5174" y="2692"/>
                      <a:pt x="5609" y="2591"/>
                    </a:cubicBezTo>
                    <a:cubicBezTo>
                      <a:pt x="6048" y="2490"/>
                      <a:pt x="6490" y="2341"/>
                      <a:pt x="6827" y="2048"/>
                    </a:cubicBezTo>
                    <a:cubicBezTo>
                      <a:pt x="7036" y="1862"/>
                      <a:pt x="7205" y="1616"/>
                      <a:pt x="7236" y="1339"/>
                    </a:cubicBezTo>
                    <a:cubicBezTo>
                      <a:pt x="7289" y="843"/>
                      <a:pt x="6915" y="344"/>
                      <a:pt x="6462" y="185"/>
                    </a:cubicBezTo>
                    <a:cubicBezTo>
                      <a:pt x="6110" y="59"/>
                      <a:pt x="5739" y="1"/>
                      <a:pt x="5365" y="1"/>
                    </a:cubicBezTo>
                    <a:close/>
                  </a:path>
                </a:pathLst>
              </a:custGeom>
              <a:solidFill>
                <a:srgbClr val="E2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7934044" y="1178741"/>
                <a:ext cx="42269" cy="4539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84" extrusionOk="0">
                    <a:moveTo>
                      <a:pt x="314" y="1"/>
                    </a:moveTo>
                    <a:cubicBezTo>
                      <a:pt x="309" y="1"/>
                      <a:pt x="305" y="1"/>
                      <a:pt x="301" y="1"/>
                    </a:cubicBezTo>
                    <a:cubicBezTo>
                      <a:pt x="212" y="1"/>
                      <a:pt x="125" y="45"/>
                      <a:pt x="74" y="115"/>
                    </a:cubicBezTo>
                    <a:cubicBezTo>
                      <a:pt x="24" y="183"/>
                      <a:pt x="4" y="267"/>
                      <a:pt x="4" y="341"/>
                    </a:cubicBezTo>
                    <a:cubicBezTo>
                      <a:pt x="0" y="503"/>
                      <a:pt x="67" y="635"/>
                      <a:pt x="105" y="766"/>
                    </a:cubicBezTo>
                    <a:cubicBezTo>
                      <a:pt x="108" y="777"/>
                      <a:pt x="119" y="783"/>
                      <a:pt x="128" y="783"/>
                    </a:cubicBezTo>
                    <a:cubicBezTo>
                      <a:pt x="139" y="780"/>
                      <a:pt x="148" y="770"/>
                      <a:pt x="148" y="760"/>
                    </a:cubicBezTo>
                    <a:cubicBezTo>
                      <a:pt x="135" y="615"/>
                      <a:pt x="85" y="476"/>
                      <a:pt x="98" y="348"/>
                    </a:cubicBezTo>
                    <a:cubicBezTo>
                      <a:pt x="105" y="220"/>
                      <a:pt x="186" y="109"/>
                      <a:pt x="304" y="106"/>
                    </a:cubicBezTo>
                    <a:cubicBezTo>
                      <a:pt x="361" y="106"/>
                      <a:pt x="415" y="126"/>
                      <a:pt x="455" y="166"/>
                    </a:cubicBezTo>
                    <a:cubicBezTo>
                      <a:pt x="499" y="210"/>
                      <a:pt x="530" y="271"/>
                      <a:pt x="560" y="331"/>
                    </a:cubicBezTo>
                    <a:cubicBezTo>
                      <a:pt x="621" y="453"/>
                      <a:pt x="655" y="591"/>
                      <a:pt x="695" y="726"/>
                    </a:cubicBezTo>
                    <a:cubicBezTo>
                      <a:pt x="698" y="736"/>
                      <a:pt x="706" y="740"/>
                      <a:pt x="715" y="740"/>
                    </a:cubicBezTo>
                    <a:cubicBezTo>
                      <a:pt x="722" y="740"/>
                      <a:pt x="729" y="730"/>
                      <a:pt x="729" y="719"/>
                    </a:cubicBezTo>
                    <a:cubicBezTo>
                      <a:pt x="715" y="578"/>
                      <a:pt x="695" y="436"/>
                      <a:pt x="641" y="297"/>
                    </a:cubicBezTo>
                    <a:cubicBezTo>
                      <a:pt x="614" y="227"/>
                      <a:pt x="584" y="159"/>
                      <a:pt x="530" y="95"/>
                    </a:cubicBezTo>
                    <a:cubicBezTo>
                      <a:pt x="479" y="34"/>
                      <a:pt x="392" y="1"/>
                      <a:pt x="314" y="1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7840414" y="1204682"/>
                <a:ext cx="39721" cy="50086"/>
              </a:xfrm>
              <a:custGeom>
                <a:avLst/>
                <a:gdLst/>
                <a:ahLst/>
                <a:cxnLst/>
                <a:rect l="l" t="t" r="r" b="b"/>
                <a:pathLst>
                  <a:path w="686" h="865" extrusionOk="0">
                    <a:moveTo>
                      <a:pt x="310" y="0"/>
                    </a:moveTo>
                    <a:cubicBezTo>
                      <a:pt x="273" y="0"/>
                      <a:pt x="236" y="7"/>
                      <a:pt x="203" y="22"/>
                    </a:cubicBezTo>
                    <a:cubicBezTo>
                      <a:pt x="126" y="49"/>
                      <a:pt x="55" y="120"/>
                      <a:pt x="31" y="201"/>
                    </a:cubicBezTo>
                    <a:cubicBezTo>
                      <a:pt x="4" y="278"/>
                      <a:pt x="1" y="352"/>
                      <a:pt x="4" y="427"/>
                    </a:cubicBezTo>
                    <a:cubicBezTo>
                      <a:pt x="11" y="578"/>
                      <a:pt x="48" y="717"/>
                      <a:pt x="92" y="852"/>
                    </a:cubicBezTo>
                    <a:cubicBezTo>
                      <a:pt x="96" y="862"/>
                      <a:pt x="102" y="865"/>
                      <a:pt x="112" y="865"/>
                    </a:cubicBezTo>
                    <a:cubicBezTo>
                      <a:pt x="119" y="862"/>
                      <a:pt x="126" y="855"/>
                      <a:pt x="126" y="845"/>
                    </a:cubicBezTo>
                    <a:cubicBezTo>
                      <a:pt x="109" y="703"/>
                      <a:pt x="88" y="565"/>
                      <a:pt x="92" y="427"/>
                    </a:cubicBezTo>
                    <a:cubicBezTo>
                      <a:pt x="96" y="359"/>
                      <a:pt x="102" y="292"/>
                      <a:pt x="126" y="234"/>
                    </a:cubicBezTo>
                    <a:cubicBezTo>
                      <a:pt x="146" y="181"/>
                      <a:pt x="186" y="140"/>
                      <a:pt x="241" y="120"/>
                    </a:cubicBezTo>
                    <a:cubicBezTo>
                      <a:pt x="263" y="111"/>
                      <a:pt x="286" y="107"/>
                      <a:pt x="309" y="107"/>
                    </a:cubicBezTo>
                    <a:cubicBezTo>
                      <a:pt x="396" y="107"/>
                      <a:pt x="479" y="170"/>
                      <a:pt x="527" y="262"/>
                    </a:cubicBezTo>
                    <a:cubicBezTo>
                      <a:pt x="588" y="373"/>
                      <a:pt x="598" y="521"/>
                      <a:pt x="642" y="659"/>
                    </a:cubicBezTo>
                    <a:cubicBezTo>
                      <a:pt x="645" y="667"/>
                      <a:pt x="655" y="673"/>
                      <a:pt x="666" y="673"/>
                    </a:cubicBezTo>
                    <a:cubicBezTo>
                      <a:pt x="675" y="670"/>
                      <a:pt x="686" y="659"/>
                      <a:pt x="683" y="650"/>
                    </a:cubicBezTo>
                    <a:cubicBezTo>
                      <a:pt x="666" y="511"/>
                      <a:pt x="675" y="366"/>
                      <a:pt x="611" y="217"/>
                    </a:cubicBezTo>
                    <a:cubicBezTo>
                      <a:pt x="577" y="147"/>
                      <a:pt x="527" y="79"/>
                      <a:pt x="453" y="39"/>
                    </a:cubicBezTo>
                    <a:cubicBezTo>
                      <a:pt x="410" y="13"/>
                      <a:pt x="360" y="0"/>
                      <a:pt x="310" y="0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7874403" y="1231491"/>
                <a:ext cx="92528" cy="57323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990" extrusionOk="0">
                    <a:moveTo>
                      <a:pt x="1300" y="1"/>
                    </a:moveTo>
                    <a:cubicBezTo>
                      <a:pt x="1133" y="1"/>
                      <a:pt x="996" y="125"/>
                      <a:pt x="855" y="207"/>
                    </a:cubicBezTo>
                    <a:cubicBezTo>
                      <a:pt x="740" y="271"/>
                      <a:pt x="612" y="315"/>
                      <a:pt x="480" y="335"/>
                    </a:cubicBezTo>
                    <a:cubicBezTo>
                      <a:pt x="395" y="349"/>
                      <a:pt x="291" y="332"/>
                      <a:pt x="210" y="366"/>
                    </a:cubicBezTo>
                    <a:cubicBezTo>
                      <a:pt x="1" y="447"/>
                      <a:pt x="38" y="770"/>
                      <a:pt x="197" y="885"/>
                    </a:cubicBezTo>
                    <a:cubicBezTo>
                      <a:pt x="244" y="919"/>
                      <a:pt x="301" y="939"/>
                      <a:pt x="359" y="953"/>
                    </a:cubicBezTo>
                    <a:cubicBezTo>
                      <a:pt x="454" y="977"/>
                      <a:pt x="552" y="990"/>
                      <a:pt x="650" y="990"/>
                    </a:cubicBezTo>
                    <a:cubicBezTo>
                      <a:pt x="781" y="990"/>
                      <a:pt x="912" y="967"/>
                      <a:pt x="1034" y="919"/>
                    </a:cubicBezTo>
                    <a:cubicBezTo>
                      <a:pt x="1242" y="834"/>
                      <a:pt x="1428" y="672"/>
                      <a:pt x="1529" y="467"/>
                    </a:cubicBezTo>
                    <a:cubicBezTo>
                      <a:pt x="1570" y="382"/>
                      <a:pt x="1597" y="281"/>
                      <a:pt x="1570" y="190"/>
                    </a:cubicBezTo>
                    <a:cubicBezTo>
                      <a:pt x="1536" y="82"/>
                      <a:pt x="1425" y="8"/>
                      <a:pt x="1314" y="1"/>
                    </a:cubicBezTo>
                    <a:cubicBezTo>
                      <a:pt x="1309" y="1"/>
                      <a:pt x="1304" y="1"/>
                      <a:pt x="1300" y="1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7848636" y="1457199"/>
                <a:ext cx="185114" cy="3271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5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81" y="432"/>
                      <a:pt x="1187" y="565"/>
                      <a:pt x="1713" y="565"/>
                    </a:cubicBezTo>
                    <a:cubicBezTo>
                      <a:pt x="2557" y="565"/>
                      <a:pt x="3196" y="223"/>
                      <a:pt x="3196" y="223"/>
                    </a:cubicBezTo>
                    <a:lnTo>
                      <a:pt x="3196" y="223"/>
                    </a:lnTo>
                    <a:cubicBezTo>
                      <a:pt x="2740" y="389"/>
                      <a:pt x="2298" y="450"/>
                      <a:pt x="1896" y="450"/>
                    </a:cubicBezTo>
                    <a:cubicBezTo>
                      <a:pt x="802" y="45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7822638" y="1616607"/>
                <a:ext cx="174923" cy="50549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8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26" y="703"/>
                      <a:pt x="1511" y="873"/>
                      <a:pt x="2098" y="873"/>
                    </a:cubicBezTo>
                    <a:cubicBezTo>
                      <a:pt x="2645" y="873"/>
                      <a:pt x="3021" y="726"/>
                      <a:pt x="3021" y="726"/>
                    </a:cubicBezTo>
                    <a:lnTo>
                      <a:pt x="3021" y="726"/>
                    </a:lnTo>
                    <a:cubicBezTo>
                      <a:pt x="2823" y="760"/>
                      <a:pt x="2628" y="775"/>
                      <a:pt x="2439" y="775"/>
                    </a:cubicBezTo>
                    <a:cubicBezTo>
                      <a:pt x="1080" y="7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7773593" y="1733050"/>
                <a:ext cx="159695" cy="79905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1380" extrusionOk="0">
                    <a:moveTo>
                      <a:pt x="1" y="0"/>
                    </a:moveTo>
                    <a:cubicBezTo>
                      <a:pt x="587" y="1215"/>
                      <a:pt x="1787" y="1379"/>
                      <a:pt x="2391" y="1379"/>
                    </a:cubicBezTo>
                    <a:cubicBezTo>
                      <a:pt x="2615" y="1379"/>
                      <a:pt x="2758" y="1357"/>
                      <a:pt x="2758" y="1357"/>
                    </a:cubicBezTo>
                    <a:cubicBezTo>
                      <a:pt x="774" y="124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7702662" y="1844630"/>
                <a:ext cx="129412" cy="119105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2057" extrusionOk="0">
                    <a:moveTo>
                      <a:pt x="1" y="1"/>
                    </a:moveTo>
                    <a:cubicBezTo>
                      <a:pt x="416" y="1952"/>
                      <a:pt x="1869" y="2057"/>
                      <a:pt x="2177" y="2057"/>
                    </a:cubicBezTo>
                    <a:cubicBezTo>
                      <a:pt x="2214" y="2057"/>
                      <a:pt x="2235" y="2055"/>
                      <a:pt x="2235" y="2055"/>
                    </a:cubicBezTo>
                    <a:cubicBezTo>
                      <a:pt x="484" y="169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7593629" y="1943529"/>
                <a:ext cx="109088" cy="151241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2612" extrusionOk="0">
                    <a:moveTo>
                      <a:pt x="251" y="0"/>
                    </a:moveTo>
                    <a:cubicBezTo>
                      <a:pt x="1" y="2244"/>
                      <a:pt x="1884" y="2612"/>
                      <a:pt x="1884" y="2612"/>
                    </a:cubicBezTo>
                    <a:cubicBezTo>
                      <a:pt x="163" y="1836"/>
                      <a:pt x="251" y="1"/>
                      <a:pt x="251" y="0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7782395" y="1071504"/>
                <a:ext cx="194263" cy="104919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1812" extrusionOk="0">
                    <a:moveTo>
                      <a:pt x="3001" y="0"/>
                    </a:moveTo>
                    <a:lnTo>
                      <a:pt x="0" y="760"/>
                    </a:lnTo>
                    <a:lnTo>
                      <a:pt x="223" y="1741"/>
                    </a:lnTo>
                    <a:cubicBezTo>
                      <a:pt x="223" y="1741"/>
                      <a:pt x="495" y="1812"/>
                      <a:pt x="936" y="1812"/>
                    </a:cubicBezTo>
                    <a:cubicBezTo>
                      <a:pt x="1524" y="1812"/>
                      <a:pt x="2412" y="1686"/>
                      <a:pt x="3355" y="1100"/>
                    </a:cubicBezTo>
                    <a:lnTo>
                      <a:pt x="3001" y="0"/>
                    </a:lnTo>
                    <a:close/>
                  </a:path>
                </a:pathLst>
              </a:custGeom>
              <a:solidFill>
                <a:srgbClr val="564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7673189" y="1032825"/>
                <a:ext cx="409950" cy="117889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2036" extrusionOk="0">
                    <a:moveTo>
                      <a:pt x="3186" y="0"/>
                    </a:moveTo>
                    <a:lnTo>
                      <a:pt x="0" y="1313"/>
                    </a:lnTo>
                    <a:lnTo>
                      <a:pt x="3199" y="2035"/>
                    </a:lnTo>
                    <a:lnTo>
                      <a:pt x="7080" y="783"/>
                    </a:lnTo>
                    <a:lnTo>
                      <a:pt x="31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7118821" y="2968650"/>
                <a:ext cx="1853" cy="12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22" extrusionOk="0">
                    <a:moveTo>
                      <a:pt x="11" y="1"/>
                    </a:moveTo>
                    <a:cubicBezTo>
                      <a:pt x="8" y="8"/>
                      <a:pt x="5" y="15"/>
                      <a:pt x="1" y="21"/>
                    </a:cubicBezTo>
                    <a:lnTo>
                      <a:pt x="32" y="21"/>
                    </a:lnTo>
                    <a:cubicBezTo>
                      <a:pt x="25" y="15"/>
                      <a:pt x="18" y="8"/>
                      <a:pt x="11" y="1"/>
                    </a:cubicBezTo>
                    <a:close/>
                  </a:path>
                </a:pathLst>
              </a:custGeom>
              <a:solidFill>
                <a:srgbClr val="7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851024" y="3158399"/>
                <a:ext cx="169828" cy="192294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3321" extrusionOk="0">
                    <a:moveTo>
                      <a:pt x="689" y="0"/>
                    </a:moveTo>
                    <a:cubicBezTo>
                      <a:pt x="189" y="0"/>
                      <a:pt x="0" y="254"/>
                      <a:pt x="0" y="254"/>
                    </a:cubicBezTo>
                    <a:cubicBezTo>
                      <a:pt x="0" y="254"/>
                      <a:pt x="678" y="3321"/>
                      <a:pt x="1748" y="3321"/>
                    </a:cubicBezTo>
                    <a:lnTo>
                      <a:pt x="1792" y="3321"/>
                    </a:lnTo>
                    <a:cubicBezTo>
                      <a:pt x="2889" y="3237"/>
                      <a:pt x="2933" y="831"/>
                      <a:pt x="1681" y="254"/>
                    </a:cubicBezTo>
                    <a:cubicBezTo>
                      <a:pt x="1262" y="61"/>
                      <a:pt x="938" y="0"/>
                      <a:pt x="689" y="0"/>
                    </a:cubicBezTo>
                    <a:close/>
                  </a:path>
                </a:pathLst>
              </a:custGeom>
              <a:solidFill>
                <a:srgbClr val="A51C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160525" y="2954406"/>
                <a:ext cx="855625" cy="466289"/>
              </a:xfrm>
              <a:custGeom>
                <a:avLst/>
                <a:gdLst/>
                <a:ahLst/>
                <a:cxnLst/>
                <a:rect l="l" t="t" r="r" b="b"/>
                <a:pathLst>
                  <a:path w="14777" h="8053" extrusionOk="0">
                    <a:moveTo>
                      <a:pt x="1938" y="0"/>
                    </a:moveTo>
                    <a:cubicBezTo>
                      <a:pt x="1772" y="0"/>
                      <a:pt x="1602" y="25"/>
                      <a:pt x="1434" y="75"/>
                    </a:cubicBezTo>
                    <a:cubicBezTo>
                      <a:pt x="516" y="355"/>
                      <a:pt x="0" y="1324"/>
                      <a:pt x="280" y="2242"/>
                    </a:cubicBezTo>
                    <a:cubicBezTo>
                      <a:pt x="1047" y="4766"/>
                      <a:pt x="2494" y="6500"/>
                      <a:pt x="4579" y="7398"/>
                    </a:cubicBezTo>
                    <a:cubicBezTo>
                      <a:pt x="5686" y="7873"/>
                      <a:pt x="6857" y="8052"/>
                      <a:pt x="7994" y="8052"/>
                    </a:cubicBezTo>
                    <a:cubicBezTo>
                      <a:pt x="10393" y="8052"/>
                      <a:pt x="12620" y="7259"/>
                      <a:pt x="13663" y="6824"/>
                    </a:cubicBezTo>
                    <a:cubicBezTo>
                      <a:pt x="14179" y="6618"/>
                      <a:pt x="14777" y="5920"/>
                      <a:pt x="14149" y="4624"/>
                    </a:cubicBezTo>
                    <a:cubicBezTo>
                      <a:pt x="13729" y="3754"/>
                      <a:pt x="13024" y="3610"/>
                      <a:pt x="12604" y="3610"/>
                    </a:cubicBezTo>
                    <a:cubicBezTo>
                      <a:pt x="12397" y="3610"/>
                      <a:pt x="12259" y="3645"/>
                      <a:pt x="12259" y="3645"/>
                    </a:cubicBezTo>
                    <a:cubicBezTo>
                      <a:pt x="11448" y="3976"/>
                      <a:pt x="9721" y="4589"/>
                      <a:pt x="8009" y="4589"/>
                    </a:cubicBezTo>
                    <a:cubicBezTo>
                      <a:pt x="7298" y="4589"/>
                      <a:pt x="6591" y="4484"/>
                      <a:pt x="5953" y="4209"/>
                    </a:cubicBezTo>
                    <a:cubicBezTo>
                      <a:pt x="4833" y="3726"/>
                      <a:pt x="4063" y="2754"/>
                      <a:pt x="3601" y="1232"/>
                    </a:cubicBezTo>
                    <a:cubicBezTo>
                      <a:pt x="3372" y="483"/>
                      <a:pt x="2683" y="0"/>
                      <a:pt x="1938" y="0"/>
                    </a:cubicBezTo>
                    <a:close/>
                  </a:path>
                </a:pathLst>
              </a:custGeom>
              <a:solidFill>
                <a:srgbClr val="E6B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334814" y="2975946"/>
                <a:ext cx="613535" cy="295998"/>
              </a:xfrm>
              <a:custGeom>
                <a:avLst/>
                <a:gdLst/>
                <a:ahLst/>
                <a:cxnLst/>
                <a:rect l="l" t="t" r="r" b="b"/>
                <a:pathLst>
                  <a:path w="10596" h="5112" extrusionOk="0">
                    <a:moveTo>
                      <a:pt x="0" y="0"/>
                    </a:moveTo>
                    <a:cubicBezTo>
                      <a:pt x="401" y="779"/>
                      <a:pt x="604" y="1664"/>
                      <a:pt x="571" y="2541"/>
                    </a:cubicBezTo>
                    <a:cubicBezTo>
                      <a:pt x="563" y="2717"/>
                      <a:pt x="580" y="2939"/>
                      <a:pt x="745" y="2997"/>
                    </a:cubicBezTo>
                    <a:cubicBezTo>
                      <a:pt x="770" y="3004"/>
                      <a:pt x="794" y="3007"/>
                      <a:pt x="819" y="3007"/>
                    </a:cubicBezTo>
                    <a:cubicBezTo>
                      <a:pt x="885" y="3007"/>
                      <a:pt x="954" y="2988"/>
                      <a:pt x="1022" y="2983"/>
                    </a:cubicBezTo>
                    <a:cubicBezTo>
                      <a:pt x="1029" y="2983"/>
                      <a:pt x="1035" y="2983"/>
                      <a:pt x="1042" y="2983"/>
                    </a:cubicBezTo>
                    <a:cubicBezTo>
                      <a:pt x="1263" y="2983"/>
                      <a:pt x="1452" y="3157"/>
                      <a:pt x="1589" y="3337"/>
                    </a:cubicBezTo>
                    <a:cubicBezTo>
                      <a:pt x="1904" y="3739"/>
                      <a:pt x="2119" y="4215"/>
                      <a:pt x="2217" y="4714"/>
                    </a:cubicBezTo>
                    <a:cubicBezTo>
                      <a:pt x="2453" y="4704"/>
                      <a:pt x="2517" y="4323"/>
                      <a:pt x="2750" y="4272"/>
                    </a:cubicBezTo>
                    <a:cubicBezTo>
                      <a:pt x="2767" y="4268"/>
                      <a:pt x="2785" y="4267"/>
                      <a:pt x="2803" y="4267"/>
                    </a:cubicBezTo>
                    <a:cubicBezTo>
                      <a:pt x="2861" y="4267"/>
                      <a:pt x="2920" y="4285"/>
                      <a:pt x="2977" y="4306"/>
                    </a:cubicBezTo>
                    <a:cubicBezTo>
                      <a:pt x="3290" y="4424"/>
                      <a:pt x="3577" y="4609"/>
                      <a:pt x="3813" y="4849"/>
                    </a:cubicBezTo>
                    <a:cubicBezTo>
                      <a:pt x="3914" y="4950"/>
                      <a:pt x="4012" y="5068"/>
                      <a:pt x="4154" y="5106"/>
                    </a:cubicBezTo>
                    <a:cubicBezTo>
                      <a:pt x="4172" y="5110"/>
                      <a:pt x="4190" y="5112"/>
                      <a:pt x="4208" y="5112"/>
                    </a:cubicBezTo>
                    <a:cubicBezTo>
                      <a:pt x="4335" y="5112"/>
                      <a:pt x="4471" y="5016"/>
                      <a:pt x="4447" y="4893"/>
                    </a:cubicBezTo>
                    <a:cubicBezTo>
                      <a:pt x="4438" y="4832"/>
                      <a:pt x="4387" y="4778"/>
                      <a:pt x="4387" y="4714"/>
                    </a:cubicBezTo>
                    <a:cubicBezTo>
                      <a:pt x="4389" y="4605"/>
                      <a:pt x="4514" y="4566"/>
                      <a:pt x="4633" y="4566"/>
                    </a:cubicBezTo>
                    <a:cubicBezTo>
                      <a:pt x="4661" y="4566"/>
                      <a:pt x="4688" y="4568"/>
                      <a:pt x="4714" y="4572"/>
                    </a:cubicBezTo>
                    <a:cubicBezTo>
                      <a:pt x="5554" y="4687"/>
                      <a:pt x="6394" y="4805"/>
                      <a:pt x="7235" y="4920"/>
                    </a:cubicBezTo>
                    <a:cubicBezTo>
                      <a:pt x="7260" y="4924"/>
                      <a:pt x="7285" y="4928"/>
                      <a:pt x="7311" y="4928"/>
                    </a:cubicBezTo>
                    <a:cubicBezTo>
                      <a:pt x="7329" y="4928"/>
                      <a:pt x="7347" y="4926"/>
                      <a:pt x="7366" y="4920"/>
                    </a:cubicBezTo>
                    <a:cubicBezTo>
                      <a:pt x="7474" y="4886"/>
                      <a:pt x="7508" y="4741"/>
                      <a:pt x="7461" y="4637"/>
                    </a:cubicBezTo>
                    <a:cubicBezTo>
                      <a:pt x="7417" y="4536"/>
                      <a:pt x="7319" y="4467"/>
                      <a:pt x="7228" y="4404"/>
                    </a:cubicBezTo>
                    <a:cubicBezTo>
                      <a:pt x="7333" y="4228"/>
                      <a:pt x="7562" y="4187"/>
                      <a:pt x="7764" y="4161"/>
                    </a:cubicBezTo>
                    <a:cubicBezTo>
                      <a:pt x="8426" y="4070"/>
                      <a:pt x="9087" y="3944"/>
                      <a:pt x="9739" y="3790"/>
                    </a:cubicBezTo>
                    <a:cubicBezTo>
                      <a:pt x="10022" y="3722"/>
                      <a:pt x="10315" y="3658"/>
                      <a:pt x="10596" y="3564"/>
                    </a:cubicBezTo>
                    <a:cubicBezTo>
                      <a:pt x="10243" y="3297"/>
                      <a:pt x="9859" y="3238"/>
                      <a:pt x="9592" y="3238"/>
                    </a:cubicBezTo>
                    <a:cubicBezTo>
                      <a:pt x="9386" y="3238"/>
                      <a:pt x="9249" y="3273"/>
                      <a:pt x="9249" y="3273"/>
                    </a:cubicBezTo>
                    <a:cubicBezTo>
                      <a:pt x="8438" y="3604"/>
                      <a:pt x="6711" y="4217"/>
                      <a:pt x="4999" y="4217"/>
                    </a:cubicBezTo>
                    <a:cubicBezTo>
                      <a:pt x="4288" y="4217"/>
                      <a:pt x="3581" y="4112"/>
                      <a:pt x="2943" y="3837"/>
                    </a:cubicBezTo>
                    <a:cubicBezTo>
                      <a:pt x="1823" y="3354"/>
                      <a:pt x="1053" y="2382"/>
                      <a:pt x="591" y="860"/>
                    </a:cubicBezTo>
                    <a:cubicBezTo>
                      <a:pt x="482" y="507"/>
                      <a:pt x="270" y="213"/>
                      <a:pt x="0" y="0"/>
                    </a:cubicBezTo>
                    <a:close/>
                  </a:path>
                </a:pathLst>
              </a:custGeom>
              <a:solidFill>
                <a:srgbClr val="EEC7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5219702" y="3189494"/>
                <a:ext cx="775546" cy="231205"/>
              </a:xfrm>
              <a:custGeom>
                <a:avLst/>
                <a:gdLst/>
                <a:ahLst/>
                <a:cxnLst/>
                <a:rect l="l" t="t" r="r" b="b"/>
                <a:pathLst>
                  <a:path w="13394" h="399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27" y="1556"/>
                      <a:pt x="2018" y="2676"/>
                      <a:pt x="3557" y="3338"/>
                    </a:cubicBezTo>
                    <a:cubicBezTo>
                      <a:pt x="4664" y="3813"/>
                      <a:pt x="5835" y="3992"/>
                      <a:pt x="6972" y="3992"/>
                    </a:cubicBezTo>
                    <a:cubicBezTo>
                      <a:pt x="9371" y="3992"/>
                      <a:pt x="11598" y="3199"/>
                      <a:pt x="12641" y="2764"/>
                    </a:cubicBezTo>
                    <a:cubicBezTo>
                      <a:pt x="12982" y="2629"/>
                      <a:pt x="13353" y="2278"/>
                      <a:pt x="13393" y="1687"/>
                    </a:cubicBezTo>
                    <a:lnTo>
                      <a:pt x="13393" y="1687"/>
                    </a:lnTo>
                    <a:cubicBezTo>
                      <a:pt x="13347" y="1721"/>
                      <a:pt x="13299" y="1751"/>
                      <a:pt x="13252" y="1785"/>
                    </a:cubicBezTo>
                    <a:cubicBezTo>
                      <a:pt x="12604" y="2251"/>
                      <a:pt x="11885" y="2619"/>
                      <a:pt x="11129" y="2875"/>
                    </a:cubicBezTo>
                    <a:cubicBezTo>
                      <a:pt x="10704" y="3017"/>
                      <a:pt x="10265" y="3125"/>
                      <a:pt x="9824" y="3196"/>
                    </a:cubicBezTo>
                    <a:cubicBezTo>
                      <a:pt x="9914" y="3108"/>
                      <a:pt x="9840" y="2939"/>
                      <a:pt x="9722" y="2899"/>
                    </a:cubicBezTo>
                    <a:cubicBezTo>
                      <a:pt x="9686" y="2885"/>
                      <a:pt x="9649" y="2880"/>
                      <a:pt x="9611" y="2880"/>
                    </a:cubicBezTo>
                    <a:cubicBezTo>
                      <a:pt x="9526" y="2880"/>
                      <a:pt x="9438" y="2908"/>
                      <a:pt x="9354" y="2936"/>
                    </a:cubicBezTo>
                    <a:cubicBezTo>
                      <a:pt x="8530" y="3201"/>
                      <a:pt x="7663" y="3334"/>
                      <a:pt x="6799" y="3334"/>
                    </a:cubicBezTo>
                    <a:cubicBezTo>
                      <a:pt x="6683" y="3334"/>
                      <a:pt x="6568" y="3332"/>
                      <a:pt x="6452" y="3327"/>
                    </a:cubicBezTo>
                    <a:cubicBezTo>
                      <a:pt x="6402" y="3220"/>
                      <a:pt x="6392" y="3095"/>
                      <a:pt x="6429" y="2983"/>
                    </a:cubicBezTo>
                    <a:lnTo>
                      <a:pt x="6429" y="2983"/>
                    </a:lnTo>
                    <a:cubicBezTo>
                      <a:pt x="6062" y="3018"/>
                      <a:pt x="5693" y="3036"/>
                      <a:pt x="5324" y="3036"/>
                    </a:cubicBezTo>
                    <a:cubicBezTo>
                      <a:pt x="4947" y="3036"/>
                      <a:pt x="4570" y="3018"/>
                      <a:pt x="4195" y="2980"/>
                    </a:cubicBezTo>
                    <a:cubicBezTo>
                      <a:pt x="3811" y="2943"/>
                      <a:pt x="3351" y="2821"/>
                      <a:pt x="3240" y="2450"/>
                    </a:cubicBezTo>
                    <a:cubicBezTo>
                      <a:pt x="3213" y="2355"/>
                      <a:pt x="3210" y="2248"/>
                      <a:pt x="3149" y="2170"/>
                    </a:cubicBezTo>
                    <a:cubicBezTo>
                      <a:pt x="3074" y="2080"/>
                      <a:pt x="2954" y="2066"/>
                      <a:pt x="2832" y="2066"/>
                    </a:cubicBezTo>
                    <a:cubicBezTo>
                      <a:pt x="2789" y="2066"/>
                      <a:pt x="2745" y="2068"/>
                      <a:pt x="2704" y="2069"/>
                    </a:cubicBezTo>
                    <a:cubicBezTo>
                      <a:pt x="2698" y="2069"/>
                      <a:pt x="2693" y="2069"/>
                      <a:pt x="2688" y="2069"/>
                    </a:cubicBezTo>
                    <a:cubicBezTo>
                      <a:pt x="1952" y="2069"/>
                      <a:pt x="1293" y="1365"/>
                      <a:pt x="1341" y="628"/>
                    </a:cubicBezTo>
                    <a:cubicBezTo>
                      <a:pt x="1347" y="507"/>
                      <a:pt x="1364" y="354"/>
                      <a:pt x="1263" y="281"/>
                    </a:cubicBezTo>
                    <a:cubicBezTo>
                      <a:pt x="1209" y="243"/>
                      <a:pt x="1138" y="240"/>
                      <a:pt x="1070" y="240"/>
                    </a:cubicBezTo>
                    <a:cubicBezTo>
                      <a:pt x="702" y="226"/>
                      <a:pt x="341" y="142"/>
                      <a:pt x="0" y="0"/>
                    </a:cubicBezTo>
                    <a:close/>
                  </a:path>
                </a:pathLst>
              </a:custGeom>
              <a:solidFill>
                <a:srgbClr val="D69F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577662" y="3240275"/>
                <a:ext cx="71567" cy="14742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2546" extrusionOk="0">
                    <a:moveTo>
                      <a:pt x="108" y="0"/>
                    </a:moveTo>
                    <a:cubicBezTo>
                      <a:pt x="109" y="1"/>
                      <a:pt x="912" y="1455"/>
                      <a:pt x="1" y="2545"/>
                    </a:cubicBezTo>
                    <a:cubicBezTo>
                      <a:pt x="1" y="2545"/>
                      <a:pt x="1236" y="1667"/>
                      <a:pt x="108" y="0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5735507" y="3218793"/>
                <a:ext cx="126112" cy="171391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96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" y="1"/>
                      <a:pt x="1705" y="966"/>
                      <a:pt x="720" y="2960"/>
                    </a:cubicBezTo>
                    <a:cubicBezTo>
                      <a:pt x="720" y="2960"/>
                      <a:pt x="2177" y="1202"/>
                      <a:pt x="1" y="1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8055352" y="3441084"/>
                <a:ext cx="203354" cy="283606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4898" extrusionOk="0">
                    <a:moveTo>
                      <a:pt x="734" y="1"/>
                    </a:moveTo>
                    <a:cubicBezTo>
                      <a:pt x="666" y="1"/>
                      <a:pt x="596" y="2"/>
                      <a:pt x="524" y="5"/>
                    </a:cubicBezTo>
                    <a:cubicBezTo>
                      <a:pt x="524" y="5"/>
                      <a:pt x="0" y="3511"/>
                      <a:pt x="723" y="4897"/>
                    </a:cubicBezTo>
                    <a:cubicBezTo>
                      <a:pt x="723" y="4897"/>
                      <a:pt x="723" y="4897"/>
                      <a:pt x="725" y="4897"/>
                    </a:cubicBezTo>
                    <a:cubicBezTo>
                      <a:pt x="808" y="4897"/>
                      <a:pt x="3512" y="4878"/>
                      <a:pt x="3409" y="2337"/>
                    </a:cubicBezTo>
                    <a:cubicBezTo>
                      <a:pt x="3409" y="2337"/>
                      <a:pt x="3502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7920147" y="3441373"/>
                <a:ext cx="267741" cy="290323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5014" extrusionOk="0">
                    <a:moveTo>
                      <a:pt x="2859" y="0"/>
                    </a:moveTo>
                    <a:lnTo>
                      <a:pt x="1" y="114"/>
                    </a:lnTo>
                    <a:lnTo>
                      <a:pt x="132" y="5014"/>
                    </a:lnTo>
                    <a:lnTo>
                      <a:pt x="3058" y="4892"/>
                    </a:lnTo>
                    <a:cubicBezTo>
                      <a:pt x="4623" y="2369"/>
                      <a:pt x="2859" y="0"/>
                      <a:pt x="2859" y="0"/>
                    </a:cubicBezTo>
                    <a:close/>
                  </a:path>
                </a:pathLst>
              </a:custGeom>
              <a:solidFill>
                <a:srgbClr val="60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5363708" y="3447974"/>
                <a:ext cx="2668379" cy="376945"/>
              </a:xfrm>
              <a:custGeom>
                <a:avLst/>
                <a:gdLst/>
                <a:ahLst/>
                <a:cxnLst/>
                <a:rect l="l" t="t" r="r" b="b"/>
                <a:pathLst>
                  <a:path w="46084" h="6510" extrusionOk="0">
                    <a:moveTo>
                      <a:pt x="44151" y="0"/>
                    </a:moveTo>
                    <a:lnTo>
                      <a:pt x="4576" y="1614"/>
                    </a:lnTo>
                    <a:lnTo>
                      <a:pt x="0" y="4252"/>
                    </a:lnTo>
                    <a:lnTo>
                      <a:pt x="4775" y="6510"/>
                    </a:lnTo>
                    <a:lnTo>
                      <a:pt x="44350" y="4897"/>
                    </a:lnTo>
                    <a:cubicBezTo>
                      <a:pt x="46084" y="2542"/>
                      <a:pt x="44151" y="0"/>
                      <a:pt x="44151" y="0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5594280" y="3515374"/>
                <a:ext cx="2380777" cy="198027"/>
              </a:xfrm>
              <a:custGeom>
                <a:avLst/>
                <a:gdLst/>
                <a:ahLst/>
                <a:cxnLst/>
                <a:rect l="l" t="t" r="r" b="b"/>
                <a:pathLst>
                  <a:path w="41117" h="3420" extrusionOk="0">
                    <a:moveTo>
                      <a:pt x="40782" y="1"/>
                    </a:moveTo>
                    <a:lnTo>
                      <a:pt x="0" y="1661"/>
                    </a:lnTo>
                    <a:lnTo>
                      <a:pt x="71" y="3419"/>
                    </a:lnTo>
                    <a:lnTo>
                      <a:pt x="41086" y="1748"/>
                    </a:lnTo>
                    <a:cubicBezTo>
                      <a:pt x="41117" y="1091"/>
                      <a:pt x="40968" y="487"/>
                      <a:pt x="40782" y="1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386928" y="3616589"/>
                <a:ext cx="2586389" cy="208333"/>
              </a:xfrm>
              <a:custGeom>
                <a:avLst/>
                <a:gdLst/>
                <a:ahLst/>
                <a:cxnLst/>
                <a:rect l="l" t="t" r="r" b="b"/>
                <a:pathLst>
                  <a:path w="44668" h="3598" extrusionOk="0">
                    <a:moveTo>
                      <a:pt x="44667" y="0"/>
                    </a:moveTo>
                    <a:lnTo>
                      <a:pt x="3652" y="1671"/>
                    </a:lnTo>
                    <a:cubicBezTo>
                      <a:pt x="3189" y="1391"/>
                      <a:pt x="2577" y="1292"/>
                      <a:pt x="1944" y="1292"/>
                    </a:cubicBezTo>
                    <a:cubicBezTo>
                      <a:pt x="1270" y="1292"/>
                      <a:pt x="572" y="1404"/>
                      <a:pt x="1" y="1529"/>
                    </a:cubicBezTo>
                    <a:lnTo>
                      <a:pt x="4374" y="3598"/>
                    </a:lnTo>
                    <a:lnTo>
                      <a:pt x="43949" y="1985"/>
                    </a:lnTo>
                    <a:cubicBezTo>
                      <a:pt x="44441" y="1316"/>
                      <a:pt x="44637" y="635"/>
                      <a:pt x="44667" y="0"/>
                    </a:cubicBezTo>
                    <a:close/>
                  </a:path>
                </a:pathLst>
              </a:custGeom>
              <a:solidFill>
                <a:srgbClr val="C88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8066064" y="3450927"/>
                <a:ext cx="82743" cy="264383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566" extrusionOk="0">
                    <a:moveTo>
                      <a:pt x="1" y="0"/>
                    </a:moveTo>
                    <a:cubicBezTo>
                      <a:pt x="1199" y="2231"/>
                      <a:pt x="234" y="4565"/>
                      <a:pt x="234" y="4565"/>
                    </a:cubicBezTo>
                    <a:cubicBezTo>
                      <a:pt x="1428" y="2038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352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8033464" y="3452259"/>
                <a:ext cx="82685" cy="264383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456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99" y="2231"/>
                      <a:pt x="237" y="4566"/>
                      <a:pt x="237" y="4566"/>
                    </a:cubicBezTo>
                    <a:cubicBezTo>
                      <a:pt x="1428" y="204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52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8000864" y="3453649"/>
                <a:ext cx="82858" cy="264209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456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98" y="2231"/>
                      <a:pt x="236" y="4562"/>
                      <a:pt x="236" y="4562"/>
                    </a:cubicBezTo>
                    <a:cubicBezTo>
                      <a:pt x="1430" y="2039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352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7968381" y="3454807"/>
                <a:ext cx="82743" cy="264441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567" extrusionOk="0">
                    <a:moveTo>
                      <a:pt x="1" y="1"/>
                    </a:moveTo>
                    <a:cubicBezTo>
                      <a:pt x="1195" y="2231"/>
                      <a:pt x="234" y="4566"/>
                      <a:pt x="234" y="4566"/>
                    </a:cubicBezTo>
                    <a:cubicBezTo>
                      <a:pt x="1428" y="204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52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5363708" y="3541199"/>
                <a:ext cx="291944" cy="283722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4900" extrusionOk="0">
                    <a:moveTo>
                      <a:pt x="4674" y="0"/>
                    </a:moveTo>
                    <a:lnTo>
                      <a:pt x="4576" y="4"/>
                    </a:lnTo>
                    <a:lnTo>
                      <a:pt x="0" y="2642"/>
                    </a:lnTo>
                    <a:lnTo>
                      <a:pt x="4775" y="4900"/>
                    </a:lnTo>
                    <a:lnTo>
                      <a:pt x="4795" y="4897"/>
                    </a:lnTo>
                    <a:cubicBezTo>
                      <a:pt x="4812" y="4859"/>
                      <a:pt x="4826" y="4819"/>
                      <a:pt x="4839" y="4778"/>
                    </a:cubicBezTo>
                    <a:cubicBezTo>
                      <a:pt x="5001" y="4302"/>
                      <a:pt x="5042" y="3746"/>
                      <a:pt x="4778" y="3317"/>
                    </a:cubicBezTo>
                    <a:cubicBezTo>
                      <a:pt x="4711" y="3206"/>
                      <a:pt x="4620" y="3070"/>
                      <a:pt x="4684" y="2956"/>
                    </a:cubicBezTo>
                    <a:cubicBezTo>
                      <a:pt x="4705" y="2919"/>
                      <a:pt x="4738" y="2892"/>
                      <a:pt x="4769" y="2861"/>
                    </a:cubicBezTo>
                    <a:cubicBezTo>
                      <a:pt x="4944" y="2693"/>
                      <a:pt x="5012" y="2440"/>
                      <a:pt x="4995" y="2197"/>
                    </a:cubicBezTo>
                    <a:cubicBezTo>
                      <a:pt x="4974" y="1957"/>
                      <a:pt x="4880" y="1731"/>
                      <a:pt x="4765" y="1519"/>
                    </a:cubicBezTo>
                    <a:cubicBezTo>
                      <a:pt x="4705" y="1414"/>
                      <a:pt x="4637" y="1293"/>
                      <a:pt x="4674" y="1178"/>
                    </a:cubicBezTo>
                    <a:cubicBezTo>
                      <a:pt x="4688" y="1124"/>
                      <a:pt x="4725" y="1080"/>
                      <a:pt x="4755" y="1033"/>
                    </a:cubicBezTo>
                    <a:cubicBezTo>
                      <a:pt x="4998" y="658"/>
                      <a:pt x="4876" y="327"/>
                      <a:pt x="4674" y="0"/>
                    </a:cubicBezTo>
                    <a:close/>
                  </a:path>
                </a:pathLst>
              </a:custGeom>
              <a:solidFill>
                <a:srgbClr val="DC9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363708" y="3691631"/>
                <a:ext cx="291944" cy="133292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2302" extrusionOk="0">
                    <a:moveTo>
                      <a:pt x="75" y="0"/>
                    </a:moveTo>
                    <a:lnTo>
                      <a:pt x="0" y="44"/>
                    </a:lnTo>
                    <a:lnTo>
                      <a:pt x="4775" y="2302"/>
                    </a:lnTo>
                    <a:lnTo>
                      <a:pt x="4795" y="2299"/>
                    </a:lnTo>
                    <a:cubicBezTo>
                      <a:pt x="4812" y="2261"/>
                      <a:pt x="4826" y="2221"/>
                      <a:pt x="4839" y="2180"/>
                    </a:cubicBezTo>
                    <a:cubicBezTo>
                      <a:pt x="5001" y="1704"/>
                      <a:pt x="5042" y="1148"/>
                      <a:pt x="4778" y="719"/>
                    </a:cubicBezTo>
                    <a:cubicBezTo>
                      <a:pt x="4728" y="631"/>
                      <a:pt x="4660" y="530"/>
                      <a:pt x="4664" y="436"/>
                    </a:cubicBezTo>
                    <a:lnTo>
                      <a:pt x="4664" y="436"/>
                    </a:lnTo>
                    <a:cubicBezTo>
                      <a:pt x="4105" y="488"/>
                      <a:pt x="3602" y="511"/>
                      <a:pt x="3149" y="511"/>
                    </a:cubicBezTo>
                    <a:cubicBezTo>
                      <a:pt x="1561" y="511"/>
                      <a:pt x="600" y="234"/>
                      <a:pt x="75" y="0"/>
                    </a:cubicBezTo>
                    <a:close/>
                  </a:path>
                </a:pathLst>
              </a:custGeom>
              <a:solidFill>
                <a:srgbClr val="CC85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7833408" y="3056200"/>
                <a:ext cx="267510" cy="204222"/>
              </a:xfrm>
              <a:custGeom>
                <a:avLst/>
                <a:gdLst/>
                <a:ahLst/>
                <a:cxnLst/>
                <a:rect l="l" t="t" r="r" b="b"/>
                <a:pathLst>
                  <a:path w="4620" h="3527" extrusionOk="0">
                    <a:moveTo>
                      <a:pt x="4424" y="1"/>
                    </a:moveTo>
                    <a:cubicBezTo>
                      <a:pt x="3351" y="1"/>
                      <a:pt x="2254" y="403"/>
                      <a:pt x="1536" y="1202"/>
                    </a:cubicBezTo>
                    <a:cubicBezTo>
                      <a:pt x="1303" y="1465"/>
                      <a:pt x="1114" y="1762"/>
                      <a:pt x="925" y="2059"/>
                    </a:cubicBezTo>
                    <a:cubicBezTo>
                      <a:pt x="776" y="2292"/>
                      <a:pt x="628" y="2522"/>
                      <a:pt x="480" y="2754"/>
                    </a:cubicBezTo>
                    <a:cubicBezTo>
                      <a:pt x="281" y="3069"/>
                      <a:pt x="0" y="3527"/>
                      <a:pt x="584" y="3527"/>
                    </a:cubicBezTo>
                    <a:cubicBezTo>
                      <a:pt x="1053" y="3527"/>
                      <a:pt x="1516" y="3426"/>
                      <a:pt x="1961" y="3287"/>
                    </a:cubicBezTo>
                    <a:cubicBezTo>
                      <a:pt x="2180" y="3217"/>
                      <a:pt x="2399" y="3139"/>
                      <a:pt x="2606" y="3038"/>
                    </a:cubicBezTo>
                    <a:cubicBezTo>
                      <a:pt x="3581" y="2558"/>
                      <a:pt x="4262" y="1591"/>
                      <a:pt x="4549" y="541"/>
                    </a:cubicBezTo>
                    <a:cubicBezTo>
                      <a:pt x="4590" y="392"/>
                      <a:pt x="4620" y="237"/>
                      <a:pt x="4573" y="92"/>
                    </a:cubicBezTo>
                    <a:cubicBezTo>
                      <a:pt x="4565" y="68"/>
                      <a:pt x="4552" y="45"/>
                      <a:pt x="4535" y="28"/>
                    </a:cubicBezTo>
                    <a:cubicBezTo>
                      <a:pt x="4505" y="4"/>
                      <a:pt x="4464" y="1"/>
                      <a:pt x="4424" y="1"/>
                    </a:cubicBezTo>
                    <a:close/>
                  </a:path>
                </a:pathLst>
              </a:custGeom>
              <a:solidFill>
                <a:srgbClr val="94C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7840240" y="3056200"/>
                <a:ext cx="258708" cy="200748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3467" extrusionOk="0">
                    <a:moveTo>
                      <a:pt x="4306" y="1"/>
                    </a:moveTo>
                    <a:cubicBezTo>
                      <a:pt x="3233" y="1"/>
                      <a:pt x="2136" y="403"/>
                      <a:pt x="1418" y="1202"/>
                    </a:cubicBezTo>
                    <a:cubicBezTo>
                      <a:pt x="1185" y="1465"/>
                      <a:pt x="996" y="1762"/>
                      <a:pt x="807" y="2059"/>
                    </a:cubicBezTo>
                    <a:cubicBezTo>
                      <a:pt x="658" y="2292"/>
                      <a:pt x="510" y="2522"/>
                      <a:pt x="362" y="2754"/>
                    </a:cubicBezTo>
                    <a:cubicBezTo>
                      <a:pt x="206" y="2997"/>
                      <a:pt x="1" y="3332"/>
                      <a:pt x="196" y="3466"/>
                    </a:cubicBezTo>
                    <a:cubicBezTo>
                      <a:pt x="304" y="3237"/>
                      <a:pt x="625" y="2680"/>
                      <a:pt x="1401" y="1924"/>
                    </a:cubicBezTo>
                    <a:cubicBezTo>
                      <a:pt x="2396" y="956"/>
                      <a:pt x="3723" y="288"/>
                      <a:pt x="4468" y="143"/>
                    </a:cubicBezTo>
                    <a:cubicBezTo>
                      <a:pt x="4464" y="126"/>
                      <a:pt x="4461" y="109"/>
                      <a:pt x="4455" y="92"/>
                    </a:cubicBezTo>
                    <a:cubicBezTo>
                      <a:pt x="4447" y="68"/>
                      <a:pt x="4434" y="45"/>
                      <a:pt x="4417" y="28"/>
                    </a:cubicBezTo>
                    <a:cubicBezTo>
                      <a:pt x="4387" y="4"/>
                      <a:pt x="4346" y="1"/>
                      <a:pt x="4306" y="1"/>
                    </a:cubicBezTo>
                    <a:close/>
                  </a:path>
                </a:pathLst>
              </a:custGeom>
              <a:solidFill>
                <a:srgbClr val="789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7850200" y="3063785"/>
                <a:ext cx="244696" cy="191947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3315" extrusionOk="0">
                    <a:moveTo>
                      <a:pt x="4192" y="1"/>
                    </a:moveTo>
                    <a:cubicBezTo>
                      <a:pt x="4190" y="1"/>
                      <a:pt x="4187" y="1"/>
                      <a:pt x="4185" y="2"/>
                    </a:cubicBezTo>
                    <a:cubicBezTo>
                      <a:pt x="1408" y="808"/>
                      <a:pt x="8" y="3254"/>
                      <a:pt x="4" y="3278"/>
                    </a:cubicBezTo>
                    <a:cubicBezTo>
                      <a:pt x="0" y="3295"/>
                      <a:pt x="11" y="3312"/>
                      <a:pt x="28" y="3315"/>
                    </a:cubicBezTo>
                    <a:lnTo>
                      <a:pt x="44" y="3315"/>
                    </a:lnTo>
                    <a:cubicBezTo>
                      <a:pt x="51" y="3312"/>
                      <a:pt x="58" y="3302"/>
                      <a:pt x="61" y="3295"/>
                    </a:cubicBezTo>
                    <a:cubicBezTo>
                      <a:pt x="72" y="3271"/>
                      <a:pt x="1435" y="859"/>
                      <a:pt x="4202" y="59"/>
                    </a:cubicBezTo>
                    <a:cubicBezTo>
                      <a:pt x="4219" y="55"/>
                      <a:pt x="4225" y="38"/>
                      <a:pt x="4222" y="22"/>
                    </a:cubicBezTo>
                    <a:cubicBezTo>
                      <a:pt x="4216" y="10"/>
                      <a:pt x="4205" y="1"/>
                      <a:pt x="4192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7903934" y="3143866"/>
                <a:ext cx="15460" cy="4157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718" extrusionOk="0">
                    <a:moveTo>
                      <a:pt x="259" y="1"/>
                    </a:moveTo>
                    <a:cubicBezTo>
                      <a:pt x="255" y="1"/>
                      <a:pt x="253" y="3"/>
                      <a:pt x="250" y="5"/>
                    </a:cubicBezTo>
                    <a:cubicBezTo>
                      <a:pt x="213" y="52"/>
                      <a:pt x="176" y="103"/>
                      <a:pt x="149" y="158"/>
                    </a:cubicBezTo>
                    <a:cubicBezTo>
                      <a:pt x="119" y="208"/>
                      <a:pt x="92" y="265"/>
                      <a:pt x="72" y="323"/>
                    </a:cubicBezTo>
                    <a:cubicBezTo>
                      <a:pt x="51" y="380"/>
                      <a:pt x="34" y="441"/>
                      <a:pt x="21" y="502"/>
                    </a:cubicBezTo>
                    <a:cubicBezTo>
                      <a:pt x="11" y="562"/>
                      <a:pt x="0" y="623"/>
                      <a:pt x="0" y="687"/>
                    </a:cubicBezTo>
                    <a:cubicBezTo>
                      <a:pt x="0" y="704"/>
                      <a:pt x="14" y="717"/>
                      <a:pt x="31" y="717"/>
                    </a:cubicBezTo>
                    <a:cubicBezTo>
                      <a:pt x="47" y="717"/>
                      <a:pt x="61" y="704"/>
                      <a:pt x="61" y="687"/>
                    </a:cubicBezTo>
                    <a:lnTo>
                      <a:pt x="61" y="684"/>
                    </a:lnTo>
                    <a:cubicBezTo>
                      <a:pt x="58" y="626"/>
                      <a:pt x="61" y="569"/>
                      <a:pt x="72" y="508"/>
                    </a:cubicBezTo>
                    <a:cubicBezTo>
                      <a:pt x="78" y="451"/>
                      <a:pt x="92" y="393"/>
                      <a:pt x="108" y="336"/>
                    </a:cubicBezTo>
                    <a:cubicBezTo>
                      <a:pt x="125" y="279"/>
                      <a:pt x="145" y="222"/>
                      <a:pt x="173" y="167"/>
                    </a:cubicBezTo>
                    <a:cubicBezTo>
                      <a:pt x="196" y="113"/>
                      <a:pt x="230" y="63"/>
                      <a:pt x="264" y="16"/>
                    </a:cubicBezTo>
                    <a:cubicBezTo>
                      <a:pt x="267" y="9"/>
                      <a:pt x="267" y="5"/>
                      <a:pt x="264" y="2"/>
                    </a:cubicBezTo>
                    <a:cubicBezTo>
                      <a:pt x="262" y="1"/>
                      <a:pt x="260" y="1"/>
                      <a:pt x="259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7881062" y="3207328"/>
                <a:ext cx="68093" cy="11407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97" extrusionOk="0">
                    <a:moveTo>
                      <a:pt x="34" y="0"/>
                    </a:moveTo>
                    <a:cubicBezTo>
                      <a:pt x="24" y="0"/>
                      <a:pt x="14" y="6"/>
                      <a:pt x="7" y="16"/>
                    </a:cubicBezTo>
                    <a:cubicBezTo>
                      <a:pt x="1" y="29"/>
                      <a:pt x="4" y="46"/>
                      <a:pt x="17" y="57"/>
                    </a:cubicBezTo>
                    <a:cubicBezTo>
                      <a:pt x="105" y="114"/>
                      <a:pt x="199" y="148"/>
                      <a:pt x="297" y="168"/>
                    </a:cubicBezTo>
                    <a:cubicBezTo>
                      <a:pt x="381" y="188"/>
                      <a:pt x="467" y="196"/>
                      <a:pt x="551" y="196"/>
                    </a:cubicBezTo>
                    <a:cubicBezTo>
                      <a:pt x="566" y="196"/>
                      <a:pt x="580" y="196"/>
                      <a:pt x="595" y="195"/>
                    </a:cubicBezTo>
                    <a:cubicBezTo>
                      <a:pt x="693" y="191"/>
                      <a:pt x="791" y="178"/>
                      <a:pt x="888" y="155"/>
                    </a:cubicBezTo>
                    <a:cubicBezTo>
                      <a:pt x="936" y="144"/>
                      <a:pt x="982" y="127"/>
                      <a:pt x="1029" y="114"/>
                    </a:cubicBezTo>
                    <a:lnTo>
                      <a:pt x="1168" y="63"/>
                    </a:lnTo>
                    <a:cubicBezTo>
                      <a:pt x="1171" y="63"/>
                      <a:pt x="1175" y="57"/>
                      <a:pt x="1175" y="50"/>
                    </a:cubicBezTo>
                    <a:cubicBezTo>
                      <a:pt x="1171" y="46"/>
                      <a:pt x="1165" y="43"/>
                      <a:pt x="1161" y="43"/>
                    </a:cubicBezTo>
                    <a:lnTo>
                      <a:pt x="1158" y="43"/>
                    </a:lnTo>
                    <a:lnTo>
                      <a:pt x="1023" y="90"/>
                    </a:lnTo>
                    <a:cubicBezTo>
                      <a:pt x="976" y="104"/>
                      <a:pt x="928" y="118"/>
                      <a:pt x="881" y="127"/>
                    </a:cubicBezTo>
                    <a:cubicBezTo>
                      <a:pt x="787" y="144"/>
                      <a:pt x="689" y="155"/>
                      <a:pt x="595" y="155"/>
                    </a:cubicBezTo>
                    <a:cubicBezTo>
                      <a:pt x="497" y="155"/>
                      <a:pt x="402" y="144"/>
                      <a:pt x="311" y="121"/>
                    </a:cubicBezTo>
                    <a:cubicBezTo>
                      <a:pt x="220" y="97"/>
                      <a:pt x="126" y="60"/>
                      <a:pt x="54" y="9"/>
                    </a:cubicBezTo>
                    <a:lnTo>
                      <a:pt x="51" y="6"/>
                    </a:lnTo>
                    <a:cubicBezTo>
                      <a:pt x="46" y="2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7942787" y="3102523"/>
                <a:ext cx="18645" cy="4562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788" extrusionOk="0">
                    <a:moveTo>
                      <a:pt x="312" y="1"/>
                    </a:moveTo>
                    <a:cubicBezTo>
                      <a:pt x="237" y="115"/>
                      <a:pt x="183" y="240"/>
                      <a:pt x="136" y="365"/>
                    </a:cubicBezTo>
                    <a:cubicBezTo>
                      <a:pt x="85" y="490"/>
                      <a:pt x="41" y="618"/>
                      <a:pt x="8" y="750"/>
                    </a:cubicBezTo>
                    <a:lnTo>
                      <a:pt x="4" y="753"/>
                    </a:lnTo>
                    <a:cubicBezTo>
                      <a:pt x="1" y="770"/>
                      <a:pt x="14" y="783"/>
                      <a:pt x="28" y="787"/>
                    </a:cubicBezTo>
                    <a:cubicBezTo>
                      <a:pt x="31" y="787"/>
                      <a:pt x="33" y="787"/>
                      <a:pt x="35" y="787"/>
                    </a:cubicBezTo>
                    <a:cubicBezTo>
                      <a:pt x="49" y="787"/>
                      <a:pt x="62" y="778"/>
                      <a:pt x="65" y="763"/>
                    </a:cubicBezTo>
                    <a:cubicBezTo>
                      <a:pt x="92" y="635"/>
                      <a:pt x="125" y="503"/>
                      <a:pt x="166" y="375"/>
                    </a:cubicBezTo>
                    <a:cubicBezTo>
                      <a:pt x="206" y="250"/>
                      <a:pt x="254" y="122"/>
                      <a:pt x="318" y="7"/>
                    </a:cubicBezTo>
                    <a:cubicBezTo>
                      <a:pt x="321" y="4"/>
                      <a:pt x="318" y="1"/>
                      <a:pt x="318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7955121" y="3134427"/>
                <a:ext cx="61608" cy="2044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353" extrusionOk="0">
                    <a:moveTo>
                      <a:pt x="36" y="1"/>
                    </a:moveTo>
                    <a:cubicBezTo>
                      <a:pt x="27" y="1"/>
                      <a:pt x="17" y="5"/>
                      <a:pt x="10" y="13"/>
                    </a:cubicBezTo>
                    <a:cubicBezTo>
                      <a:pt x="1" y="23"/>
                      <a:pt x="4" y="44"/>
                      <a:pt x="14" y="53"/>
                    </a:cubicBezTo>
                    <a:cubicBezTo>
                      <a:pt x="88" y="114"/>
                      <a:pt x="166" y="165"/>
                      <a:pt x="250" y="206"/>
                    </a:cubicBezTo>
                    <a:cubicBezTo>
                      <a:pt x="331" y="249"/>
                      <a:pt x="419" y="283"/>
                      <a:pt x="507" y="307"/>
                    </a:cubicBezTo>
                    <a:cubicBezTo>
                      <a:pt x="594" y="334"/>
                      <a:pt x="686" y="347"/>
                      <a:pt x="780" y="351"/>
                    </a:cubicBezTo>
                    <a:cubicBezTo>
                      <a:pt x="800" y="352"/>
                      <a:pt x="820" y="353"/>
                      <a:pt x="839" y="353"/>
                    </a:cubicBezTo>
                    <a:cubicBezTo>
                      <a:pt x="911" y="353"/>
                      <a:pt x="982" y="344"/>
                      <a:pt x="1054" y="334"/>
                    </a:cubicBezTo>
                    <a:cubicBezTo>
                      <a:pt x="1060" y="334"/>
                      <a:pt x="1063" y="327"/>
                      <a:pt x="1063" y="324"/>
                    </a:cubicBezTo>
                    <a:cubicBezTo>
                      <a:pt x="1063" y="317"/>
                      <a:pt x="1057" y="313"/>
                      <a:pt x="1050" y="313"/>
                    </a:cubicBezTo>
                    <a:cubicBezTo>
                      <a:pt x="990" y="320"/>
                      <a:pt x="932" y="325"/>
                      <a:pt x="873" y="325"/>
                    </a:cubicBezTo>
                    <a:cubicBezTo>
                      <a:pt x="842" y="325"/>
                      <a:pt x="811" y="324"/>
                      <a:pt x="780" y="321"/>
                    </a:cubicBezTo>
                    <a:cubicBezTo>
                      <a:pt x="692" y="313"/>
                      <a:pt x="605" y="296"/>
                      <a:pt x="520" y="266"/>
                    </a:cubicBezTo>
                    <a:cubicBezTo>
                      <a:pt x="432" y="240"/>
                      <a:pt x="351" y="206"/>
                      <a:pt x="274" y="162"/>
                    </a:cubicBezTo>
                    <a:cubicBezTo>
                      <a:pt x="196" y="118"/>
                      <a:pt x="122" y="67"/>
                      <a:pt x="58" y="10"/>
                    </a:cubicBezTo>
                    <a:lnTo>
                      <a:pt x="54" y="10"/>
                    </a:lnTo>
                    <a:lnTo>
                      <a:pt x="54" y="6"/>
                    </a:lnTo>
                    <a:cubicBezTo>
                      <a:pt x="49" y="3"/>
                      <a:pt x="43" y="1"/>
                      <a:pt x="36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8012561" y="3096848"/>
                <a:ext cx="61203" cy="828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43" extrusionOk="0">
                    <a:moveTo>
                      <a:pt x="37" y="0"/>
                    </a:moveTo>
                    <a:cubicBezTo>
                      <a:pt x="25" y="0"/>
                      <a:pt x="13" y="7"/>
                      <a:pt x="7" y="21"/>
                    </a:cubicBezTo>
                    <a:cubicBezTo>
                      <a:pt x="1" y="34"/>
                      <a:pt x="10" y="54"/>
                      <a:pt x="24" y="58"/>
                    </a:cubicBezTo>
                    <a:cubicBezTo>
                      <a:pt x="112" y="88"/>
                      <a:pt x="196" y="109"/>
                      <a:pt x="281" y="122"/>
                    </a:cubicBezTo>
                    <a:cubicBezTo>
                      <a:pt x="368" y="135"/>
                      <a:pt x="456" y="143"/>
                      <a:pt x="544" y="143"/>
                    </a:cubicBezTo>
                    <a:cubicBezTo>
                      <a:pt x="628" y="139"/>
                      <a:pt x="716" y="132"/>
                      <a:pt x="800" y="115"/>
                    </a:cubicBezTo>
                    <a:cubicBezTo>
                      <a:pt x="888" y="99"/>
                      <a:pt x="969" y="68"/>
                      <a:pt x="1050" y="38"/>
                    </a:cubicBezTo>
                    <a:cubicBezTo>
                      <a:pt x="1054" y="38"/>
                      <a:pt x="1057" y="31"/>
                      <a:pt x="1057" y="28"/>
                    </a:cubicBezTo>
                    <a:cubicBezTo>
                      <a:pt x="1054" y="24"/>
                      <a:pt x="1050" y="21"/>
                      <a:pt x="1043" y="21"/>
                    </a:cubicBezTo>
                    <a:cubicBezTo>
                      <a:pt x="962" y="51"/>
                      <a:pt x="881" y="75"/>
                      <a:pt x="797" y="85"/>
                    </a:cubicBezTo>
                    <a:cubicBezTo>
                      <a:pt x="727" y="97"/>
                      <a:pt x="657" y="103"/>
                      <a:pt x="587" y="103"/>
                    </a:cubicBezTo>
                    <a:cubicBezTo>
                      <a:pt x="573" y="103"/>
                      <a:pt x="559" y="103"/>
                      <a:pt x="544" y="102"/>
                    </a:cubicBezTo>
                    <a:cubicBezTo>
                      <a:pt x="459" y="99"/>
                      <a:pt x="372" y="92"/>
                      <a:pt x="291" y="75"/>
                    </a:cubicBezTo>
                    <a:cubicBezTo>
                      <a:pt x="206" y="58"/>
                      <a:pt x="125" y="34"/>
                      <a:pt x="48" y="4"/>
                    </a:cubicBezTo>
                    <a:lnTo>
                      <a:pt x="48" y="1"/>
                    </a:lnTo>
                    <a:lnTo>
                      <a:pt x="44" y="1"/>
                    </a:lnTo>
                    <a:cubicBezTo>
                      <a:pt x="42" y="0"/>
                      <a:pt x="40" y="0"/>
                      <a:pt x="37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8019799" y="3072876"/>
                <a:ext cx="16850" cy="2333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403" extrusionOk="0">
                    <a:moveTo>
                      <a:pt x="282" y="0"/>
                    </a:moveTo>
                    <a:cubicBezTo>
                      <a:pt x="281" y="0"/>
                      <a:pt x="279" y="1"/>
                      <a:pt x="277" y="3"/>
                    </a:cubicBezTo>
                    <a:cubicBezTo>
                      <a:pt x="223" y="54"/>
                      <a:pt x="172" y="108"/>
                      <a:pt x="125" y="169"/>
                    </a:cubicBezTo>
                    <a:cubicBezTo>
                      <a:pt x="81" y="225"/>
                      <a:pt x="41" y="290"/>
                      <a:pt x="7" y="357"/>
                    </a:cubicBezTo>
                    <a:lnTo>
                      <a:pt x="4" y="361"/>
                    </a:lnTo>
                    <a:cubicBezTo>
                      <a:pt x="0" y="378"/>
                      <a:pt x="7" y="395"/>
                      <a:pt x="24" y="401"/>
                    </a:cubicBezTo>
                    <a:cubicBezTo>
                      <a:pt x="26" y="402"/>
                      <a:pt x="29" y="402"/>
                      <a:pt x="31" y="402"/>
                    </a:cubicBezTo>
                    <a:cubicBezTo>
                      <a:pt x="44" y="402"/>
                      <a:pt x="59" y="395"/>
                      <a:pt x="61" y="381"/>
                    </a:cubicBezTo>
                    <a:cubicBezTo>
                      <a:pt x="88" y="317"/>
                      <a:pt x="122" y="250"/>
                      <a:pt x="159" y="189"/>
                    </a:cubicBezTo>
                    <a:cubicBezTo>
                      <a:pt x="196" y="128"/>
                      <a:pt x="240" y="68"/>
                      <a:pt x="287" y="13"/>
                    </a:cubicBezTo>
                    <a:cubicBezTo>
                      <a:pt x="290" y="10"/>
                      <a:pt x="290" y="7"/>
                      <a:pt x="287" y="3"/>
                    </a:cubicBezTo>
                    <a:cubicBezTo>
                      <a:pt x="286" y="1"/>
                      <a:pt x="284" y="0"/>
                      <a:pt x="282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5" name="Google Shape;865;p35"/>
              <p:cNvGrpSpPr/>
              <p:nvPr/>
            </p:nvGrpSpPr>
            <p:grpSpPr>
              <a:xfrm>
                <a:off x="5274832" y="2753158"/>
                <a:ext cx="399064" cy="304278"/>
                <a:chOff x="4286075" y="980900"/>
                <a:chExt cx="172300" cy="131375"/>
              </a:xfrm>
            </p:grpSpPr>
            <p:sp>
              <p:nvSpPr>
                <p:cNvPr id="866" name="Google Shape;866;p35"/>
                <p:cNvSpPr/>
                <p:nvPr/>
              </p:nvSpPr>
              <p:spPr>
                <a:xfrm>
                  <a:off x="4286075" y="980900"/>
                  <a:ext cx="172300" cy="13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2" h="5255" extrusionOk="0">
                      <a:moveTo>
                        <a:pt x="294" y="1"/>
                      </a:moveTo>
                      <a:cubicBezTo>
                        <a:pt x="237" y="1"/>
                        <a:pt x="173" y="4"/>
                        <a:pt x="129" y="41"/>
                      </a:cubicBezTo>
                      <a:cubicBezTo>
                        <a:pt x="102" y="65"/>
                        <a:pt x="85" y="98"/>
                        <a:pt x="75" y="135"/>
                      </a:cubicBezTo>
                      <a:cubicBezTo>
                        <a:pt x="1" y="348"/>
                        <a:pt x="51" y="584"/>
                        <a:pt x="109" y="800"/>
                      </a:cubicBezTo>
                      <a:cubicBezTo>
                        <a:pt x="534" y="2365"/>
                        <a:pt x="1553" y="3813"/>
                        <a:pt x="3007" y="4528"/>
                      </a:cubicBezTo>
                      <a:cubicBezTo>
                        <a:pt x="3317" y="4677"/>
                        <a:pt x="3638" y="4795"/>
                        <a:pt x="3965" y="4896"/>
                      </a:cubicBezTo>
                      <a:cubicBezTo>
                        <a:pt x="4623" y="5104"/>
                        <a:pt x="5307" y="5254"/>
                        <a:pt x="6002" y="5254"/>
                      </a:cubicBezTo>
                      <a:cubicBezTo>
                        <a:pt x="6009" y="5254"/>
                        <a:pt x="6016" y="5254"/>
                        <a:pt x="6024" y="5254"/>
                      </a:cubicBezTo>
                      <a:cubicBezTo>
                        <a:pt x="6891" y="5254"/>
                        <a:pt x="6472" y="4569"/>
                        <a:pt x="6176" y="4107"/>
                      </a:cubicBezTo>
                      <a:cubicBezTo>
                        <a:pt x="5956" y="3759"/>
                        <a:pt x="5734" y="3412"/>
                        <a:pt x="5514" y="3068"/>
                      </a:cubicBezTo>
                      <a:cubicBezTo>
                        <a:pt x="5234" y="2625"/>
                        <a:pt x="4951" y="2183"/>
                        <a:pt x="4600" y="1792"/>
                      </a:cubicBezTo>
                      <a:cubicBezTo>
                        <a:pt x="3530" y="597"/>
                        <a:pt x="1893" y="1"/>
                        <a:pt x="294" y="1"/>
                      </a:cubicBezTo>
                      <a:close/>
                    </a:path>
                  </a:pathLst>
                </a:custGeom>
                <a:solidFill>
                  <a:srgbClr val="94C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35"/>
                <p:cNvSpPr/>
                <p:nvPr/>
              </p:nvSpPr>
              <p:spPr>
                <a:xfrm>
                  <a:off x="4287425" y="980900"/>
                  <a:ext cx="166475" cy="12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9" h="5164" extrusionOk="0">
                      <a:moveTo>
                        <a:pt x="240" y="1"/>
                      </a:moveTo>
                      <a:cubicBezTo>
                        <a:pt x="183" y="1"/>
                        <a:pt x="119" y="4"/>
                        <a:pt x="75" y="41"/>
                      </a:cubicBezTo>
                      <a:cubicBezTo>
                        <a:pt x="48" y="65"/>
                        <a:pt x="31" y="98"/>
                        <a:pt x="21" y="135"/>
                      </a:cubicBezTo>
                      <a:cubicBezTo>
                        <a:pt x="11" y="159"/>
                        <a:pt x="4" y="186"/>
                        <a:pt x="0" y="210"/>
                      </a:cubicBezTo>
                      <a:cubicBezTo>
                        <a:pt x="1111" y="426"/>
                        <a:pt x="3088" y="1424"/>
                        <a:pt x="4573" y="2868"/>
                      </a:cubicBezTo>
                      <a:cubicBezTo>
                        <a:pt x="5730" y="3996"/>
                        <a:pt x="6206" y="4826"/>
                        <a:pt x="6371" y="5163"/>
                      </a:cubicBezTo>
                      <a:cubicBezTo>
                        <a:pt x="6658" y="4964"/>
                        <a:pt x="6354" y="4468"/>
                        <a:pt x="6122" y="4107"/>
                      </a:cubicBezTo>
                      <a:cubicBezTo>
                        <a:pt x="5902" y="3759"/>
                        <a:pt x="5680" y="3412"/>
                        <a:pt x="5460" y="3068"/>
                      </a:cubicBezTo>
                      <a:cubicBezTo>
                        <a:pt x="5180" y="2625"/>
                        <a:pt x="4897" y="2183"/>
                        <a:pt x="4546" y="1792"/>
                      </a:cubicBezTo>
                      <a:cubicBezTo>
                        <a:pt x="3476" y="597"/>
                        <a:pt x="1839" y="1"/>
                        <a:pt x="240" y="1"/>
                      </a:cubicBezTo>
                      <a:close/>
                    </a:path>
                  </a:pathLst>
                </a:custGeom>
                <a:solidFill>
                  <a:srgbClr val="7890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35"/>
                <p:cNvSpPr/>
                <p:nvPr/>
              </p:nvSpPr>
              <p:spPr>
                <a:xfrm>
                  <a:off x="4290025" y="985750"/>
                  <a:ext cx="157550" cy="1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" h="4942" extrusionOk="0">
                      <a:moveTo>
                        <a:pt x="50" y="0"/>
                      </a:moveTo>
                      <a:cubicBezTo>
                        <a:pt x="31" y="0"/>
                        <a:pt x="13" y="13"/>
                        <a:pt x="8" y="33"/>
                      </a:cubicBezTo>
                      <a:cubicBezTo>
                        <a:pt x="1" y="56"/>
                        <a:pt x="15" y="83"/>
                        <a:pt x="38" y="90"/>
                      </a:cubicBezTo>
                      <a:cubicBezTo>
                        <a:pt x="4162" y="1281"/>
                        <a:pt x="6196" y="4875"/>
                        <a:pt x="6210" y="4909"/>
                      </a:cubicBezTo>
                      <a:cubicBezTo>
                        <a:pt x="6213" y="4925"/>
                        <a:pt x="6224" y="4935"/>
                        <a:pt x="6237" y="4939"/>
                      </a:cubicBezTo>
                      <a:cubicBezTo>
                        <a:pt x="6244" y="4942"/>
                        <a:pt x="6254" y="4942"/>
                        <a:pt x="6261" y="4942"/>
                      </a:cubicBezTo>
                      <a:cubicBezTo>
                        <a:pt x="6288" y="4935"/>
                        <a:pt x="6301" y="4909"/>
                        <a:pt x="6294" y="4884"/>
                      </a:cubicBezTo>
                      <a:cubicBezTo>
                        <a:pt x="6288" y="4851"/>
                        <a:pt x="4206" y="1200"/>
                        <a:pt x="62" y="2"/>
                      </a:cubicBezTo>
                      <a:cubicBezTo>
                        <a:pt x="58" y="1"/>
                        <a:pt x="54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35"/>
                <p:cNvSpPr/>
                <p:nvPr/>
              </p:nvSpPr>
              <p:spPr>
                <a:xfrm>
                  <a:off x="4403000" y="1037275"/>
                  <a:ext cx="9975" cy="2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" h="1070" extrusionOk="0">
                      <a:moveTo>
                        <a:pt x="15" y="1"/>
                      </a:moveTo>
                      <a:cubicBezTo>
                        <a:pt x="13" y="1"/>
                        <a:pt x="10" y="1"/>
                        <a:pt x="7" y="3"/>
                      </a:cubicBezTo>
                      <a:cubicBezTo>
                        <a:pt x="1" y="9"/>
                        <a:pt x="1" y="16"/>
                        <a:pt x="4" y="20"/>
                      </a:cubicBezTo>
                      <a:cubicBezTo>
                        <a:pt x="54" y="94"/>
                        <a:pt x="102" y="171"/>
                        <a:pt x="138" y="252"/>
                      </a:cubicBezTo>
                      <a:cubicBezTo>
                        <a:pt x="179" y="330"/>
                        <a:pt x="210" y="414"/>
                        <a:pt x="236" y="499"/>
                      </a:cubicBezTo>
                      <a:cubicBezTo>
                        <a:pt x="260" y="583"/>
                        <a:pt x="280" y="671"/>
                        <a:pt x="291" y="758"/>
                      </a:cubicBezTo>
                      <a:cubicBezTo>
                        <a:pt x="304" y="847"/>
                        <a:pt x="311" y="937"/>
                        <a:pt x="308" y="1021"/>
                      </a:cubicBezTo>
                      <a:cubicBezTo>
                        <a:pt x="308" y="1049"/>
                        <a:pt x="328" y="1069"/>
                        <a:pt x="351" y="1069"/>
                      </a:cubicBezTo>
                      <a:cubicBezTo>
                        <a:pt x="375" y="1069"/>
                        <a:pt x="398" y="1049"/>
                        <a:pt x="398" y="1025"/>
                      </a:cubicBezTo>
                      <a:lnTo>
                        <a:pt x="398" y="1021"/>
                      </a:lnTo>
                      <a:cubicBezTo>
                        <a:pt x="395" y="928"/>
                        <a:pt x="381" y="836"/>
                        <a:pt x="365" y="745"/>
                      </a:cubicBezTo>
                      <a:cubicBezTo>
                        <a:pt x="348" y="657"/>
                        <a:pt x="321" y="566"/>
                        <a:pt x="291" y="482"/>
                      </a:cubicBezTo>
                      <a:cubicBezTo>
                        <a:pt x="260" y="394"/>
                        <a:pt x="223" y="313"/>
                        <a:pt x="176" y="232"/>
                      </a:cubicBezTo>
                      <a:cubicBezTo>
                        <a:pt x="135" y="151"/>
                        <a:pt x="82" y="77"/>
                        <a:pt x="24" y="6"/>
                      </a:cubicBezTo>
                      <a:cubicBezTo>
                        <a:pt x="22" y="2"/>
                        <a:pt x="19" y="1"/>
                        <a:pt x="15" y="1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35"/>
                <p:cNvSpPr/>
                <p:nvPr/>
              </p:nvSpPr>
              <p:spPr>
                <a:xfrm>
                  <a:off x="4383850" y="1078150"/>
                  <a:ext cx="43800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2" h="292" extrusionOk="0">
                      <a:moveTo>
                        <a:pt x="1701" y="1"/>
                      </a:moveTo>
                      <a:cubicBezTo>
                        <a:pt x="1693" y="1"/>
                        <a:pt x="1685" y="3"/>
                        <a:pt x="1678" y="8"/>
                      </a:cubicBezTo>
                      <a:lnTo>
                        <a:pt x="1671" y="11"/>
                      </a:lnTo>
                      <a:cubicBezTo>
                        <a:pt x="1563" y="89"/>
                        <a:pt x="1428" y="143"/>
                        <a:pt x="1289" y="180"/>
                      </a:cubicBezTo>
                      <a:cubicBezTo>
                        <a:pt x="1155" y="213"/>
                        <a:pt x="1010" y="230"/>
                        <a:pt x="868" y="230"/>
                      </a:cubicBezTo>
                      <a:cubicBezTo>
                        <a:pt x="722" y="230"/>
                        <a:pt x="580" y="217"/>
                        <a:pt x="439" y="187"/>
                      </a:cubicBezTo>
                      <a:cubicBezTo>
                        <a:pt x="368" y="173"/>
                        <a:pt x="301" y="153"/>
                        <a:pt x="230" y="136"/>
                      </a:cubicBezTo>
                      <a:lnTo>
                        <a:pt x="24" y="65"/>
                      </a:lnTo>
                      <a:cubicBezTo>
                        <a:pt x="21" y="64"/>
                        <a:pt x="19" y="64"/>
                        <a:pt x="17" y="64"/>
                      </a:cubicBezTo>
                      <a:cubicBezTo>
                        <a:pt x="11" y="64"/>
                        <a:pt x="6" y="68"/>
                        <a:pt x="4" y="75"/>
                      </a:cubicBezTo>
                      <a:cubicBezTo>
                        <a:pt x="1" y="82"/>
                        <a:pt x="4" y="92"/>
                        <a:pt x="14" y="95"/>
                      </a:cubicBezTo>
                      <a:lnTo>
                        <a:pt x="216" y="170"/>
                      </a:lnTo>
                      <a:cubicBezTo>
                        <a:pt x="287" y="190"/>
                        <a:pt x="358" y="217"/>
                        <a:pt x="429" y="230"/>
                      </a:cubicBezTo>
                      <a:cubicBezTo>
                        <a:pt x="574" y="264"/>
                        <a:pt x="719" y="288"/>
                        <a:pt x="868" y="291"/>
                      </a:cubicBezTo>
                      <a:cubicBezTo>
                        <a:pt x="885" y="291"/>
                        <a:pt x="902" y="292"/>
                        <a:pt x="920" y="292"/>
                      </a:cubicBezTo>
                      <a:cubicBezTo>
                        <a:pt x="1048" y="292"/>
                        <a:pt x="1179" y="281"/>
                        <a:pt x="1309" y="251"/>
                      </a:cubicBezTo>
                      <a:cubicBezTo>
                        <a:pt x="1455" y="217"/>
                        <a:pt x="1593" y="170"/>
                        <a:pt x="1728" y="82"/>
                      </a:cubicBezTo>
                      <a:cubicBezTo>
                        <a:pt x="1748" y="68"/>
                        <a:pt x="1752" y="42"/>
                        <a:pt x="1739" y="21"/>
                      </a:cubicBezTo>
                      <a:cubicBezTo>
                        <a:pt x="1730" y="8"/>
                        <a:pt x="1715" y="1"/>
                        <a:pt x="1701" y="1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35"/>
                <p:cNvSpPr/>
                <p:nvPr/>
              </p:nvSpPr>
              <p:spPr>
                <a:xfrm>
                  <a:off x="4376000" y="1010675"/>
                  <a:ext cx="11850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1176" extrusionOk="0">
                      <a:moveTo>
                        <a:pt x="4" y="0"/>
                      </a:moveTo>
                      <a:cubicBezTo>
                        <a:pt x="0" y="4"/>
                        <a:pt x="0" y="7"/>
                        <a:pt x="0" y="7"/>
                      </a:cubicBezTo>
                      <a:cubicBezTo>
                        <a:pt x="98" y="182"/>
                        <a:pt x="170" y="372"/>
                        <a:pt x="230" y="561"/>
                      </a:cubicBezTo>
                      <a:cubicBezTo>
                        <a:pt x="287" y="749"/>
                        <a:pt x="338" y="945"/>
                        <a:pt x="382" y="1138"/>
                      </a:cubicBezTo>
                      <a:cubicBezTo>
                        <a:pt x="385" y="1162"/>
                        <a:pt x="403" y="1175"/>
                        <a:pt x="425" y="1175"/>
                      </a:cubicBezTo>
                      <a:cubicBezTo>
                        <a:pt x="427" y="1175"/>
                        <a:pt x="430" y="1175"/>
                        <a:pt x="433" y="1174"/>
                      </a:cubicBezTo>
                      <a:cubicBezTo>
                        <a:pt x="460" y="1168"/>
                        <a:pt x="473" y="1144"/>
                        <a:pt x="469" y="1121"/>
                      </a:cubicBezTo>
                      <a:lnTo>
                        <a:pt x="466" y="1118"/>
                      </a:lnTo>
                      <a:cubicBezTo>
                        <a:pt x="413" y="922"/>
                        <a:pt x="352" y="733"/>
                        <a:pt x="277" y="543"/>
                      </a:cubicBezTo>
                      <a:cubicBezTo>
                        <a:pt x="203" y="358"/>
                        <a:pt x="122" y="173"/>
                        <a:pt x="11" y="4"/>
                      </a:cubicBezTo>
                      <a:cubicBezTo>
                        <a:pt x="11" y="0"/>
                        <a:pt x="8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35"/>
                <p:cNvSpPr/>
                <p:nvPr/>
              </p:nvSpPr>
              <p:spPr>
                <a:xfrm>
                  <a:off x="4340325" y="1031225"/>
                  <a:ext cx="39675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" h="525" extrusionOk="0">
                      <a:moveTo>
                        <a:pt x="1535" y="1"/>
                      </a:moveTo>
                      <a:cubicBezTo>
                        <a:pt x="1525" y="1"/>
                        <a:pt x="1514" y="5"/>
                        <a:pt x="1505" y="12"/>
                      </a:cubicBezTo>
                      <a:lnTo>
                        <a:pt x="1502" y="12"/>
                      </a:lnTo>
                      <a:cubicBezTo>
                        <a:pt x="1407" y="100"/>
                        <a:pt x="1296" y="174"/>
                        <a:pt x="1178" y="238"/>
                      </a:cubicBezTo>
                      <a:cubicBezTo>
                        <a:pt x="1063" y="305"/>
                        <a:pt x="942" y="356"/>
                        <a:pt x="814" y="397"/>
                      </a:cubicBezTo>
                      <a:cubicBezTo>
                        <a:pt x="689" y="437"/>
                        <a:pt x="557" y="467"/>
                        <a:pt x="422" y="474"/>
                      </a:cubicBezTo>
                      <a:cubicBezTo>
                        <a:pt x="374" y="480"/>
                        <a:pt x="325" y="483"/>
                        <a:pt x="276" y="483"/>
                      </a:cubicBezTo>
                      <a:cubicBezTo>
                        <a:pt x="191" y="483"/>
                        <a:pt x="106" y="475"/>
                        <a:pt x="21" y="464"/>
                      </a:cubicBezTo>
                      <a:cubicBezTo>
                        <a:pt x="10" y="464"/>
                        <a:pt x="4" y="471"/>
                        <a:pt x="4" y="481"/>
                      </a:cubicBezTo>
                      <a:cubicBezTo>
                        <a:pt x="0" y="488"/>
                        <a:pt x="7" y="498"/>
                        <a:pt x="17" y="498"/>
                      </a:cubicBezTo>
                      <a:cubicBezTo>
                        <a:pt x="121" y="514"/>
                        <a:pt x="224" y="525"/>
                        <a:pt x="329" y="525"/>
                      </a:cubicBezTo>
                      <a:cubicBezTo>
                        <a:pt x="361" y="525"/>
                        <a:pt x="393" y="524"/>
                        <a:pt x="426" y="522"/>
                      </a:cubicBezTo>
                      <a:cubicBezTo>
                        <a:pt x="564" y="518"/>
                        <a:pt x="699" y="494"/>
                        <a:pt x="831" y="458"/>
                      </a:cubicBezTo>
                      <a:cubicBezTo>
                        <a:pt x="962" y="420"/>
                        <a:pt x="1094" y="369"/>
                        <a:pt x="1215" y="305"/>
                      </a:cubicBezTo>
                      <a:cubicBezTo>
                        <a:pt x="1337" y="241"/>
                        <a:pt x="1455" y="170"/>
                        <a:pt x="1563" y="79"/>
                      </a:cubicBezTo>
                      <a:cubicBezTo>
                        <a:pt x="1583" y="62"/>
                        <a:pt x="1586" y="36"/>
                        <a:pt x="1569" y="15"/>
                      </a:cubicBezTo>
                      <a:cubicBezTo>
                        <a:pt x="1560" y="6"/>
                        <a:pt x="154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35"/>
                <p:cNvSpPr/>
                <p:nvPr/>
              </p:nvSpPr>
              <p:spPr>
                <a:xfrm>
                  <a:off x="4303625" y="1007000"/>
                  <a:ext cx="39325" cy="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3" h="212" extrusionOk="0">
                      <a:moveTo>
                        <a:pt x="1523" y="0"/>
                      </a:moveTo>
                      <a:cubicBezTo>
                        <a:pt x="1518" y="0"/>
                        <a:pt x="1514" y="1"/>
                        <a:pt x="1509" y="2"/>
                      </a:cubicBezTo>
                      <a:lnTo>
                        <a:pt x="1506" y="2"/>
                      </a:lnTo>
                      <a:lnTo>
                        <a:pt x="1502" y="5"/>
                      </a:lnTo>
                      <a:cubicBezTo>
                        <a:pt x="1391" y="50"/>
                        <a:pt x="1266" y="86"/>
                        <a:pt x="1145" y="111"/>
                      </a:cubicBezTo>
                      <a:cubicBezTo>
                        <a:pt x="1020" y="134"/>
                        <a:pt x="894" y="147"/>
                        <a:pt x="766" y="154"/>
                      </a:cubicBezTo>
                      <a:cubicBezTo>
                        <a:pt x="746" y="155"/>
                        <a:pt x="726" y="155"/>
                        <a:pt x="706" y="155"/>
                      </a:cubicBezTo>
                      <a:cubicBezTo>
                        <a:pt x="600" y="155"/>
                        <a:pt x="493" y="148"/>
                        <a:pt x="388" y="131"/>
                      </a:cubicBezTo>
                      <a:cubicBezTo>
                        <a:pt x="260" y="114"/>
                        <a:pt x="139" y="73"/>
                        <a:pt x="17" y="33"/>
                      </a:cubicBezTo>
                      <a:cubicBezTo>
                        <a:pt x="15" y="32"/>
                        <a:pt x="14" y="32"/>
                        <a:pt x="12" y="32"/>
                      </a:cubicBezTo>
                      <a:cubicBezTo>
                        <a:pt x="7" y="32"/>
                        <a:pt x="3" y="35"/>
                        <a:pt x="0" y="39"/>
                      </a:cubicBezTo>
                      <a:cubicBezTo>
                        <a:pt x="0" y="46"/>
                        <a:pt x="3" y="56"/>
                        <a:pt x="11" y="56"/>
                      </a:cubicBezTo>
                      <a:cubicBezTo>
                        <a:pt x="129" y="103"/>
                        <a:pt x="254" y="147"/>
                        <a:pt x="382" y="171"/>
                      </a:cubicBezTo>
                      <a:cubicBezTo>
                        <a:pt x="506" y="198"/>
                        <a:pt x="638" y="212"/>
                        <a:pt x="766" y="212"/>
                      </a:cubicBezTo>
                      <a:cubicBezTo>
                        <a:pt x="898" y="212"/>
                        <a:pt x="1026" y="205"/>
                        <a:pt x="1157" y="181"/>
                      </a:cubicBezTo>
                      <a:cubicBezTo>
                        <a:pt x="1286" y="161"/>
                        <a:pt x="1411" y="134"/>
                        <a:pt x="1539" y="86"/>
                      </a:cubicBezTo>
                      <a:cubicBezTo>
                        <a:pt x="1562" y="80"/>
                        <a:pt x="1573" y="53"/>
                        <a:pt x="1566" y="30"/>
                      </a:cubicBezTo>
                      <a:cubicBezTo>
                        <a:pt x="1558" y="10"/>
                        <a:pt x="1541" y="0"/>
                        <a:pt x="1523" y="0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35"/>
                <p:cNvSpPr/>
                <p:nvPr/>
              </p:nvSpPr>
              <p:spPr>
                <a:xfrm>
                  <a:off x="4327600" y="991575"/>
                  <a:ext cx="10800" cy="1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600" extrusionOk="0">
                      <a:moveTo>
                        <a:pt x="10" y="0"/>
                      </a:moveTo>
                      <a:cubicBezTo>
                        <a:pt x="7" y="0"/>
                        <a:pt x="5" y="2"/>
                        <a:pt x="3" y="5"/>
                      </a:cubicBezTo>
                      <a:cubicBezTo>
                        <a:pt x="0" y="9"/>
                        <a:pt x="0" y="15"/>
                        <a:pt x="3" y="19"/>
                      </a:cubicBezTo>
                      <a:cubicBezTo>
                        <a:pt x="74" y="103"/>
                        <a:pt x="138" y="187"/>
                        <a:pt x="195" y="282"/>
                      </a:cubicBezTo>
                      <a:cubicBezTo>
                        <a:pt x="250" y="373"/>
                        <a:pt x="300" y="471"/>
                        <a:pt x="337" y="569"/>
                      </a:cubicBezTo>
                      <a:cubicBezTo>
                        <a:pt x="345" y="587"/>
                        <a:pt x="361" y="599"/>
                        <a:pt x="378" y="599"/>
                      </a:cubicBezTo>
                      <a:cubicBezTo>
                        <a:pt x="384" y="599"/>
                        <a:pt x="389" y="598"/>
                        <a:pt x="394" y="596"/>
                      </a:cubicBezTo>
                      <a:cubicBezTo>
                        <a:pt x="418" y="589"/>
                        <a:pt x="432" y="562"/>
                        <a:pt x="421" y="538"/>
                      </a:cubicBezTo>
                      <a:lnTo>
                        <a:pt x="421" y="535"/>
                      </a:lnTo>
                      <a:cubicBezTo>
                        <a:pt x="371" y="430"/>
                        <a:pt x="310" y="339"/>
                        <a:pt x="243" y="248"/>
                      </a:cubicBezTo>
                      <a:cubicBezTo>
                        <a:pt x="175" y="161"/>
                        <a:pt x="101" y="80"/>
                        <a:pt x="20" y="5"/>
                      </a:cubicBezTo>
                      <a:cubicBezTo>
                        <a:pt x="17" y="2"/>
                        <a:pt x="13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5" name="Google Shape;875;p35"/>
              <p:cNvSpPr/>
              <p:nvPr/>
            </p:nvSpPr>
            <p:spPr>
              <a:xfrm>
                <a:off x="7790038" y="2123724"/>
                <a:ext cx="254829" cy="938194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16203" extrusionOk="0">
                    <a:moveTo>
                      <a:pt x="338" y="1"/>
                    </a:moveTo>
                    <a:cubicBezTo>
                      <a:pt x="325" y="1"/>
                      <a:pt x="312" y="5"/>
                      <a:pt x="301" y="12"/>
                    </a:cubicBezTo>
                    <a:cubicBezTo>
                      <a:pt x="273" y="36"/>
                      <a:pt x="270" y="73"/>
                      <a:pt x="290" y="104"/>
                    </a:cubicBezTo>
                    <a:cubicBezTo>
                      <a:pt x="1512" y="1716"/>
                      <a:pt x="2352" y="3619"/>
                      <a:pt x="2723" y="5611"/>
                    </a:cubicBezTo>
                    <a:cubicBezTo>
                      <a:pt x="3145" y="7875"/>
                      <a:pt x="2835" y="9936"/>
                      <a:pt x="1849" y="11411"/>
                    </a:cubicBezTo>
                    <a:cubicBezTo>
                      <a:pt x="1677" y="11671"/>
                      <a:pt x="1478" y="11917"/>
                      <a:pt x="1290" y="12157"/>
                    </a:cubicBezTo>
                    <a:cubicBezTo>
                      <a:pt x="975" y="12552"/>
                      <a:pt x="651" y="12957"/>
                      <a:pt x="429" y="13419"/>
                    </a:cubicBezTo>
                    <a:cubicBezTo>
                      <a:pt x="78" y="14138"/>
                      <a:pt x="0" y="15180"/>
                      <a:pt x="655" y="15771"/>
                    </a:cubicBezTo>
                    <a:cubicBezTo>
                      <a:pt x="1036" y="16115"/>
                      <a:pt x="1556" y="16203"/>
                      <a:pt x="1991" y="16203"/>
                    </a:cubicBezTo>
                    <a:cubicBezTo>
                      <a:pt x="2072" y="16203"/>
                      <a:pt x="2150" y="16200"/>
                      <a:pt x="2224" y="16196"/>
                    </a:cubicBezTo>
                    <a:cubicBezTo>
                      <a:pt x="2872" y="16149"/>
                      <a:pt x="3405" y="15949"/>
                      <a:pt x="3766" y="15612"/>
                    </a:cubicBezTo>
                    <a:cubicBezTo>
                      <a:pt x="4154" y="15251"/>
                      <a:pt x="4400" y="14597"/>
                      <a:pt x="4127" y="14050"/>
                    </a:cubicBezTo>
                    <a:cubicBezTo>
                      <a:pt x="3901" y="13594"/>
                      <a:pt x="3425" y="13398"/>
                      <a:pt x="3159" y="13325"/>
                    </a:cubicBezTo>
                    <a:cubicBezTo>
                      <a:pt x="2970" y="13271"/>
                      <a:pt x="2781" y="13244"/>
                      <a:pt x="2601" y="13244"/>
                    </a:cubicBezTo>
                    <a:cubicBezTo>
                      <a:pt x="2303" y="13244"/>
                      <a:pt x="2027" y="13317"/>
                      <a:pt x="1802" y="13459"/>
                    </a:cubicBezTo>
                    <a:cubicBezTo>
                      <a:pt x="1374" y="13726"/>
                      <a:pt x="1161" y="14273"/>
                      <a:pt x="1319" y="14698"/>
                    </a:cubicBezTo>
                    <a:cubicBezTo>
                      <a:pt x="1404" y="14934"/>
                      <a:pt x="1623" y="15127"/>
                      <a:pt x="1886" y="15197"/>
                    </a:cubicBezTo>
                    <a:cubicBezTo>
                      <a:pt x="1961" y="15219"/>
                      <a:pt x="2036" y="15230"/>
                      <a:pt x="2108" y="15230"/>
                    </a:cubicBezTo>
                    <a:cubicBezTo>
                      <a:pt x="2261" y="15230"/>
                      <a:pt x="2403" y="15182"/>
                      <a:pt x="2517" y="15093"/>
                    </a:cubicBezTo>
                    <a:cubicBezTo>
                      <a:pt x="2696" y="14954"/>
                      <a:pt x="2733" y="14684"/>
                      <a:pt x="2669" y="14509"/>
                    </a:cubicBezTo>
                    <a:cubicBezTo>
                      <a:pt x="2618" y="14364"/>
                      <a:pt x="2508" y="14286"/>
                      <a:pt x="2372" y="14286"/>
                    </a:cubicBezTo>
                    <a:cubicBezTo>
                      <a:pt x="2338" y="14286"/>
                      <a:pt x="2308" y="14317"/>
                      <a:pt x="2308" y="14350"/>
                    </a:cubicBezTo>
                    <a:cubicBezTo>
                      <a:pt x="2312" y="14387"/>
                      <a:pt x="2335" y="14411"/>
                      <a:pt x="2376" y="14415"/>
                    </a:cubicBezTo>
                    <a:cubicBezTo>
                      <a:pt x="2378" y="14415"/>
                      <a:pt x="2381" y="14415"/>
                      <a:pt x="2383" y="14415"/>
                    </a:cubicBezTo>
                    <a:cubicBezTo>
                      <a:pt x="2479" y="14415"/>
                      <a:pt x="2528" y="14487"/>
                      <a:pt x="2551" y="14549"/>
                    </a:cubicBezTo>
                    <a:cubicBezTo>
                      <a:pt x="2598" y="14684"/>
                      <a:pt x="2572" y="14890"/>
                      <a:pt x="2439" y="14991"/>
                    </a:cubicBezTo>
                    <a:cubicBezTo>
                      <a:pt x="2349" y="15064"/>
                      <a:pt x="2231" y="15103"/>
                      <a:pt x="2105" y="15103"/>
                    </a:cubicBezTo>
                    <a:cubicBezTo>
                      <a:pt x="2045" y="15103"/>
                      <a:pt x="1983" y="15094"/>
                      <a:pt x="1920" y="15076"/>
                    </a:cubicBezTo>
                    <a:cubicBezTo>
                      <a:pt x="1694" y="15015"/>
                      <a:pt x="1508" y="14853"/>
                      <a:pt x="1438" y="14654"/>
                    </a:cubicBezTo>
                    <a:cubicBezTo>
                      <a:pt x="1299" y="14283"/>
                      <a:pt x="1488" y="13803"/>
                      <a:pt x="1869" y="13568"/>
                    </a:cubicBezTo>
                    <a:cubicBezTo>
                      <a:pt x="2075" y="13437"/>
                      <a:pt x="2329" y="13371"/>
                      <a:pt x="2604" y="13371"/>
                    </a:cubicBezTo>
                    <a:cubicBezTo>
                      <a:pt x="2772" y="13371"/>
                      <a:pt x="2948" y="13396"/>
                      <a:pt x="3125" y="13446"/>
                    </a:cubicBezTo>
                    <a:cubicBezTo>
                      <a:pt x="3368" y="13517"/>
                      <a:pt x="3810" y="13696"/>
                      <a:pt x="4015" y="14104"/>
                    </a:cubicBezTo>
                    <a:cubicBezTo>
                      <a:pt x="4262" y="14600"/>
                      <a:pt x="4032" y="15191"/>
                      <a:pt x="3679" y="15521"/>
                    </a:cubicBezTo>
                    <a:cubicBezTo>
                      <a:pt x="3253" y="15919"/>
                      <a:pt x="2646" y="16038"/>
                      <a:pt x="2214" y="16068"/>
                    </a:cubicBezTo>
                    <a:cubicBezTo>
                      <a:pt x="2142" y="16073"/>
                      <a:pt x="2067" y="16076"/>
                      <a:pt x="1988" y="16076"/>
                    </a:cubicBezTo>
                    <a:cubicBezTo>
                      <a:pt x="1579" y="16076"/>
                      <a:pt x="1090" y="15994"/>
                      <a:pt x="739" y="15676"/>
                    </a:cubicBezTo>
                    <a:cubicBezTo>
                      <a:pt x="135" y="15130"/>
                      <a:pt x="212" y="14151"/>
                      <a:pt x="544" y="13476"/>
                    </a:cubicBezTo>
                    <a:cubicBezTo>
                      <a:pt x="759" y="13027"/>
                      <a:pt x="1080" y="12626"/>
                      <a:pt x="1387" y="12238"/>
                    </a:cubicBezTo>
                    <a:cubicBezTo>
                      <a:pt x="1579" y="11995"/>
                      <a:pt x="1779" y="11745"/>
                      <a:pt x="1954" y="11482"/>
                    </a:cubicBezTo>
                    <a:cubicBezTo>
                      <a:pt x="2959" y="9981"/>
                      <a:pt x="3277" y="7885"/>
                      <a:pt x="2848" y="5587"/>
                    </a:cubicBezTo>
                    <a:cubicBezTo>
                      <a:pt x="2474" y="3579"/>
                      <a:pt x="1623" y="1656"/>
                      <a:pt x="391" y="26"/>
                    </a:cubicBezTo>
                    <a:cubicBezTo>
                      <a:pt x="377" y="10"/>
                      <a:pt x="358" y="1"/>
                      <a:pt x="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5372683" y="1887421"/>
                <a:ext cx="467042" cy="808377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13961" extrusionOk="0">
                    <a:moveTo>
                      <a:pt x="7993" y="1"/>
                    </a:moveTo>
                    <a:cubicBezTo>
                      <a:pt x="7987" y="1"/>
                      <a:pt x="7981" y="2"/>
                      <a:pt x="7975" y="4"/>
                    </a:cubicBezTo>
                    <a:cubicBezTo>
                      <a:pt x="6392" y="541"/>
                      <a:pt x="5002" y="1695"/>
                      <a:pt x="4050" y="3246"/>
                    </a:cubicBezTo>
                    <a:cubicBezTo>
                      <a:pt x="3203" y="4637"/>
                      <a:pt x="2714" y="6341"/>
                      <a:pt x="2636" y="8177"/>
                    </a:cubicBezTo>
                    <a:cubicBezTo>
                      <a:pt x="2613" y="8753"/>
                      <a:pt x="2633" y="9256"/>
                      <a:pt x="2697" y="9712"/>
                    </a:cubicBezTo>
                    <a:cubicBezTo>
                      <a:pt x="2723" y="9894"/>
                      <a:pt x="2758" y="10073"/>
                      <a:pt x="2792" y="10248"/>
                    </a:cubicBezTo>
                    <a:cubicBezTo>
                      <a:pt x="2829" y="10447"/>
                      <a:pt x="2865" y="10653"/>
                      <a:pt x="2893" y="10856"/>
                    </a:cubicBezTo>
                    <a:cubicBezTo>
                      <a:pt x="2953" y="11321"/>
                      <a:pt x="2953" y="11804"/>
                      <a:pt x="2950" y="12266"/>
                    </a:cubicBezTo>
                    <a:cubicBezTo>
                      <a:pt x="2950" y="12543"/>
                      <a:pt x="2950" y="12830"/>
                      <a:pt x="2852" y="13090"/>
                    </a:cubicBezTo>
                    <a:cubicBezTo>
                      <a:pt x="2734" y="13400"/>
                      <a:pt x="2464" y="13643"/>
                      <a:pt x="2106" y="13761"/>
                    </a:cubicBezTo>
                    <a:cubicBezTo>
                      <a:pt x="1959" y="13810"/>
                      <a:pt x="1807" y="13833"/>
                      <a:pt x="1658" y="13833"/>
                    </a:cubicBezTo>
                    <a:cubicBezTo>
                      <a:pt x="1411" y="13833"/>
                      <a:pt x="1172" y="13768"/>
                      <a:pt x="976" y="13640"/>
                    </a:cubicBezTo>
                    <a:cubicBezTo>
                      <a:pt x="362" y="13238"/>
                      <a:pt x="143" y="12337"/>
                      <a:pt x="483" y="11628"/>
                    </a:cubicBezTo>
                    <a:cubicBezTo>
                      <a:pt x="568" y="11453"/>
                      <a:pt x="723" y="11217"/>
                      <a:pt x="969" y="11099"/>
                    </a:cubicBezTo>
                    <a:cubicBezTo>
                      <a:pt x="1070" y="11051"/>
                      <a:pt x="1181" y="11029"/>
                      <a:pt x="1293" y="11029"/>
                    </a:cubicBezTo>
                    <a:cubicBezTo>
                      <a:pt x="1565" y="11029"/>
                      <a:pt x="1848" y="11161"/>
                      <a:pt x="2022" y="11393"/>
                    </a:cubicBezTo>
                    <a:cubicBezTo>
                      <a:pt x="2251" y="11696"/>
                      <a:pt x="2295" y="12145"/>
                      <a:pt x="2133" y="12536"/>
                    </a:cubicBezTo>
                    <a:cubicBezTo>
                      <a:pt x="2069" y="12692"/>
                      <a:pt x="1985" y="12807"/>
                      <a:pt x="1880" y="12874"/>
                    </a:cubicBezTo>
                    <a:cubicBezTo>
                      <a:pt x="1804" y="12926"/>
                      <a:pt x="1711" y="12951"/>
                      <a:pt x="1619" y="12951"/>
                    </a:cubicBezTo>
                    <a:cubicBezTo>
                      <a:pt x="1495" y="12951"/>
                      <a:pt x="1372" y="12906"/>
                      <a:pt x="1283" y="12819"/>
                    </a:cubicBezTo>
                    <a:cubicBezTo>
                      <a:pt x="1128" y="12671"/>
                      <a:pt x="1094" y="12408"/>
                      <a:pt x="1205" y="12226"/>
                    </a:cubicBezTo>
                    <a:cubicBezTo>
                      <a:pt x="1225" y="12195"/>
                      <a:pt x="1216" y="12155"/>
                      <a:pt x="1185" y="12138"/>
                    </a:cubicBezTo>
                    <a:cubicBezTo>
                      <a:pt x="1174" y="12132"/>
                      <a:pt x="1162" y="12129"/>
                      <a:pt x="1151" y="12129"/>
                    </a:cubicBezTo>
                    <a:cubicBezTo>
                      <a:pt x="1130" y="12129"/>
                      <a:pt x="1110" y="12139"/>
                      <a:pt x="1097" y="12159"/>
                    </a:cubicBezTo>
                    <a:cubicBezTo>
                      <a:pt x="956" y="12391"/>
                      <a:pt x="999" y="12721"/>
                      <a:pt x="1195" y="12911"/>
                    </a:cubicBezTo>
                    <a:cubicBezTo>
                      <a:pt x="1307" y="13020"/>
                      <a:pt x="1463" y="13076"/>
                      <a:pt x="1618" y="13076"/>
                    </a:cubicBezTo>
                    <a:cubicBezTo>
                      <a:pt x="1736" y="13076"/>
                      <a:pt x="1853" y="13044"/>
                      <a:pt x="1951" y="12978"/>
                    </a:cubicBezTo>
                    <a:cubicBezTo>
                      <a:pt x="2076" y="12897"/>
                      <a:pt x="2177" y="12762"/>
                      <a:pt x="2251" y="12584"/>
                    </a:cubicBezTo>
                    <a:cubicBezTo>
                      <a:pt x="2427" y="12151"/>
                      <a:pt x="2376" y="11656"/>
                      <a:pt x="2123" y="11315"/>
                    </a:cubicBezTo>
                    <a:cubicBezTo>
                      <a:pt x="1926" y="11053"/>
                      <a:pt x="1604" y="10903"/>
                      <a:pt x="1291" y="10903"/>
                    </a:cubicBezTo>
                    <a:cubicBezTo>
                      <a:pt x="1161" y="10903"/>
                      <a:pt x="1032" y="10930"/>
                      <a:pt x="915" y="10984"/>
                    </a:cubicBezTo>
                    <a:cubicBezTo>
                      <a:pt x="635" y="11119"/>
                      <a:pt x="463" y="11379"/>
                      <a:pt x="368" y="11575"/>
                    </a:cubicBezTo>
                    <a:cubicBezTo>
                      <a:pt x="1" y="12337"/>
                      <a:pt x="244" y="13313"/>
                      <a:pt x="909" y="13744"/>
                    </a:cubicBezTo>
                    <a:cubicBezTo>
                      <a:pt x="1124" y="13886"/>
                      <a:pt x="1387" y="13961"/>
                      <a:pt x="1658" y="13961"/>
                    </a:cubicBezTo>
                    <a:cubicBezTo>
                      <a:pt x="1820" y="13961"/>
                      <a:pt x="1985" y="13933"/>
                      <a:pt x="2147" y="13883"/>
                    </a:cubicBezTo>
                    <a:cubicBezTo>
                      <a:pt x="2538" y="13751"/>
                      <a:pt x="2838" y="13481"/>
                      <a:pt x="2970" y="13137"/>
                    </a:cubicBezTo>
                    <a:cubicBezTo>
                      <a:pt x="3075" y="12854"/>
                      <a:pt x="3075" y="12543"/>
                      <a:pt x="3078" y="12266"/>
                    </a:cubicBezTo>
                    <a:cubicBezTo>
                      <a:pt x="3078" y="11797"/>
                      <a:pt x="3081" y="11315"/>
                      <a:pt x="3017" y="10839"/>
                    </a:cubicBezTo>
                    <a:cubicBezTo>
                      <a:pt x="2994" y="10633"/>
                      <a:pt x="2953" y="10424"/>
                      <a:pt x="2916" y="10225"/>
                    </a:cubicBezTo>
                    <a:cubicBezTo>
                      <a:pt x="2882" y="10053"/>
                      <a:pt x="2849" y="9871"/>
                      <a:pt x="2821" y="9695"/>
                    </a:cubicBezTo>
                    <a:cubicBezTo>
                      <a:pt x="2758" y="9246"/>
                      <a:pt x="2737" y="8750"/>
                      <a:pt x="2764" y="8180"/>
                    </a:cubicBezTo>
                    <a:cubicBezTo>
                      <a:pt x="2838" y="6368"/>
                      <a:pt x="3321" y="4684"/>
                      <a:pt x="4158" y="3314"/>
                    </a:cubicBezTo>
                    <a:cubicBezTo>
                      <a:pt x="5092" y="1785"/>
                      <a:pt x="6463" y="652"/>
                      <a:pt x="8015" y="125"/>
                    </a:cubicBezTo>
                    <a:cubicBezTo>
                      <a:pt x="8048" y="112"/>
                      <a:pt x="8065" y="78"/>
                      <a:pt x="8056" y="44"/>
                    </a:cubicBezTo>
                    <a:cubicBezTo>
                      <a:pt x="8044" y="17"/>
                      <a:pt x="8020" y="1"/>
                      <a:pt x="799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7599304" y="3213813"/>
                <a:ext cx="291423" cy="176776"/>
              </a:xfrm>
              <a:custGeom>
                <a:avLst/>
                <a:gdLst/>
                <a:ahLst/>
                <a:cxnLst/>
                <a:rect l="l" t="t" r="r" b="b"/>
                <a:pathLst>
                  <a:path w="5033" h="3053" extrusionOk="0">
                    <a:moveTo>
                      <a:pt x="740" y="1990"/>
                    </a:moveTo>
                    <a:cubicBezTo>
                      <a:pt x="807" y="1990"/>
                      <a:pt x="878" y="1999"/>
                      <a:pt x="942" y="2027"/>
                    </a:cubicBezTo>
                    <a:cubicBezTo>
                      <a:pt x="1084" y="2084"/>
                      <a:pt x="1192" y="2195"/>
                      <a:pt x="1310" y="2310"/>
                    </a:cubicBezTo>
                    <a:cubicBezTo>
                      <a:pt x="1344" y="2344"/>
                      <a:pt x="1377" y="2378"/>
                      <a:pt x="1415" y="2412"/>
                    </a:cubicBezTo>
                    <a:cubicBezTo>
                      <a:pt x="1178" y="2671"/>
                      <a:pt x="908" y="2843"/>
                      <a:pt x="622" y="2907"/>
                    </a:cubicBezTo>
                    <a:cubicBezTo>
                      <a:pt x="567" y="2920"/>
                      <a:pt x="518" y="2927"/>
                      <a:pt x="475" y="2927"/>
                    </a:cubicBezTo>
                    <a:cubicBezTo>
                      <a:pt x="405" y="2927"/>
                      <a:pt x="348" y="2910"/>
                      <a:pt x="304" y="2877"/>
                    </a:cubicBezTo>
                    <a:cubicBezTo>
                      <a:pt x="271" y="2850"/>
                      <a:pt x="240" y="2806"/>
                      <a:pt x="217" y="2745"/>
                    </a:cubicBezTo>
                    <a:cubicBezTo>
                      <a:pt x="136" y="2543"/>
                      <a:pt x="190" y="2297"/>
                      <a:pt x="342" y="2144"/>
                    </a:cubicBezTo>
                    <a:cubicBezTo>
                      <a:pt x="446" y="2043"/>
                      <a:pt x="591" y="1990"/>
                      <a:pt x="740" y="1990"/>
                    </a:cubicBezTo>
                    <a:close/>
                    <a:moveTo>
                      <a:pt x="2506" y="1"/>
                    </a:moveTo>
                    <a:cubicBezTo>
                      <a:pt x="2482" y="1"/>
                      <a:pt x="2458" y="16"/>
                      <a:pt x="2447" y="39"/>
                    </a:cubicBezTo>
                    <a:cubicBezTo>
                      <a:pt x="2339" y="299"/>
                      <a:pt x="2255" y="569"/>
                      <a:pt x="2174" y="828"/>
                    </a:cubicBezTo>
                    <a:cubicBezTo>
                      <a:pt x="2079" y="1132"/>
                      <a:pt x="1981" y="1450"/>
                      <a:pt x="1846" y="1744"/>
                    </a:cubicBezTo>
                    <a:cubicBezTo>
                      <a:pt x="1749" y="1959"/>
                      <a:pt x="1628" y="2152"/>
                      <a:pt x="1496" y="2317"/>
                    </a:cubicBezTo>
                    <a:cubicBezTo>
                      <a:pt x="1462" y="2286"/>
                      <a:pt x="1432" y="2253"/>
                      <a:pt x="1398" y="2222"/>
                    </a:cubicBezTo>
                    <a:cubicBezTo>
                      <a:pt x="1279" y="2101"/>
                      <a:pt x="1155" y="1979"/>
                      <a:pt x="993" y="1912"/>
                    </a:cubicBezTo>
                    <a:cubicBezTo>
                      <a:pt x="912" y="1879"/>
                      <a:pt x="825" y="1863"/>
                      <a:pt x="738" y="1863"/>
                    </a:cubicBezTo>
                    <a:cubicBezTo>
                      <a:pt x="560" y="1863"/>
                      <a:pt x="381" y="1930"/>
                      <a:pt x="254" y="2057"/>
                    </a:cubicBezTo>
                    <a:cubicBezTo>
                      <a:pt x="65" y="2242"/>
                      <a:pt x="1" y="2543"/>
                      <a:pt x="99" y="2792"/>
                    </a:cubicBezTo>
                    <a:cubicBezTo>
                      <a:pt x="129" y="2873"/>
                      <a:pt x="173" y="2934"/>
                      <a:pt x="231" y="2979"/>
                    </a:cubicBezTo>
                    <a:cubicBezTo>
                      <a:pt x="295" y="3029"/>
                      <a:pt x="376" y="3052"/>
                      <a:pt x="477" y="3052"/>
                    </a:cubicBezTo>
                    <a:cubicBezTo>
                      <a:pt x="530" y="3052"/>
                      <a:pt x="588" y="3046"/>
                      <a:pt x="652" y="3032"/>
                    </a:cubicBezTo>
                    <a:cubicBezTo>
                      <a:pt x="963" y="2958"/>
                      <a:pt x="1256" y="2772"/>
                      <a:pt x="1509" y="2496"/>
                    </a:cubicBezTo>
                    <a:cubicBezTo>
                      <a:pt x="1857" y="2776"/>
                      <a:pt x="2332" y="2850"/>
                      <a:pt x="2717" y="2907"/>
                    </a:cubicBezTo>
                    <a:cubicBezTo>
                      <a:pt x="3091" y="2964"/>
                      <a:pt x="3459" y="3011"/>
                      <a:pt x="3810" y="3011"/>
                    </a:cubicBezTo>
                    <a:cubicBezTo>
                      <a:pt x="4234" y="3011"/>
                      <a:pt x="4633" y="2942"/>
                      <a:pt x="4992" y="2736"/>
                    </a:cubicBezTo>
                    <a:cubicBezTo>
                      <a:pt x="5022" y="2719"/>
                      <a:pt x="5032" y="2678"/>
                      <a:pt x="5015" y="2647"/>
                    </a:cubicBezTo>
                    <a:cubicBezTo>
                      <a:pt x="5004" y="2628"/>
                      <a:pt x="4983" y="2617"/>
                      <a:pt x="4962" y="2617"/>
                    </a:cubicBezTo>
                    <a:cubicBezTo>
                      <a:pt x="4950" y="2617"/>
                      <a:pt x="4938" y="2620"/>
                      <a:pt x="4928" y="2627"/>
                    </a:cubicBezTo>
                    <a:cubicBezTo>
                      <a:pt x="4594" y="2820"/>
                      <a:pt x="4215" y="2886"/>
                      <a:pt x="3811" y="2886"/>
                    </a:cubicBezTo>
                    <a:cubicBezTo>
                      <a:pt x="3467" y="2886"/>
                      <a:pt x="3105" y="2838"/>
                      <a:pt x="2737" y="2783"/>
                    </a:cubicBezTo>
                    <a:cubicBezTo>
                      <a:pt x="2349" y="2722"/>
                      <a:pt x="1914" y="2658"/>
                      <a:pt x="1590" y="2401"/>
                    </a:cubicBezTo>
                    <a:cubicBezTo>
                      <a:pt x="1732" y="2225"/>
                      <a:pt x="1857" y="2023"/>
                      <a:pt x="1961" y="1797"/>
                    </a:cubicBezTo>
                    <a:cubicBezTo>
                      <a:pt x="2100" y="1493"/>
                      <a:pt x="2201" y="1177"/>
                      <a:pt x="2296" y="866"/>
                    </a:cubicBezTo>
                    <a:cubicBezTo>
                      <a:pt x="2377" y="610"/>
                      <a:pt x="2458" y="339"/>
                      <a:pt x="2562" y="90"/>
                    </a:cubicBezTo>
                    <a:cubicBezTo>
                      <a:pt x="2575" y="56"/>
                      <a:pt x="2562" y="19"/>
                      <a:pt x="2528" y="6"/>
                    </a:cubicBezTo>
                    <a:cubicBezTo>
                      <a:pt x="2521" y="2"/>
                      <a:pt x="2513" y="1"/>
                      <a:pt x="2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5"/>
              <p:cNvSpPr/>
              <p:nvPr/>
            </p:nvSpPr>
            <p:spPr>
              <a:xfrm>
                <a:off x="8046550" y="2843463"/>
                <a:ext cx="31152" cy="24087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16" extrusionOk="0">
                    <a:moveTo>
                      <a:pt x="267" y="1"/>
                    </a:moveTo>
                    <a:cubicBezTo>
                      <a:pt x="1" y="1"/>
                      <a:pt x="1" y="415"/>
                      <a:pt x="267" y="415"/>
                    </a:cubicBezTo>
                    <a:cubicBezTo>
                      <a:pt x="537" y="415"/>
                      <a:pt x="537" y="1"/>
                      <a:pt x="267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5"/>
              <p:cNvSpPr/>
              <p:nvPr/>
            </p:nvSpPr>
            <p:spPr>
              <a:xfrm>
                <a:off x="5668107" y="1803635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40" y="0"/>
                    </a:moveTo>
                    <a:cubicBezTo>
                      <a:pt x="1" y="0"/>
                      <a:pt x="1" y="681"/>
                      <a:pt x="440" y="681"/>
                    </a:cubicBezTo>
                    <a:cubicBezTo>
                      <a:pt x="878" y="681"/>
                      <a:pt x="878" y="0"/>
                      <a:pt x="440" y="0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5"/>
              <p:cNvSpPr/>
              <p:nvPr/>
            </p:nvSpPr>
            <p:spPr>
              <a:xfrm>
                <a:off x="6578813" y="1366696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5"/>
              <p:cNvSpPr/>
              <p:nvPr/>
            </p:nvSpPr>
            <p:spPr>
              <a:xfrm>
                <a:off x="8246028" y="3371600"/>
                <a:ext cx="50896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2" extrusionOk="0">
                    <a:moveTo>
                      <a:pt x="440" y="0"/>
                    </a:moveTo>
                    <a:cubicBezTo>
                      <a:pt x="1" y="0"/>
                      <a:pt x="1" y="682"/>
                      <a:pt x="440" y="682"/>
                    </a:cubicBezTo>
                    <a:cubicBezTo>
                      <a:pt x="875" y="682"/>
                      <a:pt x="878" y="0"/>
                      <a:pt x="440" y="0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5"/>
              <p:cNvSpPr/>
              <p:nvPr/>
            </p:nvSpPr>
            <p:spPr>
              <a:xfrm>
                <a:off x="7515344" y="164202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5"/>
              <p:cNvSpPr/>
              <p:nvPr/>
            </p:nvSpPr>
            <p:spPr>
              <a:xfrm>
                <a:off x="7559466" y="3413406"/>
                <a:ext cx="25477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42" extrusionOk="0">
                    <a:moveTo>
                      <a:pt x="220" y="0"/>
                    </a:moveTo>
                    <a:cubicBezTo>
                      <a:pt x="0" y="0"/>
                      <a:pt x="0" y="341"/>
                      <a:pt x="220" y="341"/>
                    </a:cubicBezTo>
                    <a:cubicBezTo>
                      <a:pt x="439" y="341"/>
                      <a:pt x="439" y="0"/>
                      <a:pt x="220" y="0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7922869" y="19994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7448697" y="1800276"/>
                <a:ext cx="21887" cy="17023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94" extrusionOk="0">
                    <a:moveTo>
                      <a:pt x="189" y="1"/>
                    </a:moveTo>
                    <a:cubicBezTo>
                      <a:pt x="0" y="1"/>
                      <a:pt x="0" y="294"/>
                      <a:pt x="189" y="294"/>
                    </a:cubicBezTo>
                    <a:cubicBezTo>
                      <a:pt x="378" y="294"/>
                      <a:pt x="378" y="1"/>
                      <a:pt x="189" y="1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7878514" y="2089040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5876965" y="1768198"/>
                <a:ext cx="25477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42" extrusionOk="0">
                    <a:moveTo>
                      <a:pt x="220" y="1"/>
                    </a:moveTo>
                    <a:cubicBezTo>
                      <a:pt x="1" y="1"/>
                      <a:pt x="1" y="342"/>
                      <a:pt x="220" y="342"/>
                    </a:cubicBezTo>
                    <a:cubicBezTo>
                      <a:pt x="440" y="342"/>
                      <a:pt x="440" y="1"/>
                      <a:pt x="220" y="1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5"/>
              <p:cNvSpPr/>
              <p:nvPr/>
            </p:nvSpPr>
            <p:spPr>
              <a:xfrm>
                <a:off x="8000054" y="2704553"/>
                <a:ext cx="25477" cy="1974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41" extrusionOk="0">
                    <a:moveTo>
                      <a:pt x="220" y="0"/>
                    </a:moveTo>
                    <a:cubicBezTo>
                      <a:pt x="4" y="0"/>
                      <a:pt x="1" y="341"/>
                      <a:pt x="220" y="341"/>
                    </a:cubicBezTo>
                    <a:cubicBezTo>
                      <a:pt x="439" y="341"/>
                      <a:pt x="439" y="0"/>
                      <a:pt x="220" y="0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5"/>
              <p:cNvSpPr/>
              <p:nvPr/>
            </p:nvSpPr>
            <p:spPr>
              <a:xfrm>
                <a:off x="5943785" y="3437609"/>
                <a:ext cx="25477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42" extrusionOk="0">
                    <a:moveTo>
                      <a:pt x="220" y="0"/>
                    </a:moveTo>
                    <a:cubicBezTo>
                      <a:pt x="1" y="0"/>
                      <a:pt x="1" y="341"/>
                      <a:pt x="220" y="341"/>
                    </a:cubicBezTo>
                    <a:cubicBezTo>
                      <a:pt x="440" y="341"/>
                      <a:pt x="440" y="0"/>
                      <a:pt x="220" y="0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5"/>
              <p:cNvSpPr/>
              <p:nvPr/>
            </p:nvSpPr>
            <p:spPr>
              <a:xfrm>
                <a:off x="6103831" y="1593561"/>
                <a:ext cx="267567" cy="203991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523" extrusionOk="0">
                    <a:moveTo>
                      <a:pt x="196" y="0"/>
                    </a:moveTo>
                    <a:cubicBezTo>
                      <a:pt x="156" y="0"/>
                      <a:pt x="115" y="0"/>
                      <a:pt x="85" y="28"/>
                    </a:cubicBezTo>
                    <a:cubicBezTo>
                      <a:pt x="68" y="41"/>
                      <a:pt x="58" y="65"/>
                      <a:pt x="48" y="88"/>
                    </a:cubicBezTo>
                    <a:cubicBezTo>
                      <a:pt x="1" y="233"/>
                      <a:pt x="34" y="392"/>
                      <a:pt x="71" y="537"/>
                    </a:cubicBezTo>
                    <a:cubicBezTo>
                      <a:pt x="358" y="1587"/>
                      <a:pt x="1040" y="2558"/>
                      <a:pt x="2018" y="3037"/>
                    </a:cubicBezTo>
                    <a:cubicBezTo>
                      <a:pt x="2224" y="3138"/>
                      <a:pt x="2440" y="3216"/>
                      <a:pt x="2660" y="3284"/>
                    </a:cubicBezTo>
                    <a:cubicBezTo>
                      <a:pt x="3105" y="3422"/>
                      <a:pt x="3571" y="3523"/>
                      <a:pt x="4040" y="3523"/>
                    </a:cubicBezTo>
                    <a:cubicBezTo>
                      <a:pt x="4620" y="3523"/>
                      <a:pt x="4340" y="3065"/>
                      <a:pt x="4141" y="2754"/>
                    </a:cubicBezTo>
                    <a:cubicBezTo>
                      <a:pt x="3993" y="2521"/>
                      <a:pt x="3848" y="2288"/>
                      <a:pt x="3699" y="2056"/>
                    </a:cubicBezTo>
                    <a:cubicBezTo>
                      <a:pt x="3510" y="1762"/>
                      <a:pt x="3317" y="1462"/>
                      <a:pt x="3085" y="1202"/>
                    </a:cubicBezTo>
                    <a:cubicBezTo>
                      <a:pt x="2366" y="402"/>
                      <a:pt x="1269" y="0"/>
                      <a:pt x="196" y="0"/>
                    </a:cubicBezTo>
                    <a:close/>
                  </a:path>
                </a:pathLst>
              </a:custGeom>
              <a:solidFill>
                <a:srgbClr val="94C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5"/>
              <p:cNvSpPr/>
              <p:nvPr/>
            </p:nvSpPr>
            <p:spPr>
              <a:xfrm>
                <a:off x="6105799" y="1593561"/>
                <a:ext cx="258708" cy="200516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3463" extrusionOk="0">
                    <a:moveTo>
                      <a:pt x="162" y="0"/>
                    </a:moveTo>
                    <a:cubicBezTo>
                      <a:pt x="122" y="0"/>
                      <a:pt x="81" y="0"/>
                      <a:pt x="51" y="28"/>
                    </a:cubicBezTo>
                    <a:cubicBezTo>
                      <a:pt x="34" y="41"/>
                      <a:pt x="24" y="65"/>
                      <a:pt x="14" y="88"/>
                    </a:cubicBezTo>
                    <a:cubicBezTo>
                      <a:pt x="11" y="105"/>
                      <a:pt x="3" y="122"/>
                      <a:pt x="0" y="142"/>
                    </a:cubicBezTo>
                    <a:cubicBezTo>
                      <a:pt x="746" y="284"/>
                      <a:pt x="2072" y="956"/>
                      <a:pt x="3068" y="1924"/>
                    </a:cubicBezTo>
                    <a:cubicBezTo>
                      <a:pt x="3847" y="2680"/>
                      <a:pt x="4164" y="3236"/>
                      <a:pt x="4275" y="3462"/>
                    </a:cubicBezTo>
                    <a:cubicBezTo>
                      <a:pt x="4468" y="3328"/>
                      <a:pt x="4262" y="2997"/>
                      <a:pt x="4107" y="2754"/>
                    </a:cubicBezTo>
                    <a:cubicBezTo>
                      <a:pt x="3959" y="2521"/>
                      <a:pt x="3814" y="2288"/>
                      <a:pt x="3665" y="2056"/>
                    </a:cubicBezTo>
                    <a:cubicBezTo>
                      <a:pt x="3476" y="1762"/>
                      <a:pt x="3283" y="1462"/>
                      <a:pt x="3051" y="1202"/>
                    </a:cubicBezTo>
                    <a:cubicBezTo>
                      <a:pt x="2332" y="402"/>
                      <a:pt x="1235" y="0"/>
                      <a:pt x="162" y="0"/>
                    </a:cubicBezTo>
                    <a:close/>
                  </a:path>
                </a:pathLst>
              </a:custGeom>
              <a:solidFill>
                <a:srgbClr val="789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5"/>
              <p:cNvSpPr/>
              <p:nvPr/>
            </p:nvSpPr>
            <p:spPr>
              <a:xfrm>
                <a:off x="6109910" y="1601089"/>
                <a:ext cx="244638" cy="192005"/>
              </a:xfrm>
              <a:custGeom>
                <a:avLst/>
                <a:gdLst/>
                <a:ahLst/>
                <a:cxnLst/>
                <a:rect l="l" t="t" r="r" b="b"/>
                <a:pathLst>
                  <a:path w="4225" h="3316" extrusionOk="0">
                    <a:moveTo>
                      <a:pt x="32" y="0"/>
                    </a:moveTo>
                    <a:cubicBezTo>
                      <a:pt x="20" y="0"/>
                      <a:pt x="9" y="9"/>
                      <a:pt x="4" y="22"/>
                    </a:cubicBezTo>
                    <a:cubicBezTo>
                      <a:pt x="0" y="36"/>
                      <a:pt x="10" y="56"/>
                      <a:pt x="24" y="60"/>
                    </a:cubicBezTo>
                    <a:cubicBezTo>
                      <a:pt x="2791" y="859"/>
                      <a:pt x="4154" y="3268"/>
                      <a:pt x="4164" y="3292"/>
                    </a:cubicBezTo>
                    <a:cubicBezTo>
                      <a:pt x="4168" y="3302"/>
                      <a:pt x="4174" y="3309"/>
                      <a:pt x="4181" y="3312"/>
                    </a:cubicBezTo>
                    <a:cubicBezTo>
                      <a:pt x="4184" y="3314"/>
                      <a:pt x="4188" y="3315"/>
                      <a:pt x="4191" y="3315"/>
                    </a:cubicBezTo>
                    <a:cubicBezTo>
                      <a:pt x="4195" y="3315"/>
                      <a:pt x="4198" y="3314"/>
                      <a:pt x="4201" y="3312"/>
                    </a:cubicBezTo>
                    <a:cubicBezTo>
                      <a:pt x="4215" y="3309"/>
                      <a:pt x="4224" y="3292"/>
                      <a:pt x="4221" y="3276"/>
                    </a:cubicBezTo>
                    <a:cubicBezTo>
                      <a:pt x="4218" y="3255"/>
                      <a:pt x="2821" y="806"/>
                      <a:pt x="41" y="2"/>
                    </a:cubicBezTo>
                    <a:cubicBezTo>
                      <a:pt x="38" y="1"/>
                      <a:pt x="35" y="0"/>
                      <a:pt x="32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5"/>
              <p:cNvSpPr/>
              <p:nvPr/>
            </p:nvSpPr>
            <p:spPr>
              <a:xfrm>
                <a:off x="6285300" y="1681111"/>
                <a:ext cx="15576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716" extrusionOk="0">
                    <a:moveTo>
                      <a:pt x="13" y="1"/>
                    </a:moveTo>
                    <a:cubicBezTo>
                      <a:pt x="12" y="1"/>
                      <a:pt x="10" y="2"/>
                      <a:pt x="8" y="3"/>
                    </a:cubicBezTo>
                    <a:cubicBezTo>
                      <a:pt x="5" y="3"/>
                      <a:pt x="1" y="11"/>
                      <a:pt x="5" y="14"/>
                    </a:cubicBezTo>
                    <a:cubicBezTo>
                      <a:pt x="38" y="64"/>
                      <a:pt x="72" y="115"/>
                      <a:pt x="96" y="169"/>
                    </a:cubicBezTo>
                    <a:cubicBezTo>
                      <a:pt x="122" y="223"/>
                      <a:pt x="143" y="277"/>
                      <a:pt x="160" y="335"/>
                    </a:cubicBezTo>
                    <a:cubicBezTo>
                      <a:pt x="177" y="391"/>
                      <a:pt x="190" y="449"/>
                      <a:pt x="197" y="510"/>
                    </a:cubicBezTo>
                    <a:cubicBezTo>
                      <a:pt x="207" y="567"/>
                      <a:pt x="211" y="628"/>
                      <a:pt x="207" y="685"/>
                    </a:cubicBezTo>
                    <a:cubicBezTo>
                      <a:pt x="207" y="702"/>
                      <a:pt x="220" y="715"/>
                      <a:pt x="237" y="715"/>
                    </a:cubicBezTo>
                    <a:cubicBezTo>
                      <a:pt x="239" y="716"/>
                      <a:pt x="241" y="716"/>
                      <a:pt x="243" y="716"/>
                    </a:cubicBezTo>
                    <a:cubicBezTo>
                      <a:pt x="258" y="716"/>
                      <a:pt x="268" y="703"/>
                      <a:pt x="268" y="688"/>
                    </a:cubicBezTo>
                    <a:lnTo>
                      <a:pt x="268" y="685"/>
                    </a:lnTo>
                    <a:cubicBezTo>
                      <a:pt x="268" y="621"/>
                      <a:pt x="258" y="561"/>
                      <a:pt x="248" y="500"/>
                    </a:cubicBezTo>
                    <a:cubicBezTo>
                      <a:pt x="234" y="439"/>
                      <a:pt x="217" y="382"/>
                      <a:pt x="197" y="324"/>
                    </a:cubicBezTo>
                    <a:cubicBezTo>
                      <a:pt x="177" y="267"/>
                      <a:pt x="150" y="209"/>
                      <a:pt x="119" y="156"/>
                    </a:cubicBezTo>
                    <a:cubicBezTo>
                      <a:pt x="92" y="101"/>
                      <a:pt x="55" y="51"/>
                      <a:pt x="18" y="3"/>
                    </a:cubicBezTo>
                    <a:cubicBezTo>
                      <a:pt x="16" y="2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5"/>
              <p:cNvSpPr/>
              <p:nvPr/>
            </p:nvSpPr>
            <p:spPr>
              <a:xfrm>
                <a:off x="6255654" y="1744573"/>
                <a:ext cx="68035" cy="1146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98" extrusionOk="0">
                    <a:moveTo>
                      <a:pt x="1140" y="1"/>
                    </a:moveTo>
                    <a:cubicBezTo>
                      <a:pt x="1135" y="1"/>
                      <a:pt x="1130" y="2"/>
                      <a:pt x="1124" y="4"/>
                    </a:cubicBezTo>
                    <a:lnTo>
                      <a:pt x="1124" y="8"/>
                    </a:lnTo>
                    <a:lnTo>
                      <a:pt x="1120" y="8"/>
                    </a:lnTo>
                    <a:cubicBezTo>
                      <a:pt x="1050" y="58"/>
                      <a:pt x="955" y="95"/>
                      <a:pt x="864" y="119"/>
                    </a:cubicBezTo>
                    <a:cubicBezTo>
                      <a:pt x="773" y="142"/>
                      <a:pt x="679" y="156"/>
                      <a:pt x="581" y="156"/>
                    </a:cubicBezTo>
                    <a:cubicBezTo>
                      <a:pt x="486" y="156"/>
                      <a:pt x="388" y="146"/>
                      <a:pt x="294" y="125"/>
                    </a:cubicBezTo>
                    <a:cubicBezTo>
                      <a:pt x="247" y="116"/>
                      <a:pt x="203" y="102"/>
                      <a:pt x="156" y="92"/>
                    </a:cubicBezTo>
                    <a:lnTo>
                      <a:pt x="17" y="44"/>
                    </a:lnTo>
                    <a:cubicBezTo>
                      <a:pt x="16" y="44"/>
                      <a:pt x="14" y="43"/>
                      <a:pt x="12" y="43"/>
                    </a:cubicBezTo>
                    <a:cubicBezTo>
                      <a:pt x="8" y="43"/>
                      <a:pt x="4" y="46"/>
                      <a:pt x="4" y="52"/>
                    </a:cubicBezTo>
                    <a:cubicBezTo>
                      <a:pt x="0" y="55"/>
                      <a:pt x="4" y="61"/>
                      <a:pt x="7" y="65"/>
                    </a:cubicBezTo>
                    <a:lnTo>
                      <a:pt x="145" y="116"/>
                    </a:lnTo>
                    <a:cubicBezTo>
                      <a:pt x="193" y="129"/>
                      <a:pt x="240" y="146"/>
                      <a:pt x="287" y="156"/>
                    </a:cubicBezTo>
                    <a:cubicBezTo>
                      <a:pt x="385" y="180"/>
                      <a:pt x="483" y="193"/>
                      <a:pt x="581" y="197"/>
                    </a:cubicBezTo>
                    <a:cubicBezTo>
                      <a:pt x="594" y="197"/>
                      <a:pt x="607" y="197"/>
                      <a:pt x="619" y="197"/>
                    </a:cubicBezTo>
                    <a:cubicBezTo>
                      <a:pt x="707" y="197"/>
                      <a:pt x="793" y="188"/>
                      <a:pt x="877" y="170"/>
                    </a:cubicBezTo>
                    <a:cubicBezTo>
                      <a:pt x="975" y="146"/>
                      <a:pt x="1070" y="116"/>
                      <a:pt x="1158" y="55"/>
                    </a:cubicBezTo>
                    <a:cubicBezTo>
                      <a:pt x="1171" y="48"/>
                      <a:pt x="1175" y="28"/>
                      <a:pt x="1168" y="14"/>
                    </a:cubicBezTo>
                    <a:cubicBezTo>
                      <a:pt x="1161" y="5"/>
                      <a:pt x="1151" y="1"/>
                      <a:pt x="1140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5"/>
              <p:cNvSpPr/>
              <p:nvPr/>
            </p:nvSpPr>
            <p:spPr>
              <a:xfrm>
                <a:off x="6243552" y="1639710"/>
                <a:ext cx="18413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318" h="791" extrusionOk="0">
                    <a:moveTo>
                      <a:pt x="5" y="1"/>
                    </a:moveTo>
                    <a:cubicBezTo>
                      <a:pt x="4" y="1"/>
                      <a:pt x="2" y="2"/>
                      <a:pt x="0" y="3"/>
                    </a:cubicBezTo>
                    <a:lnTo>
                      <a:pt x="0" y="7"/>
                    </a:lnTo>
                    <a:cubicBezTo>
                      <a:pt x="64" y="125"/>
                      <a:pt x="111" y="249"/>
                      <a:pt x="152" y="377"/>
                    </a:cubicBezTo>
                    <a:cubicBezTo>
                      <a:pt x="192" y="506"/>
                      <a:pt x="226" y="634"/>
                      <a:pt x="253" y="766"/>
                    </a:cubicBezTo>
                    <a:cubicBezTo>
                      <a:pt x="256" y="780"/>
                      <a:pt x="269" y="790"/>
                      <a:pt x="284" y="790"/>
                    </a:cubicBezTo>
                    <a:cubicBezTo>
                      <a:pt x="286" y="790"/>
                      <a:pt x="288" y="790"/>
                      <a:pt x="290" y="790"/>
                    </a:cubicBezTo>
                    <a:cubicBezTo>
                      <a:pt x="307" y="786"/>
                      <a:pt x="317" y="769"/>
                      <a:pt x="314" y="752"/>
                    </a:cubicBezTo>
                    <a:cubicBezTo>
                      <a:pt x="277" y="620"/>
                      <a:pt x="233" y="492"/>
                      <a:pt x="186" y="364"/>
                    </a:cubicBezTo>
                    <a:cubicBezTo>
                      <a:pt x="135" y="240"/>
                      <a:pt x="81" y="114"/>
                      <a:pt x="7" y="3"/>
                    </a:cubicBezTo>
                    <a:cubicBezTo>
                      <a:pt x="7" y="2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5"/>
              <p:cNvSpPr/>
              <p:nvPr/>
            </p:nvSpPr>
            <p:spPr>
              <a:xfrm>
                <a:off x="6188022" y="1671673"/>
                <a:ext cx="6160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355" extrusionOk="0">
                    <a:moveTo>
                      <a:pt x="1031" y="1"/>
                    </a:moveTo>
                    <a:cubicBezTo>
                      <a:pt x="1024" y="1"/>
                      <a:pt x="1016" y="3"/>
                      <a:pt x="1010" y="8"/>
                    </a:cubicBezTo>
                    <a:cubicBezTo>
                      <a:pt x="946" y="65"/>
                      <a:pt x="868" y="119"/>
                      <a:pt x="790" y="160"/>
                    </a:cubicBezTo>
                    <a:cubicBezTo>
                      <a:pt x="713" y="204"/>
                      <a:pt x="632" y="241"/>
                      <a:pt x="547" y="268"/>
                    </a:cubicBezTo>
                    <a:cubicBezTo>
                      <a:pt x="460" y="295"/>
                      <a:pt x="372" y="311"/>
                      <a:pt x="284" y="319"/>
                    </a:cubicBezTo>
                    <a:cubicBezTo>
                      <a:pt x="253" y="322"/>
                      <a:pt x="222" y="323"/>
                      <a:pt x="191" y="323"/>
                    </a:cubicBezTo>
                    <a:cubicBezTo>
                      <a:pt x="133" y="323"/>
                      <a:pt x="74" y="318"/>
                      <a:pt x="14" y="311"/>
                    </a:cubicBezTo>
                    <a:cubicBezTo>
                      <a:pt x="8" y="311"/>
                      <a:pt x="5" y="315"/>
                      <a:pt x="1" y="322"/>
                    </a:cubicBezTo>
                    <a:cubicBezTo>
                      <a:pt x="1" y="328"/>
                      <a:pt x="8" y="332"/>
                      <a:pt x="11" y="336"/>
                    </a:cubicBezTo>
                    <a:cubicBezTo>
                      <a:pt x="81" y="346"/>
                      <a:pt x="152" y="354"/>
                      <a:pt x="224" y="354"/>
                    </a:cubicBezTo>
                    <a:cubicBezTo>
                      <a:pt x="245" y="354"/>
                      <a:pt x="267" y="353"/>
                      <a:pt x="288" y="352"/>
                    </a:cubicBezTo>
                    <a:cubicBezTo>
                      <a:pt x="379" y="349"/>
                      <a:pt x="470" y="332"/>
                      <a:pt x="558" y="308"/>
                    </a:cubicBezTo>
                    <a:cubicBezTo>
                      <a:pt x="645" y="281"/>
                      <a:pt x="733" y="247"/>
                      <a:pt x="814" y="207"/>
                    </a:cubicBezTo>
                    <a:cubicBezTo>
                      <a:pt x="899" y="163"/>
                      <a:pt x="976" y="116"/>
                      <a:pt x="1050" y="55"/>
                    </a:cubicBezTo>
                    <a:cubicBezTo>
                      <a:pt x="1061" y="42"/>
                      <a:pt x="1064" y="25"/>
                      <a:pt x="1053" y="12"/>
                    </a:cubicBezTo>
                    <a:cubicBezTo>
                      <a:pt x="1048" y="4"/>
                      <a:pt x="1040" y="1"/>
                      <a:pt x="1031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6130987" y="1634093"/>
                <a:ext cx="61203" cy="8164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41" extrusionOk="0">
                    <a:moveTo>
                      <a:pt x="1022" y="0"/>
                    </a:moveTo>
                    <a:cubicBezTo>
                      <a:pt x="1019" y="0"/>
                      <a:pt x="1016" y="1"/>
                      <a:pt x="1013" y="2"/>
                    </a:cubicBezTo>
                    <a:lnTo>
                      <a:pt x="1010" y="2"/>
                    </a:lnTo>
                    <a:cubicBezTo>
                      <a:pt x="935" y="33"/>
                      <a:pt x="851" y="57"/>
                      <a:pt x="767" y="74"/>
                    </a:cubicBezTo>
                    <a:cubicBezTo>
                      <a:pt x="686" y="90"/>
                      <a:pt x="601" y="100"/>
                      <a:pt x="517" y="104"/>
                    </a:cubicBezTo>
                    <a:cubicBezTo>
                      <a:pt x="429" y="104"/>
                      <a:pt x="345" y="100"/>
                      <a:pt x="261" y="86"/>
                    </a:cubicBezTo>
                    <a:cubicBezTo>
                      <a:pt x="176" y="77"/>
                      <a:pt x="95" y="49"/>
                      <a:pt x="14" y="23"/>
                    </a:cubicBezTo>
                    <a:cubicBezTo>
                      <a:pt x="12" y="22"/>
                      <a:pt x="10" y="21"/>
                      <a:pt x="9" y="21"/>
                    </a:cubicBezTo>
                    <a:cubicBezTo>
                      <a:pt x="5" y="21"/>
                      <a:pt x="3" y="23"/>
                      <a:pt x="1" y="26"/>
                    </a:cubicBezTo>
                    <a:cubicBezTo>
                      <a:pt x="1" y="33"/>
                      <a:pt x="4" y="36"/>
                      <a:pt x="7" y="40"/>
                    </a:cubicBezTo>
                    <a:cubicBezTo>
                      <a:pt x="88" y="69"/>
                      <a:pt x="169" y="100"/>
                      <a:pt x="257" y="114"/>
                    </a:cubicBezTo>
                    <a:cubicBezTo>
                      <a:pt x="342" y="130"/>
                      <a:pt x="429" y="141"/>
                      <a:pt x="517" y="141"/>
                    </a:cubicBezTo>
                    <a:cubicBezTo>
                      <a:pt x="601" y="141"/>
                      <a:pt x="689" y="138"/>
                      <a:pt x="777" y="124"/>
                    </a:cubicBezTo>
                    <a:cubicBezTo>
                      <a:pt x="864" y="107"/>
                      <a:pt x="949" y="90"/>
                      <a:pt x="1033" y="60"/>
                    </a:cubicBezTo>
                    <a:cubicBezTo>
                      <a:pt x="1050" y="53"/>
                      <a:pt x="1057" y="36"/>
                      <a:pt x="1050" y="19"/>
                    </a:cubicBezTo>
                    <a:cubicBezTo>
                      <a:pt x="1047" y="9"/>
                      <a:pt x="1034" y="0"/>
                      <a:pt x="1022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6168103" y="1610006"/>
                <a:ext cx="16908" cy="2339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04" extrusionOk="0">
                    <a:moveTo>
                      <a:pt x="11" y="1"/>
                    </a:moveTo>
                    <a:cubicBezTo>
                      <a:pt x="8" y="1"/>
                      <a:pt x="6" y="2"/>
                      <a:pt x="4" y="4"/>
                    </a:cubicBezTo>
                    <a:cubicBezTo>
                      <a:pt x="0" y="7"/>
                      <a:pt x="0" y="13"/>
                      <a:pt x="4" y="17"/>
                    </a:cubicBezTo>
                    <a:cubicBezTo>
                      <a:pt x="55" y="71"/>
                      <a:pt x="95" y="128"/>
                      <a:pt x="136" y="189"/>
                    </a:cubicBezTo>
                    <a:cubicBezTo>
                      <a:pt x="173" y="253"/>
                      <a:pt x="207" y="317"/>
                      <a:pt x="230" y="381"/>
                    </a:cubicBezTo>
                    <a:lnTo>
                      <a:pt x="230" y="384"/>
                    </a:lnTo>
                    <a:cubicBezTo>
                      <a:pt x="235" y="395"/>
                      <a:pt x="247" y="404"/>
                      <a:pt x="258" y="404"/>
                    </a:cubicBezTo>
                    <a:cubicBezTo>
                      <a:pt x="261" y="404"/>
                      <a:pt x="265" y="403"/>
                      <a:pt x="268" y="401"/>
                    </a:cubicBezTo>
                    <a:cubicBezTo>
                      <a:pt x="284" y="395"/>
                      <a:pt x="291" y="378"/>
                      <a:pt x="288" y="364"/>
                    </a:cubicBezTo>
                    <a:lnTo>
                      <a:pt x="284" y="361"/>
                    </a:lnTo>
                    <a:cubicBezTo>
                      <a:pt x="251" y="290"/>
                      <a:pt x="210" y="230"/>
                      <a:pt x="166" y="169"/>
                    </a:cubicBezTo>
                    <a:cubicBezTo>
                      <a:pt x="122" y="108"/>
                      <a:pt x="72" y="54"/>
                      <a:pt x="17" y="4"/>
                    </a:cubicBezTo>
                    <a:cubicBezTo>
                      <a:pt x="16" y="2"/>
                      <a:pt x="13" y="1"/>
                      <a:pt x="11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9" name="Google Shape;899;p35"/>
            <p:cNvSpPr/>
            <p:nvPr/>
          </p:nvSpPr>
          <p:spPr>
            <a:xfrm rot="-10520045">
              <a:off x="3735126" y="3969426"/>
              <a:ext cx="114832" cy="96066"/>
            </a:xfrm>
            <a:custGeom>
              <a:avLst/>
              <a:gdLst/>
              <a:ahLst/>
              <a:cxnLst/>
              <a:rect l="l" t="t" r="r" b="b"/>
              <a:pathLst>
                <a:path w="1941" h="1624" extrusionOk="0">
                  <a:moveTo>
                    <a:pt x="1526" y="1"/>
                  </a:moveTo>
                  <a:lnTo>
                    <a:pt x="0" y="881"/>
                  </a:lnTo>
                  <a:lnTo>
                    <a:pt x="1576" y="1624"/>
                  </a:lnTo>
                  <a:cubicBezTo>
                    <a:pt x="1941" y="901"/>
                    <a:pt x="1668" y="253"/>
                    <a:pt x="152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7" name="Picture 10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108" name="Picture 10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109" name="Picture 10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110" name="Picture 10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9995" y="1628504"/>
            <a:ext cx="5574881" cy="1592523"/>
          </a:xfrm>
        </p:spPr>
        <p:txBody>
          <a:bodyPr/>
          <a:lstStyle/>
          <a:p>
            <a:pPr algn="ctr" rtl="1"/>
            <a:r>
              <a:rPr lang="ar-EG" sz="5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ثانيا</a:t>
            </a:r>
            <a:br>
              <a:rPr lang="ar-EG" sz="5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</a:br>
            <a:r>
              <a:rPr lang="ar-EG" sz="5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الصحراء الغربية</a:t>
            </a:r>
            <a:endParaRPr lang="en-US" sz="54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9685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's teacher day by Slidesgo">
  <a:themeElements>
    <a:clrScheme name="Office">
      <a:dk1>
        <a:srgbClr val="2A2F3D"/>
      </a:dk1>
      <a:lt1>
        <a:srgbClr val="604B6B"/>
      </a:lt1>
      <a:dk2>
        <a:srgbClr val="DE5353"/>
      </a:dk2>
      <a:lt2>
        <a:srgbClr val="E6B4B6"/>
      </a:lt2>
      <a:accent1>
        <a:srgbClr val="88CAAC"/>
      </a:accent1>
      <a:accent2>
        <a:srgbClr val="DCA248"/>
      </a:accent2>
      <a:accent3>
        <a:srgbClr val="D68D3A"/>
      </a:accent3>
      <a:accent4>
        <a:srgbClr val="AD4C4C"/>
      </a:accent4>
      <a:accent5>
        <a:srgbClr val="F1D65E"/>
      </a:accent5>
      <a:accent6>
        <a:srgbClr val="D26565"/>
      </a:accent6>
      <a:hlink>
        <a:srgbClr val="1F1448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695</Words>
  <Application>Microsoft Office PowerPoint</Application>
  <PresentationFormat>On-screen Show (16:9)</PresentationFormat>
  <Paragraphs>161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Roboto Condensed Light</vt:lpstr>
      <vt:lpstr>Arial</vt:lpstr>
      <vt:lpstr>Wingdings</vt:lpstr>
      <vt:lpstr>Tahoma</vt:lpstr>
      <vt:lpstr>Simplified Arabic</vt:lpstr>
      <vt:lpstr>Galada</vt:lpstr>
      <vt:lpstr>Joti One</vt:lpstr>
      <vt:lpstr>World's teacher day by Slidesgo</vt:lpstr>
      <vt:lpstr>World’s teacher day</vt:lpstr>
      <vt:lpstr>المحتوي</vt:lpstr>
      <vt:lpstr>الوحدة الاولي</vt:lpstr>
      <vt:lpstr>أولا نهر النيل</vt:lpstr>
      <vt:lpstr>نهر النيل</vt:lpstr>
      <vt:lpstr>منابع نهر النيل</vt:lpstr>
      <vt:lpstr>دالتا النيل</vt:lpstr>
      <vt:lpstr>منخفض الفيوم</vt:lpstr>
      <vt:lpstr>ثانيا الصحراء الغربية</vt:lpstr>
      <vt:lpstr>أولا الهضاب هضبة مارمريكا في الشمال</vt:lpstr>
      <vt:lpstr>PowerPoint Presentation</vt:lpstr>
      <vt:lpstr>الهضبة الجنوبية</vt:lpstr>
      <vt:lpstr>النطاق الساحلي</vt:lpstr>
      <vt:lpstr>ثالثا الصحراء الشرقية</vt:lpstr>
      <vt:lpstr>خط الساحل</vt:lpstr>
      <vt:lpstr>السهل الساحلي</vt:lpstr>
      <vt:lpstr>جبال البحر الاحمر</vt:lpstr>
      <vt:lpstr>النطاق الهضبي</vt:lpstr>
      <vt:lpstr>رابعا شبه جزيرة سيناء</vt:lpstr>
      <vt:lpstr>النطاق الشمالي</vt:lpstr>
      <vt:lpstr>المثلث الجبلي الجنوبي</vt:lpstr>
      <vt:lpstr>التقويم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World’s teacher day</dc:title>
  <dc:creator>Esraa</dc:creator>
  <cp:lastModifiedBy>Windows User</cp:lastModifiedBy>
  <cp:revision>195</cp:revision>
  <dcterms:modified xsi:type="dcterms:W3CDTF">2020-12-24T10:59:03Z</dcterms:modified>
</cp:coreProperties>
</file>