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6" r:id="rId2"/>
    <p:sldId id="264" r:id="rId3"/>
    <p:sldId id="257" r:id="rId4"/>
    <p:sldId id="258" r:id="rId5"/>
    <p:sldId id="259" r:id="rId6"/>
    <p:sldId id="260"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BDALLA" initials="A" lastIdx="2" clrIdx="0">
    <p:extLst>
      <p:ext uri="{19B8F6BF-5375-455C-9EA6-DF929625EA0E}">
        <p15:presenceInfo xmlns:p15="http://schemas.microsoft.com/office/powerpoint/2012/main" userId="ABDALL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E3EBD0-416C-49F7-A503-861076F92B75}" type="datetimeFigureOut">
              <a:rPr lang="en-US" smtClean="0"/>
              <a:t>12/16/2020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92C334-093A-4136-89E5-4F7B3BDFAB49}" type="slidenum">
              <a:rPr lang="en-US" smtClean="0"/>
              <a:t>‹#›</a:t>
            </a:fld>
            <a:endParaRPr lang="en-US"/>
          </a:p>
        </p:txBody>
      </p:sp>
    </p:spTree>
    <p:extLst>
      <p:ext uri="{BB962C8B-B14F-4D97-AF65-F5344CB8AC3E}">
        <p14:creationId xmlns:p14="http://schemas.microsoft.com/office/powerpoint/2010/main" val="3126223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92C334-093A-4136-89E5-4F7B3BDFAB49}" type="slidenum">
              <a:rPr lang="en-US" smtClean="0"/>
              <a:t>1</a:t>
            </a:fld>
            <a:endParaRPr lang="en-US"/>
          </a:p>
        </p:txBody>
      </p:sp>
    </p:spTree>
    <p:extLst>
      <p:ext uri="{BB962C8B-B14F-4D97-AF65-F5344CB8AC3E}">
        <p14:creationId xmlns:p14="http://schemas.microsoft.com/office/powerpoint/2010/main" val="1115112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92C334-093A-4136-89E5-4F7B3BDFAB49}" type="slidenum">
              <a:rPr lang="en-US" smtClean="0"/>
              <a:t>3</a:t>
            </a:fld>
            <a:endParaRPr lang="en-US"/>
          </a:p>
        </p:txBody>
      </p:sp>
    </p:spTree>
    <p:extLst>
      <p:ext uri="{BB962C8B-B14F-4D97-AF65-F5344CB8AC3E}">
        <p14:creationId xmlns:p14="http://schemas.microsoft.com/office/powerpoint/2010/main" val="2445932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92C334-093A-4136-89E5-4F7B3BDFAB49}" type="slidenum">
              <a:rPr lang="en-US" smtClean="0"/>
              <a:t>4</a:t>
            </a:fld>
            <a:endParaRPr lang="en-US"/>
          </a:p>
        </p:txBody>
      </p:sp>
    </p:spTree>
    <p:extLst>
      <p:ext uri="{BB962C8B-B14F-4D97-AF65-F5344CB8AC3E}">
        <p14:creationId xmlns:p14="http://schemas.microsoft.com/office/powerpoint/2010/main" val="2802910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92C334-093A-4136-89E5-4F7B3BDFAB49}" type="slidenum">
              <a:rPr lang="en-US" smtClean="0"/>
              <a:t>6</a:t>
            </a:fld>
            <a:endParaRPr lang="en-US"/>
          </a:p>
        </p:txBody>
      </p:sp>
    </p:spTree>
    <p:extLst>
      <p:ext uri="{BB962C8B-B14F-4D97-AF65-F5344CB8AC3E}">
        <p14:creationId xmlns:p14="http://schemas.microsoft.com/office/powerpoint/2010/main" val="796709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2F66E21-7833-4990-8E6B-9429D92E233A}" type="datetimeFigureOut">
              <a:rPr lang="en-US" smtClean="0"/>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37EB98-324A-4906-AB57-826292ED8FD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4578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F66E21-7833-4990-8E6B-9429D92E233A}" type="datetimeFigureOut">
              <a:rPr lang="en-US" smtClean="0"/>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37EB98-324A-4906-AB57-826292ED8FDB}" type="slidenum">
              <a:rPr lang="en-US" smtClean="0"/>
              <a:t>‹#›</a:t>
            </a:fld>
            <a:endParaRPr lang="en-US"/>
          </a:p>
        </p:txBody>
      </p:sp>
    </p:spTree>
    <p:extLst>
      <p:ext uri="{BB962C8B-B14F-4D97-AF65-F5344CB8AC3E}">
        <p14:creationId xmlns:p14="http://schemas.microsoft.com/office/powerpoint/2010/main" val="3882954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F66E21-7833-4990-8E6B-9429D92E233A}" type="datetimeFigureOut">
              <a:rPr lang="en-US" smtClean="0"/>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37EB98-324A-4906-AB57-826292ED8FDB}" type="slidenum">
              <a:rPr lang="en-US" smtClean="0"/>
              <a:t>‹#›</a:t>
            </a:fld>
            <a:endParaRPr lang="en-US"/>
          </a:p>
        </p:txBody>
      </p:sp>
    </p:spTree>
    <p:extLst>
      <p:ext uri="{BB962C8B-B14F-4D97-AF65-F5344CB8AC3E}">
        <p14:creationId xmlns:p14="http://schemas.microsoft.com/office/powerpoint/2010/main" val="3260757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F66E21-7833-4990-8E6B-9429D92E233A}" type="datetimeFigureOut">
              <a:rPr lang="en-US" smtClean="0"/>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37EB98-324A-4906-AB57-826292ED8FDB}" type="slidenum">
              <a:rPr lang="en-US" smtClean="0"/>
              <a:t>‹#›</a:t>
            </a:fld>
            <a:endParaRPr lang="en-US"/>
          </a:p>
        </p:txBody>
      </p:sp>
    </p:spTree>
    <p:extLst>
      <p:ext uri="{BB962C8B-B14F-4D97-AF65-F5344CB8AC3E}">
        <p14:creationId xmlns:p14="http://schemas.microsoft.com/office/powerpoint/2010/main" val="2551297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F66E21-7833-4990-8E6B-9429D92E233A}" type="datetimeFigureOut">
              <a:rPr lang="en-US" smtClean="0"/>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37EB98-324A-4906-AB57-826292ED8FD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34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2F66E21-7833-4990-8E6B-9429D92E233A}" type="datetimeFigureOut">
              <a:rPr lang="en-US" smtClean="0"/>
              <a:t>12/16/2020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37EB98-324A-4906-AB57-826292ED8FDB}" type="slidenum">
              <a:rPr lang="en-US" smtClean="0"/>
              <a:t>‹#›</a:t>
            </a:fld>
            <a:endParaRPr lang="en-US"/>
          </a:p>
        </p:txBody>
      </p:sp>
    </p:spTree>
    <p:extLst>
      <p:ext uri="{BB962C8B-B14F-4D97-AF65-F5344CB8AC3E}">
        <p14:creationId xmlns:p14="http://schemas.microsoft.com/office/powerpoint/2010/main" val="3745518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2F66E21-7833-4990-8E6B-9429D92E233A}" type="datetimeFigureOut">
              <a:rPr lang="en-US" smtClean="0"/>
              <a:t>12/16/2020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37EB98-324A-4906-AB57-826292ED8FDB}" type="slidenum">
              <a:rPr lang="en-US" smtClean="0"/>
              <a:t>‹#›</a:t>
            </a:fld>
            <a:endParaRPr lang="en-US"/>
          </a:p>
        </p:txBody>
      </p:sp>
    </p:spTree>
    <p:extLst>
      <p:ext uri="{BB962C8B-B14F-4D97-AF65-F5344CB8AC3E}">
        <p14:creationId xmlns:p14="http://schemas.microsoft.com/office/powerpoint/2010/main" val="824560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2F66E21-7833-4990-8E6B-9429D92E233A}" type="datetimeFigureOut">
              <a:rPr lang="en-US" smtClean="0"/>
              <a:t>12/16/2020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37EB98-324A-4906-AB57-826292ED8FDB}" type="slidenum">
              <a:rPr lang="en-US" smtClean="0"/>
              <a:t>‹#›</a:t>
            </a:fld>
            <a:endParaRPr lang="en-US"/>
          </a:p>
        </p:txBody>
      </p:sp>
    </p:spTree>
    <p:extLst>
      <p:ext uri="{BB962C8B-B14F-4D97-AF65-F5344CB8AC3E}">
        <p14:creationId xmlns:p14="http://schemas.microsoft.com/office/powerpoint/2010/main" val="2755790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2F66E21-7833-4990-8E6B-9429D92E233A}" type="datetimeFigureOut">
              <a:rPr lang="en-US" smtClean="0"/>
              <a:t>12/16/2020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DD37EB98-324A-4906-AB57-826292ED8FDB}" type="slidenum">
              <a:rPr lang="en-US" smtClean="0"/>
              <a:t>‹#›</a:t>
            </a:fld>
            <a:endParaRPr lang="en-US"/>
          </a:p>
        </p:txBody>
      </p:sp>
    </p:spTree>
    <p:extLst>
      <p:ext uri="{BB962C8B-B14F-4D97-AF65-F5344CB8AC3E}">
        <p14:creationId xmlns:p14="http://schemas.microsoft.com/office/powerpoint/2010/main" val="1896511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2F66E21-7833-4990-8E6B-9429D92E233A}" type="datetimeFigureOut">
              <a:rPr lang="en-US" smtClean="0"/>
              <a:t>12/16/2020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D37EB98-324A-4906-AB57-826292ED8FDB}" type="slidenum">
              <a:rPr lang="en-US" smtClean="0"/>
              <a:t>‹#›</a:t>
            </a:fld>
            <a:endParaRPr lang="en-US"/>
          </a:p>
        </p:txBody>
      </p:sp>
    </p:spTree>
    <p:extLst>
      <p:ext uri="{BB962C8B-B14F-4D97-AF65-F5344CB8AC3E}">
        <p14:creationId xmlns:p14="http://schemas.microsoft.com/office/powerpoint/2010/main" val="766815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F66E21-7833-4990-8E6B-9429D92E233A}" type="datetimeFigureOut">
              <a:rPr lang="en-US" smtClean="0"/>
              <a:t>12/16/2020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37EB98-324A-4906-AB57-826292ED8FDB}" type="slidenum">
              <a:rPr lang="en-US" smtClean="0"/>
              <a:t>‹#›</a:t>
            </a:fld>
            <a:endParaRPr lang="en-US"/>
          </a:p>
        </p:txBody>
      </p:sp>
    </p:spTree>
    <p:extLst>
      <p:ext uri="{BB962C8B-B14F-4D97-AF65-F5344CB8AC3E}">
        <p14:creationId xmlns:p14="http://schemas.microsoft.com/office/powerpoint/2010/main" val="3765462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2F66E21-7833-4990-8E6B-9429D92E233A}" type="datetimeFigureOut">
              <a:rPr lang="en-US" smtClean="0"/>
              <a:t>12/16/2020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D37EB98-324A-4906-AB57-826292ED8FD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417633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4.xml"/><Relationship Id="rId7" Type="http://schemas.openxmlformats.org/officeDocument/2006/relationships/slide" Target="slide9.xml"/><Relationship Id="rId2" Type="http://schemas.openxmlformats.org/officeDocument/2006/relationships/slide" Target="slide3.xml"/><Relationship Id="rId1" Type="http://schemas.openxmlformats.org/officeDocument/2006/relationships/slideLayout" Target="../slideLayouts/slideLayout7.xml"/><Relationship Id="rId6" Type="http://schemas.openxmlformats.org/officeDocument/2006/relationships/slide" Target="slide7.xml"/><Relationship Id="rId5" Type="http://schemas.openxmlformats.org/officeDocument/2006/relationships/slide" Target="slide6.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7.jp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4514" y="278593"/>
            <a:ext cx="2193086" cy="19189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2381" y="278593"/>
            <a:ext cx="2017510" cy="20091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Rounded Rectangle 5"/>
          <p:cNvSpPr/>
          <p:nvPr/>
        </p:nvSpPr>
        <p:spPr>
          <a:xfrm>
            <a:off x="4237149" y="1094704"/>
            <a:ext cx="3361385" cy="1558344"/>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7" name="TextBox 6"/>
          <p:cNvSpPr txBox="1"/>
          <p:nvPr/>
        </p:nvSpPr>
        <p:spPr>
          <a:xfrm>
            <a:off x="4132550" y="1551213"/>
            <a:ext cx="3569015" cy="646331"/>
          </a:xfrm>
          <a:prstGeom prst="rect">
            <a:avLst/>
          </a:prstGeom>
          <a:noFill/>
        </p:spPr>
        <p:txBody>
          <a:bodyPr wrap="square" rtlCol="0">
            <a:spAutoFit/>
          </a:bodyPr>
          <a:lstStyle/>
          <a:p>
            <a:pPr algn="ctr"/>
            <a:r>
              <a:rPr lang="ar-EG" sz="3600" dirty="0" smtClean="0">
                <a:solidFill>
                  <a:schemeClr val="bg1"/>
                </a:solidFill>
                <a:latin typeface="Simplified Arabic" panose="02020603050405020304" pitchFamily="18" charset="-78"/>
                <a:cs typeface="Simplified Arabic" panose="02020603050405020304" pitchFamily="18" charset="-78"/>
              </a:rPr>
              <a:t>الاحساس في النبات </a:t>
            </a:r>
            <a:endParaRPr lang="en-US" sz="3600" dirty="0">
              <a:solidFill>
                <a:schemeClr val="bg1"/>
              </a:solidFill>
              <a:latin typeface="Simplified Arabic" panose="02020603050405020304" pitchFamily="18" charset="-78"/>
              <a:cs typeface="Simplified Arabic" panose="02020603050405020304" pitchFamily="18" charset="-78"/>
            </a:endParaRPr>
          </a:p>
        </p:txBody>
      </p:sp>
      <p:sp>
        <p:nvSpPr>
          <p:cNvPr id="10" name="TextBox 9"/>
          <p:cNvSpPr txBox="1"/>
          <p:nvPr/>
        </p:nvSpPr>
        <p:spPr>
          <a:xfrm>
            <a:off x="8100811" y="3721994"/>
            <a:ext cx="3219719" cy="461665"/>
          </a:xfrm>
          <a:prstGeom prst="rect">
            <a:avLst/>
          </a:prstGeom>
          <a:noFill/>
        </p:spPr>
        <p:txBody>
          <a:bodyPr wrap="square" rtlCol="0">
            <a:spAutoFit/>
          </a:bodyPr>
          <a:lstStyle/>
          <a:p>
            <a:pPr algn="r"/>
            <a:r>
              <a:rPr lang="ar-EG" sz="2400" dirty="0" smtClean="0">
                <a:latin typeface="Simplified Arabic" panose="02020603050405020304" pitchFamily="18" charset="-78"/>
                <a:cs typeface="Simplified Arabic" panose="02020603050405020304" pitchFamily="18" charset="-78"/>
              </a:rPr>
              <a:t>تحت اشراف :</a:t>
            </a:r>
            <a:endParaRPr lang="en-US" sz="2400" dirty="0">
              <a:latin typeface="Simplified Arabic" panose="02020603050405020304" pitchFamily="18" charset="-78"/>
              <a:cs typeface="Simplified Arabic" panose="02020603050405020304" pitchFamily="18" charset="-78"/>
            </a:endParaRPr>
          </a:p>
        </p:txBody>
      </p:sp>
      <p:sp>
        <p:nvSpPr>
          <p:cNvPr id="11" name="TextBox 10"/>
          <p:cNvSpPr txBox="1"/>
          <p:nvPr/>
        </p:nvSpPr>
        <p:spPr>
          <a:xfrm>
            <a:off x="7946264" y="4135209"/>
            <a:ext cx="2614793" cy="461665"/>
          </a:xfrm>
          <a:prstGeom prst="rect">
            <a:avLst/>
          </a:prstGeom>
          <a:noFill/>
        </p:spPr>
        <p:txBody>
          <a:bodyPr wrap="square" rtlCol="0">
            <a:spAutoFit/>
          </a:bodyPr>
          <a:lstStyle/>
          <a:p>
            <a:pPr algn="r"/>
            <a:r>
              <a:rPr lang="ar-EG" sz="2400" dirty="0" smtClean="0">
                <a:latin typeface="Simplified Arabic" panose="02020603050405020304" pitchFamily="18" charset="-78"/>
                <a:cs typeface="Simplified Arabic" panose="02020603050405020304" pitchFamily="18" charset="-78"/>
              </a:rPr>
              <a:t>د/نهله المتولي</a:t>
            </a:r>
            <a:endParaRPr lang="en-US" sz="2400" dirty="0">
              <a:latin typeface="Simplified Arabic" panose="02020603050405020304" pitchFamily="18" charset="-78"/>
              <a:cs typeface="Simplified Arabic" panose="02020603050405020304" pitchFamily="18" charset="-78"/>
            </a:endParaRPr>
          </a:p>
        </p:txBody>
      </p:sp>
      <p:sp>
        <p:nvSpPr>
          <p:cNvPr id="12" name="TextBox 11"/>
          <p:cNvSpPr txBox="1"/>
          <p:nvPr/>
        </p:nvSpPr>
        <p:spPr>
          <a:xfrm>
            <a:off x="7830736" y="4548423"/>
            <a:ext cx="2730321" cy="461665"/>
          </a:xfrm>
          <a:prstGeom prst="rect">
            <a:avLst/>
          </a:prstGeom>
          <a:noFill/>
        </p:spPr>
        <p:txBody>
          <a:bodyPr wrap="square" rtlCol="0">
            <a:spAutoFit/>
          </a:bodyPr>
          <a:lstStyle/>
          <a:p>
            <a:pPr algn="r"/>
            <a:r>
              <a:rPr lang="ar-EG" sz="2400" dirty="0" smtClean="0">
                <a:latin typeface="Simplified Arabic" panose="02020603050405020304" pitchFamily="18" charset="-78"/>
                <a:cs typeface="Simplified Arabic" panose="02020603050405020304" pitchFamily="18" charset="-78"/>
              </a:rPr>
              <a:t>ا/منار درويش</a:t>
            </a:r>
            <a:endParaRPr lang="en-US" sz="2400" dirty="0">
              <a:latin typeface="Simplified Arabic" panose="02020603050405020304" pitchFamily="18" charset="-78"/>
              <a:cs typeface="Simplified Arabic" panose="02020603050405020304" pitchFamily="18" charset="-78"/>
            </a:endParaRPr>
          </a:p>
        </p:txBody>
      </p:sp>
      <p:sp>
        <p:nvSpPr>
          <p:cNvPr id="13" name="TextBox 12"/>
          <p:cNvSpPr txBox="1"/>
          <p:nvPr/>
        </p:nvSpPr>
        <p:spPr>
          <a:xfrm>
            <a:off x="649600" y="4009484"/>
            <a:ext cx="3482950" cy="461665"/>
          </a:xfrm>
          <a:prstGeom prst="rect">
            <a:avLst/>
          </a:prstGeom>
          <a:noFill/>
        </p:spPr>
        <p:txBody>
          <a:bodyPr wrap="square" rtlCol="0">
            <a:spAutoFit/>
          </a:bodyPr>
          <a:lstStyle/>
          <a:p>
            <a:pPr algn="r"/>
            <a:r>
              <a:rPr lang="ar-EG" sz="2400" dirty="0" smtClean="0">
                <a:latin typeface="Simplified Arabic" panose="02020603050405020304" pitchFamily="18" charset="-78"/>
                <a:cs typeface="Simplified Arabic" panose="02020603050405020304" pitchFamily="18" charset="-78"/>
              </a:rPr>
              <a:t>اعداد : تسنيم محمد عبدالرحمن </a:t>
            </a:r>
            <a:endParaRPr lang="en-US" sz="2400" dirty="0">
              <a:latin typeface="Simplified Arabic" panose="02020603050405020304" pitchFamily="18" charset="-78"/>
              <a:cs typeface="Simplified Arabic" panose="02020603050405020304" pitchFamily="18" charset="-78"/>
            </a:endParaRPr>
          </a:p>
        </p:txBody>
      </p:sp>
      <p:sp>
        <p:nvSpPr>
          <p:cNvPr id="2" name="TextBox 1"/>
          <p:cNvSpPr txBox="1"/>
          <p:nvPr/>
        </p:nvSpPr>
        <p:spPr>
          <a:xfrm>
            <a:off x="1258721" y="4959738"/>
            <a:ext cx="2873829" cy="461665"/>
          </a:xfrm>
          <a:prstGeom prst="rect">
            <a:avLst/>
          </a:prstGeom>
          <a:noFill/>
        </p:spPr>
        <p:txBody>
          <a:bodyPr wrap="square" rtlCol="0">
            <a:spAutoFit/>
          </a:bodyPr>
          <a:lstStyle/>
          <a:p>
            <a:pPr algn="r"/>
            <a:r>
              <a:rPr lang="ar-EG" sz="2400" dirty="0" smtClean="0">
                <a:latin typeface="Simplified Arabic" panose="02020603050405020304" pitchFamily="18" charset="-78"/>
                <a:cs typeface="Simplified Arabic" panose="02020603050405020304" pitchFamily="18" charset="-78"/>
              </a:rPr>
              <a:t>قسم تكنولوجيا التعليم</a:t>
            </a:r>
            <a:endParaRPr lang="en-US" sz="2400" dirty="0">
              <a:latin typeface="Simplified Arabic" panose="02020603050405020304" pitchFamily="18" charset="-78"/>
              <a:cs typeface="Simplified Arabic" panose="02020603050405020304" pitchFamily="18" charset="-78"/>
            </a:endParaRPr>
          </a:p>
        </p:txBody>
      </p:sp>
      <p:sp>
        <p:nvSpPr>
          <p:cNvPr id="3" name="TextBox 2"/>
          <p:cNvSpPr txBox="1"/>
          <p:nvPr/>
        </p:nvSpPr>
        <p:spPr>
          <a:xfrm>
            <a:off x="2546819" y="4473698"/>
            <a:ext cx="1592659" cy="461665"/>
          </a:xfrm>
          <a:prstGeom prst="rect">
            <a:avLst/>
          </a:prstGeom>
          <a:noFill/>
        </p:spPr>
        <p:txBody>
          <a:bodyPr wrap="square" rtlCol="0">
            <a:spAutoFit/>
          </a:bodyPr>
          <a:lstStyle/>
          <a:p>
            <a:pPr algn="r"/>
            <a:r>
              <a:rPr lang="ar-EG" sz="2400" dirty="0" smtClean="0">
                <a:latin typeface="Simplified Arabic" panose="02020603050405020304" pitchFamily="18" charset="-78"/>
                <a:cs typeface="Simplified Arabic" panose="02020603050405020304" pitchFamily="18" charset="-78"/>
              </a:rPr>
              <a:t>سكشن (ب)</a:t>
            </a:r>
            <a:endParaRPr lang="en-US"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914357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1000" fill="hold"/>
                                        <p:tgtEl>
                                          <p:spTgt spid="7"/>
                                        </p:tgtEl>
                                        <p:attrNameLst>
                                          <p:attrName>ppt_w</p:attrName>
                                        </p:attrNameLst>
                                      </p:cBhvr>
                                      <p:tavLst>
                                        <p:tav tm="0">
                                          <p:val>
                                            <p:fltVal val="0"/>
                                          </p:val>
                                        </p:tav>
                                        <p:tav tm="100000">
                                          <p:val>
                                            <p:strVal val="#ppt_w"/>
                                          </p:val>
                                        </p:tav>
                                      </p:tavLst>
                                    </p:anim>
                                    <p:anim calcmode="lin" valueType="num">
                                      <p:cBhvr>
                                        <p:cTn id="26" dur="1000" fill="hold"/>
                                        <p:tgtEl>
                                          <p:spTgt spid="7"/>
                                        </p:tgtEl>
                                        <p:attrNameLst>
                                          <p:attrName>ppt_h</p:attrName>
                                        </p:attrNameLst>
                                      </p:cBhvr>
                                      <p:tavLst>
                                        <p:tav tm="0">
                                          <p:val>
                                            <p:fltVal val="0"/>
                                          </p:val>
                                        </p:tav>
                                        <p:tav tm="100000">
                                          <p:val>
                                            <p:strVal val="#ppt_h"/>
                                          </p:val>
                                        </p:tav>
                                      </p:tavLst>
                                    </p:anim>
                                    <p:anim calcmode="lin" valueType="num">
                                      <p:cBhvr>
                                        <p:cTn id="27" dur="1000" fill="hold"/>
                                        <p:tgtEl>
                                          <p:spTgt spid="7"/>
                                        </p:tgtEl>
                                        <p:attrNameLst>
                                          <p:attrName>style.rotation</p:attrName>
                                        </p:attrNameLst>
                                      </p:cBhvr>
                                      <p:tavLst>
                                        <p:tav tm="0">
                                          <p:val>
                                            <p:fltVal val="90"/>
                                          </p:val>
                                        </p:tav>
                                        <p:tav tm="100000">
                                          <p:val>
                                            <p:fltVal val="0"/>
                                          </p:val>
                                        </p:tav>
                                      </p:tavLst>
                                    </p:anim>
                                    <p:animEffect transition="in" filter="fade">
                                      <p:cBhvr>
                                        <p:cTn id="28" dur="10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p:cTn id="33" dur="500" fill="hold"/>
                                        <p:tgtEl>
                                          <p:spTgt spid="10"/>
                                        </p:tgtEl>
                                        <p:attrNameLst>
                                          <p:attrName>ppt_w</p:attrName>
                                        </p:attrNameLst>
                                      </p:cBhvr>
                                      <p:tavLst>
                                        <p:tav tm="0">
                                          <p:val>
                                            <p:fltVal val="0"/>
                                          </p:val>
                                        </p:tav>
                                        <p:tav tm="100000">
                                          <p:val>
                                            <p:strVal val="#ppt_w"/>
                                          </p:val>
                                        </p:tav>
                                      </p:tavLst>
                                    </p:anim>
                                    <p:anim calcmode="lin" valueType="num">
                                      <p:cBhvr>
                                        <p:cTn id="34" dur="500" fill="hold"/>
                                        <p:tgtEl>
                                          <p:spTgt spid="10"/>
                                        </p:tgtEl>
                                        <p:attrNameLst>
                                          <p:attrName>ppt_h</p:attrName>
                                        </p:attrNameLst>
                                      </p:cBhvr>
                                      <p:tavLst>
                                        <p:tav tm="0">
                                          <p:val>
                                            <p:fltVal val="0"/>
                                          </p:val>
                                        </p:tav>
                                        <p:tav tm="100000">
                                          <p:val>
                                            <p:strVal val="#ppt_h"/>
                                          </p:val>
                                        </p:tav>
                                      </p:tavLst>
                                    </p:anim>
                                    <p:animEffect transition="in" filter="fade">
                                      <p:cBhvr>
                                        <p:cTn id="35" dur="5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randombar(horizontal)">
                                      <p:cBhvr>
                                        <p:cTn id="40" dur="500"/>
                                        <p:tgtEl>
                                          <p:spTgt spid="11"/>
                                        </p:tgtEl>
                                      </p:cBhvr>
                                    </p:animEffect>
                                  </p:childTnLst>
                                </p:cTn>
                              </p:par>
                            </p:childTnLst>
                          </p:cTn>
                        </p:par>
                      </p:childTnLst>
                    </p:cTn>
                  </p:par>
                  <p:par>
                    <p:cTn id="41" fill="hold">
                      <p:stCondLst>
                        <p:cond delay="indefinite"/>
                      </p:stCondLst>
                      <p:childTnLst>
                        <p:par>
                          <p:cTn id="42" fill="hold">
                            <p:stCondLst>
                              <p:cond delay="0"/>
                            </p:stCondLst>
                            <p:childTnLst>
                              <p:par>
                                <p:cTn id="43" presetID="21" presetClass="entr" presetSubtype="1" fill="hold" nodeType="clickEffect">
                                  <p:stCondLst>
                                    <p:cond delay="0"/>
                                  </p:stCondLst>
                                  <p:childTnLst>
                                    <p:set>
                                      <p:cBhvr>
                                        <p:cTn id="44" dur="1" fill="hold">
                                          <p:stCondLst>
                                            <p:cond delay="0"/>
                                          </p:stCondLst>
                                        </p:cTn>
                                        <p:tgtEl>
                                          <p:spTgt spid="12">
                                            <p:txEl>
                                              <p:pRg st="0" end="0"/>
                                            </p:txEl>
                                          </p:spTgt>
                                        </p:tgtEl>
                                        <p:attrNameLst>
                                          <p:attrName>style.visibility</p:attrName>
                                        </p:attrNameLst>
                                      </p:cBhvr>
                                      <p:to>
                                        <p:strVal val="visible"/>
                                      </p:to>
                                    </p:set>
                                    <p:animEffect transition="in" filter="wheel(1)">
                                      <p:cBhvr>
                                        <p:cTn id="45" dur="2000"/>
                                        <p:tgtEl>
                                          <p:spTgt spid="12">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p:cTn id="50" dur="500" fill="hold"/>
                                        <p:tgtEl>
                                          <p:spTgt spid="13"/>
                                        </p:tgtEl>
                                        <p:attrNameLst>
                                          <p:attrName>ppt_w</p:attrName>
                                        </p:attrNameLst>
                                      </p:cBhvr>
                                      <p:tavLst>
                                        <p:tav tm="0">
                                          <p:val>
                                            <p:fltVal val="0"/>
                                          </p:val>
                                        </p:tav>
                                        <p:tav tm="100000">
                                          <p:val>
                                            <p:strVal val="#ppt_w"/>
                                          </p:val>
                                        </p:tav>
                                      </p:tavLst>
                                    </p:anim>
                                    <p:anim calcmode="lin" valueType="num">
                                      <p:cBhvr>
                                        <p:cTn id="51" dur="500" fill="hold"/>
                                        <p:tgtEl>
                                          <p:spTgt spid="13"/>
                                        </p:tgtEl>
                                        <p:attrNameLst>
                                          <p:attrName>ppt_h</p:attrName>
                                        </p:attrNameLst>
                                      </p:cBhvr>
                                      <p:tavLst>
                                        <p:tav tm="0">
                                          <p:val>
                                            <p:fltVal val="0"/>
                                          </p:val>
                                        </p:tav>
                                        <p:tav tm="100000">
                                          <p:val>
                                            <p:strVal val="#ppt_h"/>
                                          </p:val>
                                        </p:tav>
                                      </p:tavLst>
                                    </p:anim>
                                    <p:animEffect transition="in" filter="fade">
                                      <p:cBhvr>
                                        <p:cTn id="52" dur="5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3"/>
                                        </p:tgtEl>
                                        <p:attrNameLst>
                                          <p:attrName>style.visibility</p:attrName>
                                        </p:attrNameLst>
                                      </p:cBhvr>
                                      <p:to>
                                        <p:strVal val="visible"/>
                                      </p:to>
                                    </p:set>
                                    <p:animEffect transition="in" filter="fade">
                                      <p:cBhvr>
                                        <p:cTn id="57" dur="1000"/>
                                        <p:tgtEl>
                                          <p:spTgt spid="3"/>
                                        </p:tgtEl>
                                      </p:cBhvr>
                                    </p:animEffect>
                                    <p:anim calcmode="lin" valueType="num">
                                      <p:cBhvr>
                                        <p:cTn id="58" dur="1000" fill="hold"/>
                                        <p:tgtEl>
                                          <p:spTgt spid="3"/>
                                        </p:tgtEl>
                                        <p:attrNameLst>
                                          <p:attrName>ppt_x</p:attrName>
                                        </p:attrNameLst>
                                      </p:cBhvr>
                                      <p:tavLst>
                                        <p:tav tm="0">
                                          <p:val>
                                            <p:strVal val="#ppt_x"/>
                                          </p:val>
                                        </p:tav>
                                        <p:tav tm="100000">
                                          <p:val>
                                            <p:strVal val="#ppt_x"/>
                                          </p:val>
                                        </p:tav>
                                      </p:tavLst>
                                    </p:anim>
                                    <p:anim calcmode="lin" valueType="num">
                                      <p:cBhvr>
                                        <p:cTn id="5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grpId="0" nodeType="clickEffect">
                                  <p:stCondLst>
                                    <p:cond delay="0"/>
                                  </p:stCondLst>
                                  <p:childTnLst>
                                    <p:set>
                                      <p:cBhvr>
                                        <p:cTn id="63" dur="1" fill="hold">
                                          <p:stCondLst>
                                            <p:cond delay="0"/>
                                          </p:stCondLst>
                                        </p:cTn>
                                        <p:tgtEl>
                                          <p:spTgt spid="2"/>
                                        </p:tgtEl>
                                        <p:attrNameLst>
                                          <p:attrName>style.visibility</p:attrName>
                                        </p:attrNameLst>
                                      </p:cBhvr>
                                      <p:to>
                                        <p:strVal val="visible"/>
                                      </p:to>
                                    </p:set>
                                    <p:animEffect transition="in" filter="wipe(down)">
                                      <p:cBhvr>
                                        <p:cTn id="64" dur="500"/>
                                        <p:tgtEl>
                                          <p:spTgt spid="2"/>
                                        </p:tgtEl>
                                      </p:cBhvr>
                                    </p:animEffect>
                                  </p:childTnLst>
                                </p:cTn>
                              </p:par>
                            </p:childTnLst>
                          </p:cTn>
                        </p:par>
                      </p:childTnLst>
                    </p:cTn>
                  </p:par>
                  <p:par>
                    <p:cTn id="65" fill="hold">
                      <p:stCondLst>
                        <p:cond delay="indefinite"/>
                      </p:stCondLst>
                      <p:childTnLst>
                        <p:par>
                          <p:cTn id="66" fill="hold">
                            <p:stCondLst>
                              <p:cond delay="0"/>
                            </p:stCondLst>
                            <p:childTnLst>
                              <p:par>
                                <p:cTn id="67" presetID="26" presetClass="exit" presetSubtype="0" fill="hold" nodeType="clickEffect">
                                  <p:stCondLst>
                                    <p:cond delay="0"/>
                                  </p:stCondLst>
                                  <p:childTnLst>
                                    <p:animEffect transition="out" filter="wipe(down)">
                                      <p:cBhvr>
                                        <p:cTn id="68" dur="180" accel="50000">
                                          <p:stCondLst>
                                            <p:cond delay="1820"/>
                                          </p:stCondLst>
                                        </p:cTn>
                                        <p:tgtEl>
                                          <p:spTgt spid="4"/>
                                        </p:tgtEl>
                                      </p:cBhvr>
                                    </p:animEffect>
                                    <p:anim calcmode="lin" valueType="num">
                                      <p:cBhvr>
                                        <p:cTn id="69" dur="1822" tmFilter="0,0; 0.14,0.31; 0.43,0.73; 0.71,0.91; 1.0,1.0">
                                          <p:stCondLst>
                                            <p:cond delay="0"/>
                                          </p:stCondLst>
                                        </p:cTn>
                                        <p:tgtEl>
                                          <p:spTgt spid="4"/>
                                        </p:tgtEl>
                                        <p:attrNameLst>
                                          <p:attrName>ppt_x</p:attrName>
                                        </p:attrNameLst>
                                      </p:cBhvr>
                                      <p:tavLst>
                                        <p:tav tm="0">
                                          <p:val>
                                            <p:strVal val="ppt_x"/>
                                          </p:val>
                                        </p:tav>
                                        <p:tav tm="100000">
                                          <p:val>
                                            <p:strVal val="#ppt_x+0.25"/>
                                          </p:val>
                                        </p:tav>
                                      </p:tavLst>
                                    </p:anim>
                                    <p:anim calcmode="lin" valueType="num">
                                      <p:cBhvr>
                                        <p:cTn id="70" dur="178">
                                          <p:stCondLst>
                                            <p:cond delay="1822"/>
                                          </p:stCondLst>
                                        </p:cTn>
                                        <p:tgtEl>
                                          <p:spTgt spid="4"/>
                                        </p:tgtEl>
                                        <p:attrNameLst>
                                          <p:attrName>ppt_x</p:attrName>
                                        </p:attrNameLst>
                                      </p:cBhvr>
                                      <p:tavLst>
                                        <p:tav tm="0">
                                          <p:val>
                                            <p:strVal val="ppt_x"/>
                                          </p:val>
                                        </p:tav>
                                        <p:tav tm="100000">
                                          <p:val>
                                            <p:strVal val="ppt_x"/>
                                          </p:val>
                                        </p:tav>
                                      </p:tavLst>
                                    </p:anim>
                                    <p:anim calcmode="lin" valueType="num">
                                      <p:cBhvr>
                                        <p:cTn id="71" dur="664" tmFilter="0.0,0.0;0.25,0.07;0.50,0.2;0.75,0.467;1.0,1.0">
                                          <p:stCondLst>
                                            <p:cond delay="0"/>
                                          </p:stCondLst>
                                        </p:cTn>
                                        <p:tgtEl>
                                          <p:spTgt spid="4"/>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72" dur="664" tmFilter="0, 0; 0.125,0.2665; 0.25,0.4; 0.375,0.465; 0.5,0.5;  0.625,0.535; 0.75,0.6; 0.875,0.7335; 1,1">
                                          <p:stCondLst>
                                            <p:cond delay="664"/>
                                          </p:stCondLst>
                                        </p:cTn>
                                        <p:tgtEl>
                                          <p:spTgt spid="4"/>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73" dur="332" tmFilter="0, 0; 0.125,0.2665; 0.25,0.4; 0.375,0.465; 0.5,0.5;  0.625,0.535; 0.75,0.6; 0.875,0.7335; 1,1">
                                          <p:stCondLst>
                                            <p:cond delay="1324"/>
                                          </p:stCondLst>
                                        </p:cTn>
                                        <p:tgtEl>
                                          <p:spTgt spid="4"/>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74" dur="164" tmFilter="0, 0; 0.125,0.2665; 0.25,0.4; 0.375,0.465; 0.5,0.5;  0.625,0.535; 0.75,0.6; 0.875,0.7335; 1,1">
                                          <p:stCondLst>
                                            <p:cond delay="1656"/>
                                          </p:stCondLst>
                                        </p:cTn>
                                        <p:tgtEl>
                                          <p:spTgt spid="4"/>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75" dur="180" accel="50000">
                                          <p:stCondLst>
                                            <p:cond delay="1820"/>
                                          </p:stCondLst>
                                        </p:cTn>
                                        <p:tgtEl>
                                          <p:spTgt spid="4"/>
                                        </p:tgtEl>
                                        <p:attrNameLst>
                                          <p:attrName>ppt_y</p:attrName>
                                        </p:attrNameLst>
                                      </p:cBhvr>
                                      <p:tavLst>
                                        <p:tav tm="0">
                                          <p:val>
                                            <p:strVal val="ppt_y"/>
                                          </p:val>
                                        </p:tav>
                                        <p:tav tm="100000">
                                          <p:val>
                                            <p:strVal val="ppt_y+ppt_h"/>
                                          </p:val>
                                        </p:tav>
                                      </p:tavLst>
                                    </p:anim>
                                    <p:animScale>
                                      <p:cBhvr>
                                        <p:cTn id="76" dur="26">
                                          <p:stCondLst>
                                            <p:cond delay="620"/>
                                          </p:stCondLst>
                                        </p:cTn>
                                        <p:tgtEl>
                                          <p:spTgt spid="4"/>
                                        </p:tgtEl>
                                      </p:cBhvr>
                                      <p:to x="100000" y="60000"/>
                                    </p:animScale>
                                    <p:animScale>
                                      <p:cBhvr>
                                        <p:cTn id="77" dur="166" decel="50000">
                                          <p:stCondLst>
                                            <p:cond delay="646"/>
                                          </p:stCondLst>
                                        </p:cTn>
                                        <p:tgtEl>
                                          <p:spTgt spid="4"/>
                                        </p:tgtEl>
                                      </p:cBhvr>
                                      <p:to x="100000" y="100000"/>
                                    </p:animScale>
                                    <p:animScale>
                                      <p:cBhvr>
                                        <p:cTn id="78" dur="26">
                                          <p:stCondLst>
                                            <p:cond delay="1312"/>
                                          </p:stCondLst>
                                        </p:cTn>
                                        <p:tgtEl>
                                          <p:spTgt spid="4"/>
                                        </p:tgtEl>
                                      </p:cBhvr>
                                      <p:to x="100000" y="80000"/>
                                    </p:animScale>
                                    <p:animScale>
                                      <p:cBhvr>
                                        <p:cTn id="79" dur="166" decel="50000">
                                          <p:stCondLst>
                                            <p:cond delay="1338"/>
                                          </p:stCondLst>
                                        </p:cTn>
                                        <p:tgtEl>
                                          <p:spTgt spid="4"/>
                                        </p:tgtEl>
                                      </p:cBhvr>
                                      <p:to x="100000" y="100000"/>
                                    </p:animScale>
                                    <p:animScale>
                                      <p:cBhvr>
                                        <p:cTn id="80" dur="26">
                                          <p:stCondLst>
                                            <p:cond delay="1642"/>
                                          </p:stCondLst>
                                        </p:cTn>
                                        <p:tgtEl>
                                          <p:spTgt spid="4"/>
                                        </p:tgtEl>
                                      </p:cBhvr>
                                      <p:to x="100000" y="90000"/>
                                    </p:animScale>
                                    <p:animScale>
                                      <p:cBhvr>
                                        <p:cTn id="81" dur="166" decel="50000">
                                          <p:stCondLst>
                                            <p:cond delay="1668"/>
                                          </p:stCondLst>
                                        </p:cTn>
                                        <p:tgtEl>
                                          <p:spTgt spid="4"/>
                                        </p:tgtEl>
                                      </p:cBhvr>
                                      <p:to x="100000" y="100000"/>
                                    </p:animScale>
                                    <p:animScale>
                                      <p:cBhvr>
                                        <p:cTn id="82" dur="26">
                                          <p:stCondLst>
                                            <p:cond delay="1808"/>
                                          </p:stCondLst>
                                        </p:cTn>
                                        <p:tgtEl>
                                          <p:spTgt spid="4"/>
                                        </p:tgtEl>
                                      </p:cBhvr>
                                      <p:to x="100000" y="95000"/>
                                    </p:animScale>
                                    <p:animScale>
                                      <p:cBhvr>
                                        <p:cTn id="83" dur="166" decel="50000">
                                          <p:stCondLst>
                                            <p:cond delay="1834"/>
                                          </p:stCondLst>
                                        </p:cTn>
                                        <p:tgtEl>
                                          <p:spTgt spid="4"/>
                                        </p:tgtEl>
                                      </p:cBhvr>
                                      <p:to x="100000" y="100000"/>
                                    </p:animScale>
                                    <p:set>
                                      <p:cBhvr>
                                        <p:cTn id="84" dur="1" fill="hold">
                                          <p:stCondLst>
                                            <p:cond delay="1999"/>
                                          </p:stCondLst>
                                        </p:cTn>
                                        <p:tgtEl>
                                          <p:spTgt spid="4"/>
                                        </p:tgtEl>
                                        <p:attrNameLst>
                                          <p:attrName>style.visibility</p:attrName>
                                        </p:attrNameLst>
                                      </p:cBhvr>
                                      <p:to>
                                        <p:strVal val="hidden"/>
                                      </p:to>
                                    </p:set>
                                  </p:childTnLst>
                                </p:cTn>
                              </p:par>
                              <p:par>
                                <p:cTn id="85" presetID="26" presetClass="exit" presetSubtype="0" fill="hold" nodeType="withEffect">
                                  <p:stCondLst>
                                    <p:cond delay="0"/>
                                  </p:stCondLst>
                                  <p:childTnLst>
                                    <p:animEffect transition="out" filter="wipe(down)">
                                      <p:cBhvr>
                                        <p:cTn id="86" dur="180" accel="50000">
                                          <p:stCondLst>
                                            <p:cond delay="1820"/>
                                          </p:stCondLst>
                                        </p:cTn>
                                        <p:tgtEl>
                                          <p:spTgt spid="5"/>
                                        </p:tgtEl>
                                      </p:cBhvr>
                                    </p:animEffect>
                                    <p:anim calcmode="lin" valueType="num">
                                      <p:cBhvr>
                                        <p:cTn id="87" dur="1822" tmFilter="0,0; 0.14,0.31; 0.43,0.73; 0.71,0.91; 1.0,1.0">
                                          <p:stCondLst>
                                            <p:cond delay="0"/>
                                          </p:stCondLst>
                                        </p:cTn>
                                        <p:tgtEl>
                                          <p:spTgt spid="5"/>
                                        </p:tgtEl>
                                        <p:attrNameLst>
                                          <p:attrName>ppt_x</p:attrName>
                                        </p:attrNameLst>
                                      </p:cBhvr>
                                      <p:tavLst>
                                        <p:tav tm="0">
                                          <p:val>
                                            <p:strVal val="ppt_x"/>
                                          </p:val>
                                        </p:tav>
                                        <p:tav tm="100000">
                                          <p:val>
                                            <p:strVal val="#ppt_x+0.25"/>
                                          </p:val>
                                        </p:tav>
                                      </p:tavLst>
                                    </p:anim>
                                    <p:anim calcmode="lin" valueType="num">
                                      <p:cBhvr>
                                        <p:cTn id="88" dur="178">
                                          <p:stCondLst>
                                            <p:cond delay="1822"/>
                                          </p:stCondLst>
                                        </p:cTn>
                                        <p:tgtEl>
                                          <p:spTgt spid="5"/>
                                        </p:tgtEl>
                                        <p:attrNameLst>
                                          <p:attrName>ppt_x</p:attrName>
                                        </p:attrNameLst>
                                      </p:cBhvr>
                                      <p:tavLst>
                                        <p:tav tm="0">
                                          <p:val>
                                            <p:strVal val="ppt_x"/>
                                          </p:val>
                                        </p:tav>
                                        <p:tav tm="100000">
                                          <p:val>
                                            <p:strVal val="ppt_x"/>
                                          </p:val>
                                        </p:tav>
                                      </p:tavLst>
                                    </p:anim>
                                    <p:anim calcmode="lin" valueType="num">
                                      <p:cBhvr>
                                        <p:cTn id="89" dur="664" tmFilter="0.0,0.0;0.25,0.07;0.50,0.2;0.75,0.467;1.0,1.0">
                                          <p:stCondLst>
                                            <p:cond delay="0"/>
                                          </p:stCondLst>
                                        </p:cTn>
                                        <p:tgtEl>
                                          <p:spTgt spid="5"/>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90" dur="664" tmFilter="0, 0; 0.125,0.2665; 0.25,0.4; 0.375,0.465; 0.5,0.5;  0.625,0.535; 0.75,0.6; 0.875,0.7335; 1,1">
                                          <p:stCondLst>
                                            <p:cond delay="664"/>
                                          </p:stCondLst>
                                        </p:cTn>
                                        <p:tgtEl>
                                          <p:spTgt spid="5"/>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91" dur="332" tmFilter="0, 0; 0.125,0.2665; 0.25,0.4; 0.375,0.465; 0.5,0.5;  0.625,0.535; 0.75,0.6; 0.875,0.7335; 1,1">
                                          <p:stCondLst>
                                            <p:cond delay="1324"/>
                                          </p:stCondLst>
                                        </p:cTn>
                                        <p:tgtEl>
                                          <p:spTgt spid="5"/>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92" dur="164" tmFilter="0, 0; 0.125,0.2665; 0.25,0.4; 0.375,0.465; 0.5,0.5;  0.625,0.535; 0.75,0.6; 0.875,0.7335; 1,1">
                                          <p:stCondLst>
                                            <p:cond delay="1656"/>
                                          </p:stCondLst>
                                        </p:cTn>
                                        <p:tgtEl>
                                          <p:spTgt spid="5"/>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93" dur="180" accel="50000">
                                          <p:stCondLst>
                                            <p:cond delay="1820"/>
                                          </p:stCondLst>
                                        </p:cTn>
                                        <p:tgtEl>
                                          <p:spTgt spid="5"/>
                                        </p:tgtEl>
                                        <p:attrNameLst>
                                          <p:attrName>ppt_y</p:attrName>
                                        </p:attrNameLst>
                                      </p:cBhvr>
                                      <p:tavLst>
                                        <p:tav tm="0">
                                          <p:val>
                                            <p:strVal val="ppt_y"/>
                                          </p:val>
                                        </p:tav>
                                        <p:tav tm="100000">
                                          <p:val>
                                            <p:strVal val="ppt_y+ppt_h"/>
                                          </p:val>
                                        </p:tav>
                                      </p:tavLst>
                                    </p:anim>
                                    <p:animScale>
                                      <p:cBhvr>
                                        <p:cTn id="94" dur="26">
                                          <p:stCondLst>
                                            <p:cond delay="620"/>
                                          </p:stCondLst>
                                        </p:cTn>
                                        <p:tgtEl>
                                          <p:spTgt spid="5"/>
                                        </p:tgtEl>
                                      </p:cBhvr>
                                      <p:to x="100000" y="60000"/>
                                    </p:animScale>
                                    <p:animScale>
                                      <p:cBhvr>
                                        <p:cTn id="95" dur="166" decel="50000">
                                          <p:stCondLst>
                                            <p:cond delay="646"/>
                                          </p:stCondLst>
                                        </p:cTn>
                                        <p:tgtEl>
                                          <p:spTgt spid="5"/>
                                        </p:tgtEl>
                                      </p:cBhvr>
                                      <p:to x="100000" y="100000"/>
                                    </p:animScale>
                                    <p:animScale>
                                      <p:cBhvr>
                                        <p:cTn id="96" dur="26">
                                          <p:stCondLst>
                                            <p:cond delay="1312"/>
                                          </p:stCondLst>
                                        </p:cTn>
                                        <p:tgtEl>
                                          <p:spTgt spid="5"/>
                                        </p:tgtEl>
                                      </p:cBhvr>
                                      <p:to x="100000" y="80000"/>
                                    </p:animScale>
                                    <p:animScale>
                                      <p:cBhvr>
                                        <p:cTn id="97" dur="166" decel="50000">
                                          <p:stCondLst>
                                            <p:cond delay="1338"/>
                                          </p:stCondLst>
                                        </p:cTn>
                                        <p:tgtEl>
                                          <p:spTgt spid="5"/>
                                        </p:tgtEl>
                                      </p:cBhvr>
                                      <p:to x="100000" y="100000"/>
                                    </p:animScale>
                                    <p:animScale>
                                      <p:cBhvr>
                                        <p:cTn id="98" dur="26">
                                          <p:stCondLst>
                                            <p:cond delay="1642"/>
                                          </p:stCondLst>
                                        </p:cTn>
                                        <p:tgtEl>
                                          <p:spTgt spid="5"/>
                                        </p:tgtEl>
                                      </p:cBhvr>
                                      <p:to x="100000" y="90000"/>
                                    </p:animScale>
                                    <p:animScale>
                                      <p:cBhvr>
                                        <p:cTn id="99" dur="166" decel="50000">
                                          <p:stCondLst>
                                            <p:cond delay="1668"/>
                                          </p:stCondLst>
                                        </p:cTn>
                                        <p:tgtEl>
                                          <p:spTgt spid="5"/>
                                        </p:tgtEl>
                                      </p:cBhvr>
                                      <p:to x="100000" y="100000"/>
                                    </p:animScale>
                                    <p:animScale>
                                      <p:cBhvr>
                                        <p:cTn id="100" dur="26">
                                          <p:stCondLst>
                                            <p:cond delay="1808"/>
                                          </p:stCondLst>
                                        </p:cTn>
                                        <p:tgtEl>
                                          <p:spTgt spid="5"/>
                                        </p:tgtEl>
                                      </p:cBhvr>
                                      <p:to x="100000" y="95000"/>
                                    </p:animScale>
                                    <p:animScale>
                                      <p:cBhvr>
                                        <p:cTn id="101" dur="166" decel="50000">
                                          <p:stCondLst>
                                            <p:cond delay="1834"/>
                                          </p:stCondLst>
                                        </p:cTn>
                                        <p:tgtEl>
                                          <p:spTgt spid="5"/>
                                        </p:tgtEl>
                                      </p:cBhvr>
                                      <p:to x="100000" y="100000"/>
                                    </p:animScale>
                                    <p:set>
                                      <p:cBhvr>
                                        <p:cTn id="102" dur="1" fill="hold">
                                          <p:stCondLst>
                                            <p:cond delay="1999"/>
                                          </p:stCondLst>
                                        </p:cTn>
                                        <p:tgtEl>
                                          <p:spTgt spid="5"/>
                                        </p:tgtEl>
                                        <p:attrNameLst>
                                          <p:attrName>style.visibility</p:attrName>
                                        </p:attrNameLst>
                                      </p:cBhvr>
                                      <p:to>
                                        <p:strVal val="hidden"/>
                                      </p:to>
                                    </p:set>
                                  </p:childTnLst>
                                </p:cTn>
                              </p:par>
                              <p:par>
                                <p:cTn id="103" presetID="26" presetClass="exit" presetSubtype="0" fill="hold" grpId="1" nodeType="withEffect">
                                  <p:stCondLst>
                                    <p:cond delay="0"/>
                                  </p:stCondLst>
                                  <p:childTnLst>
                                    <p:animEffect transition="out" filter="wipe(down)">
                                      <p:cBhvr>
                                        <p:cTn id="104" dur="180" accel="50000">
                                          <p:stCondLst>
                                            <p:cond delay="1820"/>
                                          </p:stCondLst>
                                        </p:cTn>
                                        <p:tgtEl>
                                          <p:spTgt spid="6"/>
                                        </p:tgtEl>
                                      </p:cBhvr>
                                    </p:animEffect>
                                    <p:anim calcmode="lin" valueType="num">
                                      <p:cBhvr>
                                        <p:cTn id="105" dur="1822" tmFilter="0,0; 0.14,0.31; 0.43,0.73; 0.71,0.91; 1.0,1.0">
                                          <p:stCondLst>
                                            <p:cond delay="0"/>
                                          </p:stCondLst>
                                        </p:cTn>
                                        <p:tgtEl>
                                          <p:spTgt spid="6"/>
                                        </p:tgtEl>
                                        <p:attrNameLst>
                                          <p:attrName>ppt_x</p:attrName>
                                        </p:attrNameLst>
                                      </p:cBhvr>
                                      <p:tavLst>
                                        <p:tav tm="0">
                                          <p:val>
                                            <p:strVal val="ppt_x"/>
                                          </p:val>
                                        </p:tav>
                                        <p:tav tm="100000">
                                          <p:val>
                                            <p:strVal val="#ppt_x+0.25"/>
                                          </p:val>
                                        </p:tav>
                                      </p:tavLst>
                                    </p:anim>
                                    <p:anim calcmode="lin" valueType="num">
                                      <p:cBhvr>
                                        <p:cTn id="106" dur="178">
                                          <p:stCondLst>
                                            <p:cond delay="1822"/>
                                          </p:stCondLst>
                                        </p:cTn>
                                        <p:tgtEl>
                                          <p:spTgt spid="6"/>
                                        </p:tgtEl>
                                        <p:attrNameLst>
                                          <p:attrName>ppt_x</p:attrName>
                                        </p:attrNameLst>
                                      </p:cBhvr>
                                      <p:tavLst>
                                        <p:tav tm="0">
                                          <p:val>
                                            <p:strVal val="ppt_x"/>
                                          </p:val>
                                        </p:tav>
                                        <p:tav tm="100000">
                                          <p:val>
                                            <p:strVal val="ppt_x"/>
                                          </p:val>
                                        </p:tav>
                                      </p:tavLst>
                                    </p:anim>
                                    <p:anim calcmode="lin" valueType="num">
                                      <p:cBhvr>
                                        <p:cTn id="107" dur="664" tmFilter="0.0,0.0;0.25,0.07;0.50,0.2;0.75,0.467;1.0,1.0">
                                          <p:stCondLst>
                                            <p:cond delay="0"/>
                                          </p:stCondLst>
                                        </p:cTn>
                                        <p:tgtEl>
                                          <p:spTgt spid="6"/>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8" dur="664" tmFilter="0, 0; 0.125,0.2665; 0.25,0.4; 0.375,0.465; 0.5,0.5;  0.625,0.535; 0.75,0.6; 0.875,0.7335; 1,1">
                                          <p:stCondLst>
                                            <p:cond delay="664"/>
                                          </p:stCondLst>
                                        </p:cTn>
                                        <p:tgtEl>
                                          <p:spTgt spid="6"/>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09" dur="332" tmFilter="0, 0; 0.125,0.2665; 0.25,0.4; 0.375,0.465; 0.5,0.5;  0.625,0.535; 0.75,0.6; 0.875,0.7335; 1,1">
                                          <p:stCondLst>
                                            <p:cond delay="1324"/>
                                          </p:stCondLst>
                                        </p:cTn>
                                        <p:tgtEl>
                                          <p:spTgt spid="6"/>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10" dur="164" tmFilter="0, 0; 0.125,0.2665; 0.25,0.4; 0.375,0.465; 0.5,0.5;  0.625,0.535; 0.75,0.6; 0.875,0.7335; 1,1">
                                          <p:stCondLst>
                                            <p:cond delay="1656"/>
                                          </p:stCondLst>
                                        </p:cTn>
                                        <p:tgtEl>
                                          <p:spTgt spid="6"/>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11" dur="180" accel="50000">
                                          <p:stCondLst>
                                            <p:cond delay="1820"/>
                                          </p:stCondLst>
                                        </p:cTn>
                                        <p:tgtEl>
                                          <p:spTgt spid="6"/>
                                        </p:tgtEl>
                                        <p:attrNameLst>
                                          <p:attrName>ppt_y</p:attrName>
                                        </p:attrNameLst>
                                      </p:cBhvr>
                                      <p:tavLst>
                                        <p:tav tm="0">
                                          <p:val>
                                            <p:strVal val="ppt_y"/>
                                          </p:val>
                                        </p:tav>
                                        <p:tav tm="100000">
                                          <p:val>
                                            <p:strVal val="ppt_y+ppt_h"/>
                                          </p:val>
                                        </p:tav>
                                      </p:tavLst>
                                    </p:anim>
                                    <p:animScale>
                                      <p:cBhvr>
                                        <p:cTn id="112" dur="26">
                                          <p:stCondLst>
                                            <p:cond delay="620"/>
                                          </p:stCondLst>
                                        </p:cTn>
                                        <p:tgtEl>
                                          <p:spTgt spid="6"/>
                                        </p:tgtEl>
                                      </p:cBhvr>
                                      <p:to x="100000" y="60000"/>
                                    </p:animScale>
                                    <p:animScale>
                                      <p:cBhvr>
                                        <p:cTn id="113" dur="166" decel="50000">
                                          <p:stCondLst>
                                            <p:cond delay="646"/>
                                          </p:stCondLst>
                                        </p:cTn>
                                        <p:tgtEl>
                                          <p:spTgt spid="6"/>
                                        </p:tgtEl>
                                      </p:cBhvr>
                                      <p:to x="100000" y="100000"/>
                                    </p:animScale>
                                    <p:animScale>
                                      <p:cBhvr>
                                        <p:cTn id="114" dur="26">
                                          <p:stCondLst>
                                            <p:cond delay="1312"/>
                                          </p:stCondLst>
                                        </p:cTn>
                                        <p:tgtEl>
                                          <p:spTgt spid="6"/>
                                        </p:tgtEl>
                                      </p:cBhvr>
                                      <p:to x="100000" y="80000"/>
                                    </p:animScale>
                                    <p:animScale>
                                      <p:cBhvr>
                                        <p:cTn id="115" dur="166" decel="50000">
                                          <p:stCondLst>
                                            <p:cond delay="1338"/>
                                          </p:stCondLst>
                                        </p:cTn>
                                        <p:tgtEl>
                                          <p:spTgt spid="6"/>
                                        </p:tgtEl>
                                      </p:cBhvr>
                                      <p:to x="100000" y="100000"/>
                                    </p:animScale>
                                    <p:animScale>
                                      <p:cBhvr>
                                        <p:cTn id="116" dur="26">
                                          <p:stCondLst>
                                            <p:cond delay="1642"/>
                                          </p:stCondLst>
                                        </p:cTn>
                                        <p:tgtEl>
                                          <p:spTgt spid="6"/>
                                        </p:tgtEl>
                                      </p:cBhvr>
                                      <p:to x="100000" y="90000"/>
                                    </p:animScale>
                                    <p:animScale>
                                      <p:cBhvr>
                                        <p:cTn id="117" dur="166" decel="50000">
                                          <p:stCondLst>
                                            <p:cond delay="1668"/>
                                          </p:stCondLst>
                                        </p:cTn>
                                        <p:tgtEl>
                                          <p:spTgt spid="6"/>
                                        </p:tgtEl>
                                      </p:cBhvr>
                                      <p:to x="100000" y="100000"/>
                                    </p:animScale>
                                    <p:animScale>
                                      <p:cBhvr>
                                        <p:cTn id="118" dur="26">
                                          <p:stCondLst>
                                            <p:cond delay="1808"/>
                                          </p:stCondLst>
                                        </p:cTn>
                                        <p:tgtEl>
                                          <p:spTgt spid="6"/>
                                        </p:tgtEl>
                                      </p:cBhvr>
                                      <p:to x="100000" y="95000"/>
                                    </p:animScale>
                                    <p:animScale>
                                      <p:cBhvr>
                                        <p:cTn id="119" dur="166" decel="50000">
                                          <p:stCondLst>
                                            <p:cond delay="1834"/>
                                          </p:stCondLst>
                                        </p:cTn>
                                        <p:tgtEl>
                                          <p:spTgt spid="6"/>
                                        </p:tgtEl>
                                      </p:cBhvr>
                                      <p:to x="100000" y="100000"/>
                                    </p:animScale>
                                    <p:set>
                                      <p:cBhvr>
                                        <p:cTn id="120" dur="1" fill="hold">
                                          <p:stCondLst>
                                            <p:cond delay="1999"/>
                                          </p:stCondLst>
                                        </p:cTn>
                                        <p:tgtEl>
                                          <p:spTgt spid="6"/>
                                        </p:tgtEl>
                                        <p:attrNameLst>
                                          <p:attrName>style.visibility</p:attrName>
                                        </p:attrNameLst>
                                      </p:cBhvr>
                                      <p:to>
                                        <p:strVal val="hidden"/>
                                      </p:to>
                                    </p:set>
                                  </p:childTnLst>
                                </p:cTn>
                              </p:par>
                              <p:par>
                                <p:cTn id="121" presetID="26" presetClass="exit" presetSubtype="0" fill="hold" grpId="1" nodeType="withEffect">
                                  <p:stCondLst>
                                    <p:cond delay="0"/>
                                  </p:stCondLst>
                                  <p:childTnLst>
                                    <p:animEffect transition="out" filter="wipe(down)">
                                      <p:cBhvr>
                                        <p:cTn id="122" dur="180" accel="50000">
                                          <p:stCondLst>
                                            <p:cond delay="1820"/>
                                          </p:stCondLst>
                                        </p:cTn>
                                        <p:tgtEl>
                                          <p:spTgt spid="7"/>
                                        </p:tgtEl>
                                      </p:cBhvr>
                                    </p:animEffect>
                                    <p:anim calcmode="lin" valueType="num">
                                      <p:cBhvr>
                                        <p:cTn id="123" dur="1822" tmFilter="0,0; 0.14,0.31; 0.43,0.73; 0.71,0.91; 1.0,1.0">
                                          <p:stCondLst>
                                            <p:cond delay="0"/>
                                          </p:stCondLst>
                                        </p:cTn>
                                        <p:tgtEl>
                                          <p:spTgt spid="7"/>
                                        </p:tgtEl>
                                        <p:attrNameLst>
                                          <p:attrName>ppt_x</p:attrName>
                                        </p:attrNameLst>
                                      </p:cBhvr>
                                      <p:tavLst>
                                        <p:tav tm="0">
                                          <p:val>
                                            <p:strVal val="ppt_x"/>
                                          </p:val>
                                        </p:tav>
                                        <p:tav tm="100000">
                                          <p:val>
                                            <p:strVal val="#ppt_x+0.25"/>
                                          </p:val>
                                        </p:tav>
                                      </p:tavLst>
                                    </p:anim>
                                    <p:anim calcmode="lin" valueType="num">
                                      <p:cBhvr>
                                        <p:cTn id="124" dur="178">
                                          <p:stCondLst>
                                            <p:cond delay="1822"/>
                                          </p:stCondLst>
                                        </p:cTn>
                                        <p:tgtEl>
                                          <p:spTgt spid="7"/>
                                        </p:tgtEl>
                                        <p:attrNameLst>
                                          <p:attrName>ppt_x</p:attrName>
                                        </p:attrNameLst>
                                      </p:cBhvr>
                                      <p:tavLst>
                                        <p:tav tm="0">
                                          <p:val>
                                            <p:strVal val="ppt_x"/>
                                          </p:val>
                                        </p:tav>
                                        <p:tav tm="100000">
                                          <p:val>
                                            <p:strVal val="ppt_x"/>
                                          </p:val>
                                        </p:tav>
                                      </p:tavLst>
                                    </p:anim>
                                    <p:anim calcmode="lin" valueType="num">
                                      <p:cBhvr>
                                        <p:cTn id="125" dur="664" tmFilter="0.0,0.0;0.25,0.07;0.50,0.2;0.75,0.467;1.0,1.0">
                                          <p:stCondLst>
                                            <p:cond delay="0"/>
                                          </p:stCondLst>
                                        </p:cTn>
                                        <p:tgtEl>
                                          <p:spTgt spid="7"/>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26" dur="664" tmFilter="0, 0; 0.125,0.2665; 0.25,0.4; 0.375,0.465; 0.5,0.5;  0.625,0.535; 0.75,0.6; 0.875,0.7335; 1,1">
                                          <p:stCondLst>
                                            <p:cond delay="664"/>
                                          </p:stCondLst>
                                        </p:cTn>
                                        <p:tgtEl>
                                          <p:spTgt spid="7"/>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27" dur="332" tmFilter="0, 0; 0.125,0.2665; 0.25,0.4; 0.375,0.465; 0.5,0.5;  0.625,0.535; 0.75,0.6; 0.875,0.7335; 1,1">
                                          <p:stCondLst>
                                            <p:cond delay="1324"/>
                                          </p:stCondLst>
                                        </p:cTn>
                                        <p:tgtEl>
                                          <p:spTgt spid="7"/>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8" dur="164" tmFilter="0, 0; 0.125,0.2665; 0.25,0.4; 0.375,0.465; 0.5,0.5;  0.625,0.535; 0.75,0.6; 0.875,0.7335; 1,1">
                                          <p:stCondLst>
                                            <p:cond delay="1656"/>
                                          </p:stCondLst>
                                        </p:cTn>
                                        <p:tgtEl>
                                          <p:spTgt spid="7"/>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29" dur="180" accel="50000">
                                          <p:stCondLst>
                                            <p:cond delay="1820"/>
                                          </p:stCondLst>
                                        </p:cTn>
                                        <p:tgtEl>
                                          <p:spTgt spid="7"/>
                                        </p:tgtEl>
                                        <p:attrNameLst>
                                          <p:attrName>ppt_y</p:attrName>
                                        </p:attrNameLst>
                                      </p:cBhvr>
                                      <p:tavLst>
                                        <p:tav tm="0">
                                          <p:val>
                                            <p:strVal val="ppt_y"/>
                                          </p:val>
                                        </p:tav>
                                        <p:tav tm="100000">
                                          <p:val>
                                            <p:strVal val="ppt_y+ppt_h"/>
                                          </p:val>
                                        </p:tav>
                                      </p:tavLst>
                                    </p:anim>
                                    <p:animScale>
                                      <p:cBhvr>
                                        <p:cTn id="130" dur="26">
                                          <p:stCondLst>
                                            <p:cond delay="620"/>
                                          </p:stCondLst>
                                        </p:cTn>
                                        <p:tgtEl>
                                          <p:spTgt spid="7"/>
                                        </p:tgtEl>
                                      </p:cBhvr>
                                      <p:to x="100000" y="60000"/>
                                    </p:animScale>
                                    <p:animScale>
                                      <p:cBhvr>
                                        <p:cTn id="131" dur="166" decel="50000">
                                          <p:stCondLst>
                                            <p:cond delay="646"/>
                                          </p:stCondLst>
                                        </p:cTn>
                                        <p:tgtEl>
                                          <p:spTgt spid="7"/>
                                        </p:tgtEl>
                                      </p:cBhvr>
                                      <p:to x="100000" y="100000"/>
                                    </p:animScale>
                                    <p:animScale>
                                      <p:cBhvr>
                                        <p:cTn id="132" dur="26">
                                          <p:stCondLst>
                                            <p:cond delay="1312"/>
                                          </p:stCondLst>
                                        </p:cTn>
                                        <p:tgtEl>
                                          <p:spTgt spid="7"/>
                                        </p:tgtEl>
                                      </p:cBhvr>
                                      <p:to x="100000" y="80000"/>
                                    </p:animScale>
                                    <p:animScale>
                                      <p:cBhvr>
                                        <p:cTn id="133" dur="166" decel="50000">
                                          <p:stCondLst>
                                            <p:cond delay="1338"/>
                                          </p:stCondLst>
                                        </p:cTn>
                                        <p:tgtEl>
                                          <p:spTgt spid="7"/>
                                        </p:tgtEl>
                                      </p:cBhvr>
                                      <p:to x="100000" y="100000"/>
                                    </p:animScale>
                                    <p:animScale>
                                      <p:cBhvr>
                                        <p:cTn id="134" dur="26">
                                          <p:stCondLst>
                                            <p:cond delay="1642"/>
                                          </p:stCondLst>
                                        </p:cTn>
                                        <p:tgtEl>
                                          <p:spTgt spid="7"/>
                                        </p:tgtEl>
                                      </p:cBhvr>
                                      <p:to x="100000" y="90000"/>
                                    </p:animScale>
                                    <p:animScale>
                                      <p:cBhvr>
                                        <p:cTn id="135" dur="166" decel="50000">
                                          <p:stCondLst>
                                            <p:cond delay="1668"/>
                                          </p:stCondLst>
                                        </p:cTn>
                                        <p:tgtEl>
                                          <p:spTgt spid="7"/>
                                        </p:tgtEl>
                                      </p:cBhvr>
                                      <p:to x="100000" y="100000"/>
                                    </p:animScale>
                                    <p:animScale>
                                      <p:cBhvr>
                                        <p:cTn id="136" dur="26">
                                          <p:stCondLst>
                                            <p:cond delay="1808"/>
                                          </p:stCondLst>
                                        </p:cTn>
                                        <p:tgtEl>
                                          <p:spTgt spid="7"/>
                                        </p:tgtEl>
                                      </p:cBhvr>
                                      <p:to x="100000" y="95000"/>
                                    </p:animScale>
                                    <p:animScale>
                                      <p:cBhvr>
                                        <p:cTn id="137" dur="166" decel="50000">
                                          <p:stCondLst>
                                            <p:cond delay="1834"/>
                                          </p:stCondLst>
                                        </p:cTn>
                                        <p:tgtEl>
                                          <p:spTgt spid="7"/>
                                        </p:tgtEl>
                                      </p:cBhvr>
                                      <p:to x="100000" y="100000"/>
                                    </p:animScale>
                                    <p:set>
                                      <p:cBhvr>
                                        <p:cTn id="138" dur="1" fill="hold">
                                          <p:stCondLst>
                                            <p:cond delay="1999"/>
                                          </p:stCondLst>
                                        </p:cTn>
                                        <p:tgtEl>
                                          <p:spTgt spid="7"/>
                                        </p:tgtEl>
                                        <p:attrNameLst>
                                          <p:attrName>style.visibility</p:attrName>
                                        </p:attrNameLst>
                                      </p:cBhvr>
                                      <p:to>
                                        <p:strVal val="hidden"/>
                                      </p:to>
                                    </p:set>
                                  </p:childTnLst>
                                </p:cTn>
                              </p:par>
                              <p:par>
                                <p:cTn id="139" presetID="26" presetClass="exit" presetSubtype="0" fill="hold" grpId="1" nodeType="withEffect">
                                  <p:stCondLst>
                                    <p:cond delay="0"/>
                                  </p:stCondLst>
                                  <p:childTnLst>
                                    <p:animEffect transition="out" filter="wipe(down)">
                                      <p:cBhvr>
                                        <p:cTn id="140" dur="180" accel="50000">
                                          <p:stCondLst>
                                            <p:cond delay="1820"/>
                                          </p:stCondLst>
                                        </p:cTn>
                                        <p:tgtEl>
                                          <p:spTgt spid="10"/>
                                        </p:tgtEl>
                                      </p:cBhvr>
                                    </p:animEffect>
                                    <p:anim calcmode="lin" valueType="num">
                                      <p:cBhvr>
                                        <p:cTn id="141" dur="1822" tmFilter="0,0; 0.14,0.31; 0.43,0.73; 0.71,0.91; 1.0,1.0">
                                          <p:stCondLst>
                                            <p:cond delay="0"/>
                                          </p:stCondLst>
                                        </p:cTn>
                                        <p:tgtEl>
                                          <p:spTgt spid="10"/>
                                        </p:tgtEl>
                                        <p:attrNameLst>
                                          <p:attrName>ppt_x</p:attrName>
                                        </p:attrNameLst>
                                      </p:cBhvr>
                                      <p:tavLst>
                                        <p:tav tm="0">
                                          <p:val>
                                            <p:strVal val="ppt_x"/>
                                          </p:val>
                                        </p:tav>
                                        <p:tav tm="100000">
                                          <p:val>
                                            <p:strVal val="#ppt_x+0.25"/>
                                          </p:val>
                                        </p:tav>
                                      </p:tavLst>
                                    </p:anim>
                                    <p:anim calcmode="lin" valueType="num">
                                      <p:cBhvr>
                                        <p:cTn id="142" dur="178">
                                          <p:stCondLst>
                                            <p:cond delay="1822"/>
                                          </p:stCondLst>
                                        </p:cTn>
                                        <p:tgtEl>
                                          <p:spTgt spid="10"/>
                                        </p:tgtEl>
                                        <p:attrNameLst>
                                          <p:attrName>ppt_x</p:attrName>
                                        </p:attrNameLst>
                                      </p:cBhvr>
                                      <p:tavLst>
                                        <p:tav tm="0">
                                          <p:val>
                                            <p:strVal val="ppt_x"/>
                                          </p:val>
                                        </p:tav>
                                        <p:tav tm="100000">
                                          <p:val>
                                            <p:strVal val="ppt_x"/>
                                          </p:val>
                                        </p:tav>
                                      </p:tavLst>
                                    </p:anim>
                                    <p:anim calcmode="lin" valueType="num">
                                      <p:cBhvr>
                                        <p:cTn id="143" dur="664" tmFilter="0.0,0.0;0.25,0.07;0.50,0.2;0.75,0.467;1.0,1.0">
                                          <p:stCondLst>
                                            <p:cond delay="0"/>
                                          </p:stCondLst>
                                        </p:cTn>
                                        <p:tgtEl>
                                          <p:spTgt spid="10"/>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44" dur="664" tmFilter="0, 0; 0.125,0.2665; 0.25,0.4; 0.375,0.465; 0.5,0.5;  0.625,0.535; 0.75,0.6; 0.875,0.7335; 1,1">
                                          <p:stCondLst>
                                            <p:cond delay="664"/>
                                          </p:stCondLst>
                                        </p:cTn>
                                        <p:tgtEl>
                                          <p:spTgt spid="10"/>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45" dur="332" tmFilter="0, 0; 0.125,0.2665; 0.25,0.4; 0.375,0.465; 0.5,0.5;  0.625,0.535; 0.75,0.6; 0.875,0.7335; 1,1">
                                          <p:stCondLst>
                                            <p:cond delay="1324"/>
                                          </p:stCondLst>
                                        </p:cTn>
                                        <p:tgtEl>
                                          <p:spTgt spid="10"/>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46" dur="164" tmFilter="0, 0; 0.125,0.2665; 0.25,0.4; 0.375,0.465; 0.5,0.5;  0.625,0.535; 0.75,0.6; 0.875,0.7335; 1,1">
                                          <p:stCondLst>
                                            <p:cond delay="1656"/>
                                          </p:stCondLst>
                                        </p:cTn>
                                        <p:tgtEl>
                                          <p:spTgt spid="10"/>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47" dur="180" accel="50000">
                                          <p:stCondLst>
                                            <p:cond delay="1820"/>
                                          </p:stCondLst>
                                        </p:cTn>
                                        <p:tgtEl>
                                          <p:spTgt spid="10"/>
                                        </p:tgtEl>
                                        <p:attrNameLst>
                                          <p:attrName>ppt_y</p:attrName>
                                        </p:attrNameLst>
                                      </p:cBhvr>
                                      <p:tavLst>
                                        <p:tav tm="0">
                                          <p:val>
                                            <p:strVal val="ppt_y"/>
                                          </p:val>
                                        </p:tav>
                                        <p:tav tm="100000">
                                          <p:val>
                                            <p:strVal val="ppt_y+ppt_h"/>
                                          </p:val>
                                        </p:tav>
                                      </p:tavLst>
                                    </p:anim>
                                    <p:animScale>
                                      <p:cBhvr>
                                        <p:cTn id="148" dur="26">
                                          <p:stCondLst>
                                            <p:cond delay="620"/>
                                          </p:stCondLst>
                                        </p:cTn>
                                        <p:tgtEl>
                                          <p:spTgt spid="10"/>
                                        </p:tgtEl>
                                      </p:cBhvr>
                                      <p:to x="100000" y="60000"/>
                                    </p:animScale>
                                    <p:animScale>
                                      <p:cBhvr>
                                        <p:cTn id="149" dur="166" decel="50000">
                                          <p:stCondLst>
                                            <p:cond delay="646"/>
                                          </p:stCondLst>
                                        </p:cTn>
                                        <p:tgtEl>
                                          <p:spTgt spid="10"/>
                                        </p:tgtEl>
                                      </p:cBhvr>
                                      <p:to x="100000" y="100000"/>
                                    </p:animScale>
                                    <p:animScale>
                                      <p:cBhvr>
                                        <p:cTn id="150" dur="26">
                                          <p:stCondLst>
                                            <p:cond delay="1312"/>
                                          </p:stCondLst>
                                        </p:cTn>
                                        <p:tgtEl>
                                          <p:spTgt spid="10"/>
                                        </p:tgtEl>
                                      </p:cBhvr>
                                      <p:to x="100000" y="80000"/>
                                    </p:animScale>
                                    <p:animScale>
                                      <p:cBhvr>
                                        <p:cTn id="151" dur="166" decel="50000">
                                          <p:stCondLst>
                                            <p:cond delay="1338"/>
                                          </p:stCondLst>
                                        </p:cTn>
                                        <p:tgtEl>
                                          <p:spTgt spid="10"/>
                                        </p:tgtEl>
                                      </p:cBhvr>
                                      <p:to x="100000" y="100000"/>
                                    </p:animScale>
                                    <p:animScale>
                                      <p:cBhvr>
                                        <p:cTn id="152" dur="26">
                                          <p:stCondLst>
                                            <p:cond delay="1642"/>
                                          </p:stCondLst>
                                        </p:cTn>
                                        <p:tgtEl>
                                          <p:spTgt spid="10"/>
                                        </p:tgtEl>
                                      </p:cBhvr>
                                      <p:to x="100000" y="90000"/>
                                    </p:animScale>
                                    <p:animScale>
                                      <p:cBhvr>
                                        <p:cTn id="153" dur="166" decel="50000">
                                          <p:stCondLst>
                                            <p:cond delay="1668"/>
                                          </p:stCondLst>
                                        </p:cTn>
                                        <p:tgtEl>
                                          <p:spTgt spid="10"/>
                                        </p:tgtEl>
                                      </p:cBhvr>
                                      <p:to x="100000" y="100000"/>
                                    </p:animScale>
                                    <p:animScale>
                                      <p:cBhvr>
                                        <p:cTn id="154" dur="26">
                                          <p:stCondLst>
                                            <p:cond delay="1808"/>
                                          </p:stCondLst>
                                        </p:cTn>
                                        <p:tgtEl>
                                          <p:spTgt spid="10"/>
                                        </p:tgtEl>
                                      </p:cBhvr>
                                      <p:to x="100000" y="95000"/>
                                    </p:animScale>
                                    <p:animScale>
                                      <p:cBhvr>
                                        <p:cTn id="155" dur="166" decel="50000">
                                          <p:stCondLst>
                                            <p:cond delay="1834"/>
                                          </p:stCondLst>
                                        </p:cTn>
                                        <p:tgtEl>
                                          <p:spTgt spid="10"/>
                                        </p:tgtEl>
                                      </p:cBhvr>
                                      <p:to x="100000" y="100000"/>
                                    </p:animScale>
                                    <p:set>
                                      <p:cBhvr>
                                        <p:cTn id="156" dur="1" fill="hold">
                                          <p:stCondLst>
                                            <p:cond delay="1999"/>
                                          </p:stCondLst>
                                        </p:cTn>
                                        <p:tgtEl>
                                          <p:spTgt spid="10"/>
                                        </p:tgtEl>
                                        <p:attrNameLst>
                                          <p:attrName>style.visibility</p:attrName>
                                        </p:attrNameLst>
                                      </p:cBhvr>
                                      <p:to>
                                        <p:strVal val="hidden"/>
                                      </p:to>
                                    </p:set>
                                  </p:childTnLst>
                                </p:cTn>
                              </p:par>
                              <p:par>
                                <p:cTn id="157" presetID="26" presetClass="exit" presetSubtype="0" fill="hold" grpId="1" nodeType="withEffect">
                                  <p:stCondLst>
                                    <p:cond delay="0"/>
                                  </p:stCondLst>
                                  <p:childTnLst>
                                    <p:animEffect transition="out" filter="wipe(down)">
                                      <p:cBhvr>
                                        <p:cTn id="158" dur="180" accel="50000">
                                          <p:stCondLst>
                                            <p:cond delay="1820"/>
                                          </p:stCondLst>
                                        </p:cTn>
                                        <p:tgtEl>
                                          <p:spTgt spid="11"/>
                                        </p:tgtEl>
                                      </p:cBhvr>
                                    </p:animEffect>
                                    <p:anim calcmode="lin" valueType="num">
                                      <p:cBhvr>
                                        <p:cTn id="159" dur="1822" tmFilter="0,0; 0.14,0.31; 0.43,0.73; 0.71,0.91; 1.0,1.0">
                                          <p:stCondLst>
                                            <p:cond delay="0"/>
                                          </p:stCondLst>
                                        </p:cTn>
                                        <p:tgtEl>
                                          <p:spTgt spid="11"/>
                                        </p:tgtEl>
                                        <p:attrNameLst>
                                          <p:attrName>ppt_x</p:attrName>
                                        </p:attrNameLst>
                                      </p:cBhvr>
                                      <p:tavLst>
                                        <p:tav tm="0">
                                          <p:val>
                                            <p:strVal val="ppt_x"/>
                                          </p:val>
                                        </p:tav>
                                        <p:tav tm="100000">
                                          <p:val>
                                            <p:strVal val="#ppt_x+0.25"/>
                                          </p:val>
                                        </p:tav>
                                      </p:tavLst>
                                    </p:anim>
                                    <p:anim calcmode="lin" valueType="num">
                                      <p:cBhvr>
                                        <p:cTn id="160" dur="178">
                                          <p:stCondLst>
                                            <p:cond delay="1822"/>
                                          </p:stCondLst>
                                        </p:cTn>
                                        <p:tgtEl>
                                          <p:spTgt spid="11"/>
                                        </p:tgtEl>
                                        <p:attrNameLst>
                                          <p:attrName>ppt_x</p:attrName>
                                        </p:attrNameLst>
                                      </p:cBhvr>
                                      <p:tavLst>
                                        <p:tav tm="0">
                                          <p:val>
                                            <p:strVal val="ppt_x"/>
                                          </p:val>
                                        </p:tav>
                                        <p:tav tm="100000">
                                          <p:val>
                                            <p:strVal val="ppt_x"/>
                                          </p:val>
                                        </p:tav>
                                      </p:tavLst>
                                    </p:anim>
                                    <p:anim calcmode="lin" valueType="num">
                                      <p:cBhvr>
                                        <p:cTn id="161" dur="664" tmFilter="0.0,0.0;0.25,0.07;0.50,0.2;0.75,0.467;1.0,1.0">
                                          <p:stCondLst>
                                            <p:cond delay="0"/>
                                          </p:stCondLst>
                                        </p:cTn>
                                        <p:tgtEl>
                                          <p:spTgt spid="11"/>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62" dur="664" tmFilter="0, 0; 0.125,0.2665; 0.25,0.4; 0.375,0.465; 0.5,0.5;  0.625,0.535; 0.75,0.6; 0.875,0.7335; 1,1">
                                          <p:stCondLst>
                                            <p:cond delay="664"/>
                                          </p:stCondLst>
                                        </p:cTn>
                                        <p:tgtEl>
                                          <p:spTgt spid="11"/>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63" dur="332" tmFilter="0, 0; 0.125,0.2665; 0.25,0.4; 0.375,0.465; 0.5,0.5;  0.625,0.535; 0.75,0.6; 0.875,0.7335; 1,1">
                                          <p:stCondLst>
                                            <p:cond delay="1324"/>
                                          </p:stCondLst>
                                        </p:cTn>
                                        <p:tgtEl>
                                          <p:spTgt spid="11"/>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64" dur="164" tmFilter="0, 0; 0.125,0.2665; 0.25,0.4; 0.375,0.465; 0.5,0.5;  0.625,0.535; 0.75,0.6; 0.875,0.7335; 1,1">
                                          <p:stCondLst>
                                            <p:cond delay="1656"/>
                                          </p:stCondLst>
                                        </p:cTn>
                                        <p:tgtEl>
                                          <p:spTgt spid="11"/>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65" dur="180" accel="50000">
                                          <p:stCondLst>
                                            <p:cond delay="1820"/>
                                          </p:stCondLst>
                                        </p:cTn>
                                        <p:tgtEl>
                                          <p:spTgt spid="11"/>
                                        </p:tgtEl>
                                        <p:attrNameLst>
                                          <p:attrName>ppt_y</p:attrName>
                                        </p:attrNameLst>
                                      </p:cBhvr>
                                      <p:tavLst>
                                        <p:tav tm="0">
                                          <p:val>
                                            <p:strVal val="ppt_y"/>
                                          </p:val>
                                        </p:tav>
                                        <p:tav tm="100000">
                                          <p:val>
                                            <p:strVal val="ppt_y+ppt_h"/>
                                          </p:val>
                                        </p:tav>
                                      </p:tavLst>
                                    </p:anim>
                                    <p:animScale>
                                      <p:cBhvr>
                                        <p:cTn id="166" dur="26">
                                          <p:stCondLst>
                                            <p:cond delay="620"/>
                                          </p:stCondLst>
                                        </p:cTn>
                                        <p:tgtEl>
                                          <p:spTgt spid="11"/>
                                        </p:tgtEl>
                                      </p:cBhvr>
                                      <p:to x="100000" y="60000"/>
                                    </p:animScale>
                                    <p:animScale>
                                      <p:cBhvr>
                                        <p:cTn id="167" dur="166" decel="50000">
                                          <p:stCondLst>
                                            <p:cond delay="646"/>
                                          </p:stCondLst>
                                        </p:cTn>
                                        <p:tgtEl>
                                          <p:spTgt spid="11"/>
                                        </p:tgtEl>
                                      </p:cBhvr>
                                      <p:to x="100000" y="100000"/>
                                    </p:animScale>
                                    <p:animScale>
                                      <p:cBhvr>
                                        <p:cTn id="168" dur="26">
                                          <p:stCondLst>
                                            <p:cond delay="1312"/>
                                          </p:stCondLst>
                                        </p:cTn>
                                        <p:tgtEl>
                                          <p:spTgt spid="11"/>
                                        </p:tgtEl>
                                      </p:cBhvr>
                                      <p:to x="100000" y="80000"/>
                                    </p:animScale>
                                    <p:animScale>
                                      <p:cBhvr>
                                        <p:cTn id="169" dur="166" decel="50000">
                                          <p:stCondLst>
                                            <p:cond delay="1338"/>
                                          </p:stCondLst>
                                        </p:cTn>
                                        <p:tgtEl>
                                          <p:spTgt spid="11"/>
                                        </p:tgtEl>
                                      </p:cBhvr>
                                      <p:to x="100000" y="100000"/>
                                    </p:animScale>
                                    <p:animScale>
                                      <p:cBhvr>
                                        <p:cTn id="170" dur="26">
                                          <p:stCondLst>
                                            <p:cond delay="1642"/>
                                          </p:stCondLst>
                                        </p:cTn>
                                        <p:tgtEl>
                                          <p:spTgt spid="11"/>
                                        </p:tgtEl>
                                      </p:cBhvr>
                                      <p:to x="100000" y="90000"/>
                                    </p:animScale>
                                    <p:animScale>
                                      <p:cBhvr>
                                        <p:cTn id="171" dur="166" decel="50000">
                                          <p:stCondLst>
                                            <p:cond delay="1668"/>
                                          </p:stCondLst>
                                        </p:cTn>
                                        <p:tgtEl>
                                          <p:spTgt spid="11"/>
                                        </p:tgtEl>
                                      </p:cBhvr>
                                      <p:to x="100000" y="100000"/>
                                    </p:animScale>
                                    <p:animScale>
                                      <p:cBhvr>
                                        <p:cTn id="172" dur="26">
                                          <p:stCondLst>
                                            <p:cond delay="1808"/>
                                          </p:stCondLst>
                                        </p:cTn>
                                        <p:tgtEl>
                                          <p:spTgt spid="11"/>
                                        </p:tgtEl>
                                      </p:cBhvr>
                                      <p:to x="100000" y="95000"/>
                                    </p:animScale>
                                    <p:animScale>
                                      <p:cBhvr>
                                        <p:cTn id="173" dur="166" decel="50000">
                                          <p:stCondLst>
                                            <p:cond delay="1834"/>
                                          </p:stCondLst>
                                        </p:cTn>
                                        <p:tgtEl>
                                          <p:spTgt spid="11"/>
                                        </p:tgtEl>
                                      </p:cBhvr>
                                      <p:to x="100000" y="100000"/>
                                    </p:animScale>
                                    <p:set>
                                      <p:cBhvr>
                                        <p:cTn id="174" dur="1" fill="hold">
                                          <p:stCondLst>
                                            <p:cond delay="1999"/>
                                          </p:stCondLst>
                                        </p:cTn>
                                        <p:tgtEl>
                                          <p:spTgt spid="11"/>
                                        </p:tgtEl>
                                        <p:attrNameLst>
                                          <p:attrName>style.visibility</p:attrName>
                                        </p:attrNameLst>
                                      </p:cBhvr>
                                      <p:to>
                                        <p:strVal val="hidden"/>
                                      </p:to>
                                    </p:set>
                                  </p:childTnLst>
                                </p:cTn>
                              </p:par>
                              <p:par>
                                <p:cTn id="175" presetID="26" presetClass="exit" presetSubtype="0" fill="hold" grpId="0" nodeType="withEffect">
                                  <p:stCondLst>
                                    <p:cond delay="0"/>
                                  </p:stCondLst>
                                  <p:childTnLst>
                                    <p:animEffect transition="out" filter="wipe(down)">
                                      <p:cBhvr>
                                        <p:cTn id="176" dur="180" accel="50000">
                                          <p:stCondLst>
                                            <p:cond delay="1820"/>
                                          </p:stCondLst>
                                        </p:cTn>
                                        <p:tgtEl>
                                          <p:spTgt spid="12">
                                            <p:txEl>
                                              <p:pRg st="0" end="0"/>
                                            </p:txEl>
                                          </p:spTgt>
                                        </p:tgtEl>
                                      </p:cBhvr>
                                    </p:animEffect>
                                    <p:anim calcmode="lin" valueType="num">
                                      <p:cBhvr>
                                        <p:cTn id="177" dur="1822" tmFilter="0,0; 0.14,0.31; 0.43,0.73; 0.71,0.91; 1.0,1.0">
                                          <p:stCondLst>
                                            <p:cond delay="0"/>
                                          </p:stCondLst>
                                        </p:cTn>
                                        <p:tgtEl>
                                          <p:spTgt spid="12">
                                            <p:txEl>
                                              <p:pRg st="0" end="0"/>
                                            </p:txEl>
                                          </p:spTgt>
                                        </p:tgtEl>
                                        <p:attrNameLst>
                                          <p:attrName>ppt_x</p:attrName>
                                        </p:attrNameLst>
                                      </p:cBhvr>
                                      <p:tavLst>
                                        <p:tav tm="0">
                                          <p:val>
                                            <p:strVal val="ppt_x"/>
                                          </p:val>
                                        </p:tav>
                                        <p:tav tm="100000">
                                          <p:val>
                                            <p:strVal val="#ppt_x+0.25"/>
                                          </p:val>
                                        </p:tav>
                                      </p:tavLst>
                                    </p:anim>
                                    <p:anim calcmode="lin" valueType="num">
                                      <p:cBhvr>
                                        <p:cTn id="178" dur="178">
                                          <p:stCondLst>
                                            <p:cond delay="1822"/>
                                          </p:stCondLst>
                                        </p:cTn>
                                        <p:tgtEl>
                                          <p:spTgt spid="12">
                                            <p:txEl>
                                              <p:pRg st="0" end="0"/>
                                            </p:txEl>
                                          </p:spTgt>
                                        </p:tgtEl>
                                        <p:attrNameLst>
                                          <p:attrName>ppt_x</p:attrName>
                                        </p:attrNameLst>
                                      </p:cBhvr>
                                      <p:tavLst>
                                        <p:tav tm="0">
                                          <p:val>
                                            <p:strVal val="ppt_x"/>
                                          </p:val>
                                        </p:tav>
                                        <p:tav tm="100000">
                                          <p:val>
                                            <p:strVal val="ppt_x"/>
                                          </p:val>
                                        </p:tav>
                                      </p:tavLst>
                                    </p:anim>
                                    <p:anim calcmode="lin" valueType="num">
                                      <p:cBhvr>
                                        <p:cTn id="179" dur="664" tmFilter="0.0,0.0;0.25,0.07;0.50,0.2;0.75,0.467;1.0,1.0">
                                          <p:stCondLst>
                                            <p:cond delay="0"/>
                                          </p:stCondLst>
                                        </p:cTn>
                                        <p:tgtEl>
                                          <p:spTgt spid="12">
                                            <p:txEl>
                                              <p:pRg st="0" end="0"/>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80" dur="664" tmFilter="0, 0; 0.125,0.2665; 0.25,0.4; 0.375,0.465; 0.5,0.5;  0.625,0.535; 0.75,0.6; 0.875,0.7335; 1,1">
                                          <p:stCondLst>
                                            <p:cond delay="664"/>
                                          </p:stCondLst>
                                        </p:cTn>
                                        <p:tgtEl>
                                          <p:spTgt spid="12">
                                            <p:txEl>
                                              <p:pRg st="0" end="0"/>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81" dur="332" tmFilter="0, 0; 0.125,0.2665; 0.25,0.4; 0.375,0.465; 0.5,0.5;  0.625,0.535; 0.75,0.6; 0.875,0.7335; 1,1">
                                          <p:stCondLst>
                                            <p:cond delay="1324"/>
                                          </p:stCondLst>
                                        </p:cTn>
                                        <p:tgtEl>
                                          <p:spTgt spid="12">
                                            <p:txEl>
                                              <p:pRg st="0" end="0"/>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82" dur="164" tmFilter="0, 0; 0.125,0.2665; 0.25,0.4; 0.375,0.465; 0.5,0.5;  0.625,0.535; 0.75,0.6; 0.875,0.7335; 1,1">
                                          <p:stCondLst>
                                            <p:cond delay="1656"/>
                                          </p:stCondLst>
                                        </p:cTn>
                                        <p:tgtEl>
                                          <p:spTgt spid="12">
                                            <p:txEl>
                                              <p:pRg st="0" end="0"/>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83" dur="180" accel="50000">
                                          <p:stCondLst>
                                            <p:cond delay="1820"/>
                                          </p:stCondLst>
                                        </p:cTn>
                                        <p:tgtEl>
                                          <p:spTgt spid="12">
                                            <p:txEl>
                                              <p:pRg st="0" end="0"/>
                                            </p:txEl>
                                          </p:spTgt>
                                        </p:tgtEl>
                                        <p:attrNameLst>
                                          <p:attrName>ppt_y</p:attrName>
                                        </p:attrNameLst>
                                      </p:cBhvr>
                                      <p:tavLst>
                                        <p:tav tm="0">
                                          <p:val>
                                            <p:strVal val="ppt_y"/>
                                          </p:val>
                                        </p:tav>
                                        <p:tav tm="100000">
                                          <p:val>
                                            <p:strVal val="ppt_y+ppt_h"/>
                                          </p:val>
                                        </p:tav>
                                      </p:tavLst>
                                    </p:anim>
                                    <p:animScale>
                                      <p:cBhvr>
                                        <p:cTn id="184" dur="26">
                                          <p:stCondLst>
                                            <p:cond delay="620"/>
                                          </p:stCondLst>
                                        </p:cTn>
                                        <p:tgtEl>
                                          <p:spTgt spid="12">
                                            <p:txEl>
                                              <p:pRg st="0" end="0"/>
                                            </p:txEl>
                                          </p:spTgt>
                                        </p:tgtEl>
                                      </p:cBhvr>
                                      <p:to x="100000" y="60000"/>
                                    </p:animScale>
                                    <p:animScale>
                                      <p:cBhvr>
                                        <p:cTn id="185" dur="166" decel="50000">
                                          <p:stCondLst>
                                            <p:cond delay="646"/>
                                          </p:stCondLst>
                                        </p:cTn>
                                        <p:tgtEl>
                                          <p:spTgt spid="12">
                                            <p:txEl>
                                              <p:pRg st="0" end="0"/>
                                            </p:txEl>
                                          </p:spTgt>
                                        </p:tgtEl>
                                      </p:cBhvr>
                                      <p:to x="100000" y="100000"/>
                                    </p:animScale>
                                    <p:animScale>
                                      <p:cBhvr>
                                        <p:cTn id="186" dur="26">
                                          <p:stCondLst>
                                            <p:cond delay="1312"/>
                                          </p:stCondLst>
                                        </p:cTn>
                                        <p:tgtEl>
                                          <p:spTgt spid="12">
                                            <p:txEl>
                                              <p:pRg st="0" end="0"/>
                                            </p:txEl>
                                          </p:spTgt>
                                        </p:tgtEl>
                                      </p:cBhvr>
                                      <p:to x="100000" y="80000"/>
                                    </p:animScale>
                                    <p:animScale>
                                      <p:cBhvr>
                                        <p:cTn id="187" dur="166" decel="50000">
                                          <p:stCondLst>
                                            <p:cond delay="1338"/>
                                          </p:stCondLst>
                                        </p:cTn>
                                        <p:tgtEl>
                                          <p:spTgt spid="12">
                                            <p:txEl>
                                              <p:pRg st="0" end="0"/>
                                            </p:txEl>
                                          </p:spTgt>
                                        </p:tgtEl>
                                      </p:cBhvr>
                                      <p:to x="100000" y="100000"/>
                                    </p:animScale>
                                    <p:animScale>
                                      <p:cBhvr>
                                        <p:cTn id="188" dur="26">
                                          <p:stCondLst>
                                            <p:cond delay="1642"/>
                                          </p:stCondLst>
                                        </p:cTn>
                                        <p:tgtEl>
                                          <p:spTgt spid="12">
                                            <p:txEl>
                                              <p:pRg st="0" end="0"/>
                                            </p:txEl>
                                          </p:spTgt>
                                        </p:tgtEl>
                                      </p:cBhvr>
                                      <p:to x="100000" y="90000"/>
                                    </p:animScale>
                                    <p:animScale>
                                      <p:cBhvr>
                                        <p:cTn id="189" dur="166" decel="50000">
                                          <p:stCondLst>
                                            <p:cond delay="1668"/>
                                          </p:stCondLst>
                                        </p:cTn>
                                        <p:tgtEl>
                                          <p:spTgt spid="12">
                                            <p:txEl>
                                              <p:pRg st="0" end="0"/>
                                            </p:txEl>
                                          </p:spTgt>
                                        </p:tgtEl>
                                      </p:cBhvr>
                                      <p:to x="100000" y="100000"/>
                                    </p:animScale>
                                    <p:animScale>
                                      <p:cBhvr>
                                        <p:cTn id="190" dur="26">
                                          <p:stCondLst>
                                            <p:cond delay="1808"/>
                                          </p:stCondLst>
                                        </p:cTn>
                                        <p:tgtEl>
                                          <p:spTgt spid="12">
                                            <p:txEl>
                                              <p:pRg st="0" end="0"/>
                                            </p:txEl>
                                          </p:spTgt>
                                        </p:tgtEl>
                                      </p:cBhvr>
                                      <p:to x="100000" y="95000"/>
                                    </p:animScale>
                                    <p:animScale>
                                      <p:cBhvr>
                                        <p:cTn id="191" dur="166" decel="50000">
                                          <p:stCondLst>
                                            <p:cond delay="1834"/>
                                          </p:stCondLst>
                                        </p:cTn>
                                        <p:tgtEl>
                                          <p:spTgt spid="12">
                                            <p:txEl>
                                              <p:pRg st="0" end="0"/>
                                            </p:txEl>
                                          </p:spTgt>
                                        </p:tgtEl>
                                      </p:cBhvr>
                                      <p:to x="100000" y="100000"/>
                                    </p:animScale>
                                    <p:set>
                                      <p:cBhvr>
                                        <p:cTn id="192" dur="1" fill="hold">
                                          <p:stCondLst>
                                            <p:cond delay="1999"/>
                                          </p:stCondLst>
                                        </p:cTn>
                                        <p:tgtEl>
                                          <p:spTgt spid="12">
                                            <p:txEl>
                                              <p:pRg st="0" end="0"/>
                                            </p:txEl>
                                          </p:spTgt>
                                        </p:tgtEl>
                                        <p:attrNameLst>
                                          <p:attrName>style.visibility</p:attrName>
                                        </p:attrNameLst>
                                      </p:cBhvr>
                                      <p:to>
                                        <p:strVal val="hidden"/>
                                      </p:to>
                                    </p:set>
                                  </p:childTnLst>
                                </p:cTn>
                              </p:par>
                              <p:par>
                                <p:cTn id="193" presetID="26" presetClass="exit" presetSubtype="0" fill="hold" grpId="1" nodeType="withEffect">
                                  <p:stCondLst>
                                    <p:cond delay="0"/>
                                  </p:stCondLst>
                                  <p:childTnLst>
                                    <p:animEffect transition="out" filter="wipe(down)">
                                      <p:cBhvr>
                                        <p:cTn id="194" dur="180" accel="50000">
                                          <p:stCondLst>
                                            <p:cond delay="1820"/>
                                          </p:stCondLst>
                                        </p:cTn>
                                        <p:tgtEl>
                                          <p:spTgt spid="13"/>
                                        </p:tgtEl>
                                      </p:cBhvr>
                                    </p:animEffect>
                                    <p:anim calcmode="lin" valueType="num">
                                      <p:cBhvr>
                                        <p:cTn id="195" dur="1822" tmFilter="0,0; 0.14,0.31; 0.43,0.73; 0.71,0.91; 1.0,1.0">
                                          <p:stCondLst>
                                            <p:cond delay="0"/>
                                          </p:stCondLst>
                                        </p:cTn>
                                        <p:tgtEl>
                                          <p:spTgt spid="13"/>
                                        </p:tgtEl>
                                        <p:attrNameLst>
                                          <p:attrName>ppt_x</p:attrName>
                                        </p:attrNameLst>
                                      </p:cBhvr>
                                      <p:tavLst>
                                        <p:tav tm="0">
                                          <p:val>
                                            <p:strVal val="ppt_x"/>
                                          </p:val>
                                        </p:tav>
                                        <p:tav tm="100000">
                                          <p:val>
                                            <p:strVal val="#ppt_x+0.25"/>
                                          </p:val>
                                        </p:tav>
                                      </p:tavLst>
                                    </p:anim>
                                    <p:anim calcmode="lin" valueType="num">
                                      <p:cBhvr>
                                        <p:cTn id="196" dur="178">
                                          <p:stCondLst>
                                            <p:cond delay="1822"/>
                                          </p:stCondLst>
                                        </p:cTn>
                                        <p:tgtEl>
                                          <p:spTgt spid="13"/>
                                        </p:tgtEl>
                                        <p:attrNameLst>
                                          <p:attrName>ppt_x</p:attrName>
                                        </p:attrNameLst>
                                      </p:cBhvr>
                                      <p:tavLst>
                                        <p:tav tm="0">
                                          <p:val>
                                            <p:strVal val="ppt_x"/>
                                          </p:val>
                                        </p:tav>
                                        <p:tav tm="100000">
                                          <p:val>
                                            <p:strVal val="ppt_x"/>
                                          </p:val>
                                        </p:tav>
                                      </p:tavLst>
                                    </p:anim>
                                    <p:anim calcmode="lin" valueType="num">
                                      <p:cBhvr>
                                        <p:cTn id="197" dur="664" tmFilter="0.0,0.0;0.25,0.07;0.50,0.2;0.75,0.467;1.0,1.0">
                                          <p:stCondLst>
                                            <p:cond delay="0"/>
                                          </p:stCondLst>
                                        </p:cTn>
                                        <p:tgtEl>
                                          <p:spTgt spid="13"/>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98" dur="664" tmFilter="0, 0; 0.125,0.2665; 0.25,0.4; 0.375,0.465; 0.5,0.5;  0.625,0.535; 0.75,0.6; 0.875,0.7335; 1,1">
                                          <p:stCondLst>
                                            <p:cond delay="664"/>
                                          </p:stCondLst>
                                        </p:cTn>
                                        <p:tgtEl>
                                          <p:spTgt spid="13"/>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99" dur="332" tmFilter="0, 0; 0.125,0.2665; 0.25,0.4; 0.375,0.465; 0.5,0.5;  0.625,0.535; 0.75,0.6; 0.875,0.7335; 1,1">
                                          <p:stCondLst>
                                            <p:cond delay="1324"/>
                                          </p:stCondLst>
                                        </p:cTn>
                                        <p:tgtEl>
                                          <p:spTgt spid="13"/>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200" dur="164" tmFilter="0, 0; 0.125,0.2665; 0.25,0.4; 0.375,0.465; 0.5,0.5;  0.625,0.535; 0.75,0.6; 0.875,0.7335; 1,1">
                                          <p:stCondLst>
                                            <p:cond delay="1656"/>
                                          </p:stCondLst>
                                        </p:cTn>
                                        <p:tgtEl>
                                          <p:spTgt spid="13"/>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201" dur="180" accel="50000">
                                          <p:stCondLst>
                                            <p:cond delay="1820"/>
                                          </p:stCondLst>
                                        </p:cTn>
                                        <p:tgtEl>
                                          <p:spTgt spid="13"/>
                                        </p:tgtEl>
                                        <p:attrNameLst>
                                          <p:attrName>ppt_y</p:attrName>
                                        </p:attrNameLst>
                                      </p:cBhvr>
                                      <p:tavLst>
                                        <p:tav tm="0">
                                          <p:val>
                                            <p:strVal val="ppt_y"/>
                                          </p:val>
                                        </p:tav>
                                        <p:tav tm="100000">
                                          <p:val>
                                            <p:strVal val="ppt_y+ppt_h"/>
                                          </p:val>
                                        </p:tav>
                                      </p:tavLst>
                                    </p:anim>
                                    <p:animScale>
                                      <p:cBhvr>
                                        <p:cTn id="202" dur="26">
                                          <p:stCondLst>
                                            <p:cond delay="620"/>
                                          </p:stCondLst>
                                        </p:cTn>
                                        <p:tgtEl>
                                          <p:spTgt spid="13"/>
                                        </p:tgtEl>
                                      </p:cBhvr>
                                      <p:to x="100000" y="60000"/>
                                    </p:animScale>
                                    <p:animScale>
                                      <p:cBhvr>
                                        <p:cTn id="203" dur="166" decel="50000">
                                          <p:stCondLst>
                                            <p:cond delay="646"/>
                                          </p:stCondLst>
                                        </p:cTn>
                                        <p:tgtEl>
                                          <p:spTgt spid="13"/>
                                        </p:tgtEl>
                                      </p:cBhvr>
                                      <p:to x="100000" y="100000"/>
                                    </p:animScale>
                                    <p:animScale>
                                      <p:cBhvr>
                                        <p:cTn id="204" dur="26">
                                          <p:stCondLst>
                                            <p:cond delay="1312"/>
                                          </p:stCondLst>
                                        </p:cTn>
                                        <p:tgtEl>
                                          <p:spTgt spid="13"/>
                                        </p:tgtEl>
                                      </p:cBhvr>
                                      <p:to x="100000" y="80000"/>
                                    </p:animScale>
                                    <p:animScale>
                                      <p:cBhvr>
                                        <p:cTn id="205" dur="166" decel="50000">
                                          <p:stCondLst>
                                            <p:cond delay="1338"/>
                                          </p:stCondLst>
                                        </p:cTn>
                                        <p:tgtEl>
                                          <p:spTgt spid="13"/>
                                        </p:tgtEl>
                                      </p:cBhvr>
                                      <p:to x="100000" y="100000"/>
                                    </p:animScale>
                                    <p:animScale>
                                      <p:cBhvr>
                                        <p:cTn id="206" dur="26">
                                          <p:stCondLst>
                                            <p:cond delay="1642"/>
                                          </p:stCondLst>
                                        </p:cTn>
                                        <p:tgtEl>
                                          <p:spTgt spid="13"/>
                                        </p:tgtEl>
                                      </p:cBhvr>
                                      <p:to x="100000" y="90000"/>
                                    </p:animScale>
                                    <p:animScale>
                                      <p:cBhvr>
                                        <p:cTn id="207" dur="166" decel="50000">
                                          <p:stCondLst>
                                            <p:cond delay="1668"/>
                                          </p:stCondLst>
                                        </p:cTn>
                                        <p:tgtEl>
                                          <p:spTgt spid="13"/>
                                        </p:tgtEl>
                                      </p:cBhvr>
                                      <p:to x="100000" y="100000"/>
                                    </p:animScale>
                                    <p:animScale>
                                      <p:cBhvr>
                                        <p:cTn id="208" dur="26">
                                          <p:stCondLst>
                                            <p:cond delay="1808"/>
                                          </p:stCondLst>
                                        </p:cTn>
                                        <p:tgtEl>
                                          <p:spTgt spid="13"/>
                                        </p:tgtEl>
                                      </p:cBhvr>
                                      <p:to x="100000" y="95000"/>
                                    </p:animScale>
                                    <p:animScale>
                                      <p:cBhvr>
                                        <p:cTn id="209" dur="166" decel="50000">
                                          <p:stCondLst>
                                            <p:cond delay="1834"/>
                                          </p:stCondLst>
                                        </p:cTn>
                                        <p:tgtEl>
                                          <p:spTgt spid="13"/>
                                        </p:tgtEl>
                                      </p:cBhvr>
                                      <p:to x="100000" y="100000"/>
                                    </p:animScale>
                                    <p:set>
                                      <p:cBhvr>
                                        <p:cTn id="210" dur="1" fill="hold">
                                          <p:stCondLst>
                                            <p:cond delay="1999"/>
                                          </p:stCondLst>
                                        </p:cTn>
                                        <p:tgtEl>
                                          <p:spTgt spid="13"/>
                                        </p:tgtEl>
                                        <p:attrNameLst>
                                          <p:attrName>style.visibility</p:attrName>
                                        </p:attrNameLst>
                                      </p:cBhvr>
                                      <p:to>
                                        <p:strVal val="hidden"/>
                                      </p:to>
                                    </p:set>
                                  </p:childTnLst>
                                </p:cTn>
                              </p:par>
                              <p:par>
                                <p:cTn id="211" presetID="26" presetClass="exit" presetSubtype="0" fill="hold" grpId="1" nodeType="withEffect">
                                  <p:stCondLst>
                                    <p:cond delay="0"/>
                                  </p:stCondLst>
                                  <p:childTnLst>
                                    <p:animEffect transition="out" filter="wipe(down)">
                                      <p:cBhvr>
                                        <p:cTn id="212" dur="180" accel="50000">
                                          <p:stCondLst>
                                            <p:cond delay="1820"/>
                                          </p:stCondLst>
                                        </p:cTn>
                                        <p:tgtEl>
                                          <p:spTgt spid="3"/>
                                        </p:tgtEl>
                                      </p:cBhvr>
                                    </p:animEffect>
                                    <p:anim calcmode="lin" valueType="num">
                                      <p:cBhvr>
                                        <p:cTn id="213" dur="1822" tmFilter="0,0; 0.14,0.31; 0.43,0.73; 0.71,0.91; 1.0,1.0">
                                          <p:stCondLst>
                                            <p:cond delay="0"/>
                                          </p:stCondLst>
                                        </p:cTn>
                                        <p:tgtEl>
                                          <p:spTgt spid="3"/>
                                        </p:tgtEl>
                                        <p:attrNameLst>
                                          <p:attrName>ppt_x</p:attrName>
                                        </p:attrNameLst>
                                      </p:cBhvr>
                                      <p:tavLst>
                                        <p:tav tm="0">
                                          <p:val>
                                            <p:strVal val="ppt_x"/>
                                          </p:val>
                                        </p:tav>
                                        <p:tav tm="100000">
                                          <p:val>
                                            <p:strVal val="#ppt_x+0.25"/>
                                          </p:val>
                                        </p:tav>
                                      </p:tavLst>
                                    </p:anim>
                                    <p:anim calcmode="lin" valueType="num">
                                      <p:cBhvr>
                                        <p:cTn id="214" dur="178">
                                          <p:stCondLst>
                                            <p:cond delay="1822"/>
                                          </p:stCondLst>
                                        </p:cTn>
                                        <p:tgtEl>
                                          <p:spTgt spid="3"/>
                                        </p:tgtEl>
                                        <p:attrNameLst>
                                          <p:attrName>ppt_x</p:attrName>
                                        </p:attrNameLst>
                                      </p:cBhvr>
                                      <p:tavLst>
                                        <p:tav tm="0">
                                          <p:val>
                                            <p:strVal val="ppt_x"/>
                                          </p:val>
                                        </p:tav>
                                        <p:tav tm="100000">
                                          <p:val>
                                            <p:strVal val="ppt_x"/>
                                          </p:val>
                                        </p:tav>
                                      </p:tavLst>
                                    </p:anim>
                                    <p:anim calcmode="lin" valueType="num">
                                      <p:cBhvr>
                                        <p:cTn id="215" dur="664" tmFilter="0.0,0.0;0.25,0.07;0.50,0.2;0.75,0.467;1.0,1.0">
                                          <p:stCondLst>
                                            <p:cond delay="0"/>
                                          </p:stCondLst>
                                        </p:cTn>
                                        <p:tgtEl>
                                          <p:spTgt spid="3"/>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216" dur="664" tmFilter="0, 0; 0.125,0.2665; 0.25,0.4; 0.375,0.465; 0.5,0.5;  0.625,0.535; 0.75,0.6; 0.875,0.7335; 1,1">
                                          <p:stCondLst>
                                            <p:cond delay="664"/>
                                          </p:stCondLst>
                                        </p:cTn>
                                        <p:tgtEl>
                                          <p:spTgt spid="3"/>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217" dur="332" tmFilter="0, 0; 0.125,0.2665; 0.25,0.4; 0.375,0.465; 0.5,0.5;  0.625,0.535; 0.75,0.6; 0.875,0.7335; 1,1">
                                          <p:stCondLst>
                                            <p:cond delay="1324"/>
                                          </p:stCondLst>
                                        </p:cTn>
                                        <p:tgtEl>
                                          <p:spTgt spid="3"/>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218" dur="164" tmFilter="0, 0; 0.125,0.2665; 0.25,0.4; 0.375,0.465; 0.5,0.5;  0.625,0.535; 0.75,0.6; 0.875,0.7335; 1,1">
                                          <p:stCondLst>
                                            <p:cond delay="1656"/>
                                          </p:stCondLst>
                                        </p:cTn>
                                        <p:tgtEl>
                                          <p:spTgt spid="3"/>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219" dur="180" accel="50000">
                                          <p:stCondLst>
                                            <p:cond delay="1820"/>
                                          </p:stCondLst>
                                        </p:cTn>
                                        <p:tgtEl>
                                          <p:spTgt spid="3"/>
                                        </p:tgtEl>
                                        <p:attrNameLst>
                                          <p:attrName>ppt_y</p:attrName>
                                        </p:attrNameLst>
                                      </p:cBhvr>
                                      <p:tavLst>
                                        <p:tav tm="0">
                                          <p:val>
                                            <p:strVal val="ppt_y"/>
                                          </p:val>
                                        </p:tav>
                                        <p:tav tm="100000">
                                          <p:val>
                                            <p:strVal val="ppt_y+ppt_h"/>
                                          </p:val>
                                        </p:tav>
                                      </p:tavLst>
                                    </p:anim>
                                    <p:animScale>
                                      <p:cBhvr>
                                        <p:cTn id="220" dur="26">
                                          <p:stCondLst>
                                            <p:cond delay="620"/>
                                          </p:stCondLst>
                                        </p:cTn>
                                        <p:tgtEl>
                                          <p:spTgt spid="3"/>
                                        </p:tgtEl>
                                      </p:cBhvr>
                                      <p:to x="100000" y="60000"/>
                                    </p:animScale>
                                    <p:animScale>
                                      <p:cBhvr>
                                        <p:cTn id="221" dur="166" decel="50000">
                                          <p:stCondLst>
                                            <p:cond delay="646"/>
                                          </p:stCondLst>
                                        </p:cTn>
                                        <p:tgtEl>
                                          <p:spTgt spid="3"/>
                                        </p:tgtEl>
                                      </p:cBhvr>
                                      <p:to x="100000" y="100000"/>
                                    </p:animScale>
                                    <p:animScale>
                                      <p:cBhvr>
                                        <p:cTn id="222" dur="26">
                                          <p:stCondLst>
                                            <p:cond delay="1312"/>
                                          </p:stCondLst>
                                        </p:cTn>
                                        <p:tgtEl>
                                          <p:spTgt spid="3"/>
                                        </p:tgtEl>
                                      </p:cBhvr>
                                      <p:to x="100000" y="80000"/>
                                    </p:animScale>
                                    <p:animScale>
                                      <p:cBhvr>
                                        <p:cTn id="223" dur="166" decel="50000">
                                          <p:stCondLst>
                                            <p:cond delay="1338"/>
                                          </p:stCondLst>
                                        </p:cTn>
                                        <p:tgtEl>
                                          <p:spTgt spid="3"/>
                                        </p:tgtEl>
                                      </p:cBhvr>
                                      <p:to x="100000" y="100000"/>
                                    </p:animScale>
                                    <p:animScale>
                                      <p:cBhvr>
                                        <p:cTn id="224" dur="26">
                                          <p:stCondLst>
                                            <p:cond delay="1642"/>
                                          </p:stCondLst>
                                        </p:cTn>
                                        <p:tgtEl>
                                          <p:spTgt spid="3"/>
                                        </p:tgtEl>
                                      </p:cBhvr>
                                      <p:to x="100000" y="90000"/>
                                    </p:animScale>
                                    <p:animScale>
                                      <p:cBhvr>
                                        <p:cTn id="225" dur="166" decel="50000">
                                          <p:stCondLst>
                                            <p:cond delay="1668"/>
                                          </p:stCondLst>
                                        </p:cTn>
                                        <p:tgtEl>
                                          <p:spTgt spid="3"/>
                                        </p:tgtEl>
                                      </p:cBhvr>
                                      <p:to x="100000" y="100000"/>
                                    </p:animScale>
                                    <p:animScale>
                                      <p:cBhvr>
                                        <p:cTn id="226" dur="26">
                                          <p:stCondLst>
                                            <p:cond delay="1808"/>
                                          </p:stCondLst>
                                        </p:cTn>
                                        <p:tgtEl>
                                          <p:spTgt spid="3"/>
                                        </p:tgtEl>
                                      </p:cBhvr>
                                      <p:to x="100000" y="95000"/>
                                    </p:animScale>
                                    <p:animScale>
                                      <p:cBhvr>
                                        <p:cTn id="227" dur="166" decel="50000">
                                          <p:stCondLst>
                                            <p:cond delay="1834"/>
                                          </p:stCondLst>
                                        </p:cTn>
                                        <p:tgtEl>
                                          <p:spTgt spid="3"/>
                                        </p:tgtEl>
                                      </p:cBhvr>
                                      <p:to x="100000" y="100000"/>
                                    </p:animScale>
                                    <p:set>
                                      <p:cBhvr>
                                        <p:cTn id="228" dur="1" fill="hold">
                                          <p:stCondLst>
                                            <p:cond delay="1999"/>
                                          </p:stCondLst>
                                        </p:cTn>
                                        <p:tgtEl>
                                          <p:spTgt spid="3"/>
                                        </p:tgtEl>
                                        <p:attrNameLst>
                                          <p:attrName>style.visibility</p:attrName>
                                        </p:attrNameLst>
                                      </p:cBhvr>
                                      <p:to>
                                        <p:strVal val="hidden"/>
                                      </p:to>
                                    </p:set>
                                  </p:childTnLst>
                                </p:cTn>
                              </p:par>
                              <p:par>
                                <p:cTn id="229" presetID="26" presetClass="exit" presetSubtype="0" fill="hold" grpId="1" nodeType="withEffect">
                                  <p:stCondLst>
                                    <p:cond delay="0"/>
                                  </p:stCondLst>
                                  <p:childTnLst>
                                    <p:animEffect transition="out" filter="wipe(down)">
                                      <p:cBhvr>
                                        <p:cTn id="230" dur="180" accel="50000">
                                          <p:stCondLst>
                                            <p:cond delay="1820"/>
                                          </p:stCondLst>
                                        </p:cTn>
                                        <p:tgtEl>
                                          <p:spTgt spid="2"/>
                                        </p:tgtEl>
                                      </p:cBhvr>
                                    </p:animEffect>
                                    <p:anim calcmode="lin" valueType="num">
                                      <p:cBhvr>
                                        <p:cTn id="231" dur="1822" tmFilter="0,0; 0.14,0.31; 0.43,0.73; 0.71,0.91; 1.0,1.0">
                                          <p:stCondLst>
                                            <p:cond delay="0"/>
                                          </p:stCondLst>
                                        </p:cTn>
                                        <p:tgtEl>
                                          <p:spTgt spid="2"/>
                                        </p:tgtEl>
                                        <p:attrNameLst>
                                          <p:attrName>ppt_x</p:attrName>
                                        </p:attrNameLst>
                                      </p:cBhvr>
                                      <p:tavLst>
                                        <p:tav tm="0">
                                          <p:val>
                                            <p:strVal val="ppt_x"/>
                                          </p:val>
                                        </p:tav>
                                        <p:tav tm="100000">
                                          <p:val>
                                            <p:strVal val="#ppt_x+0.25"/>
                                          </p:val>
                                        </p:tav>
                                      </p:tavLst>
                                    </p:anim>
                                    <p:anim calcmode="lin" valueType="num">
                                      <p:cBhvr>
                                        <p:cTn id="232" dur="178">
                                          <p:stCondLst>
                                            <p:cond delay="1822"/>
                                          </p:stCondLst>
                                        </p:cTn>
                                        <p:tgtEl>
                                          <p:spTgt spid="2"/>
                                        </p:tgtEl>
                                        <p:attrNameLst>
                                          <p:attrName>ppt_x</p:attrName>
                                        </p:attrNameLst>
                                      </p:cBhvr>
                                      <p:tavLst>
                                        <p:tav tm="0">
                                          <p:val>
                                            <p:strVal val="ppt_x"/>
                                          </p:val>
                                        </p:tav>
                                        <p:tav tm="100000">
                                          <p:val>
                                            <p:strVal val="ppt_x"/>
                                          </p:val>
                                        </p:tav>
                                      </p:tavLst>
                                    </p:anim>
                                    <p:anim calcmode="lin" valueType="num">
                                      <p:cBhvr>
                                        <p:cTn id="233" dur="664" tmFilter="0.0,0.0;0.25,0.07;0.50,0.2;0.75,0.467;1.0,1.0">
                                          <p:stCondLst>
                                            <p:cond delay="0"/>
                                          </p:stCondLst>
                                        </p:cTn>
                                        <p:tgtEl>
                                          <p:spTgt spid="2"/>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234" dur="664" tmFilter="0, 0; 0.125,0.2665; 0.25,0.4; 0.375,0.465; 0.5,0.5;  0.625,0.535; 0.75,0.6; 0.875,0.7335; 1,1">
                                          <p:stCondLst>
                                            <p:cond delay="664"/>
                                          </p:stCondLst>
                                        </p:cTn>
                                        <p:tgtEl>
                                          <p:spTgt spid="2"/>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235" dur="332" tmFilter="0, 0; 0.125,0.2665; 0.25,0.4; 0.375,0.465; 0.5,0.5;  0.625,0.535; 0.75,0.6; 0.875,0.7335; 1,1">
                                          <p:stCondLst>
                                            <p:cond delay="1324"/>
                                          </p:stCondLst>
                                        </p:cTn>
                                        <p:tgtEl>
                                          <p:spTgt spid="2"/>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236" dur="164" tmFilter="0, 0; 0.125,0.2665; 0.25,0.4; 0.375,0.465; 0.5,0.5;  0.625,0.535; 0.75,0.6; 0.875,0.7335; 1,1">
                                          <p:stCondLst>
                                            <p:cond delay="1656"/>
                                          </p:stCondLst>
                                        </p:cTn>
                                        <p:tgtEl>
                                          <p:spTgt spid="2"/>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237" dur="180" accel="50000">
                                          <p:stCondLst>
                                            <p:cond delay="1820"/>
                                          </p:stCondLst>
                                        </p:cTn>
                                        <p:tgtEl>
                                          <p:spTgt spid="2"/>
                                        </p:tgtEl>
                                        <p:attrNameLst>
                                          <p:attrName>ppt_y</p:attrName>
                                        </p:attrNameLst>
                                      </p:cBhvr>
                                      <p:tavLst>
                                        <p:tav tm="0">
                                          <p:val>
                                            <p:strVal val="ppt_y"/>
                                          </p:val>
                                        </p:tav>
                                        <p:tav tm="100000">
                                          <p:val>
                                            <p:strVal val="ppt_y+ppt_h"/>
                                          </p:val>
                                        </p:tav>
                                      </p:tavLst>
                                    </p:anim>
                                    <p:animScale>
                                      <p:cBhvr>
                                        <p:cTn id="238" dur="26">
                                          <p:stCondLst>
                                            <p:cond delay="620"/>
                                          </p:stCondLst>
                                        </p:cTn>
                                        <p:tgtEl>
                                          <p:spTgt spid="2"/>
                                        </p:tgtEl>
                                      </p:cBhvr>
                                      <p:to x="100000" y="60000"/>
                                    </p:animScale>
                                    <p:animScale>
                                      <p:cBhvr>
                                        <p:cTn id="239" dur="166" decel="50000">
                                          <p:stCondLst>
                                            <p:cond delay="646"/>
                                          </p:stCondLst>
                                        </p:cTn>
                                        <p:tgtEl>
                                          <p:spTgt spid="2"/>
                                        </p:tgtEl>
                                      </p:cBhvr>
                                      <p:to x="100000" y="100000"/>
                                    </p:animScale>
                                    <p:animScale>
                                      <p:cBhvr>
                                        <p:cTn id="240" dur="26">
                                          <p:stCondLst>
                                            <p:cond delay="1312"/>
                                          </p:stCondLst>
                                        </p:cTn>
                                        <p:tgtEl>
                                          <p:spTgt spid="2"/>
                                        </p:tgtEl>
                                      </p:cBhvr>
                                      <p:to x="100000" y="80000"/>
                                    </p:animScale>
                                    <p:animScale>
                                      <p:cBhvr>
                                        <p:cTn id="241" dur="166" decel="50000">
                                          <p:stCondLst>
                                            <p:cond delay="1338"/>
                                          </p:stCondLst>
                                        </p:cTn>
                                        <p:tgtEl>
                                          <p:spTgt spid="2"/>
                                        </p:tgtEl>
                                      </p:cBhvr>
                                      <p:to x="100000" y="100000"/>
                                    </p:animScale>
                                    <p:animScale>
                                      <p:cBhvr>
                                        <p:cTn id="242" dur="26">
                                          <p:stCondLst>
                                            <p:cond delay="1642"/>
                                          </p:stCondLst>
                                        </p:cTn>
                                        <p:tgtEl>
                                          <p:spTgt spid="2"/>
                                        </p:tgtEl>
                                      </p:cBhvr>
                                      <p:to x="100000" y="90000"/>
                                    </p:animScale>
                                    <p:animScale>
                                      <p:cBhvr>
                                        <p:cTn id="243" dur="166" decel="50000">
                                          <p:stCondLst>
                                            <p:cond delay="1668"/>
                                          </p:stCondLst>
                                        </p:cTn>
                                        <p:tgtEl>
                                          <p:spTgt spid="2"/>
                                        </p:tgtEl>
                                      </p:cBhvr>
                                      <p:to x="100000" y="100000"/>
                                    </p:animScale>
                                    <p:animScale>
                                      <p:cBhvr>
                                        <p:cTn id="244" dur="26">
                                          <p:stCondLst>
                                            <p:cond delay="1808"/>
                                          </p:stCondLst>
                                        </p:cTn>
                                        <p:tgtEl>
                                          <p:spTgt spid="2"/>
                                        </p:tgtEl>
                                      </p:cBhvr>
                                      <p:to x="100000" y="95000"/>
                                    </p:animScale>
                                    <p:animScale>
                                      <p:cBhvr>
                                        <p:cTn id="245" dur="166" decel="50000">
                                          <p:stCondLst>
                                            <p:cond delay="1834"/>
                                          </p:stCondLst>
                                        </p:cTn>
                                        <p:tgtEl>
                                          <p:spTgt spid="2"/>
                                        </p:tgtEl>
                                      </p:cBhvr>
                                      <p:to x="100000" y="100000"/>
                                    </p:animScale>
                                    <p:set>
                                      <p:cBhvr>
                                        <p:cTn id="246"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p:bldP spid="7" grpId="1"/>
      <p:bldP spid="10" grpId="0"/>
      <p:bldP spid="10" grpId="1"/>
      <p:bldP spid="11" grpId="0"/>
      <p:bldP spid="11" grpId="1"/>
      <p:bldP spid="12" grpId="0" build="allAtOnce"/>
      <p:bldP spid="13" grpId="0"/>
      <p:bldP spid="13" grpId="1"/>
      <p:bldP spid="2" grpId="0"/>
      <p:bldP spid="2" grpId="1"/>
      <p:bldP spid="3" grpId="0"/>
      <p:bldP spid="3"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80327" y="425003"/>
            <a:ext cx="4378817" cy="707886"/>
          </a:xfrm>
          <a:prstGeom prst="rect">
            <a:avLst/>
          </a:prstGeom>
          <a:noFill/>
        </p:spPr>
        <p:txBody>
          <a:bodyPr wrap="square" rtlCol="0">
            <a:spAutoFit/>
          </a:bodyPr>
          <a:lstStyle/>
          <a:p>
            <a:pPr algn="ctr"/>
            <a:r>
              <a:rPr lang="ar-EG" sz="4000" dirty="0" smtClean="0">
                <a:solidFill>
                  <a:schemeClr val="accent1"/>
                </a:solidFill>
                <a:latin typeface="Simplified Arabic" panose="02020603050405020304" pitchFamily="18" charset="-78"/>
                <a:cs typeface="Simplified Arabic" panose="02020603050405020304" pitchFamily="18" charset="-78"/>
              </a:rPr>
              <a:t>الفهرس : </a:t>
            </a:r>
            <a:endParaRPr lang="en-US" sz="4000" dirty="0">
              <a:solidFill>
                <a:schemeClr val="accent1"/>
              </a:solidFill>
              <a:latin typeface="Simplified Arabic" panose="02020603050405020304" pitchFamily="18" charset="-78"/>
              <a:cs typeface="Simplified Arabic" panose="02020603050405020304" pitchFamily="18" charset="-78"/>
            </a:endParaRPr>
          </a:p>
        </p:txBody>
      </p:sp>
      <p:sp>
        <p:nvSpPr>
          <p:cNvPr id="4" name="TextBox 3"/>
          <p:cNvSpPr txBox="1"/>
          <p:nvPr/>
        </p:nvSpPr>
        <p:spPr>
          <a:xfrm>
            <a:off x="3614671" y="1246021"/>
            <a:ext cx="4610637" cy="707886"/>
          </a:xfrm>
          <a:prstGeom prst="rect">
            <a:avLst/>
          </a:prstGeom>
          <a:noFill/>
        </p:spPr>
        <p:txBody>
          <a:bodyPr wrap="square" rtlCol="0">
            <a:spAutoFit/>
          </a:bodyPr>
          <a:lstStyle/>
          <a:p>
            <a:pPr algn="ctr"/>
            <a:r>
              <a:rPr lang="ar-EG" sz="2000" dirty="0">
                <a:latin typeface="Simplified Arabic" panose="02020603050405020304" pitchFamily="18" charset="-78"/>
                <a:cs typeface="Simplified Arabic" panose="02020603050405020304" pitchFamily="18" charset="-78"/>
              </a:rPr>
              <a:t>1- </a:t>
            </a:r>
            <a:r>
              <a:rPr lang="ar-EG" sz="2000" dirty="0">
                <a:latin typeface="Simplified Arabic" panose="02020603050405020304" pitchFamily="18" charset="-78"/>
                <a:cs typeface="Simplified Arabic" panose="02020603050405020304" pitchFamily="18" charset="-78"/>
                <a:hlinkClick r:id="rId2" action="ppaction://hlinksldjump"/>
              </a:rPr>
              <a:t>استجابه</a:t>
            </a:r>
            <a:r>
              <a:rPr lang="ar-EG" sz="2000" dirty="0">
                <a:latin typeface="Simplified Arabic" panose="02020603050405020304" pitchFamily="18" charset="-78"/>
                <a:cs typeface="Simplified Arabic" panose="02020603050405020304" pitchFamily="18" charset="-78"/>
              </a:rPr>
              <a:t> النبات للمس </a:t>
            </a:r>
            <a:r>
              <a:rPr lang="ar-EG" sz="2000" dirty="0" smtClean="0">
                <a:latin typeface="Simplified Arabic" panose="02020603050405020304" pitchFamily="18" charset="-78"/>
                <a:cs typeface="Simplified Arabic" panose="02020603050405020304" pitchFamily="18" charset="-78"/>
              </a:rPr>
              <a:t>والظلام</a:t>
            </a:r>
            <a:endParaRPr lang="en-US" sz="2000" dirty="0">
              <a:latin typeface="Simplified Arabic" panose="02020603050405020304" pitchFamily="18" charset="-78"/>
              <a:cs typeface="Simplified Arabic" panose="02020603050405020304" pitchFamily="18" charset="-78"/>
            </a:endParaRPr>
          </a:p>
          <a:p>
            <a:pPr algn="ctr"/>
            <a:endParaRPr lang="en-US" sz="2000" dirty="0"/>
          </a:p>
        </p:txBody>
      </p:sp>
      <p:sp>
        <p:nvSpPr>
          <p:cNvPr id="5" name="TextBox 4">
            <a:hlinkClick r:id="rId3" action="ppaction://hlinksldjump"/>
          </p:cNvPr>
          <p:cNvSpPr txBox="1"/>
          <p:nvPr/>
        </p:nvSpPr>
        <p:spPr>
          <a:xfrm>
            <a:off x="3477296" y="1713096"/>
            <a:ext cx="5100034" cy="707886"/>
          </a:xfrm>
          <a:prstGeom prst="rect">
            <a:avLst/>
          </a:prstGeom>
          <a:noFill/>
        </p:spPr>
        <p:txBody>
          <a:bodyPr wrap="square" rtlCol="0">
            <a:spAutoFit/>
          </a:bodyPr>
          <a:lstStyle/>
          <a:p>
            <a:pPr algn="ctr"/>
            <a:r>
              <a:rPr lang="ar-EG" sz="2000" smtClean="0">
                <a:latin typeface="Simplified Arabic" panose="02020603050405020304" pitchFamily="18" charset="-78"/>
                <a:cs typeface="Simplified Arabic" panose="02020603050405020304" pitchFamily="18" charset="-78"/>
              </a:rPr>
              <a:t>2- </a:t>
            </a:r>
            <a:r>
              <a:rPr lang="ar-EG" sz="2000" dirty="0" smtClean="0">
                <a:latin typeface="Simplified Arabic" panose="02020603050405020304" pitchFamily="18" charset="-78"/>
                <a:cs typeface="Simplified Arabic" panose="02020603050405020304" pitchFamily="18" charset="-78"/>
              </a:rPr>
              <a:t>الانتحاء و انواعه </a:t>
            </a:r>
            <a:endParaRPr lang="en-US" sz="2000" dirty="0">
              <a:latin typeface="Simplified Arabic" panose="02020603050405020304" pitchFamily="18" charset="-78"/>
              <a:cs typeface="Simplified Arabic" panose="02020603050405020304" pitchFamily="18" charset="-78"/>
            </a:endParaRPr>
          </a:p>
          <a:p>
            <a:pPr algn="ctr"/>
            <a:endParaRPr lang="en-US" sz="2000" dirty="0"/>
          </a:p>
        </p:txBody>
      </p:sp>
      <p:sp>
        <p:nvSpPr>
          <p:cNvPr id="6" name="TextBox 5">
            <a:hlinkClick r:id="rId4" action="ppaction://hlinksldjump"/>
          </p:cNvPr>
          <p:cNvSpPr txBox="1"/>
          <p:nvPr/>
        </p:nvSpPr>
        <p:spPr>
          <a:xfrm>
            <a:off x="3477296" y="2184080"/>
            <a:ext cx="5112913" cy="400110"/>
          </a:xfrm>
          <a:prstGeom prst="rect">
            <a:avLst/>
          </a:prstGeom>
          <a:noFill/>
        </p:spPr>
        <p:txBody>
          <a:bodyPr wrap="square" rtlCol="0">
            <a:spAutoFit/>
          </a:bodyPr>
          <a:lstStyle/>
          <a:p>
            <a:pPr algn="ctr"/>
            <a:r>
              <a:rPr lang="ar-EG" sz="2000" dirty="0" smtClean="0">
                <a:latin typeface="Simplified Arabic" panose="02020603050405020304" pitchFamily="18" charset="-78"/>
                <a:cs typeface="Simplified Arabic" panose="02020603050405020304" pitchFamily="18" charset="-78"/>
              </a:rPr>
              <a:t>3- </a:t>
            </a:r>
            <a:r>
              <a:rPr lang="ar-EG" sz="2000" dirty="0">
                <a:latin typeface="Simplified Arabic" panose="02020603050405020304" pitchFamily="18" charset="-78"/>
                <a:cs typeface="Simplified Arabic" panose="02020603050405020304" pitchFamily="18" charset="-78"/>
              </a:rPr>
              <a:t>الانتحاء </a:t>
            </a:r>
            <a:r>
              <a:rPr lang="ar-EG" sz="2000" dirty="0" smtClean="0">
                <a:latin typeface="Simplified Arabic" panose="02020603050405020304" pitchFamily="18" charset="-78"/>
                <a:cs typeface="Simplified Arabic" panose="02020603050405020304" pitchFamily="18" charset="-78"/>
              </a:rPr>
              <a:t>الضوئي</a:t>
            </a:r>
            <a:endParaRPr lang="en-US" sz="2000" dirty="0"/>
          </a:p>
        </p:txBody>
      </p:sp>
      <p:sp>
        <p:nvSpPr>
          <p:cNvPr id="7" name="TextBox 6"/>
          <p:cNvSpPr txBox="1"/>
          <p:nvPr/>
        </p:nvSpPr>
        <p:spPr>
          <a:xfrm>
            <a:off x="3219718" y="2641528"/>
            <a:ext cx="5005590" cy="707886"/>
          </a:xfrm>
          <a:prstGeom prst="rect">
            <a:avLst/>
          </a:prstGeom>
          <a:noFill/>
        </p:spPr>
        <p:txBody>
          <a:bodyPr wrap="square" rtlCol="0">
            <a:spAutoFit/>
          </a:bodyPr>
          <a:lstStyle/>
          <a:p>
            <a:pPr algn="ctr"/>
            <a:r>
              <a:rPr lang="ar-EG" sz="2000" dirty="0" smtClean="0">
                <a:latin typeface="Simplified Arabic" panose="02020603050405020304" pitchFamily="18" charset="-78"/>
                <a:cs typeface="Simplified Arabic" panose="02020603050405020304" pitchFamily="18" charset="-78"/>
              </a:rPr>
              <a:t>4- </a:t>
            </a:r>
            <a:r>
              <a:rPr lang="ar-EG" sz="2000" dirty="0" smtClean="0">
                <a:latin typeface="Simplified Arabic" panose="02020603050405020304" pitchFamily="18" charset="-78"/>
                <a:cs typeface="Simplified Arabic" panose="02020603050405020304" pitchFamily="18" charset="-78"/>
                <a:hlinkClick r:id="rId5" action="ppaction://hlinksldjump"/>
              </a:rPr>
              <a:t>لماذا</a:t>
            </a:r>
            <a:r>
              <a:rPr lang="ar-EG" sz="2000" dirty="0" smtClean="0">
                <a:latin typeface="Simplified Arabic" panose="02020603050405020304" pitchFamily="18" charset="-78"/>
                <a:cs typeface="Simplified Arabic" panose="02020603050405020304" pitchFamily="18" charset="-78"/>
              </a:rPr>
              <a:t> </a:t>
            </a:r>
            <a:r>
              <a:rPr lang="ar-EG" sz="2000" dirty="0">
                <a:latin typeface="Simplified Arabic" panose="02020603050405020304" pitchFamily="18" charset="-78"/>
                <a:cs typeface="Simplified Arabic" panose="02020603050405020304" pitchFamily="18" charset="-78"/>
              </a:rPr>
              <a:t>يختلف </a:t>
            </a:r>
            <a:r>
              <a:rPr lang="ar-EG" sz="2000" dirty="0" smtClean="0">
                <a:latin typeface="Simplified Arabic" panose="02020603050405020304" pitchFamily="18" charset="-78"/>
                <a:cs typeface="Simplified Arabic" panose="02020603050405020304" pitchFamily="18" charset="-78"/>
              </a:rPr>
              <a:t>الجذر عن </a:t>
            </a:r>
            <a:r>
              <a:rPr lang="ar-EG" sz="2000" dirty="0">
                <a:latin typeface="Simplified Arabic" panose="02020603050405020304" pitchFamily="18" charset="-78"/>
                <a:cs typeface="Simplified Arabic" panose="02020603050405020304" pitchFamily="18" charset="-78"/>
              </a:rPr>
              <a:t>الساق فى حركة الانتحاء؟</a:t>
            </a:r>
            <a:endParaRPr lang="en-US" sz="2000" dirty="0">
              <a:latin typeface="Simplified Arabic" panose="02020603050405020304" pitchFamily="18" charset="-78"/>
              <a:cs typeface="Simplified Arabic" panose="02020603050405020304" pitchFamily="18" charset="-78"/>
            </a:endParaRPr>
          </a:p>
          <a:p>
            <a:pPr algn="ctr"/>
            <a:endParaRPr lang="en-US" sz="2000" dirty="0"/>
          </a:p>
        </p:txBody>
      </p:sp>
      <p:sp>
        <p:nvSpPr>
          <p:cNvPr id="8" name="TextBox 7"/>
          <p:cNvSpPr txBox="1"/>
          <p:nvPr/>
        </p:nvSpPr>
        <p:spPr>
          <a:xfrm>
            <a:off x="4760890" y="3052809"/>
            <a:ext cx="2318197" cy="707886"/>
          </a:xfrm>
          <a:prstGeom prst="rect">
            <a:avLst/>
          </a:prstGeom>
          <a:noFill/>
        </p:spPr>
        <p:txBody>
          <a:bodyPr wrap="square" rtlCol="0">
            <a:spAutoFit/>
          </a:bodyPr>
          <a:lstStyle/>
          <a:p>
            <a:pPr algn="ctr"/>
            <a:r>
              <a:rPr lang="ar-EG" sz="2000" dirty="0" smtClean="0">
                <a:latin typeface="Simplified Arabic" panose="02020603050405020304" pitchFamily="18" charset="-78"/>
                <a:cs typeface="Simplified Arabic" panose="02020603050405020304" pitchFamily="18" charset="-78"/>
              </a:rPr>
              <a:t>5- </a:t>
            </a:r>
            <a:r>
              <a:rPr lang="ar-EG" sz="2000" dirty="0" smtClean="0">
                <a:latin typeface="Simplified Arabic" panose="02020603050405020304" pitchFamily="18" charset="-78"/>
                <a:cs typeface="Simplified Arabic" panose="02020603050405020304" pitchFamily="18" charset="-78"/>
                <a:hlinkClick r:id="rId6" action="ppaction://hlinksldjump"/>
              </a:rPr>
              <a:t>الانتحاء</a:t>
            </a:r>
            <a:r>
              <a:rPr lang="ar-EG" sz="2000" dirty="0" smtClean="0">
                <a:latin typeface="Simplified Arabic" panose="02020603050405020304" pitchFamily="18" charset="-78"/>
                <a:cs typeface="Simplified Arabic" panose="02020603050405020304" pitchFamily="18" charset="-78"/>
              </a:rPr>
              <a:t> الارضي</a:t>
            </a:r>
            <a:endParaRPr lang="en-US" sz="2000" dirty="0">
              <a:latin typeface="Simplified Arabic" panose="02020603050405020304" pitchFamily="18" charset="-78"/>
              <a:cs typeface="Simplified Arabic" panose="02020603050405020304" pitchFamily="18" charset="-78"/>
            </a:endParaRPr>
          </a:p>
          <a:p>
            <a:pPr algn="ctr"/>
            <a:endParaRPr lang="en-US" sz="2000" dirty="0"/>
          </a:p>
        </p:txBody>
      </p:sp>
      <p:sp>
        <p:nvSpPr>
          <p:cNvPr id="11" name="TextBox 10"/>
          <p:cNvSpPr txBox="1"/>
          <p:nvPr/>
        </p:nvSpPr>
        <p:spPr>
          <a:xfrm>
            <a:off x="5082862" y="4095657"/>
            <a:ext cx="1996225" cy="400110"/>
          </a:xfrm>
          <a:prstGeom prst="rect">
            <a:avLst/>
          </a:prstGeom>
          <a:noFill/>
        </p:spPr>
        <p:txBody>
          <a:bodyPr wrap="square" rtlCol="0">
            <a:spAutoFit/>
          </a:bodyPr>
          <a:lstStyle/>
          <a:p>
            <a:r>
              <a:rPr lang="ar-EG" sz="2000" dirty="0" smtClean="0">
                <a:latin typeface="Simplified Arabic" panose="02020603050405020304" pitchFamily="18" charset="-78"/>
                <a:cs typeface="Simplified Arabic" panose="02020603050405020304" pitchFamily="18" charset="-78"/>
                <a:hlinkClick r:id="rId7" action="ppaction://hlinksldjump"/>
              </a:rPr>
              <a:t>7-</a:t>
            </a:r>
            <a:r>
              <a:rPr lang="ar-EG" sz="2000" dirty="0" smtClean="0">
                <a:latin typeface="Simplified Arabic" panose="02020603050405020304" pitchFamily="18" charset="-78"/>
                <a:cs typeface="Simplified Arabic" panose="02020603050405020304" pitchFamily="18" charset="-78"/>
              </a:rPr>
              <a:t> </a:t>
            </a:r>
            <a:r>
              <a:rPr lang="ar-EG" sz="2000" dirty="0" smtClean="0">
                <a:latin typeface="Simplified Arabic" panose="02020603050405020304" pitchFamily="18" charset="-78"/>
                <a:cs typeface="Simplified Arabic" panose="02020603050405020304" pitchFamily="18" charset="-78"/>
                <a:hlinkClick r:id="rId7" action="ppaction://hlinksldjump"/>
              </a:rPr>
              <a:t>الانتحاء</a:t>
            </a:r>
            <a:r>
              <a:rPr lang="ar-EG" sz="2000" dirty="0" smtClean="0">
                <a:latin typeface="Simplified Arabic" panose="02020603050405020304" pitchFamily="18" charset="-78"/>
                <a:cs typeface="Simplified Arabic" panose="02020603050405020304" pitchFamily="18" charset="-78"/>
              </a:rPr>
              <a:t> المائي</a:t>
            </a:r>
            <a:endParaRPr lang="en-US" sz="2000" dirty="0"/>
          </a:p>
        </p:txBody>
      </p:sp>
      <p:sp>
        <p:nvSpPr>
          <p:cNvPr id="12" name="TextBox 11">
            <a:hlinkClick r:id="rId8" action="ppaction://hlinksldjump"/>
          </p:cNvPr>
          <p:cNvSpPr txBox="1"/>
          <p:nvPr/>
        </p:nvSpPr>
        <p:spPr>
          <a:xfrm>
            <a:off x="3728250" y="3560640"/>
            <a:ext cx="4598126" cy="400110"/>
          </a:xfrm>
          <a:prstGeom prst="rect">
            <a:avLst/>
          </a:prstGeom>
          <a:noFill/>
        </p:spPr>
        <p:txBody>
          <a:bodyPr wrap="square" rtlCol="0">
            <a:spAutoFit/>
          </a:bodyPr>
          <a:lstStyle/>
          <a:p>
            <a:r>
              <a:rPr lang="ar-EG" sz="2000" dirty="0" smtClean="0">
                <a:latin typeface="Simplified Arabic" panose="02020603050405020304" pitchFamily="18" charset="-78"/>
                <a:cs typeface="Simplified Arabic" panose="02020603050405020304" pitchFamily="18" charset="-78"/>
              </a:rPr>
              <a:t>6- ماذا عندما</a:t>
            </a:r>
            <a:r>
              <a:rPr lang="ar-EG" sz="2000" dirty="0">
                <a:latin typeface="Simplified Arabic" panose="02020603050405020304" pitchFamily="18" charset="-78"/>
                <a:cs typeface="Simplified Arabic" panose="02020603050405020304" pitchFamily="18" charset="-78"/>
              </a:rPr>
              <a:t> يكون النبات فى الوضع الرأسى الطبيعى</a:t>
            </a:r>
            <a:endParaRPr lang="en-US" sz="2000" dirty="0"/>
          </a:p>
        </p:txBody>
      </p:sp>
    </p:spTree>
    <p:extLst>
      <p:ext uri="{BB962C8B-B14F-4D97-AF65-F5344CB8AC3E}">
        <p14:creationId xmlns:p14="http://schemas.microsoft.com/office/powerpoint/2010/main" val="2272720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down)">
                                      <p:cBhvr>
                                        <p:cTn id="30" dur="580">
                                          <p:stCondLst>
                                            <p:cond delay="0"/>
                                          </p:stCondLst>
                                        </p:cTn>
                                        <p:tgtEl>
                                          <p:spTgt spid="7"/>
                                        </p:tgtEl>
                                      </p:cBhvr>
                                    </p:animEffect>
                                    <p:anim calcmode="lin" valueType="num">
                                      <p:cBhvr>
                                        <p:cTn id="31"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6" dur="26">
                                          <p:stCondLst>
                                            <p:cond delay="650"/>
                                          </p:stCondLst>
                                        </p:cTn>
                                        <p:tgtEl>
                                          <p:spTgt spid="7"/>
                                        </p:tgtEl>
                                      </p:cBhvr>
                                      <p:to x="100000" y="60000"/>
                                    </p:animScale>
                                    <p:animScale>
                                      <p:cBhvr>
                                        <p:cTn id="37" dur="166" decel="50000">
                                          <p:stCondLst>
                                            <p:cond delay="676"/>
                                          </p:stCondLst>
                                        </p:cTn>
                                        <p:tgtEl>
                                          <p:spTgt spid="7"/>
                                        </p:tgtEl>
                                      </p:cBhvr>
                                      <p:to x="100000" y="100000"/>
                                    </p:animScale>
                                    <p:animScale>
                                      <p:cBhvr>
                                        <p:cTn id="38" dur="26">
                                          <p:stCondLst>
                                            <p:cond delay="1312"/>
                                          </p:stCondLst>
                                        </p:cTn>
                                        <p:tgtEl>
                                          <p:spTgt spid="7"/>
                                        </p:tgtEl>
                                      </p:cBhvr>
                                      <p:to x="100000" y="80000"/>
                                    </p:animScale>
                                    <p:animScale>
                                      <p:cBhvr>
                                        <p:cTn id="39" dur="166" decel="50000">
                                          <p:stCondLst>
                                            <p:cond delay="1338"/>
                                          </p:stCondLst>
                                        </p:cTn>
                                        <p:tgtEl>
                                          <p:spTgt spid="7"/>
                                        </p:tgtEl>
                                      </p:cBhvr>
                                      <p:to x="100000" y="100000"/>
                                    </p:animScale>
                                    <p:animScale>
                                      <p:cBhvr>
                                        <p:cTn id="40" dur="26">
                                          <p:stCondLst>
                                            <p:cond delay="1642"/>
                                          </p:stCondLst>
                                        </p:cTn>
                                        <p:tgtEl>
                                          <p:spTgt spid="7"/>
                                        </p:tgtEl>
                                      </p:cBhvr>
                                      <p:to x="100000" y="90000"/>
                                    </p:animScale>
                                    <p:animScale>
                                      <p:cBhvr>
                                        <p:cTn id="41" dur="166" decel="50000">
                                          <p:stCondLst>
                                            <p:cond delay="1668"/>
                                          </p:stCondLst>
                                        </p:cTn>
                                        <p:tgtEl>
                                          <p:spTgt spid="7"/>
                                        </p:tgtEl>
                                      </p:cBhvr>
                                      <p:to x="100000" y="100000"/>
                                    </p:animScale>
                                    <p:animScale>
                                      <p:cBhvr>
                                        <p:cTn id="42" dur="26">
                                          <p:stCondLst>
                                            <p:cond delay="1808"/>
                                          </p:stCondLst>
                                        </p:cTn>
                                        <p:tgtEl>
                                          <p:spTgt spid="7"/>
                                        </p:tgtEl>
                                      </p:cBhvr>
                                      <p:to x="100000" y="95000"/>
                                    </p:animScale>
                                    <p:animScale>
                                      <p:cBhvr>
                                        <p:cTn id="43" dur="166" decel="50000">
                                          <p:stCondLst>
                                            <p:cond delay="1834"/>
                                          </p:stCondLst>
                                        </p:cTn>
                                        <p:tgtEl>
                                          <p:spTgt spid="7"/>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14" presetClass="entr" presetSubtype="10"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randombar(horizontal)">
                                      <p:cBhvr>
                                        <p:cTn id="48" dur="500"/>
                                        <p:tgtEl>
                                          <p:spTgt spid="8"/>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barn(inVertical)">
                                      <p:cBhvr>
                                        <p:cTn id="53" dur="500"/>
                                        <p:tgtEl>
                                          <p:spTgt spid="12"/>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grpId="0" nodeType="clickEffect">
                                  <p:stCondLst>
                                    <p:cond delay="0"/>
                                  </p:stCondLst>
                                  <p:childTnLst>
                                    <p:set>
                                      <p:cBhvr>
                                        <p:cTn id="57" dur="1" fill="hold">
                                          <p:stCondLst>
                                            <p:cond delay="0"/>
                                          </p:stCondLst>
                                        </p:cTn>
                                        <p:tgtEl>
                                          <p:spTgt spid="11"/>
                                        </p:tgtEl>
                                        <p:attrNameLst>
                                          <p:attrName>style.visibility</p:attrName>
                                        </p:attrNameLst>
                                      </p:cBhvr>
                                      <p:to>
                                        <p:strVal val="visible"/>
                                      </p:to>
                                    </p:set>
                                    <p:anim calcmode="lin" valueType="num">
                                      <p:cBhvr>
                                        <p:cTn id="58" dur="500" fill="hold"/>
                                        <p:tgtEl>
                                          <p:spTgt spid="11"/>
                                        </p:tgtEl>
                                        <p:attrNameLst>
                                          <p:attrName>ppt_w</p:attrName>
                                        </p:attrNameLst>
                                      </p:cBhvr>
                                      <p:tavLst>
                                        <p:tav tm="0">
                                          <p:val>
                                            <p:fltVal val="0"/>
                                          </p:val>
                                        </p:tav>
                                        <p:tav tm="100000">
                                          <p:val>
                                            <p:strVal val="#ppt_w"/>
                                          </p:val>
                                        </p:tav>
                                      </p:tavLst>
                                    </p:anim>
                                    <p:anim calcmode="lin" valueType="num">
                                      <p:cBhvr>
                                        <p:cTn id="59" dur="500" fill="hold"/>
                                        <p:tgtEl>
                                          <p:spTgt spid="11"/>
                                        </p:tgtEl>
                                        <p:attrNameLst>
                                          <p:attrName>ppt_h</p:attrName>
                                        </p:attrNameLst>
                                      </p:cBhvr>
                                      <p:tavLst>
                                        <p:tav tm="0">
                                          <p:val>
                                            <p:fltVal val="0"/>
                                          </p:val>
                                        </p:tav>
                                        <p:tav tm="100000">
                                          <p:val>
                                            <p:strVal val="#ppt_h"/>
                                          </p:val>
                                        </p:tav>
                                      </p:tavLst>
                                    </p:anim>
                                    <p:animEffect transition="in" filter="fade">
                                      <p:cBhvr>
                                        <p:cTn id="60" dur="500"/>
                                        <p:tgtEl>
                                          <p:spTgt spid="11"/>
                                        </p:tgtEl>
                                      </p:cBhvr>
                                    </p:animEffect>
                                  </p:childTnLst>
                                </p:cTn>
                              </p:par>
                            </p:childTnLst>
                          </p:cTn>
                        </p:par>
                      </p:childTnLst>
                    </p:cTn>
                  </p:par>
                  <p:par>
                    <p:cTn id="61" fill="hold">
                      <p:stCondLst>
                        <p:cond delay="indefinite"/>
                      </p:stCondLst>
                      <p:childTnLst>
                        <p:par>
                          <p:cTn id="62" fill="hold">
                            <p:stCondLst>
                              <p:cond delay="0"/>
                            </p:stCondLst>
                            <p:childTnLst>
                              <p:par>
                                <p:cTn id="63" presetID="26" presetClass="exit" presetSubtype="0" fill="hold" grpId="1" nodeType="clickEffect">
                                  <p:stCondLst>
                                    <p:cond delay="0"/>
                                  </p:stCondLst>
                                  <p:childTnLst>
                                    <p:animEffect transition="out" filter="wipe(down)">
                                      <p:cBhvr>
                                        <p:cTn id="64" dur="180" accel="50000">
                                          <p:stCondLst>
                                            <p:cond delay="1820"/>
                                          </p:stCondLst>
                                        </p:cTn>
                                        <p:tgtEl>
                                          <p:spTgt spid="2"/>
                                        </p:tgtEl>
                                      </p:cBhvr>
                                    </p:animEffect>
                                    <p:anim calcmode="lin" valueType="num">
                                      <p:cBhvr>
                                        <p:cTn id="65" dur="1822" tmFilter="0,0; 0.14,0.31; 0.43,0.73; 0.71,0.91; 1.0,1.0">
                                          <p:stCondLst>
                                            <p:cond delay="0"/>
                                          </p:stCondLst>
                                        </p:cTn>
                                        <p:tgtEl>
                                          <p:spTgt spid="2"/>
                                        </p:tgtEl>
                                        <p:attrNameLst>
                                          <p:attrName>ppt_x</p:attrName>
                                        </p:attrNameLst>
                                      </p:cBhvr>
                                      <p:tavLst>
                                        <p:tav tm="0">
                                          <p:val>
                                            <p:strVal val="ppt_x"/>
                                          </p:val>
                                        </p:tav>
                                        <p:tav tm="100000">
                                          <p:val>
                                            <p:strVal val="#ppt_x+0.25"/>
                                          </p:val>
                                        </p:tav>
                                      </p:tavLst>
                                    </p:anim>
                                    <p:anim calcmode="lin" valueType="num">
                                      <p:cBhvr>
                                        <p:cTn id="66" dur="178">
                                          <p:stCondLst>
                                            <p:cond delay="1822"/>
                                          </p:stCondLst>
                                        </p:cTn>
                                        <p:tgtEl>
                                          <p:spTgt spid="2"/>
                                        </p:tgtEl>
                                        <p:attrNameLst>
                                          <p:attrName>ppt_x</p:attrName>
                                        </p:attrNameLst>
                                      </p:cBhvr>
                                      <p:tavLst>
                                        <p:tav tm="0">
                                          <p:val>
                                            <p:strVal val="ppt_x"/>
                                          </p:val>
                                        </p:tav>
                                        <p:tav tm="100000">
                                          <p:val>
                                            <p:strVal val="ppt_x"/>
                                          </p:val>
                                        </p:tav>
                                      </p:tavLst>
                                    </p:anim>
                                    <p:anim calcmode="lin" valueType="num">
                                      <p:cBhvr>
                                        <p:cTn id="67" dur="664" tmFilter="0.0,0.0;0.25,0.07;0.50,0.2;0.75,0.467;1.0,1.0">
                                          <p:stCondLst>
                                            <p:cond delay="0"/>
                                          </p:stCondLst>
                                        </p:cTn>
                                        <p:tgtEl>
                                          <p:spTgt spid="2"/>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68" dur="664" tmFilter="0, 0; 0.125,0.2665; 0.25,0.4; 0.375,0.465; 0.5,0.5;  0.625,0.535; 0.75,0.6; 0.875,0.7335; 1,1">
                                          <p:stCondLst>
                                            <p:cond delay="664"/>
                                          </p:stCondLst>
                                        </p:cTn>
                                        <p:tgtEl>
                                          <p:spTgt spid="2"/>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69" dur="332" tmFilter="0, 0; 0.125,0.2665; 0.25,0.4; 0.375,0.465; 0.5,0.5;  0.625,0.535; 0.75,0.6; 0.875,0.7335; 1,1">
                                          <p:stCondLst>
                                            <p:cond delay="1324"/>
                                          </p:stCondLst>
                                        </p:cTn>
                                        <p:tgtEl>
                                          <p:spTgt spid="2"/>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70" dur="164" tmFilter="0, 0; 0.125,0.2665; 0.25,0.4; 0.375,0.465; 0.5,0.5;  0.625,0.535; 0.75,0.6; 0.875,0.7335; 1,1">
                                          <p:stCondLst>
                                            <p:cond delay="1656"/>
                                          </p:stCondLst>
                                        </p:cTn>
                                        <p:tgtEl>
                                          <p:spTgt spid="2"/>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71" dur="180" accel="50000">
                                          <p:stCondLst>
                                            <p:cond delay="1820"/>
                                          </p:stCondLst>
                                        </p:cTn>
                                        <p:tgtEl>
                                          <p:spTgt spid="2"/>
                                        </p:tgtEl>
                                        <p:attrNameLst>
                                          <p:attrName>ppt_y</p:attrName>
                                        </p:attrNameLst>
                                      </p:cBhvr>
                                      <p:tavLst>
                                        <p:tav tm="0">
                                          <p:val>
                                            <p:strVal val="ppt_y"/>
                                          </p:val>
                                        </p:tav>
                                        <p:tav tm="100000">
                                          <p:val>
                                            <p:strVal val="ppt_y+ppt_h"/>
                                          </p:val>
                                        </p:tav>
                                      </p:tavLst>
                                    </p:anim>
                                    <p:animScale>
                                      <p:cBhvr>
                                        <p:cTn id="72" dur="26">
                                          <p:stCondLst>
                                            <p:cond delay="620"/>
                                          </p:stCondLst>
                                        </p:cTn>
                                        <p:tgtEl>
                                          <p:spTgt spid="2"/>
                                        </p:tgtEl>
                                      </p:cBhvr>
                                      <p:to x="100000" y="60000"/>
                                    </p:animScale>
                                    <p:animScale>
                                      <p:cBhvr>
                                        <p:cTn id="73" dur="166" decel="50000">
                                          <p:stCondLst>
                                            <p:cond delay="646"/>
                                          </p:stCondLst>
                                        </p:cTn>
                                        <p:tgtEl>
                                          <p:spTgt spid="2"/>
                                        </p:tgtEl>
                                      </p:cBhvr>
                                      <p:to x="100000" y="100000"/>
                                    </p:animScale>
                                    <p:animScale>
                                      <p:cBhvr>
                                        <p:cTn id="74" dur="26">
                                          <p:stCondLst>
                                            <p:cond delay="1312"/>
                                          </p:stCondLst>
                                        </p:cTn>
                                        <p:tgtEl>
                                          <p:spTgt spid="2"/>
                                        </p:tgtEl>
                                      </p:cBhvr>
                                      <p:to x="100000" y="80000"/>
                                    </p:animScale>
                                    <p:animScale>
                                      <p:cBhvr>
                                        <p:cTn id="75" dur="166" decel="50000">
                                          <p:stCondLst>
                                            <p:cond delay="1338"/>
                                          </p:stCondLst>
                                        </p:cTn>
                                        <p:tgtEl>
                                          <p:spTgt spid="2"/>
                                        </p:tgtEl>
                                      </p:cBhvr>
                                      <p:to x="100000" y="100000"/>
                                    </p:animScale>
                                    <p:animScale>
                                      <p:cBhvr>
                                        <p:cTn id="76" dur="26">
                                          <p:stCondLst>
                                            <p:cond delay="1642"/>
                                          </p:stCondLst>
                                        </p:cTn>
                                        <p:tgtEl>
                                          <p:spTgt spid="2"/>
                                        </p:tgtEl>
                                      </p:cBhvr>
                                      <p:to x="100000" y="90000"/>
                                    </p:animScale>
                                    <p:animScale>
                                      <p:cBhvr>
                                        <p:cTn id="77" dur="166" decel="50000">
                                          <p:stCondLst>
                                            <p:cond delay="1668"/>
                                          </p:stCondLst>
                                        </p:cTn>
                                        <p:tgtEl>
                                          <p:spTgt spid="2"/>
                                        </p:tgtEl>
                                      </p:cBhvr>
                                      <p:to x="100000" y="100000"/>
                                    </p:animScale>
                                    <p:animScale>
                                      <p:cBhvr>
                                        <p:cTn id="78" dur="26">
                                          <p:stCondLst>
                                            <p:cond delay="1808"/>
                                          </p:stCondLst>
                                        </p:cTn>
                                        <p:tgtEl>
                                          <p:spTgt spid="2"/>
                                        </p:tgtEl>
                                      </p:cBhvr>
                                      <p:to x="100000" y="95000"/>
                                    </p:animScale>
                                    <p:animScale>
                                      <p:cBhvr>
                                        <p:cTn id="79" dur="166" decel="50000">
                                          <p:stCondLst>
                                            <p:cond delay="1834"/>
                                          </p:stCondLst>
                                        </p:cTn>
                                        <p:tgtEl>
                                          <p:spTgt spid="2"/>
                                        </p:tgtEl>
                                      </p:cBhvr>
                                      <p:to x="100000" y="100000"/>
                                    </p:animScale>
                                    <p:set>
                                      <p:cBhvr>
                                        <p:cTn id="80" dur="1" fill="hold">
                                          <p:stCondLst>
                                            <p:cond delay="1999"/>
                                          </p:stCondLst>
                                        </p:cTn>
                                        <p:tgtEl>
                                          <p:spTgt spid="2"/>
                                        </p:tgtEl>
                                        <p:attrNameLst>
                                          <p:attrName>style.visibility</p:attrName>
                                        </p:attrNameLst>
                                      </p:cBhvr>
                                      <p:to>
                                        <p:strVal val="hidden"/>
                                      </p:to>
                                    </p:set>
                                  </p:childTnLst>
                                </p:cTn>
                              </p:par>
                              <p:par>
                                <p:cTn id="81" presetID="26" presetClass="exit" presetSubtype="0" fill="hold" grpId="0" nodeType="withEffect">
                                  <p:stCondLst>
                                    <p:cond delay="0"/>
                                  </p:stCondLst>
                                  <p:childTnLst>
                                    <p:animEffect transition="out" filter="wipe(down)">
                                      <p:cBhvr>
                                        <p:cTn id="82" dur="180" accel="50000">
                                          <p:stCondLst>
                                            <p:cond delay="1820"/>
                                          </p:stCondLst>
                                        </p:cTn>
                                        <p:tgtEl>
                                          <p:spTgt spid="4">
                                            <p:txEl>
                                              <p:pRg st="0" end="0"/>
                                            </p:txEl>
                                          </p:spTgt>
                                        </p:tgtEl>
                                      </p:cBhvr>
                                    </p:animEffect>
                                    <p:anim calcmode="lin" valueType="num">
                                      <p:cBhvr>
                                        <p:cTn id="83" dur="1822" tmFilter="0,0; 0.14,0.31; 0.43,0.73; 0.71,0.91; 1.0,1.0">
                                          <p:stCondLst>
                                            <p:cond delay="0"/>
                                          </p:stCondLst>
                                        </p:cTn>
                                        <p:tgtEl>
                                          <p:spTgt spid="4">
                                            <p:txEl>
                                              <p:pRg st="0" end="0"/>
                                            </p:txEl>
                                          </p:spTgt>
                                        </p:tgtEl>
                                        <p:attrNameLst>
                                          <p:attrName>ppt_x</p:attrName>
                                        </p:attrNameLst>
                                      </p:cBhvr>
                                      <p:tavLst>
                                        <p:tav tm="0">
                                          <p:val>
                                            <p:strVal val="ppt_x"/>
                                          </p:val>
                                        </p:tav>
                                        <p:tav tm="100000">
                                          <p:val>
                                            <p:strVal val="#ppt_x+0.25"/>
                                          </p:val>
                                        </p:tav>
                                      </p:tavLst>
                                    </p:anim>
                                    <p:anim calcmode="lin" valueType="num">
                                      <p:cBhvr>
                                        <p:cTn id="84" dur="178">
                                          <p:stCondLst>
                                            <p:cond delay="1822"/>
                                          </p:stCondLst>
                                        </p:cTn>
                                        <p:tgtEl>
                                          <p:spTgt spid="4">
                                            <p:txEl>
                                              <p:pRg st="0" end="0"/>
                                            </p:txEl>
                                          </p:spTgt>
                                        </p:tgtEl>
                                        <p:attrNameLst>
                                          <p:attrName>ppt_x</p:attrName>
                                        </p:attrNameLst>
                                      </p:cBhvr>
                                      <p:tavLst>
                                        <p:tav tm="0">
                                          <p:val>
                                            <p:strVal val="ppt_x"/>
                                          </p:val>
                                        </p:tav>
                                        <p:tav tm="100000">
                                          <p:val>
                                            <p:strVal val="ppt_x"/>
                                          </p:val>
                                        </p:tav>
                                      </p:tavLst>
                                    </p:anim>
                                    <p:anim calcmode="lin" valueType="num">
                                      <p:cBhvr>
                                        <p:cTn id="85" dur="664" tmFilter="0.0,0.0;0.25,0.07;0.50,0.2;0.75,0.467;1.0,1.0">
                                          <p:stCondLst>
                                            <p:cond delay="0"/>
                                          </p:stCondLst>
                                        </p:cTn>
                                        <p:tgtEl>
                                          <p:spTgt spid="4">
                                            <p:txEl>
                                              <p:pRg st="0" end="0"/>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86" dur="664" tmFilter="0, 0; 0.125,0.2665; 0.25,0.4; 0.375,0.465; 0.5,0.5;  0.625,0.535; 0.75,0.6; 0.875,0.7335; 1,1">
                                          <p:stCondLst>
                                            <p:cond delay="664"/>
                                          </p:stCondLst>
                                        </p:cTn>
                                        <p:tgtEl>
                                          <p:spTgt spid="4">
                                            <p:txEl>
                                              <p:pRg st="0" end="0"/>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87" dur="332" tmFilter="0, 0; 0.125,0.2665; 0.25,0.4; 0.375,0.465; 0.5,0.5;  0.625,0.535; 0.75,0.6; 0.875,0.7335; 1,1">
                                          <p:stCondLst>
                                            <p:cond delay="1324"/>
                                          </p:stCondLst>
                                        </p:cTn>
                                        <p:tgtEl>
                                          <p:spTgt spid="4">
                                            <p:txEl>
                                              <p:pRg st="0" end="0"/>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88" dur="164" tmFilter="0, 0; 0.125,0.2665; 0.25,0.4; 0.375,0.465; 0.5,0.5;  0.625,0.535; 0.75,0.6; 0.875,0.7335; 1,1">
                                          <p:stCondLst>
                                            <p:cond delay="1656"/>
                                          </p:stCondLst>
                                        </p:cTn>
                                        <p:tgtEl>
                                          <p:spTgt spid="4">
                                            <p:txEl>
                                              <p:pRg st="0" end="0"/>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89" dur="180" accel="50000">
                                          <p:stCondLst>
                                            <p:cond delay="1820"/>
                                          </p:stCondLst>
                                        </p:cTn>
                                        <p:tgtEl>
                                          <p:spTgt spid="4">
                                            <p:txEl>
                                              <p:pRg st="0" end="0"/>
                                            </p:txEl>
                                          </p:spTgt>
                                        </p:tgtEl>
                                        <p:attrNameLst>
                                          <p:attrName>ppt_y</p:attrName>
                                        </p:attrNameLst>
                                      </p:cBhvr>
                                      <p:tavLst>
                                        <p:tav tm="0">
                                          <p:val>
                                            <p:strVal val="ppt_y"/>
                                          </p:val>
                                        </p:tav>
                                        <p:tav tm="100000">
                                          <p:val>
                                            <p:strVal val="ppt_y+ppt_h"/>
                                          </p:val>
                                        </p:tav>
                                      </p:tavLst>
                                    </p:anim>
                                    <p:animScale>
                                      <p:cBhvr>
                                        <p:cTn id="90" dur="26">
                                          <p:stCondLst>
                                            <p:cond delay="620"/>
                                          </p:stCondLst>
                                        </p:cTn>
                                        <p:tgtEl>
                                          <p:spTgt spid="4">
                                            <p:txEl>
                                              <p:pRg st="0" end="0"/>
                                            </p:txEl>
                                          </p:spTgt>
                                        </p:tgtEl>
                                      </p:cBhvr>
                                      <p:to x="100000" y="60000"/>
                                    </p:animScale>
                                    <p:animScale>
                                      <p:cBhvr>
                                        <p:cTn id="91" dur="166" decel="50000">
                                          <p:stCondLst>
                                            <p:cond delay="646"/>
                                          </p:stCondLst>
                                        </p:cTn>
                                        <p:tgtEl>
                                          <p:spTgt spid="4">
                                            <p:txEl>
                                              <p:pRg st="0" end="0"/>
                                            </p:txEl>
                                          </p:spTgt>
                                        </p:tgtEl>
                                      </p:cBhvr>
                                      <p:to x="100000" y="100000"/>
                                    </p:animScale>
                                    <p:animScale>
                                      <p:cBhvr>
                                        <p:cTn id="92" dur="26">
                                          <p:stCondLst>
                                            <p:cond delay="1312"/>
                                          </p:stCondLst>
                                        </p:cTn>
                                        <p:tgtEl>
                                          <p:spTgt spid="4">
                                            <p:txEl>
                                              <p:pRg st="0" end="0"/>
                                            </p:txEl>
                                          </p:spTgt>
                                        </p:tgtEl>
                                      </p:cBhvr>
                                      <p:to x="100000" y="80000"/>
                                    </p:animScale>
                                    <p:animScale>
                                      <p:cBhvr>
                                        <p:cTn id="93" dur="166" decel="50000">
                                          <p:stCondLst>
                                            <p:cond delay="1338"/>
                                          </p:stCondLst>
                                        </p:cTn>
                                        <p:tgtEl>
                                          <p:spTgt spid="4">
                                            <p:txEl>
                                              <p:pRg st="0" end="0"/>
                                            </p:txEl>
                                          </p:spTgt>
                                        </p:tgtEl>
                                      </p:cBhvr>
                                      <p:to x="100000" y="100000"/>
                                    </p:animScale>
                                    <p:animScale>
                                      <p:cBhvr>
                                        <p:cTn id="94" dur="26">
                                          <p:stCondLst>
                                            <p:cond delay="1642"/>
                                          </p:stCondLst>
                                        </p:cTn>
                                        <p:tgtEl>
                                          <p:spTgt spid="4">
                                            <p:txEl>
                                              <p:pRg st="0" end="0"/>
                                            </p:txEl>
                                          </p:spTgt>
                                        </p:tgtEl>
                                      </p:cBhvr>
                                      <p:to x="100000" y="90000"/>
                                    </p:animScale>
                                    <p:animScale>
                                      <p:cBhvr>
                                        <p:cTn id="95" dur="166" decel="50000">
                                          <p:stCondLst>
                                            <p:cond delay="1668"/>
                                          </p:stCondLst>
                                        </p:cTn>
                                        <p:tgtEl>
                                          <p:spTgt spid="4">
                                            <p:txEl>
                                              <p:pRg st="0" end="0"/>
                                            </p:txEl>
                                          </p:spTgt>
                                        </p:tgtEl>
                                      </p:cBhvr>
                                      <p:to x="100000" y="100000"/>
                                    </p:animScale>
                                    <p:animScale>
                                      <p:cBhvr>
                                        <p:cTn id="96" dur="26">
                                          <p:stCondLst>
                                            <p:cond delay="1808"/>
                                          </p:stCondLst>
                                        </p:cTn>
                                        <p:tgtEl>
                                          <p:spTgt spid="4">
                                            <p:txEl>
                                              <p:pRg st="0" end="0"/>
                                            </p:txEl>
                                          </p:spTgt>
                                        </p:tgtEl>
                                      </p:cBhvr>
                                      <p:to x="100000" y="95000"/>
                                    </p:animScale>
                                    <p:animScale>
                                      <p:cBhvr>
                                        <p:cTn id="97" dur="166" decel="50000">
                                          <p:stCondLst>
                                            <p:cond delay="1834"/>
                                          </p:stCondLst>
                                        </p:cTn>
                                        <p:tgtEl>
                                          <p:spTgt spid="4">
                                            <p:txEl>
                                              <p:pRg st="0" end="0"/>
                                            </p:txEl>
                                          </p:spTgt>
                                        </p:tgtEl>
                                      </p:cBhvr>
                                      <p:to x="100000" y="100000"/>
                                    </p:animScale>
                                    <p:set>
                                      <p:cBhvr>
                                        <p:cTn id="98" dur="1" fill="hold">
                                          <p:stCondLst>
                                            <p:cond delay="1999"/>
                                          </p:stCondLst>
                                        </p:cTn>
                                        <p:tgtEl>
                                          <p:spTgt spid="4">
                                            <p:txEl>
                                              <p:pRg st="0" end="0"/>
                                            </p:txEl>
                                          </p:spTgt>
                                        </p:tgtEl>
                                        <p:attrNameLst>
                                          <p:attrName>style.visibility</p:attrName>
                                        </p:attrNameLst>
                                      </p:cBhvr>
                                      <p:to>
                                        <p:strVal val="hidden"/>
                                      </p:to>
                                    </p:set>
                                  </p:childTnLst>
                                </p:cTn>
                              </p:par>
                              <p:par>
                                <p:cTn id="99" presetID="26" presetClass="exit" presetSubtype="0" fill="hold" grpId="1" nodeType="withEffect">
                                  <p:stCondLst>
                                    <p:cond delay="0"/>
                                  </p:stCondLst>
                                  <p:childTnLst>
                                    <p:animEffect transition="out" filter="wipe(down)">
                                      <p:cBhvr>
                                        <p:cTn id="100" dur="180" accel="50000">
                                          <p:stCondLst>
                                            <p:cond delay="1820"/>
                                          </p:stCondLst>
                                        </p:cTn>
                                        <p:tgtEl>
                                          <p:spTgt spid="5"/>
                                        </p:tgtEl>
                                      </p:cBhvr>
                                    </p:animEffect>
                                    <p:anim calcmode="lin" valueType="num">
                                      <p:cBhvr>
                                        <p:cTn id="101" dur="1822" tmFilter="0,0; 0.14,0.31; 0.43,0.73; 0.71,0.91; 1.0,1.0">
                                          <p:stCondLst>
                                            <p:cond delay="0"/>
                                          </p:stCondLst>
                                        </p:cTn>
                                        <p:tgtEl>
                                          <p:spTgt spid="5"/>
                                        </p:tgtEl>
                                        <p:attrNameLst>
                                          <p:attrName>ppt_x</p:attrName>
                                        </p:attrNameLst>
                                      </p:cBhvr>
                                      <p:tavLst>
                                        <p:tav tm="0">
                                          <p:val>
                                            <p:strVal val="ppt_x"/>
                                          </p:val>
                                        </p:tav>
                                        <p:tav tm="100000">
                                          <p:val>
                                            <p:strVal val="#ppt_x+0.25"/>
                                          </p:val>
                                        </p:tav>
                                      </p:tavLst>
                                    </p:anim>
                                    <p:anim calcmode="lin" valueType="num">
                                      <p:cBhvr>
                                        <p:cTn id="102" dur="178">
                                          <p:stCondLst>
                                            <p:cond delay="1822"/>
                                          </p:stCondLst>
                                        </p:cTn>
                                        <p:tgtEl>
                                          <p:spTgt spid="5"/>
                                        </p:tgtEl>
                                        <p:attrNameLst>
                                          <p:attrName>ppt_x</p:attrName>
                                        </p:attrNameLst>
                                      </p:cBhvr>
                                      <p:tavLst>
                                        <p:tav tm="0">
                                          <p:val>
                                            <p:strVal val="ppt_x"/>
                                          </p:val>
                                        </p:tav>
                                        <p:tav tm="100000">
                                          <p:val>
                                            <p:strVal val="ppt_x"/>
                                          </p:val>
                                        </p:tav>
                                      </p:tavLst>
                                    </p:anim>
                                    <p:anim calcmode="lin" valueType="num">
                                      <p:cBhvr>
                                        <p:cTn id="103" dur="664" tmFilter="0.0,0.0;0.25,0.07;0.50,0.2;0.75,0.467;1.0,1.0">
                                          <p:stCondLst>
                                            <p:cond delay="0"/>
                                          </p:stCondLst>
                                        </p:cTn>
                                        <p:tgtEl>
                                          <p:spTgt spid="5"/>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4" dur="664" tmFilter="0, 0; 0.125,0.2665; 0.25,0.4; 0.375,0.465; 0.5,0.5;  0.625,0.535; 0.75,0.6; 0.875,0.7335; 1,1">
                                          <p:stCondLst>
                                            <p:cond delay="664"/>
                                          </p:stCondLst>
                                        </p:cTn>
                                        <p:tgtEl>
                                          <p:spTgt spid="5"/>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05" dur="332" tmFilter="0, 0; 0.125,0.2665; 0.25,0.4; 0.375,0.465; 0.5,0.5;  0.625,0.535; 0.75,0.6; 0.875,0.7335; 1,1">
                                          <p:stCondLst>
                                            <p:cond delay="1324"/>
                                          </p:stCondLst>
                                        </p:cTn>
                                        <p:tgtEl>
                                          <p:spTgt spid="5"/>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06" dur="164" tmFilter="0, 0; 0.125,0.2665; 0.25,0.4; 0.375,0.465; 0.5,0.5;  0.625,0.535; 0.75,0.6; 0.875,0.7335; 1,1">
                                          <p:stCondLst>
                                            <p:cond delay="1656"/>
                                          </p:stCondLst>
                                        </p:cTn>
                                        <p:tgtEl>
                                          <p:spTgt spid="5"/>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07" dur="180" accel="50000">
                                          <p:stCondLst>
                                            <p:cond delay="1820"/>
                                          </p:stCondLst>
                                        </p:cTn>
                                        <p:tgtEl>
                                          <p:spTgt spid="5"/>
                                        </p:tgtEl>
                                        <p:attrNameLst>
                                          <p:attrName>ppt_y</p:attrName>
                                        </p:attrNameLst>
                                      </p:cBhvr>
                                      <p:tavLst>
                                        <p:tav tm="0">
                                          <p:val>
                                            <p:strVal val="ppt_y"/>
                                          </p:val>
                                        </p:tav>
                                        <p:tav tm="100000">
                                          <p:val>
                                            <p:strVal val="ppt_y+ppt_h"/>
                                          </p:val>
                                        </p:tav>
                                      </p:tavLst>
                                    </p:anim>
                                    <p:animScale>
                                      <p:cBhvr>
                                        <p:cTn id="108" dur="26">
                                          <p:stCondLst>
                                            <p:cond delay="620"/>
                                          </p:stCondLst>
                                        </p:cTn>
                                        <p:tgtEl>
                                          <p:spTgt spid="5"/>
                                        </p:tgtEl>
                                      </p:cBhvr>
                                      <p:to x="100000" y="60000"/>
                                    </p:animScale>
                                    <p:animScale>
                                      <p:cBhvr>
                                        <p:cTn id="109" dur="166" decel="50000">
                                          <p:stCondLst>
                                            <p:cond delay="646"/>
                                          </p:stCondLst>
                                        </p:cTn>
                                        <p:tgtEl>
                                          <p:spTgt spid="5"/>
                                        </p:tgtEl>
                                      </p:cBhvr>
                                      <p:to x="100000" y="100000"/>
                                    </p:animScale>
                                    <p:animScale>
                                      <p:cBhvr>
                                        <p:cTn id="110" dur="26">
                                          <p:stCondLst>
                                            <p:cond delay="1312"/>
                                          </p:stCondLst>
                                        </p:cTn>
                                        <p:tgtEl>
                                          <p:spTgt spid="5"/>
                                        </p:tgtEl>
                                      </p:cBhvr>
                                      <p:to x="100000" y="80000"/>
                                    </p:animScale>
                                    <p:animScale>
                                      <p:cBhvr>
                                        <p:cTn id="111" dur="166" decel="50000">
                                          <p:stCondLst>
                                            <p:cond delay="1338"/>
                                          </p:stCondLst>
                                        </p:cTn>
                                        <p:tgtEl>
                                          <p:spTgt spid="5"/>
                                        </p:tgtEl>
                                      </p:cBhvr>
                                      <p:to x="100000" y="100000"/>
                                    </p:animScale>
                                    <p:animScale>
                                      <p:cBhvr>
                                        <p:cTn id="112" dur="26">
                                          <p:stCondLst>
                                            <p:cond delay="1642"/>
                                          </p:stCondLst>
                                        </p:cTn>
                                        <p:tgtEl>
                                          <p:spTgt spid="5"/>
                                        </p:tgtEl>
                                      </p:cBhvr>
                                      <p:to x="100000" y="90000"/>
                                    </p:animScale>
                                    <p:animScale>
                                      <p:cBhvr>
                                        <p:cTn id="113" dur="166" decel="50000">
                                          <p:stCondLst>
                                            <p:cond delay="1668"/>
                                          </p:stCondLst>
                                        </p:cTn>
                                        <p:tgtEl>
                                          <p:spTgt spid="5"/>
                                        </p:tgtEl>
                                      </p:cBhvr>
                                      <p:to x="100000" y="100000"/>
                                    </p:animScale>
                                    <p:animScale>
                                      <p:cBhvr>
                                        <p:cTn id="114" dur="26">
                                          <p:stCondLst>
                                            <p:cond delay="1808"/>
                                          </p:stCondLst>
                                        </p:cTn>
                                        <p:tgtEl>
                                          <p:spTgt spid="5"/>
                                        </p:tgtEl>
                                      </p:cBhvr>
                                      <p:to x="100000" y="95000"/>
                                    </p:animScale>
                                    <p:animScale>
                                      <p:cBhvr>
                                        <p:cTn id="115" dur="166" decel="50000">
                                          <p:stCondLst>
                                            <p:cond delay="1834"/>
                                          </p:stCondLst>
                                        </p:cTn>
                                        <p:tgtEl>
                                          <p:spTgt spid="5"/>
                                        </p:tgtEl>
                                      </p:cBhvr>
                                      <p:to x="100000" y="100000"/>
                                    </p:animScale>
                                    <p:set>
                                      <p:cBhvr>
                                        <p:cTn id="116" dur="1" fill="hold">
                                          <p:stCondLst>
                                            <p:cond delay="1999"/>
                                          </p:stCondLst>
                                        </p:cTn>
                                        <p:tgtEl>
                                          <p:spTgt spid="5"/>
                                        </p:tgtEl>
                                        <p:attrNameLst>
                                          <p:attrName>style.visibility</p:attrName>
                                        </p:attrNameLst>
                                      </p:cBhvr>
                                      <p:to>
                                        <p:strVal val="hidden"/>
                                      </p:to>
                                    </p:set>
                                  </p:childTnLst>
                                </p:cTn>
                              </p:par>
                              <p:par>
                                <p:cTn id="117" presetID="26" presetClass="exit" presetSubtype="0" fill="hold" grpId="1" nodeType="withEffect">
                                  <p:stCondLst>
                                    <p:cond delay="0"/>
                                  </p:stCondLst>
                                  <p:childTnLst>
                                    <p:animEffect transition="out" filter="wipe(down)">
                                      <p:cBhvr>
                                        <p:cTn id="118" dur="180" accel="50000">
                                          <p:stCondLst>
                                            <p:cond delay="1820"/>
                                          </p:stCondLst>
                                        </p:cTn>
                                        <p:tgtEl>
                                          <p:spTgt spid="6"/>
                                        </p:tgtEl>
                                      </p:cBhvr>
                                    </p:animEffect>
                                    <p:anim calcmode="lin" valueType="num">
                                      <p:cBhvr>
                                        <p:cTn id="119" dur="1822" tmFilter="0,0; 0.14,0.31; 0.43,0.73; 0.71,0.91; 1.0,1.0">
                                          <p:stCondLst>
                                            <p:cond delay="0"/>
                                          </p:stCondLst>
                                        </p:cTn>
                                        <p:tgtEl>
                                          <p:spTgt spid="6"/>
                                        </p:tgtEl>
                                        <p:attrNameLst>
                                          <p:attrName>ppt_x</p:attrName>
                                        </p:attrNameLst>
                                      </p:cBhvr>
                                      <p:tavLst>
                                        <p:tav tm="0">
                                          <p:val>
                                            <p:strVal val="ppt_x"/>
                                          </p:val>
                                        </p:tav>
                                        <p:tav tm="100000">
                                          <p:val>
                                            <p:strVal val="#ppt_x+0.25"/>
                                          </p:val>
                                        </p:tav>
                                      </p:tavLst>
                                    </p:anim>
                                    <p:anim calcmode="lin" valueType="num">
                                      <p:cBhvr>
                                        <p:cTn id="120" dur="178">
                                          <p:stCondLst>
                                            <p:cond delay="1822"/>
                                          </p:stCondLst>
                                        </p:cTn>
                                        <p:tgtEl>
                                          <p:spTgt spid="6"/>
                                        </p:tgtEl>
                                        <p:attrNameLst>
                                          <p:attrName>ppt_x</p:attrName>
                                        </p:attrNameLst>
                                      </p:cBhvr>
                                      <p:tavLst>
                                        <p:tav tm="0">
                                          <p:val>
                                            <p:strVal val="ppt_x"/>
                                          </p:val>
                                        </p:tav>
                                        <p:tav tm="100000">
                                          <p:val>
                                            <p:strVal val="ppt_x"/>
                                          </p:val>
                                        </p:tav>
                                      </p:tavLst>
                                    </p:anim>
                                    <p:anim calcmode="lin" valueType="num">
                                      <p:cBhvr>
                                        <p:cTn id="121" dur="664" tmFilter="0.0,0.0;0.25,0.07;0.50,0.2;0.75,0.467;1.0,1.0">
                                          <p:stCondLst>
                                            <p:cond delay="0"/>
                                          </p:stCondLst>
                                        </p:cTn>
                                        <p:tgtEl>
                                          <p:spTgt spid="6"/>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22" dur="664" tmFilter="0, 0; 0.125,0.2665; 0.25,0.4; 0.375,0.465; 0.5,0.5;  0.625,0.535; 0.75,0.6; 0.875,0.7335; 1,1">
                                          <p:stCondLst>
                                            <p:cond delay="664"/>
                                          </p:stCondLst>
                                        </p:cTn>
                                        <p:tgtEl>
                                          <p:spTgt spid="6"/>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23" dur="332" tmFilter="0, 0; 0.125,0.2665; 0.25,0.4; 0.375,0.465; 0.5,0.5;  0.625,0.535; 0.75,0.6; 0.875,0.7335; 1,1">
                                          <p:stCondLst>
                                            <p:cond delay="1324"/>
                                          </p:stCondLst>
                                        </p:cTn>
                                        <p:tgtEl>
                                          <p:spTgt spid="6"/>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4" dur="164" tmFilter="0, 0; 0.125,0.2665; 0.25,0.4; 0.375,0.465; 0.5,0.5;  0.625,0.535; 0.75,0.6; 0.875,0.7335; 1,1">
                                          <p:stCondLst>
                                            <p:cond delay="1656"/>
                                          </p:stCondLst>
                                        </p:cTn>
                                        <p:tgtEl>
                                          <p:spTgt spid="6"/>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25" dur="180" accel="50000">
                                          <p:stCondLst>
                                            <p:cond delay="1820"/>
                                          </p:stCondLst>
                                        </p:cTn>
                                        <p:tgtEl>
                                          <p:spTgt spid="6"/>
                                        </p:tgtEl>
                                        <p:attrNameLst>
                                          <p:attrName>ppt_y</p:attrName>
                                        </p:attrNameLst>
                                      </p:cBhvr>
                                      <p:tavLst>
                                        <p:tav tm="0">
                                          <p:val>
                                            <p:strVal val="ppt_y"/>
                                          </p:val>
                                        </p:tav>
                                        <p:tav tm="100000">
                                          <p:val>
                                            <p:strVal val="ppt_y+ppt_h"/>
                                          </p:val>
                                        </p:tav>
                                      </p:tavLst>
                                    </p:anim>
                                    <p:animScale>
                                      <p:cBhvr>
                                        <p:cTn id="126" dur="26">
                                          <p:stCondLst>
                                            <p:cond delay="620"/>
                                          </p:stCondLst>
                                        </p:cTn>
                                        <p:tgtEl>
                                          <p:spTgt spid="6"/>
                                        </p:tgtEl>
                                      </p:cBhvr>
                                      <p:to x="100000" y="60000"/>
                                    </p:animScale>
                                    <p:animScale>
                                      <p:cBhvr>
                                        <p:cTn id="127" dur="166" decel="50000">
                                          <p:stCondLst>
                                            <p:cond delay="646"/>
                                          </p:stCondLst>
                                        </p:cTn>
                                        <p:tgtEl>
                                          <p:spTgt spid="6"/>
                                        </p:tgtEl>
                                      </p:cBhvr>
                                      <p:to x="100000" y="100000"/>
                                    </p:animScale>
                                    <p:animScale>
                                      <p:cBhvr>
                                        <p:cTn id="128" dur="26">
                                          <p:stCondLst>
                                            <p:cond delay="1312"/>
                                          </p:stCondLst>
                                        </p:cTn>
                                        <p:tgtEl>
                                          <p:spTgt spid="6"/>
                                        </p:tgtEl>
                                      </p:cBhvr>
                                      <p:to x="100000" y="80000"/>
                                    </p:animScale>
                                    <p:animScale>
                                      <p:cBhvr>
                                        <p:cTn id="129" dur="166" decel="50000">
                                          <p:stCondLst>
                                            <p:cond delay="1338"/>
                                          </p:stCondLst>
                                        </p:cTn>
                                        <p:tgtEl>
                                          <p:spTgt spid="6"/>
                                        </p:tgtEl>
                                      </p:cBhvr>
                                      <p:to x="100000" y="100000"/>
                                    </p:animScale>
                                    <p:animScale>
                                      <p:cBhvr>
                                        <p:cTn id="130" dur="26">
                                          <p:stCondLst>
                                            <p:cond delay="1642"/>
                                          </p:stCondLst>
                                        </p:cTn>
                                        <p:tgtEl>
                                          <p:spTgt spid="6"/>
                                        </p:tgtEl>
                                      </p:cBhvr>
                                      <p:to x="100000" y="90000"/>
                                    </p:animScale>
                                    <p:animScale>
                                      <p:cBhvr>
                                        <p:cTn id="131" dur="166" decel="50000">
                                          <p:stCondLst>
                                            <p:cond delay="1668"/>
                                          </p:stCondLst>
                                        </p:cTn>
                                        <p:tgtEl>
                                          <p:spTgt spid="6"/>
                                        </p:tgtEl>
                                      </p:cBhvr>
                                      <p:to x="100000" y="100000"/>
                                    </p:animScale>
                                    <p:animScale>
                                      <p:cBhvr>
                                        <p:cTn id="132" dur="26">
                                          <p:stCondLst>
                                            <p:cond delay="1808"/>
                                          </p:stCondLst>
                                        </p:cTn>
                                        <p:tgtEl>
                                          <p:spTgt spid="6"/>
                                        </p:tgtEl>
                                      </p:cBhvr>
                                      <p:to x="100000" y="95000"/>
                                    </p:animScale>
                                    <p:animScale>
                                      <p:cBhvr>
                                        <p:cTn id="133" dur="166" decel="50000">
                                          <p:stCondLst>
                                            <p:cond delay="1834"/>
                                          </p:stCondLst>
                                        </p:cTn>
                                        <p:tgtEl>
                                          <p:spTgt spid="6"/>
                                        </p:tgtEl>
                                      </p:cBhvr>
                                      <p:to x="100000" y="100000"/>
                                    </p:animScale>
                                    <p:set>
                                      <p:cBhvr>
                                        <p:cTn id="134" dur="1" fill="hold">
                                          <p:stCondLst>
                                            <p:cond delay="1999"/>
                                          </p:stCondLst>
                                        </p:cTn>
                                        <p:tgtEl>
                                          <p:spTgt spid="6"/>
                                        </p:tgtEl>
                                        <p:attrNameLst>
                                          <p:attrName>style.visibility</p:attrName>
                                        </p:attrNameLst>
                                      </p:cBhvr>
                                      <p:to>
                                        <p:strVal val="hidden"/>
                                      </p:to>
                                    </p:set>
                                  </p:childTnLst>
                                </p:cTn>
                              </p:par>
                              <p:par>
                                <p:cTn id="135" presetID="26" presetClass="exit" presetSubtype="0" fill="hold" grpId="1" nodeType="withEffect">
                                  <p:stCondLst>
                                    <p:cond delay="0"/>
                                  </p:stCondLst>
                                  <p:childTnLst>
                                    <p:animEffect transition="out" filter="wipe(down)">
                                      <p:cBhvr>
                                        <p:cTn id="136" dur="180" accel="50000">
                                          <p:stCondLst>
                                            <p:cond delay="1820"/>
                                          </p:stCondLst>
                                        </p:cTn>
                                        <p:tgtEl>
                                          <p:spTgt spid="7"/>
                                        </p:tgtEl>
                                      </p:cBhvr>
                                    </p:animEffect>
                                    <p:anim calcmode="lin" valueType="num">
                                      <p:cBhvr>
                                        <p:cTn id="137" dur="1822" tmFilter="0,0; 0.14,0.31; 0.43,0.73; 0.71,0.91; 1.0,1.0">
                                          <p:stCondLst>
                                            <p:cond delay="0"/>
                                          </p:stCondLst>
                                        </p:cTn>
                                        <p:tgtEl>
                                          <p:spTgt spid="7"/>
                                        </p:tgtEl>
                                        <p:attrNameLst>
                                          <p:attrName>ppt_x</p:attrName>
                                        </p:attrNameLst>
                                      </p:cBhvr>
                                      <p:tavLst>
                                        <p:tav tm="0">
                                          <p:val>
                                            <p:strVal val="ppt_x"/>
                                          </p:val>
                                        </p:tav>
                                        <p:tav tm="100000">
                                          <p:val>
                                            <p:strVal val="#ppt_x+0.25"/>
                                          </p:val>
                                        </p:tav>
                                      </p:tavLst>
                                    </p:anim>
                                    <p:anim calcmode="lin" valueType="num">
                                      <p:cBhvr>
                                        <p:cTn id="138" dur="178">
                                          <p:stCondLst>
                                            <p:cond delay="1822"/>
                                          </p:stCondLst>
                                        </p:cTn>
                                        <p:tgtEl>
                                          <p:spTgt spid="7"/>
                                        </p:tgtEl>
                                        <p:attrNameLst>
                                          <p:attrName>ppt_x</p:attrName>
                                        </p:attrNameLst>
                                      </p:cBhvr>
                                      <p:tavLst>
                                        <p:tav tm="0">
                                          <p:val>
                                            <p:strVal val="ppt_x"/>
                                          </p:val>
                                        </p:tav>
                                        <p:tav tm="100000">
                                          <p:val>
                                            <p:strVal val="ppt_x"/>
                                          </p:val>
                                        </p:tav>
                                      </p:tavLst>
                                    </p:anim>
                                    <p:anim calcmode="lin" valueType="num">
                                      <p:cBhvr>
                                        <p:cTn id="139" dur="664" tmFilter="0.0,0.0;0.25,0.07;0.50,0.2;0.75,0.467;1.0,1.0">
                                          <p:stCondLst>
                                            <p:cond delay="0"/>
                                          </p:stCondLst>
                                        </p:cTn>
                                        <p:tgtEl>
                                          <p:spTgt spid="7"/>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40" dur="664" tmFilter="0, 0; 0.125,0.2665; 0.25,0.4; 0.375,0.465; 0.5,0.5;  0.625,0.535; 0.75,0.6; 0.875,0.7335; 1,1">
                                          <p:stCondLst>
                                            <p:cond delay="664"/>
                                          </p:stCondLst>
                                        </p:cTn>
                                        <p:tgtEl>
                                          <p:spTgt spid="7"/>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41" dur="332" tmFilter="0, 0; 0.125,0.2665; 0.25,0.4; 0.375,0.465; 0.5,0.5;  0.625,0.535; 0.75,0.6; 0.875,0.7335; 1,1">
                                          <p:stCondLst>
                                            <p:cond delay="1324"/>
                                          </p:stCondLst>
                                        </p:cTn>
                                        <p:tgtEl>
                                          <p:spTgt spid="7"/>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42" dur="164" tmFilter="0, 0; 0.125,0.2665; 0.25,0.4; 0.375,0.465; 0.5,0.5;  0.625,0.535; 0.75,0.6; 0.875,0.7335; 1,1">
                                          <p:stCondLst>
                                            <p:cond delay="1656"/>
                                          </p:stCondLst>
                                        </p:cTn>
                                        <p:tgtEl>
                                          <p:spTgt spid="7"/>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43" dur="180" accel="50000">
                                          <p:stCondLst>
                                            <p:cond delay="1820"/>
                                          </p:stCondLst>
                                        </p:cTn>
                                        <p:tgtEl>
                                          <p:spTgt spid="7"/>
                                        </p:tgtEl>
                                        <p:attrNameLst>
                                          <p:attrName>ppt_y</p:attrName>
                                        </p:attrNameLst>
                                      </p:cBhvr>
                                      <p:tavLst>
                                        <p:tav tm="0">
                                          <p:val>
                                            <p:strVal val="ppt_y"/>
                                          </p:val>
                                        </p:tav>
                                        <p:tav tm="100000">
                                          <p:val>
                                            <p:strVal val="ppt_y+ppt_h"/>
                                          </p:val>
                                        </p:tav>
                                      </p:tavLst>
                                    </p:anim>
                                    <p:animScale>
                                      <p:cBhvr>
                                        <p:cTn id="144" dur="26">
                                          <p:stCondLst>
                                            <p:cond delay="620"/>
                                          </p:stCondLst>
                                        </p:cTn>
                                        <p:tgtEl>
                                          <p:spTgt spid="7"/>
                                        </p:tgtEl>
                                      </p:cBhvr>
                                      <p:to x="100000" y="60000"/>
                                    </p:animScale>
                                    <p:animScale>
                                      <p:cBhvr>
                                        <p:cTn id="145" dur="166" decel="50000">
                                          <p:stCondLst>
                                            <p:cond delay="646"/>
                                          </p:stCondLst>
                                        </p:cTn>
                                        <p:tgtEl>
                                          <p:spTgt spid="7"/>
                                        </p:tgtEl>
                                      </p:cBhvr>
                                      <p:to x="100000" y="100000"/>
                                    </p:animScale>
                                    <p:animScale>
                                      <p:cBhvr>
                                        <p:cTn id="146" dur="26">
                                          <p:stCondLst>
                                            <p:cond delay="1312"/>
                                          </p:stCondLst>
                                        </p:cTn>
                                        <p:tgtEl>
                                          <p:spTgt spid="7"/>
                                        </p:tgtEl>
                                      </p:cBhvr>
                                      <p:to x="100000" y="80000"/>
                                    </p:animScale>
                                    <p:animScale>
                                      <p:cBhvr>
                                        <p:cTn id="147" dur="166" decel="50000">
                                          <p:stCondLst>
                                            <p:cond delay="1338"/>
                                          </p:stCondLst>
                                        </p:cTn>
                                        <p:tgtEl>
                                          <p:spTgt spid="7"/>
                                        </p:tgtEl>
                                      </p:cBhvr>
                                      <p:to x="100000" y="100000"/>
                                    </p:animScale>
                                    <p:animScale>
                                      <p:cBhvr>
                                        <p:cTn id="148" dur="26">
                                          <p:stCondLst>
                                            <p:cond delay="1642"/>
                                          </p:stCondLst>
                                        </p:cTn>
                                        <p:tgtEl>
                                          <p:spTgt spid="7"/>
                                        </p:tgtEl>
                                      </p:cBhvr>
                                      <p:to x="100000" y="90000"/>
                                    </p:animScale>
                                    <p:animScale>
                                      <p:cBhvr>
                                        <p:cTn id="149" dur="166" decel="50000">
                                          <p:stCondLst>
                                            <p:cond delay="1668"/>
                                          </p:stCondLst>
                                        </p:cTn>
                                        <p:tgtEl>
                                          <p:spTgt spid="7"/>
                                        </p:tgtEl>
                                      </p:cBhvr>
                                      <p:to x="100000" y="100000"/>
                                    </p:animScale>
                                    <p:animScale>
                                      <p:cBhvr>
                                        <p:cTn id="150" dur="26">
                                          <p:stCondLst>
                                            <p:cond delay="1808"/>
                                          </p:stCondLst>
                                        </p:cTn>
                                        <p:tgtEl>
                                          <p:spTgt spid="7"/>
                                        </p:tgtEl>
                                      </p:cBhvr>
                                      <p:to x="100000" y="95000"/>
                                    </p:animScale>
                                    <p:animScale>
                                      <p:cBhvr>
                                        <p:cTn id="151" dur="166" decel="50000">
                                          <p:stCondLst>
                                            <p:cond delay="1834"/>
                                          </p:stCondLst>
                                        </p:cTn>
                                        <p:tgtEl>
                                          <p:spTgt spid="7"/>
                                        </p:tgtEl>
                                      </p:cBhvr>
                                      <p:to x="100000" y="100000"/>
                                    </p:animScale>
                                    <p:set>
                                      <p:cBhvr>
                                        <p:cTn id="152" dur="1" fill="hold">
                                          <p:stCondLst>
                                            <p:cond delay="1999"/>
                                          </p:stCondLst>
                                        </p:cTn>
                                        <p:tgtEl>
                                          <p:spTgt spid="7"/>
                                        </p:tgtEl>
                                        <p:attrNameLst>
                                          <p:attrName>style.visibility</p:attrName>
                                        </p:attrNameLst>
                                      </p:cBhvr>
                                      <p:to>
                                        <p:strVal val="hidden"/>
                                      </p:to>
                                    </p:set>
                                  </p:childTnLst>
                                </p:cTn>
                              </p:par>
                              <p:par>
                                <p:cTn id="153" presetID="26" presetClass="exit" presetSubtype="0" fill="hold" grpId="1" nodeType="withEffect">
                                  <p:stCondLst>
                                    <p:cond delay="0"/>
                                  </p:stCondLst>
                                  <p:childTnLst>
                                    <p:animEffect transition="out" filter="wipe(down)">
                                      <p:cBhvr>
                                        <p:cTn id="154" dur="180" accel="50000">
                                          <p:stCondLst>
                                            <p:cond delay="1820"/>
                                          </p:stCondLst>
                                        </p:cTn>
                                        <p:tgtEl>
                                          <p:spTgt spid="8"/>
                                        </p:tgtEl>
                                      </p:cBhvr>
                                    </p:animEffect>
                                    <p:anim calcmode="lin" valueType="num">
                                      <p:cBhvr>
                                        <p:cTn id="155" dur="1822" tmFilter="0,0; 0.14,0.31; 0.43,0.73; 0.71,0.91; 1.0,1.0">
                                          <p:stCondLst>
                                            <p:cond delay="0"/>
                                          </p:stCondLst>
                                        </p:cTn>
                                        <p:tgtEl>
                                          <p:spTgt spid="8"/>
                                        </p:tgtEl>
                                        <p:attrNameLst>
                                          <p:attrName>ppt_x</p:attrName>
                                        </p:attrNameLst>
                                      </p:cBhvr>
                                      <p:tavLst>
                                        <p:tav tm="0">
                                          <p:val>
                                            <p:strVal val="ppt_x"/>
                                          </p:val>
                                        </p:tav>
                                        <p:tav tm="100000">
                                          <p:val>
                                            <p:strVal val="#ppt_x+0.25"/>
                                          </p:val>
                                        </p:tav>
                                      </p:tavLst>
                                    </p:anim>
                                    <p:anim calcmode="lin" valueType="num">
                                      <p:cBhvr>
                                        <p:cTn id="156" dur="178">
                                          <p:stCondLst>
                                            <p:cond delay="1822"/>
                                          </p:stCondLst>
                                        </p:cTn>
                                        <p:tgtEl>
                                          <p:spTgt spid="8"/>
                                        </p:tgtEl>
                                        <p:attrNameLst>
                                          <p:attrName>ppt_x</p:attrName>
                                        </p:attrNameLst>
                                      </p:cBhvr>
                                      <p:tavLst>
                                        <p:tav tm="0">
                                          <p:val>
                                            <p:strVal val="ppt_x"/>
                                          </p:val>
                                        </p:tav>
                                        <p:tav tm="100000">
                                          <p:val>
                                            <p:strVal val="ppt_x"/>
                                          </p:val>
                                        </p:tav>
                                      </p:tavLst>
                                    </p:anim>
                                    <p:anim calcmode="lin" valueType="num">
                                      <p:cBhvr>
                                        <p:cTn id="157" dur="664" tmFilter="0.0,0.0;0.25,0.07;0.50,0.2;0.75,0.467;1.0,1.0">
                                          <p:stCondLst>
                                            <p:cond delay="0"/>
                                          </p:stCondLst>
                                        </p:cTn>
                                        <p:tgtEl>
                                          <p:spTgt spid="8"/>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58" dur="664" tmFilter="0, 0; 0.125,0.2665; 0.25,0.4; 0.375,0.465; 0.5,0.5;  0.625,0.535; 0.75,0.6; 0.875,0.7335; 1,1">
                                          <p:stCondLst>
                                            <p:cond delay="664"/>
                                          </p:stCondLst>
                                        </p:cTn>
                                        <p:tgtEl>
                                          <p:spTgt spid="8"/>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59" dur="332" tmFilter="0, 0; 0.125,0.2665; 0.25,0.4; 0.375,0.465; 0.5,0.5;  0.625,0.535; 0.75,0.6; 0.875,0.7335; 1,1">
                                          <p:stCondLst>
                                            <p:cond delay="1324"/>
                                          </p:stCondLst>
                                        </p:cTn>
                                        <p:tgtEl>
                                          <p:spTgt spid="8"/>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60" dur="164" tmFilter="0, 0; 0.125,0.2665; 0.25,0.4; 0.375,0.465; 0.5,0.5;  0.625,0.535; 0.75,0.6; 0.875,0.7335; 1,1">
                                          <p:stCondLst>
                                            <p:cond delay="1656"/>
                                          </p:stCondLst>
                                        </p:cTn>
                                        <p:tgtEl>
                                          <p:spTgt spid="8"/>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61" dur="180" accel="50000">
                                          <p:stCondLst>
                                            <p:cond delay="1820"/>
                                          </p:stCondLst>
                                        </p:cTn>
                                        <p:tgtEl>
                                          <p:spTgt spid="8"/>
                                        </p:tgtEl>
                                        <p:attrNameLst>
                                          <p:attrName>ppt_y</p:attrName>
                                        </p:attrNameLst>
                                      </p:cBhvr>
                                      <p:tavLst>
                                        <p:tav tm="0">
                                          <p:val>
                                            <p:strVal val="ppt_y"/>
                                          </p:val>
                                        </p:tav>
                                        <p:tav tm="100000">
                                          <p:val>
                                            <p:strVal val="ppt_y+ppt_h"/>
                                          </p:val>
                                        </p:tav>
                                      </p:tavLst>
                                    </p:anim>
                                    <p:animScale>
                                      <p:cBhvr>
                                        <p:cTn id="162" dur="26">
                                          <p:stCondLst>
                                            <p:cond delay="620"/>
                                          </p:stCondLst>
                                        </p:cTn>
                                        <p:tgtEl>
                                          <p:spTgt spid="8"/>
                                        </p:tgtEl>
                                      </p:cBhvr>
                                      <p:to x="100000" y="60000"/>
                                    </p:animScale>
                                    <p:animScale>
                                      <p:cBhvr>
                                        <p:cTn id="163" dur="166" decel="50000">
                                          <p:stCondLst>
                                            <p:cond delay="646"/>
                                          </p:stCondLst>
                                        </p:cTn>
                                        <p:tgtEl>
                                          <p:spTgt spid="8"/>
                                        </p:tgtEl>
                                      </p:cBhvr>
                                      <p:to x="100000" y="100000"/>
                                    </p:animScale>
                                    <p:animScale>
                                      <p:cBhvr>
                                        <p:cTn id="164" dur="26">
                                          <p:stCondLst>
                                            <p:cond delay="1312"/>
                                          </p:stCondLst>
                                        </p:cTn>
                                        <p:tgtEl>
                                          <p:spTgt spid="8"/>
                                        </p:tgtEl>
                                      </p:cBhvr>
                                      <p:to x="100000" y="80000"/>
                                    </p:animScale>
                                    <p:animScale>
                                      <p:cBhvr>
                                        <p:cTn id="165" dur="166" decel="50000">
                                          <p:stCondLst>
                                            <p:cond delay="1338"/>
                                          </p:stCondLst>
                                        </p:cTn>
                                        <p:tgtEl>
                                          <p:spTgt spid="8"/>
                                        </p:tgtEl>
                                      </p:cBhvr>
                                      <p:to x="100000" y="100000"/>
                                    </p:animScale>
                                    <p:animScale>
                                      <p:cBhvr>
                                        <p:cTn id="166" dur="26">
                                          <p:stCondLst>
                                            <p:cond delay="1642"/>
                                          </p:stCondLst>
                                        </p:cTn>
                                        <p:tgtEl>
                                          <p:spTgt spid="8"/>
                                        </p:tgtEl>
                                      </p:cBhvr>
                                      <p:to x="100000" y="90000"/>
                                    </p:animScale>
                                    <p:animScale>
                                      <p:cBhvr>
                                        <p:cTn id="167" dur="166" decel="50000">
                                          <p:stCondLst>
                                            <p:cond delay="1668"/>
                                          </p:stCondLst>
                                        </p:cTn>
                                        <p:tgtEl>
                                          <p:spTgt spid="8"/>
                                        </p:tgtEl>
                                      </p:cBhvr>
                                      <p:to x="100000" y="100000"/>
                                    </p:animScale>
                                    <p:animScale>
                                      <p:cBhvr>
                                        <p:cTn id="168" dur="26">
                                          <p:stCondLst>
                                            <p:cond delay="1808"/>
                                          </p:stCondLst>
                                        </p:cTn>
                                        <p:tgtEl>
                                          <p:spTgt spid="8"/>
                                        </p:tgtEl>
                                      </p:cBhvr>
                                      <p:to x="100000" y="95000"/>
                                    </p:animScale>
                                    <p:animScale>
                                      <p:cBhvr>
                                        <p:cTn id="169" dur="166" decel="50000">
                                          <p:stCondLst>
                                            <p:cond delay="1834"/>
                                          </p:stCondLst>
                                        </p:cTn>
                                        <p:tgtEl>
                                          <p:spTgt spid="8"/>
                                        </p:tgtEl>
                                      </p:cBhvr>
                                      <p:to x="100000" y="100000"/>
                                    </p:animScale>
                                    <p:set>
                                      <p:cBhvr>
                                        <p:cTn id="170" dur="1" fill="hold">
                                          <p:stCondLst>
                                            <p:cond delay="1999"/>
                                          </p:stCondLst>
                                        </p:cTn>
                                        <p:tgtEl>
                                          <p:spTgt spid="8"/>
                                        </p:tgtEl>
                                        <p:attrNameLst>
                                          <p:attrName>style.visibility</p:attrName>
                                        </p:attrNameLst>
                                      </p:cBhvr>
                                      <p:to>
                                        <p:strVal val="hidden"/>
                                      </p:to>
                                    </p:set>
                                  </p:childTnLst>
                                </p:cTn>
                              </p:par>
                              <p:par>
                                <p:cTn id="171" presetID="26" presetClass="exit" presetSubtype="0" fill="hold" grpId="1" nodeType="withEffect">
                                  <p:stCondLst>
                                    <p:cond delay="0"/>
                                  </p:stCondLst>
                                  <p:childTnLst>
                                    <p:animEffect transition="out" filter="wipe(down)">
                                      <p:cBhvr>
                                        <p:cTn id="172" dur="180" accel="50000">
                                          <p:stCondLst>
                                            <p:cond delay="1820"/>
                                          </p:stCondLst>
                                        </p:cTn>
                                        <p:tgtEl>
                                          <p:spTgt spid="12"/>
                                        </p:tgtEl>
                                      </p:cBhvr>
                                    </p:animEffect>
                                    <p:anim calcmode="lin" valueType="num">
                                      <p:cBhvr>
                                        <p:cTn id="173" dur="1822" tmFilter="0,0; 0.14,0.31; 0.43,0.73; 0.71,0.91; 1.0,1.0">
                                          <p:stCondLst>
                                            <p:cond delay="0"/>
                                          </p:stCondLst>
                                        </p:cTn>
                                        <p:tgtEl>
                                          <p:spTgt spid="12"/>
                                        </p:tgtEl>
                                        <p:attrNameLst>
                                          <p:attrName>ppt_x</p:attrName>
                                        </p:attrNameLst>
                                      </p:cBhvr>
                                      <p:tavLst>
                                        <p:tav tm="0">
                                          <p:val>
                                            <p:strVal val="ppt_x"/>
                                          </p:val>
                                        </p:tav>
                                        <p:tav tm="100000">
                                          <p:val>
                                            <p:strVal val="#ppt_x+0.25"/>
                                          </p:val>
                                        </p:tav>
                                      </p:tavLst>
                                    </p:anim>
                                    <p:anim calcmode="lin" valueType="num">
                                      <p:cBhvr>
                                        <p:cTn id="174" dur="178">
                                          <p:stCondLst>
                                            <p:cond delay="1822"/>
                                          </p:stCondLst>
                                        </p:cTn>
                                        <p:tgtEl>
                                          <p:spTgt spid="12"/>
                                        </p:tgtEl>
                                        <p:attrNameLst>
                                          <p:attrName>ppt_x</p:attrName>
                                        </p:attrNameLst>
                                      </p:cBhvr>
                                      <p:tavLst>
                                        <p:tav tm="0">
                                          <p:val>
                                            <p:strVal val="ppt_x"/>
                                          </p:val>
                                        </p:tav>
                                        <p:tav tm="100000">
                                          <p:val>
                                            <p:strVal val="ppt_x"/>
                                          </p:val>
                                        </p:tav>
                                      </p:tavLst>
                                    </p:anim>
                                    <p:anim calcmode="lin" valueType="num">
                                      <p:cBhvr>
                                        <p:cTn id="175" dur="664" tmFilter="0.0,0.0;0.25,0.07;0.50,0.2;0.75,0.467;1.0,1.0">
                                          <p:stCondLst>
                                            <p:cond delay="0"/>
                                          </p:stCondLst>
                                        </p:cTn>
                                        <p:tgtEl>
                                          <p:spTgt spid="12"/>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76" dur="664" tmFilter="0, 0; 0.125,0.2665; 0.25,0.4; 0.375,0.465; 0.5,0.5;  0.625,0.535; 0.75,0.6; 0.875,0.7335; 1,1">
                                          <p:stCondLst>
                                            <p:cond delay="664"/>
                                          </p:stCondLst>
                                        </p:cTn>
                                        <p:tgtEl>
                                          <p:spTgt spid="12"/>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77" dur="332" tmFilter="0, 0; 0.125,0.2665; 0.25,0.4; 0.375,0.465; 0.5,0.5;  0.625,0.535; 0.75,0.6; 0.875,0.7335; 1,1">
                                          <p:stCondLst>
                                            <p:cond delay="1324"/>
                                          </p:stCondLst>
                                        </p:cTn>
                                        <p:tgtEl>
                                          <p:spTgt spid="12"/>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78" dur="164" tmFilter="0, 0; 0.125,0.2665; 0.25,0.4; 0.375,0.465; 0.5,0.5;  0.625,0.535; 0.75,0.6; 0.875,0.7335; 1,1">
                                          <p:stCondLst>
                                            <p:cond delay="1656"/>
                                          </p:stCondLst>
                                        </p:cTn>
                                        <p:tgtEl>
                                          <p:spTgt spid="12"/>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79" dur="180" accel="50000">
                                          <p:stCondLst>
                                            <p:cond delay="1820"/>
                                          </p:stCondLst>
                                        </p:cTn>
                                        <p:tgtEl>
                                          <p:spTgt spid="12"/>
                                        </p:tgtEl>
                                        <p:attrNameLst>
                                          <p:attrName>ppt_y</p:attrName>
                                        </p:attrNameLst>
                                      </p:cBhvr>
                                      <p:tavLst>
                                        <p:tav tm="0">
                                          <p:val>
                                            <p:strVal val="ppt_y"/>
                                          </p:val>
                                        </p:tav>
                                        <p:tav tm="100000">
                                          <p:val>
                                            <p:strVal val="ppt_y+ppt_h"/>
                                          </p:val>
                                        </p:tav>
                                      </p:tavLst>
                                    </p:anim>
                                    <p:animScale>
                                      <p:cBhvr>
                                        <p:cTn id="180" dur="26">
                                          <p:stCondLst>
                                            <p:cond delay="620"/>
                                          </p:stCondLst>
                                        </p:cTn>
                                        <p:tgtEl>
                                          <p:spTgt spid="12"/>
                                        </p:tgtEl>
                                      </p:cBhvr>
                                      <p:to x="100000" y="60000"/>
                                    </p:animScale>
                                    <p:animScale>
                                      <p:cBhvr>
                                        <p:cTn id="181" dur="166" decel="50000">
                                          <p:stCondLst>
                                            <p:cond delay="646"/>
                                          </p:stCondLst>
                                        </p:cTn>
                                        <p:tgtEl>
                                          <p:spTgt spid="12"/>
                                        </p:tgtEl>
                                      </p:cBhvr>
                                      <p:to x="100000" y="100000"/>
                                    </p:animScale>
                                    <p:animScale>
                                      <p:cBhvr>
                                        <p:cTn id="182" dur="26">
                                          <p:stCondLst>
                                            <p:cond delay="1312"/>
                                          </p:stCondLst>
                                        </p:cTn>
                                        <p:tgtEl>
                                          <p:spTgt spid="12"/>
                                        </p:tgtEl>
                                      </p:cBhvr>
                                      <p:to x="100000" y="80000"/>
                                    </p:animScale>
                                    <p:animScale>
                                      <p:cBhvr>
                                        <p:cTn id="183" dur="166" decel="50000">
                                          <p:stCondLst>
                                            <p:cond delay="1338"/>
                                          </p:stCondLst>
                                        </p:cTn>
                                        <p:tgtEl>
                                          <p:spTgt spid="12"/>
                                        </p:tgtEl>
                                      </p:cBhvr>
                                      <p:to x="100000" y="100000"/>
                                    </p:animScale>
                                    <p:animScale>
                                      <p:cBhvr>
                                        <p:cTn id="184" dur="26">
                                          <p:stCondLst>
                                            <p:cond delay="1642"/>
                                          </p:stCondLst>
                                        </p:cTn>
                                        <p:tgtEl>
                                          <p:spTgt spid="12"/>
                                        </p:tgtEl>
                                      </p:cBhvr>
                                      <p:to x="100000" y="90000"/>
                                    </p:animScale>
                                    <p:animScale>
                                      <p:cBhvr>
                                        <p:cTn id="185" dur="166" decel="50000">
                                          <p:stCondLst>
                                            <p:cond delay="1668"/>
                                          </p:stCondLst>
                                        </p:cTn>
                                        <p:tgtEl>
                                          <p:spTgt spid="12"/>
                                        </p:tgtEl>
                                      </p:cBhvr>
                                      <p:to x="100000" y="100000"/>
                                    </p:animScale>
                                    <p:animScale>
                                      <p:cBhvr>
                                        <p:cTn id="186" dur="26">
                                          <p:stCondLst>
                                            <p:cond delay="1808"/>
                                          </p:stCondLst>
                                        </p:cTn>
                                        <p:tgtEl>
                                          <p:spTgt spid="12"/>
                                        </p:tgtEl>
                                      </p:cBhvr>
                                      <p:to x="100000" y="95000"/>
                                    </p:animScale>
                                    <p:animScale>
                                      <p:cBhvr>
                                        <p:cTn id="187" dur="166" decel="50000">
                                          <p:stCondLst>
                                            <p:cond delay="1834"/>
                                          </p:stCondLst>
                                        </p:cTn>
                                        <p:tgtEl>
                                          <p:spTgt spid="12"/>
                                        </p:tgtEl>
                                      </p:cBhvr>
                                      <p:to x="100000" y="100000"/>
                                    </p:animScale>
                                    <p:set>
                                      <p:cBhvr>
                                        <p:cTn id="188" dur="1" fill="hold">
                                          <p:stCondLst>
                                            <p:cond delay="1999"/>
                                          </p:stCondLst>
                                        </p:cTn>
                                        <p:tgtEl>
                                          <p:spTgt spid="12"/>
                                        </p:tgtEl>
                                        <p:attrNameLst>
                                          <p:attrName>style.visibility</p:attrName>
                                        </p:attrNameLst>
                                      </p:cBhvr>
                                      <p:to>
                                        <p:strVal val="hidden"/>
                                      </p:to>
                                    </p:set>
                                  </p:childTnLst>
                                </p:cTn>
                              </p:par>
                              <p:par>
                                <p:cTn id="189" presetID="26" presetClass="exit" presetSubtype="0" fill="hold" grpId="1" nodeType="withEffect">
                                  <p:stCondLst>
                                    <p:cond delay="0"/>
                                  </p:stCondLst>
                                  <p:childTnLst>
                                    <p:animEffect transition="out" filter="wipe(down)">
                                      <p:cBhvr>
                                        <p:cTn id="190" dur="180" accel="50000">
                                          <p:stCondLst>
                                            <p:cond delay="1820"/>
                                          </p:stCondLst>
                                        </p:cTn>
                                        <p:tgtEl>
                                          <p:spTgt spid="11"/>
                                        </p:tgtEl>
                                      </p:cBhvr>
                                    </p:animEffect>
                                    <p:anim calcmode="lin" valueType="num">
                                      <p:cBhvr>
                                        <p:cTn id="191" dur="1822" tmFilter="0,0; 0.14,0.31; 0.43,0.73; 0.71,0.91; 1.0,1.0">
                                          <p:stCondLst>
                                            <p:cond delay="0"/>
                                          </p:stCondLst>
                                        </p:cTn>
                                        <p:tgtEl>
                                          <p:spTgt spid="11"/>
                                        </p:tgtEl>
                                        <p:attrNameLst>
                                          <p:attrName>ppt_x</p:attrName>
                                        </p:attrNameLst>
                                      </p:cBhvr>
                                      <p:tavLst>
                                        <p:tav tm="0">
                                          <p:val>
                                            <p:strVal val="ppt_x"/>
                                          </p:val>
                                        </p:tav>
                                        <p:tav tm="100000">
                                          <p:val>
                                            <p:strVal val="#ppt_x+0.25"/>
                                          </p:val>
                                        </p:tav>
                                      </p:tavLst>
                                    </p:anim>
                                    <p:anim calcmode="lin" valueType="num">
                                      <p:cBhvr>
                                        <p:cTn id="192" dur="178">
                                          <p:stCondLst>
                                            <p:cond delay="1822"/>
                                          </p:stCondLst>
                                        </p:cTn>
                                        <p:tgtEl>
                                          <p:spTgt spid="11"/>
                                        </p:tgtEl>
                                        <p:attrNameLst>
                                          <p:attrName>ppt_x</p:attrName>
                                        </p:attrNameLst>
                                      </p:cBhvr>
                                      <p:tavLst>
                                        <p:tav tm="0">
                                          <p:val>
                                            <p:strVal val="ppt_x"/>
                                          </p:val>
                                        </p:tav>
                                        <p:tav tm="100000">
                                          <p:val>
                                            <p:strVal val="ppt_x"/>
                                          </p:val>
                                        </p:tav>
                                      </p:tavLst>
                                    </p:anim>
                                    <p:anim calcmode="lin" valueType="num">
                                      <p:cBhvr>
                                        <p:cTn id="193" dur="664" tmFilter="0.0,0.0;0.25,0.07;0.50,0.2;0.75,0.467;1.0,1.0">
                                          <p:stCondLst>
                                            <p:cond delay="0"/>
                                          </p:stCondLst>
                                        </p:cTn>
                                        <p:tgtEl>
                                          <p:spTgt spid="11"/>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94" dur="664" tmFilter="0, 0; 0.125,0.2665; 0.25,0.4; 0.375,0.465; 0.5,0.5;  0.625,0.535; 0.75,0.6; 0.875,0.7335; 1,1">
                                          <p:stCondLst>
                                            <p:cond delay="664"/>
                                          </p:stCondLst>
                                        </p:cTn>
                                        <p:tgtEl>
                                          <p:spTgt spid="11"/>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95" dur="332" tmFilter="0, 0; 0.125,0.2665; 0.25,0.4; 0.375,0.465; 0.5,0.5;  0.625,0.535; 0.75,0.6; 0.875,0.7335; 1,1">
                                          <p:stCondLst>
                                            <p:cond delay="1324"/>
                                          </p:stCondLst>
                                        </p:cTn>
                                        <p:tgtEl>
                                          <p:spTgt spid="11"/>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96" dur="164" tmFilter="0, 0; 0.125,0.2665; 0.25,0.4; 0.375,0.465; 0.5,0.5;  0.625,0.535; 0.75,0.6; 0.875,0.7335; 1,1">
                                          <p:stCondLst>
                                            <p:cond delay="1656"/>
                                          </p:stCondLst>
                                        </p:cTn>
                                        <p:tgtEl>
                                          <p:spTgt spid="11"/>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97" dur="180" accel="50000">
                                          <p:stCondLst>
                                            <p:cond delay="1820"/>
                                          </p:stCondLst>
                                        </p:cTn>
                                        <p:tgtEl>
                                          <p:spTgt spid="11"/>
                                        </p:tgtEl>
                                        <p:attrNameLst>
                                          <p:attrName>ppt_y</p:attrName>
                                        </p:attrNameLst>
                                      </p:cBhvr>
                                      <p:tavLst>
                                        <p:tav tm="0">
                                          <p:val>
                                            <p:strVal val="ppt_y"/>
                                          </p:val>
                                        </p:tav>
                                        <p:tav tm="100000">
                                          <p:val>
                                            <p:strVal val="ppt_y+ppt_h"/>
                                          </p:val>
                                        </p:tav>
                                      </p:tavLst>
                                    </p:anim>
                                    <p:animScale>
                                      <p:cBhvr>
                                        <p:cTn id="198" dur="26">
                                          <p:stCondLst>
                                            <p:cond delay="620"/>
                                          </p:stCondLst>
                                        </p:cTn>
                                        <p:tgtEl>
                                          <p:spTgt spid="11"/>
                                        </p:tgtEl>
                                      </p:cBhvr>
                                      <p:to x="100000" y="60000"/>
                                    </p:animScale>
                                    <p:animScale>
                                      <p:cBhvr>
                                        <p:cTn id="199" dur="166" decel="50000">
                                          <p:stCondLst>
                                            <p:cond delay="646"/>
                                          </p:stCondLst>
                                        </p:cTn>
                                        <p:tgtEl>
                                          <p:spTgt spid="11"/>
                                        </p:tgtEl>
                                      </p:cBhvr>
                                      <p:to x="100000" y="100000"/>
                                    </p:animScale>
                                    <p:animScale>
                                      <p:cBhvr>
                                        <p:cTn id="200" dur="26">
                                          <p:stCondLst>
                                            <p:cond delay="1312"/>
                                          </p:stCondLst>
                                        </p:cTn>
                                        <p:tgtEl>
                                          <p:spTgt spid="11"/>
                                        </p:tgtEl>
                                      </p:cBhvr>
                                      <p:to x="100000" y="80000"/>
                                    </p:animScale>
                                    <p:animScale>
                                      <p:cBhvr>
                                        <p:cTn id="201" dur="166" decel="50000">
                                          <p:stCondLst>
                                            <p:cond delay="1338"/>
                                          </p:stCondLst>
                                        </p:cTn>
                                        <p:tgtEl>
                                          <p:spTgt spid="11"/>
                                        </p:tgtEl>
                                      </p:cBhvr>
                                      <p:to x="100000" y="100000"/>
                                    </p:animScale>
                                    <p:animScale>
                                      <p:cBhvr>
                                        <p:cTn id="202" dur="26">
                                          <p:stCondLst>
                                            <p:cond delay="1642"/>
                                          </p:stCondLst>
                                        </p:cTn>
                                        <p:tgtEl>
                                          <p:spTgt spid="11"/>
                                        </p:tgtEl>
                                      </p:cBhvr>
                                      <p:to x="100000" y="90000"/>
                                    </p:animScale>
                                    <p:animScale>
                                      <p:cBhvr>
                                        <p:cTn id="203" dur="166" decel="50000">
                                          <p:stCondLst>
                                            <p:cond delay="1668"/>
                                          </p:stCondLst>
                                        </p:cTn>
                                        <p:tgtEl>
                                          <p:spTgt spid="11"/>
                                        </p:tgtEl>
                                      </p:cBhvr>
                                      <p:to x="100000" y="100000"/>
                                    </p:animScale>
                                    <p:animScale>
                                      <p:cBhvr>
                                        <p:cTn id="204" dur="26">
                                          <p:stCondLst>
                                            <p:cond delay="1808"/>
                                          </p:stCondLst>
                                        </p:cTn>
                                        <p:tgtEl>
                                          <p:spTgt spid="11"/>
                                        </p:tgtEl>
                                      </p:cBhvr>
                                      <p:to x="100000" y="95000"/>
                                    </p:animScale>
                                    <p:animScale>
                                      <p:cBhvr>
                                        <p:cTn id="205" dur="166" decel="50000">
                                          <p:stCondLst>
                                            <p:cond delay="1834"/>
                                          </p:stCondLst>
                                        </p:cTn>
                                        <p:tgtEl>
                                          <p:spTgt spid="11"/>
                                        </p:tgtEl>
                                      </p:cBhvr>
                                      <p:to x="100000" y="100000"/>
                                    </p:animScale>
                                    <p:set>
                                      <p:cBhvr>
                                        <p:cTn id="206" dur="1" fill="hold">
                                          <p:stCondLst>
                                            <p:cond delay="1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build="allAtOnce"/>
      <p:bldP spid="5" grpId="0"/>
      <p:bldP spid="5" grpId="1"/>
      <p:bldP spid="6" grpId="0"/>
      <p:bldP spid="6" grpId="1"/>
      <p:bldP spid="7" grpId="0"/>
      <p:bldP spid="7" grpId="1"/>
      <p:bldP spid="8" grpId="0"/>
      <p:bldP spid="8" grpId="1"/>
      <p:bldP spid="11" grpId="0"/>
      <p:bldP spid="11" grpId="1"/>
      <p:bldP spid="12" grpId="0"/>
      <p:bldP spid="12"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1346" y="471055"/>
            <a:ext cx="4682836" cy="461665"/>
          </a:xfrm>
          <a:prstGeom prst="rect">
            <a:avLst/>
          </a:prstGeom>
          <a:noFill/>
        </p:spPr>
        <p:txBody>
          <a:bodyPr wrap="square" rtlCol="0">
            <a:spAutoFit/>
          </a:bodyPr>
          <a:lstStyle/>
          <a:p>
            <a:pPr algn="r"/>
            <a:r>
              <a:rPr lang="ar-EG" sz="2400" dirty="0" smtClean="0">
                <a:solidFill>
                  <a:schemeClr val="accent1"/>
                </a:solidFill>
                <a:latin typeface="Simplified Arabic" panose="02020603050405020304" pitchFamily="18" charset="-78"/>
                <a:cs typeface="Simplified Arabic" panose="02020603050405020304" pitchFamily="18" charset="-78"/>
              </a:rPr>
              <a:t>1- استجابه النبات للمس والظلام : </a:t>
            </a:r>
            <a:endParaRPr lang="en-US" sz="2400" dirty="0">
              <a:solidFill>
                <a:schemeClr val="accent1"/>
              </a:solidFill>
              <a:latin typeface="Simplified Arabic" panose="02020603050405020304" pitchFamily="18" charset="-78"/>
              <a:cs typeface="Simplified Arabic" panose="02020603050405020304" pitchFamily="18" charset="-78"/>
            </a:endParaRPr>
          </a:p>
        </p:txBody>
      </p:sp>
      <p:sp>
        <p:nvSpPr>
          <p:cNvPr id="3" name="TextBox 2"/>
          <p:cNvSpPr txBox="1"/>
          <p:nvPr/>
        </p:nvSpPr>
        <p:spPr>
          <a:xfrm>
            <a:off x="5527964" y="1285781"/>
            <a:ext cx="6428509" cy="923330"/>
          </a:xfrm>
          <a:prstGeom prst="rect">
            <a:avLst/>
          </a:prstGeom>
          <a:noFill/>
        </p:spPr>
        <p:txBody>
          <a:bodyPr wrap="square" rtlCol="0">
            <a:spAutoFit/>
          </a:bodyPr>
          <a:lstStyle/>
          <a:p>
            <a:pPr algn="r"/>
            <a:r>
              <a:rPr lang="ar-EG" dirty="0" smtClean="0">
                <a:latin typeface="Simplified Arabic" panose="02020603050405020304" pitchFamily="18" charset="-78"/>
                <a:cs typeface="Simplified Arabic" panose="02020603050405020304" pitchFamily="18" charset="-78"/>
              </a:rPr>
              <a:t>(أ)</a:t>
            </a:r>
            <a:r>
              <a:rPr lang="ar-EG" dirty="0">
                <a:latin typeface="Simplified Arabic" panose="02020603050405020304" pitchFamily="18" charset="-78"/>
                <a:cs typeface="Simplified Arabic" panose="02020603050405020304" pitchFamily="18" charset="-78"/>
              </a:rPr>
              <a:t> لو أنك لمست وريقة من وريقات نبات الست المستحية فإنها تتدلى كما لو كان قد أصابها الذبول ، ثم يتعاقب تدلى ما يجاورها من الوريقات الى أن يعم التأثير كل الوريقات ويتبع ذلك انحناء عنق الورقة فيتدلى بدوره</a:t>
            </a:r>
            <a:endParaRPr lang="en-US" dirty="0">
              <a:latin typeface="Simplified Arabic" panose="02020603050405020304" pitchFamily="18" charset="-78"/>
              <a:cs typeface="Simplified Arabic" panose="02020603050405020304" pitchFamily="18" charset="-78"/>
            </a:endParaRPr>
          </a:p>
        </p:txBody>
      </p:sp>
      <p:sp>
        <p:nvSpPr>
          <p:cNvPr id="4" name="TextBox 3"/>
          <p:cNvSpPr txBox="1"/>
          <p:nvPr/>
        </p:nvSpPr>
        <p:spPr>
          <a:xfrm>
            <a:off x="6913418" y="2580951"/>
            <a:ext cx="5043055" cy="923330"/>
          </a:xfrm>
          <a:prstGeom prst="rect">
            <a:avLst/>
          </a:prstGeom>
          <a:noFill/>
        </p:spPr>
        <p:txBody>
          <a:bodyPr wrap="square" rtlCol="0">
            <a:spAutoFit/>
          </a:bodyPr>
          <a:lstStyle/>
          <a:p>
            <a:pPr algn="r"/>
            <a:r>
              <a:rPr lang="ar-EG" dirty="0" smtClean="0">
                <a:latin typeface="Simplified Arabic" panose="02020603050405020304" pitchFamily="18" charset="-78"/>
                <a:cs typeface="Simplified Arabic" panose="02020603050405020304" pitchFamily="18" charset="-78"/>
              </a:rPr>
              <a:t>(ب)</a:t>
            </a:r>
            <a:r>
              <a:rPr lang="ar-EG" dirty="0">
                <a:latin typeface="Simplified Arabic" panose="02020603050405020304" pitchFamily="18" charset="-78"/>
                <a:cs typeface="Simplified Arabic" panose="02020603050405020304" pitchFamily="18" charset="-78"/>
              </a:rPr>
              <a:t> ولو أنك راقبت وريقات نبات المستحية نهارا ثم ليلا لوجدت انها تكون منبسطة بالنهار ، فإذا ما أقبل الليل تقاربت الوريقات ويعبر عن ذلك ان هناك حركة يقظة ونوم.</a:t>
            </a:r>
            <a:endParaRPr lang="en-US" dirty="0">
              <a:latin typeface="Simplified Arabic" panose="02020603050405020304" pitchFamily="18" charset="-78"/>
              <a:cs typeface="Simplified Arabic" panose="02020603050405020304" pitchFamily="18" charset="-78"/>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510" y="932720"/>
            <a:ext cx="3810000" cy="3590925"/>
          </a:xfrm>
          <a:prstGeom prst="rect">
            <a:avLst/>
          </a:prstGeom>
        </p:spPr>
      </p:pic>
      <p:sp>
        <p:nvSpPr>
          <p:cNvPr id="6" name="TextBox 5"/>
          <p:cNvSpPr txBox="1"/>
          <p:nvPr/>
        </p:nvSpPr>
        <p:spPr>
          <a:xfrm>
            <a:off x="5264728" y="3646482"/>
            <a:ext cx="6719454" cy="1754326"/>
          </a:xfrm>
          <a:prstGeom prst="rect">
            <a:avLst/>
          </a:prstGeom>
          <a:noFill/>
        </p:spPr>
        <p:txBody>
          <a:bodyPr wrap="square" rtlCol="0">
            <a:spAutoFit/>
          </a:bodyPr>
          <a:lstStyle/>
          <a:p>
            <a:pPr algn="r"/>
            <a:r>
              <a:rPr lang="ar-EG" dirty="0">
                <a:latin typeface="Simplified Arabic" panose="02020603050405020304" pitchFamily="18" charset="-78"/>
                <a:cs typeface="Simplified Arabic" panose="02020603050405020304" pitchFamily="18" charset="-78"/>
              </a:rPr>
              <a:t>وتفسر كل من الحركتين على أساس انتفاخ الخلايا ، ذلك ان أوراق نبات المستحية أوراق مركبة ريشية لكل منها محور أولى يحمل فى نهايتة أربعة محاور ثانوية ، يحمل كل منها صفين من الوريقات ، ويوجد انتفاخ فى قاعدة كل محور أولى وثانوى </a:t>
            </a:r>
            <a:r>
              <a:rPr lang="ar-EG" dirty="0" smtClean="0">
                <a:latin typeface="Simplified Arabic" panose="02020603050405020304" pitchFamily="18" charset="-78"/>
                <a:cs typeface="Simplified Arabic" panose="02020603050405020304" pitchFamily="18" charset="-78"/>
              </a:rPr>
              <a:t>ووريقة </a:t>
            </a:r>
            <a:r>
              <a:rPr lang="ar-EG" dirty="0">
                <a:latin typeface="Simplified Arabic" panose="02020603050405020304" pitchFamily="18" charset="-78"/>
                <a:cs typeface="Simplified Arabic" panose="02020603050405020304" pitchFamily="18" charset="-78"/>
              </a:rPr>
              <a:t> وتلعب الأنتفاخات دور المفاصل فى الحركة اذ يتقلص سطحها السفلى باللمس أو الظلام ويؤدى الى زيادة النفاذية من خلاياه فيخرج منها الماء الى الانسجة المجاورة ، ومن ثم ترتخى ولكنها تستعيد الماء بعد زوال التنبيه</a:t>
            </a: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205499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heel(1)">
                                      <p:cBhvr>
                                        <p:cTn id="22" dur="20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500" fill="hold"/>
                                        <p:tgtEl>
                                          <p:spTgt spid="5"/>
                                        </p:tgtEl>
                                        <p:attrNameLst>
                                          <p:attrName>ppt_w</p:attrName>
                                        </p:attrNameLst>
                                      </p:cBhvr>
                                      <p:tavLst>
                                        <p:tav tm="0">
                                          <p:val>
                                            <p:fltVal val="0"/>
                                          </p:val>
                                        </p:tav>
                                        <p:tav tm="100000">
                                          <p:val>
                                            <p:strVal val="#ppt_w"/>
                                          </p:val>
                                        </p:tav>
                                      </p:tavLst>
                                    </p:anim>
                                    <p:anim calcmode="lin" valueType="num">
                                      <p:cBhvr>
                                        <p:cTn id="28" dur="500" fill="hold"/>
                                        <p:tgtEl>
                                          <p:spTgt spid="5"/>
                                        </p:tgtEl>
                                        <p:attrNameLst>
                                          <p:attrName>ppt_h</p:attrName>
                                        </p:attrNameLst>
                                      </p:cBhvr>
                                      <p:tavLst>
                                        <p:tav tm="0">
                                          <p:val>
                                            <p:fltVal val="0"/>
                                          </p:val>
                                        </p:tav>
                                        <p:tav tm="100000">
                                          <p:val>
                                            <p:strVal val="#ppt_h"/>
                                          </p:val>
                                        </p:tav>
                                      </p:tavLst>
                                    </p:anim>
                                    <p:animEffect transition="in" filter="fade">
                                      <p:cBhvr>
                                        <p:cTn id="29" dur="5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26" presetClass="exit" presetSubtype="0" fill="hold" grpId="1" nodeType="clickEffect">
                                  <p:stCondLst>
                                    <p:cond delay="0"/>
                                  </p:stCondLst>
                                  <p:childTnLst>
                                    <p:animEffect transition="out" filter="wipe(down)">
                                      <p:cBhvr>
                                        <p:cTn id="33" dur="180" accel="50000">
                                          <p:stCondLst>
                                            <p:cond delay="1820"/>
                                          </p:stCondLst>
                                        </p:cTn>
                                        <p:tgtEl>
                                          <p:spTgt spid="2"/>
                                        </p:tgtEl>
                                      </p:cBhvr>
                                    </p:animEffect>
                                    <p:anim calcmode="lin" valueType="num">
                                      <p:cBhvr>
                                        <p:cTn id="34" dur="1822" tmFilter="0,0; 0.14,0.31; 0.43,0.73; 0.71,0.91; 1.0,1.0">
                                          <p:stCondLst>
                                            <p:cond delay="0"/>
                                          </p:stCondLst>
                                        </p:cTn>
                                        <p:tgtEl>
                                          <p:spTgt spid="2"/>
                                        </p:tgtEl>
                                        <p:attrNameLst>
                                          <p:attrName>ppt_x</p:attrName>
                                        </p:attrNameLst>
                                      </p:cBhvr>
                                      <p:tavLst>
                                        <p:tav tm="0">
                                          <p:val>
                                            <p:strVal val="ppt_x"/>
                                          </p:val>
                                        </p:tav>
                                        <p:tav tm="100000">
                                          <p:val>
                                            <p:strVal val="#ppt_x+0.25"/>
                                          </p:val>
                                        </p:tav>
                                      </p:tavLst>
                                    </p:anim>
                                    <p:anim calcmode="lin" valueType="num">
                                      <p:cBhvr>
                                        <p:cTn id="35" dur="178">
                                          <p:stCondLst>
                                            <p:cond delay="1822"/>
                                          </p:stCondLst>
                                        </p:cTn>
                                        <p:tgtEl>
                                          <p:spTgt spid="2"/>
                                        </p:tgtEl>
                                        <p:attrNameLst>
                                          <p:attrName>ppt_x</p:attrName>
                                        </p:attrNameLst>
                                      </p:cBhvr>
                                      <p:tavLst>
                                        <p:tav tm="0">
                                          <p:val>
                                            <p:strVal val="ppt_x"/>
                                          </p:val>
                                        </p:tav>
                                        <p:tav tm="100000">
                                          <p:val>
                                            <p:strVal val="ppt_x"/>
                                          </p:val>
                                        </p:tav>
                                      </p:tavLst>
                                    </p:anim>
                                    <p:anim calcmode="lin" valueType="num">
                                      <p:cBhvr>
                                        <p:cTn id="36" dur="664" tmFilter="0.0,0.0;0.25,0.07;0.50,0.2;0.75,0.467;1.0,1.0">
                                          <p:stCondLst>
                                            <p:cond delay="0"/>
                                          </p:stCondLst>
                                        </p:cTn>
                                        <p:tgtEl>
                                          <p:spTgt spid="2"/>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37" dur="664" tmFilter="0, 0; 0.125,0.2665; 0.25,0.4; 0.375,0.465; 0.5,0.5;  0.625,0.535; 0.75,0.6; 0.875,0.7335; 1,1">
                                          <p:stCondLst>
                                            <p:cond delay="664"/>
                                          </p:stCondLst>
                                        </p:cTn>
                                        <p:tgtEl>
                                          <p:spTgt spid="2"/>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38" dur="332" tmFilter="0, 0; 0.125,0.2665; 0.25,0.4; 0.375,0.465; 0.5,0.5;  0.625,0.535; 0.75,0.6; 0.875,0.7335; 1,1">
                                          <p:stCondLst>
                                            <p:cond delay="1324"/>
                                          </p:stCondLst>
                                        </p:cTn>
                                        <p:tgtEl>
                                          <p:spTgt spid="2"/>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39" dur="164" tmFilter="0, 0; 0.125,0.2665; 0.25,0.4; 0.375,0.465; 0.5,0.5;  0.625,0.535; 0.75,0.6; 0.875,0.7335; 1,1">
                                          <p:stCondLst>
                                            <p:cond delay="1656"/>
                                          </p:stCondLst>
                                        </p:cTn>
                                        <p:tgtEl>
                                          <p:spTgt spid="2"/>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40" dur="180" accel="50000">
                                          <p:stCondLst>
                                            <p:cond delay="1820"/>
                                          </p:stCondLst>
                                        </p:cTn>
                                        <p:tgtEl>
                                          <p:spTgt spid="2"/>
                                        </p:tgtEl>
                                        <p:attrNameLst>
                                          <p:attrName>ppt_y</p:attrName>
                                        </p:attrNameLst>
                                      </p:cBhvr>
                                      <p:tavLst>
                                        <p:tav tm="0">
                                          <p:val>
                                            <p:strVal val="ppt_y"/>
                                          </p:val>
                                        </p:tav>
                                        <p:tav tm="100000">
                                          <p:val>
                                            <p:strVal val="ppt_y+ppt_h"/>
                                          </p:val>
                                        </p:tav>
                                      </p:tavLst>
                                    </p:anim>
                                    <p:animScale>
                                      <p:cBhvr>
                                        <p:cTn id="41" dur="26">
                                          <p:stCondLst>
                                            <p:cond delay="620"/>
                                          </p:stCondLst>
                                        </p:cTn>
                                        <p:tgtEl>
                                          <p:spTgt spid="2"/>
                                        </p:tgtEl>
                                      </p:cBhvr>
                                      <p:to x="100000" y="60000"/>
                                    </p:animScale>
                                    <p:animScale>
                                      <p:cBhvr>
                                        <p:cTn id="42" dur="166" decel="50000">
                                          <p:stCondLst>
                                            <p:cond delay="646"/>
                                          </p:stCondLst>
                                        </p:cTn>
                                        <p:tgtEl>
                                          <p:spTgt spid="2"/>
                                        </p:tgtEl>
                                      </p:cBhvr>
                                      <p:to x="100000" y="100000"/>
                                    </p:animScale>
                                    <p:animScale>
                                      <p:cBhvr>
                                        <p:cTn id="43" dur="26">
                                          <p:stCondLst>
                                            <p:cond delay="1312"/>
                                          </p:stCondLst>
                                        </p:cTn>
                                        <p:tgtEl>
                                          <p:spTgt spid="2"/>
                                        </p:tgtEl>
                                      </p:cBhvr>
                                      <p:to x="100000" y="80000"/>
                                    </p:animScale>
                                    <p:animScale>
                                      <p:cBhvr>
                                        <p:cTn id="44" dur="166" decel="50000">
                                          <p:stCondLst>
                                            <p:cond delay="1338"/>
                                          </p:stCondLst>
                                        </p:cTn>
                                        <p:tgtEl>
                                          <p:spTgt spid="2"/>
                                        </p:tgtEl>
                                      </p:cBhvr>
                                      <p:to x="100000" y="100000"/>
                                    </p:animScale>
                                    <p:animScale>
                                      <p:cBhvr>
                                        <p:cTn id="45" dur="26">
                                          <p:stCondLst>
                                            <p:cond delay="1642"/>
                                          </p:stCondLst>
                                        </p:cTn>
                                        <p:tgtEl>
                                          <p:spTgt spid="2"/>
                                        </p:tgtEl>
                                      </p:cBhvr>
                                      <p:to x="100000" y="90000"/>
                                    </p:animScale>
                                    <p:animScale>
                                      <p:cBhvr>
                                        <p:cTn id="46" dur="166" decel="50000">
                                          <p:stCondLst>
                                            <p:cond delay="1668"/>
                                          </p:stCondLst>
                                        </p:cTn>
                                        <p:tgtEl>
                                          <p:spTgt spid="2"/>
                                        </p:tgtEl>
                                      </p:cBhvr>
                                      <p:to x="100000" y="100000"/>
                                    </p:animScale>
                                    <p:animScale>
                                      <p:cBhvr>
                                        <p:cTn id="47" dur="26">
                                          <p:stCondLst>
                                            <p:cond delay="1808"/>
                                          </p:stCondLst>
                                        </p:cTn>
                                        <p:tgtEl>
                                          <p:spTgt spid="2"/>
                                        </p:tgtEl>
                                      </p:cBhvr>
                                      <p:to x="100000" y="95000"/>
                                    </p:animScale>
                                    <p:animScale>
                                      <p:cBhvr>
                                        <p:cTn id="48" dur="166" decel="50000">
                                          <p:stCondLst>
                                            <p:cond delay="1834"/>
                                          </p:stCondLst>
                                        </p:cTn>
                                        <p:tgtEl>
                                          <p:spTgt spid="2"/>
                                        </p:tgtEl>
                                      </p:cBhvr>
                                      <p:to x="100000" y="100000"/>
                                    </p:animScale>
                                    <p:set>
                                      <p:cBhvr>
                                        <p:cTn id="49" dur="1" fill="hold">
                                          <p:stCondLst>
                                            <p:cond delay="1999"/>
                                          </p:stCondLst>
                                        </p:cTn>
                                        <p:tgtEl>
                                          <p:spTgt spid="2"/>
                                        </p:tgtEl>
                                        <p:attrNameLst>
                                          <p:attrName>style.visibility</p:attrName>
                                        </p:attrNameLst>
                                      </p:cBhvr>
                                      <p:to>
                                        <p:strVal val="hidden"/>
                                      </p:to>
                                    </p:set>
                                  </p:childTnLst>
                                </p:cTn>
                              </p:par>
                              <p:par>
                                <p:cTn id="50" presetID="26" presetClass="exit" presetSubtype="0" fill="hold" grpId="0" nodeType="withEffect">
                                  <p:stCondLst>
                                    <p:cond delay="0"/>
                                  </p:stCondLst>
                                  <p:childTnLst>
                                    <p:animEffect transition="out" filter="wipe(down)">
                                      <p:cBhvr>
                                        <p:cTn id="51" dur="180" accel="50000">
                                          <p:stCondLst>
                                            <p:cond delay="1820"/>
                                          </p:stCondLst>
                                        </p:cTn>
                                        <p:tgtEl>
                                          <p:spTgt spid="3">
                                            <p:txEl>
                                              <p:pRg st="0" end="0"/>
                                            </p:txEl>
                                          </p:spTgt>
                                        </p:tgtEl>
                                      </p:cBhvr>
                                    </p:animEffect>
                                    <p:anim calcmode="lin" valueType="num">
                                      <p:cBhvr>
                                        <p:cTn id="52" dur="1822" tmFilter="0,0; 0.14,0.31; 0.43,0.73; 0.71,0.91; 1.0,1.0">
                                          <p:stCondLst>
                                            <p:cond delay="0"/>
                                          </p:stCondLst>
                                        </p:cTn>
                                        <p:tgtEl>
                                          <p:spTgt spid="3">
                                            <p:txEl>
                                              <p:pRg st="0" end="0"/>
                                            </p:txEl>
                                          </p:spTgt>
                                        </p:tgtEl>
                                        <p:attrNameLst>
                                          <p:attrName>ppt_x</p:attrName>
                                        </p:attrNameLst>
                                      </p:cBhvr>
                                      <p:tavLst>
                                        <p:tav tm="0">
                                          <p:val>
                                            <p:strVal val="ppt_x"/>
                                          </p:val>
                                        </p:tav>
                                        <p:tav tm="100000">
                                          <p:val>
                                            <p:strVal val="#ppt_x+0.25"/>
                                          </p:val>
                                        </p:tav>
                                      </p:tavLst>
                                    </p:anim>
                                    <p:anim calcmode="lin" valueType="num">
                                      <p:cBhvr>
                                        <p:cTn id="53" dur="178">
                                          <p:stCondLst>
                                            <p:cond delay="1822"/>
                                          </p:stCondLst>
                                        </p:cTn>
                                        <p:tgtEl>
                                          <p:spTgt spid="3">
                                            <p:txEl>
                                              <p:pRg st="0" end="0"/>
                                            </p:txEl>
                                          </p:spTgt>
                                        </p:tgtEl>
                                        <p:attrNameLst>
                                          <p:attrName>ppt_x</p:attrName>
                                        </p:attrNameLst>
                                      </p:cBhvr>
                                      <p:tavLst>
                                        <p:tav tm="0">
                                          <p:val>
                                            <p:strVal val="ppt_x"/>
                                          </p:val>
                                        </p:tav>
                                        <p:tav tm="100000">
                                          <p:val>
                                            <p:strVal val="ppt_x"/>
                                          </p:val>
                                        </p:tav>
                                      </p:tavLst>
                                    </p:anim>
                                    <p:anim calcmode="lin" valueType="num">
                                      <p:cBhvr>
                                        <p:cTn id="54" dur="664" tmFilter="0.0,0.0;0.25,0.07;0.50,0.2;0.75,0.467;1.0,1.0">
                                          <p:stCondLst>
                                            <p:cond delay="0"/>
                                          </p:stCondLst>
                                        </p:cTn>
                                        <p:tgtEl>
                                          <p:spTgt spid="3">
                                            <p:txEl>
                                              <p:pRg st="0" end="0"/>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55" dur="664" tmFilter="0, 0; 0.125,0.2665; 0.25,0.4; 0.375,0.465; 0.5,0.5;  0.625,0.535; 0.75,0.6; 0.875,0.7335; 1,1">
                                          <p:stCondLst>
                                            <p:cond delay="664"/>
                                          </p:stCondLst>
                                        </p:cTn>
                                        <p:tgtEl>
                                          <p:spTgt spid="3">
                                            <p:txEl>
                                              <p:pRg st="0" end="0"/>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56" dur="332" tmFilter="0, 0; 0.125,0.2665; 0.25,0.4; 0.375,0.465; 0.5,0.5;  0.625,0.535; 0.75,0.6; 0.875,0.7335; 1,1">
                                          <p:stCondLst>
                                            <p:cond delay="1324"/>
                                          </p:stCondLst>
                                        </p:cTn>
                                        <p:tgtEl>
                                          <p:spTgt spid="3">
                                            <p:txEl>
                                              <p:pRg st="0" end="0"/>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57" dur="164" tmFilter="0, 0; 0.125,0.2665; 0.25,0.4; 0.375,0.465; 0.5,0.5;  0.625,0.535; 0.75,0.6; 0.875,0.7335; 1,1">
                                          <p:stCondLst>
                                            <p:cond delay="1656"/>
                                          </p:stCondLst>
                                        </p:cTn>
                                        <p:tgtEl>
                                          <p:spTgt spid="3">
                                            <p:txEl>
                                              <p:pRg st="0" end="0"/>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58" dur="180" accel="50000">
                                          <p:stCondLst>
                                            <p:cond delay="1820"/>
                                          </p:stCondLst>
                                        </p:cTn>
                                        <p:tgtEl>
                                          <p:spTgt spid="3">
                                            <p:txEl>
                                              <p:pRg st="0" end="0"/>
                                            </p:txEl>
                                          </p:spTgt>
                                        </p:tgtEl>
                                        <p:attrNameLst>
                                          <p:attrName>ppt_y</p:attrName>
                                        </p:attrNameLst>
                                      </p:cBhvr>
                                      <p:tavLst>
                                        <p:tav tm="0">
                                          <p:val>
                                            <p:strVal val="ppt_y"/>
                                          </p:val>
                                        </p:tav>
                                        <p:tav tm="100000">
                                          <p:val>
                                            <p:strVal val="ppt_y+ppt_h"/>
                                          </p:val>
                                        </p:tav>
                                      </p:tavLst>
                                    </p:anim>
                                    <p:animScale>
                                      <p:cBhvr>
                                        <p:cTn id="59" dur="26">
                                          <p:stCondLst>
                                            <p:cond delay="620"/>
                                          </p:stCondLst>
                                        </p:cTn>
                                        <p:tgtEl>
                                          <p:spTgt spid="3">
                                            <p:txEl>
                                              <p:pRg st="0" end="0"/>
                                            </p:txEl>
                                          </p:spTgt>
                                        </p:tgtEl>
                                      </p:cBhvr>
                                      <p:to x="100000" y="60000"/>
                                    </p:animScale>
                                    <p:animScale>
                                      <p:cBhvr>
                                        <p:cTn id="60" dur="166" decel="50000">
                                          <p:stCondLst>
                                            <p:cond delay="646"/>
                                          </p:stCondLst>
                                        </p:cTn>
                                        <p:tgtEl>
                                          <p:spTgt spid="3">
                                            <p:txEl>
                                              <p:pRg st="0" end="0"/>
                                            </p:txEl>
                                          </p:spTgt>
                                        </p:tgtEl>
                                      </p:cBhvr>
                                      <p:to x="100000" y="100000"/>
                                    </p:animScale>
                                    <p:animScale>
                                      <p:cBhvr>
                                        <p:cTn id="61" dur="26">
                                          <p:stCondLst>
                                            <p:cond delay="1312"/>
                                          </p:stCondLst>
                                        </p:cTn>
                                        <p:tgtEl>
                                          <p:spTgt spid="3">
                                            <p:txEl>
                                              <p:pRg st="0" end="0"/>
                                            </p:txEl>
                                          </p:spTgt>
                                        </p:tgtEl>
                                      </p:cBhvr>
                                      <p:to x="100000" y="80000"/>
                                    </p:animScale>
                                    <p:animScale>
                                      <p:cBhvr>
                                        <p:cTn id="62" dur="166" decel="50000">
                                          <p:stCondLst>
                                            <p:cond delay="1338"/>
                                          </p:stCondLst>
                                        </p:cTn>
                                        <p:tgtEl>
                                          <p:spTgt spid="3">
                                            <p:txEl>
                                              <p:pRg st="0" end="0"/>
                                            </p:txEl>
                                          </p:spTgt>
                                        </p:tgtEl>
                                      </p:cBhvr>
                                      <p:to x="100000" y="100000"/>
                                    </p:animScale>
                                    <p:animScale>
                                      <p:cBhvr>
                                        <p:cTn id="63" dur="26">
                                          <p:stCondLst>
                                            <p:cond delay="1642"/>
                                          </p:stCondLst>
                                        </p:cTn>
                                        <p:tgtEl>
                                          <p:spTgt spid="3">
                                            <p:txEl>
                                              <p:pRg st="0" end="0"/>
                                            </p:txEl>
                                          </p:spTgt>
                                        </p:tgtEl>
                                      </p:cBhvr>
                                      <p:to x="100000" y="90000"/>
                                    </p:animScale>
                                    <p:animScale>
                                      <p:cBhvr>
                                        <p:cTn id="64" dur="166" decel="50000">
                                          <p:stCondLst>
                                            <p:cond delay="1668"/>
                                          </p:stCondLst>
                                        </p:cTn>
                                        <p:tgtEl>
                                          <p:spTgt spid="3">
                                            <p:txEl>
                                              <p:pRg st="0" end="0"/>
                                            </p:txEl>
                                          </p:spTgt>
                                        </p:tgtEl>
                                      </p:cBhvr>
                                      <p:to x="100000" y="100000"/>
                                    </p:animScale>
                                    <p:animScale>
                                      <p:cBhvr>
                                        <p:cTn id="65" dur="26">
                                          <p:stCondLst>
                                            <p:cond delay="1808"/>
                                          </p:stCondLst>
                                        </p:cTn>
                                        <p:tgtEl>
                                          <p:spTgt spid="3">
                                            <p:txEl>
                                              <p:pRg st="0" end="0"/>
                                            </p:txEl>
                                          </p:spTgt>
                                        </p:tgtEl>
                                      </p:cBhvr>
                                      <p:to x="100000" y="95000"/>
                                    </p:animScale>
                                    <p:animScale>
                                      <p:cBhvr>
                                        <p:cTn id="66" dur="166" decel="50000">
                                          <p:stCondLst>
                                            <p:cond delay="1834"/>
                                          </p:stCondLst>
                                        </p:cTn>
                                        <p:tgtEl>
                                          <p:spTgt spid="3">
                                            <p:txEl>
                                              <p:pRg st="0" end="0"/>
                                            </p:txEl>
                                          </p:spTgt>
                                        </p:tgtEl>
                                      </p:cBhvr>
                                      <p:to x="100000" y="100000"/>
                                    </p:animScale>
                                    <p:set>
                                      <p:cBhvr>
                                        <p:cTn id="67" dur="1" fill="hold">
                                          <p:stCondLst>
                                            <p:cond delay="1999"/>
                                          </p:stCondLst>
                                        </p:cTn>
                                        <p:tgtEl>
                                          <p:spTgt spid="3">
                                            <p:txEl>
                                              <p:pRg st="0" end="0"/>
                                            </p:txEl>
                                          </p:spTgt>
                                        </p:tgtEl>
                                        <p:attrNameLst>
                                          <p:attrName>style.visibility</p:attrName>
                                        </p:attrNameLst>
                                      </p:cBhvr>
                                      <p:to>
                                        <p:strVal val="hidden"/>
                                      </p:to>
                                    </p:set>
                                  </p:childTnLst>
                                </p:cTn>
                              </p:par>
                              <p:par>
                                <p:cTn id="68" presetID="26" presetClass="exit" presetSubtype="0" fill="hold" grpId="1" nodeType="withEffect">
                                  <p:stCondLst>
                                    <p:cond delay="0"/>
                                  </p:stCondLst>
                                  <p:childTnLst>
                                    <p:animEffect transition="out" filter="wipe(down)">
                                      <p:cBhvr>
                                        <p:cTn id="69" dur="180" accel="50000">
                                          <p:stCondLst>
                                            <p:cond delay="1820"/>
                                          </p:stCondLst>
                                        </p:cTn>
                                        <p:tgtEl>
                                          <p:spTgt spid="4"/>
                                        </p:tgtEl>
                                      </p:cBhvr>
                                    </p:animEffect>
                                    <p:anim calcmode="lin" valueType="num">
                                      <p:cBhvr>
                                        <p:cTn id="70" dur="1822" tmFilter="0,0; 0.14,0.31; 0.43,0.73; 0.71,0.91; 1.0,1.0">
                                          <p:stCondLst>
                                            <p:cond delay="0"/>
                                          </p:stCondLst>
                                        </p:cTn>
                                        <p:tgtEl>
                                          <p:spTgt spid="4"/>
                                        </p:tgtEl>
                                        <p:attrNameLst>
                                          <p:attrName>ppt_x</p:attrName>
                                        </p:attrNameLst>
                                      </p:cBhvr>
                                      <p:tavLst>
                                        <p:tav tm="0">
                                          <p:val>
                                            <p:strVal val="ppt_x"/>
                                          </p:val>
                                        </p:tav>
                                        <p:tav tm="100000">
                                          <p:val>
                                            <p:strVal val="#ppt_x+0.25"/>
                                          </p:val>
                                        </p:tav>
                                      </p:tavLst>
                                    </p:anim>
                                    <p:anim calcmode="lin" valueType="num">
                                      <p:cBhvr>
                                        <p:cTn id="71" dur="178">
                                          <p:stCondLst>
                                            <p:cond delay="1822"/>
                                          </p:stCondLst>
                                        </p:cTn>
                                        <p:tgtEl>
                                          <p:spTgt spid="4"/>
                                        </p:tgtEl>
                                        <p:attrNameLst>
                                          <p:attrName>ppt_x</p:attrName>
                                        </p:attrNameLst>
                                      </p:cBhvr>
                                      <p:tavLst>
                                        <p:tav tm="0">
                                          <p:val>
                                            <p:strVal val="ppt_x"/>
                                          </p:val>
                                        </p:tav>
                                        <p:tav tm="100000">
                                          <p:val>
                                            <p:strVal val="ppt_x"/>
                                          </p:val>
                                        </p:tav>
                                      </p:tavLst>
                                    </p:anim>
                                    <p:anim calcmode="lin" valueType="num">
                                      <p:cBhvr>
                                        <p:cTn id="72" dur="664" tmFilter="0.0,0.0;0.25,0.07;0.50,0.2;0.75,0.467;1.0,1.0">
                                          <p:stCondLst>
                                            <p:cond delay="0"/>
                                          </p:stCondLst>
                                        </p:cTn>
                                        <p:tgtEl>
                                          <p:spTgt spid="4"/>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73" dur="664" tmFilter="0, 0; 0.125,0.2665; 0.25,0.4; 0.375,0.465; 0.5,0.5;  0.625,0.535; 0.75,0.6; 0.875,0.7335; 1,1">
                                          <p:stCondLst>
                                            <p:cond delay="664"/>
                                          </p:stCondLst>
                                        </p:cTn>
                                        <p:tgtEl>
                                          <p:spTgt spid="4"/>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74" dur="332" tmFilter="0, 0; 0.125,0.2665; 0.25,0.4; 0.375,0.465; 0.5,0.5;  0.625,0.535; 0.75,0.6; 0.875,0.7335; 1,1">
                                          <p:stCondLst>
                                            <p:cond delay="1324"/>
                                          </p:stCondLst>
                                        </p:cTn>
                                        <p:tgtEl>
                                          <p:spTgt spid="4"/>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75" dur="164" tmFilter="0, 0; 0.125,0.2665; 0.25,0.4; 0.375,0.465; 0.5,0.5;  0.625,0.535; 0.75,0.6; 0.875,0.7335; 1,1">
                                          <p:stCondLst>
                                            <p:cond delay="1656"/>
                                          </p:stCondLst>
                                        </p:cTn>
                                        <p:tgtEl>
                                          <p:spTgt spid="4"/>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76" dur="180" accel="50000">
                                          <p:stCondLst>
                                            <p:cond delay="1820"/>
                                          </p:stCondLst>
                                        </p:cTn>
                                        <p:tgtEl>
                                          <p:spTgt spid="4"/>
                                        </p:tgtEl>
                                        <p:attrNameLst>
                                          <p:attrName>ppt_y</p:attrName>
                                        </p:attrNameLst>
                                      </p:cBhvr>
                                      <p:tavLst>
                                        <p:tav tm="0">
                                          <p:val>
                                            <p:strVal val="ppt_y"/>
                                          </p:val>
                                        </p:tav>
                                        <p:tav tm="100000">
                                          <p:val>
                                            <p:strVal val="ppt_y+ppt_h"/>
                                          </p:val>
                                        </p:tav>
                                      </p:tavLst>
                                    </p:anim>
                                    <p:animScale>
                                      <p:cBhvr>
                                        <p:cTn id="77" dur="26">
                                          <p:stCondLst>
                                            <p:cond delay="620"/>
                                          </p:stCondLst>
                                        </p:cTn>
                                        <p:tgtEl>
                                          <p:spTgt spid="4"/>
                                        </p:tgtEl>
                                      </p:cBhvr>
                                      <p:to x="100000" y="60000"/>
                                    </p:animScale>
                                    <p:animScale>
                                      <p:cBhvr>
                                        <p:cTn id="78" dur="166" decel="50000">
                                          <p:stCondLst>
                                            <p:cond delay="646"/>
                                          </p:stCondLst>
                                        </p:cTn>
                                        <p:tgtEl>
                                          <p:spTgt spid="4"/>
                                        </p:tgtEl>
                                      </p:cBhvr>
                                      <p:to x="100000" y="100000"/>
                                    </p:animScale>
                                    <p:animScale>
                                      <p:cBhvr>
                                        <p:cTn id="79" dur="26">
                                          <p:stCondLst>
                                            <p:cond delay="1312"/>
                                          </p:stCondLst>
                                        </p:cTn>
                                        <p:tgtEl>
                                          <p:spTgt spid="4"/>
                                        </p:tgtEl>
                                      </p:cBhvr>
                                      <p:to x="100000" y="80000"/>
                                    </p:animScale>
                                    <p:animScale>
                                      <p:cBhvr>
                                        <p:cTn id="80" dur="166" decel="50000">
                                          <p:stCondLst>
                                            <p:cond delay="1338"/>
                                          </p:stCondLst>
                                        </p:cTn>
                                        <p:tgtEl>
                                          <p:spTgt spid="4"/>
                                        </p:tgtEl>
                                      </p:cBhvr>
                                      <p:to x="100000" y="100000"/>
                                    </p:animScale>
                                    <p:animScale>
                                      <p:cBhvr>
                                        <p:cTn id="81" dur="26">
                                          <p:stCondLst>
                                            <p:cond delay="1642"/>
                                          </p:stCondLst>
                                        </p:cTn>
                                        <p:tgtEl>
                                          <p:spTgt spid="4"/>
                                        </p:tgtEl>
                                      </p:cBhvr>
                                      <p:to x="100000" y="90000"/>
                                    </p:animScale>
                                    <p:animScale>
                                      <p:cBhvr>
                                        <p:cTn id="82" dur="166" decel="50000">
                                          <p:stCondLst>
                                            <p:cond delay="1668"/>
                                          </p:stCondLst>
                                        </p:cTn>
                                        <p:tgtEl>
                                          <p:spTgt spid="4"/>
                                        </p:tgtEl>
                                      </p:cBhvr>
                                      <p:to x="100000" y="100000"/>
                                    </p:animScale>
                                    <p:animScale>
                                      <p:cBhvr>
                                        <p:cTn id="83" dur="26">
                                          <p:stCondLst>
                                            <p:cond delay="1808"/>
                                          </p:stCondLst>
                                        </p:cTn>
                                        <p:tgtEl>
                                          <p:spTgt spid="4"/>
                                        </p:tgtEl>
                                      </p:cBhvr>
                                      <p:to x="100000" y="95000"/>
                                    </p:animScale>
                                    <p:animScale>
                                      <p:cBhvr>
                                        <p:cTn id="84" dur="166" decel="50000">
                                          <p:stCondLst>
                                            <p:cond delay="1834"/>
                                          </p:stCondLst>
                                        </p:cTn>
                                        <p:tgtEl>
                                          <p:spTgt spid="4"/>
                                        </p:tgtEl>
                                      </p:cBhvr>
                                      <p:to x="100000" y="100000"/>
                                    </p:animScale>
                                    <p:set>
                                      <p:cBhvr>
                                        <p:cTn id="85" dur="1" fill="hold">
                                          <p:stCondLst>
                                            <p:cond delay="1999"/>
                                          </p:stCondLst>
                                        </p:cTn>
                                        <p:tgtEl>
                                          <p:spTgt spid="4"/>
                                        </p:tgtEl>
                                        <p:attrNameLst>
                                          <p:attrName>style.visibility</p:attrName>
                                        </p:attrNameLst>
                                      </p:cBhvr>
                                      <p:to>
                                        <p:strVal val="hidden"/>
                                      </p:to>
                                    </p:set>
                                  </p:childTnLst>
                                </p:cTn>
                              </p:par>
                              <p:par>
                                <p:cTn id="86" presetID="26" presetClass="exit" presetSubtype="0" fill="hold" grpId="0" nodeType="withEffect">
                                  <p:stCondLst>
                                    <p:cond delay="0"/>
                                  </p:stCondLst>
                                  <p:childTnLst>
                                    <p:animEffect transition="out" filter="wipe(down)">
                                      <p:cBhvr>
                                        <p:cTn id="87" dur="180" accel="50000">
                                          <p:stCondLst>
                                            <p:cond delay="1820"/>
                                          </p:stCondLst>
                                        </p:cTn>
                                        <p:tgtEl>
                                          <p:spTgt spid="6">
                                            <p:txEl>
                                              <p:pRg st="0" end="0"/>
                                            </p:txEl>
                                          </p:spTgt>
                                        </p:tgtEl>
                                      </p:cBhvr>
                                    </p:animEffect>
                                    <p:anim calcmode="lin" valueType="num">
                                      <p:cBhvr>
                                        <p:cTn id="88" dur="1822" tmFilter="0,0; 0.14,0.31; 0.43,0.73; 0.71,0.91; 1.0,1.0">
                                          <p:stCondLst>
                                            <p:cond delay="0"/>
                                          </p:stCondLst>
                                        </p:cTn>
                                        <p:tgtEl>
                                          <p:spTgt spid="6">
                                            <p:txEl>
                                              <p:pRg st="0" end="0"/>
                                            </p:txEl>
                                          </p:spTgt>
                                        </p:tgtEl>
                                        <p:attrNameLst>
                                          <p:attrName>ppt_x</p:attrName>
                                        </p:attrNameLst>
                                      </p:cBhvr>
                                      <p:tavLst>
                                        <p:tav tm="0">
                                          <p:val>
                                            <p:strVal val="ppt_x"/>
                                          </p:val>
                                        </p:tav>
                                        <p:tav tm="100000">
                                          <p:val>
                                            <p:strVal val="#ppt_x+0.25"/>
                                          </p:val>
                                        </p:tav>
                                      </p:tavLst>
                                    </p:anim>
                                    <p:anim calcmode="lin" valueType="num">
                                      <p:cBhvr>
                                        <p:cTn id="89" dur="178">
                                          <p:stCondLst>
                                            <p:cond delay="1822"/>
                                          </p:stCondLst>
                                        </p:cTn>
                                        <p:tgtEl>
                                          <p:spTgt spid="6">
                                            <p:txEl>
                                              <p:pRg st="0" end="0"/>
                                            </p:txEl>
                                          </p:spTgt>
                                        </p:tgtEl>
                                        <p:attrNameLst>
                                          <p:attrName>ppt_x</p:attrName>
                                        </p:attrNameLst>
                                      </p:cBhvr>
                                      <p:tavLst>
                                        <p:tav tm="0">
                                          <p:val>
                                            <p:strVal val="ppt_x"/>
                                          </p:val>
                                        </p:tav>
                                        <p:tav tm="100000">
                                          <p:val>
                                            <p:strVal val="ppt_x"/>
                                          </p:val>
                                        </p:tav>
                                      </p:tavLst>
                                    </p:anim>
                                    <p:anim calcmode="lin" valueType="num">
                                      <p:cBhvr>
                                        <p:cTn id="90" dur="664" tmFilter="0.0,0.0;0.25,0.07;0.50,0.2;0.75,0.467;1.0,1.0">
                                          <p:stCondLst>
                                            <p:cond delay="0"/>
                                          </p:stCondLst>
                                        </p:cTn>
                                        <p:tgtEl>
                                          <p:spTgt spid="6">
                                            <p:txEl>
                                              <p:pRg st="0" end="0"/>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91" dur="664" tmFilter="0, 0; 0.125,0.2665; 0.25,0.4; 0.375,0.465; 0.5,0.5;  0.625,0.535; 0.75,0.6; 0.875,0.7335; 1,1">
                                          <p:stCondLst>
                                            <p:cond delay="664"/>
                                          </p:stCondLst>
                                        </p:cTn>
                                        <p:tgtEl>
                                          <p:spTgt spid="6">
                                            <p:txEl>
                                              <p:pRg st="0" end="0"/>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92" dur="332" tmFilter="0, 0; 0.125,0.2665; 0.25,0.4; 0.375,0.465; 0.5,0.5;  0.625,0.535; 0.75,0.6; 0.875,0.7335; 1,1">
                                          <p:stCondLst>
                                            <p:cond delay="1324"/>
                                          </p:stCondLst>
                                        </p:cTn>
                                        <p:tgtEl>
                                          <p:spTgt spid="6">
                                            <p:txEl>
                                              <p:pRg st="0" end="0"/>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93" dur="164" tmFilter="0, 0; 0.125,0.2665; 0.25,0.4; 0.375,0.465; 0.5,0.5;  0.625,0.535; 0.75,0.6; 0.875,0.7335; 1,1">
                                          <p:stCondLst>
                                            <p:cond delay="1656"/>
                                          </p:stCondLst>
                                        </p:cTn>
                                        <p:tgtEl>
                                          <p:spTgt spid="6">
                                            <p:txEl>
                                              <p:pRg st="0" end="0"/>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94" dur="180" accel="50000">
                                          <p:stCondLst>
                                            <p:cond delay="1820"/>
                                          </p:stCondLst>
                                        </p:cTn>
                                        <p:tgtEl>
                                          <p:spTgt spid="6">
                                            <p:txEl>
                                              <p:pRg st="0" end="0"/>
                                            </p:txEl>
                                          </p:spTgt>
                                        </p:tgtEl>
                                        <p:attrNameLst>
                                          <p:attrName>ppt_y</p:attrName>
                                        </p:attrNameLst>
                                      </p:cBhvr>
                                      <p:tavLst>
                                        <p:tav tm="0">
                                          <p:val>
                                            <p:strVal val="ppt_y"/>
                                          </p:val>
                                        </p:tav>
                                        <p:tav tm="100000">
                                          <p:val>
                                            <p:strVal val="ppt_y+ppt_h"/>
                                          </p:val>
                                        </p:tav>
                                      </p:tavLst>
                                    </p:anim>
                                    <p:animScale>
                                      <p:cBhvr>
                                        <p:cTn id="95" dur="26">
                                          <p:stCondLst>
                                            <p:cond delay="620"/>
                                          </p:stCondLst>
                                        </p:cTn>
                                        <p:tgtEl>
                                          <p:spTgt spid="6">
                                            <p:txEl>
                                              <p:pRg st="0" end="0"/>
                                            </p:txEl>
                                          </p:spTgt>
                                        </p:tgtEl>
                                      </p:cBhvr>
                                      <p:to x="100000" y="60000"/>
                                    </p:animScale>
                                    <p:animScale>
                                      <p:cBhvr>
                                        <p:cTn id="96" dur="166" decel="50000">
                                          <p:stCondLst>
                                            <p:cond delay="646"/>
                                          </p:stCondLst>
                                        </p:cTn>
                                        <p:tgtEl>
                                          <p:spTgt spid="6">
                                            <p:txEl>
                                              <p:pRg st="0" end="0"/>
                                            </p:txEl>
                                          </p:spTgt>
                                        </p:tgtEl>
                                      </p:cBhvr>
                                      <p:to x="100000" y="100000"/>
                                    </p:animScale>
                                    <p:animScale>
                                      <p:cBhvr>
                                        <p:cTn id="97" dur="26">
                                          <p:stCondLst>
                                            <p:cond delay="1312"/>
                                          </p:stCondLst>
                                        </p:cTn>
                                        <p:tgtEl>
                                          <p:spTgt spid="6">
                                            <p:txEl>
                                              <p:pRg st="0" end="0"/>
                                            </p:txEl>
                                          </p:spTgt>
                                        </p:tgtEl>
                                      </p:cBhvr>
                                      <p:to x="100000" y="80000"/>
                                    </p:animScale>
                                    <p:animScale>
                                      <p:cBhvr>
                                        <p:cTn id="98" dur="166" decel="50000">
                                          <p:stCondLst>
                                            <p:cond delay="1338"/>
                                          </p:stCondLst>
                                        </p:cTn>
                                        <p:tgtEl>
                                          <p:spTgt spid="6">
                                            <p:txEl>
                                              <p:pRg st="0" end="0"/>
                                            </p:txEl>
                                          </p:spTgt>
                                        </p:tgtEl>
                                      </p:cBhvr>
                                      <p:to x="100000" y="100000"/>
                                    </p:animScale>
                                    <p:animScale>
                                      <p:cBhvr>
                                        <p:cTn id="99" dur="26">
                                          <p:stCondLst>
                                            <p:cond delay="1642"/>
                                          </p:stCondLst>
                                        </p:cTn>
                                        <p:tgtEl>
                                          <p:spTgt spid="6">
                                            <p:txEl>
                                              <p:pRg st="0" end="0"/>
                                            </p:txEl>
                                          </p:spTgt>
                                        </p:tgtEl>
                                      </p:cBhvr>
                                      <p:to x="100000" y="90000"/>
                                    </p:animScale>
                                    <p:animScale>
                                      <p:cBhvr>
                                        <p:cTn id="100" dur="166" decel="50000">
                                          <p:stCondLst>
                                            <p:cond delay="1668"/>
                                          </p:stCondLst>
                                        </p:cTn>
                                        <p:tgtEl>
                                          <p:spTgt spid="6">
                                            <p:txEl>
                                              <p:pRg st="0" end="0"/>
                                            </p:txEl>
                                          </p:spTgt>
                                        </p:tgtEl>
                                      </p:cBhvr>
                                      <p:to x="100000" y="100000"/>
                                    </p:animScale>
                                    <p:animScale>
                                      <p:cBhvr>
                                        <p:cTn id="101" dur="26">
                                          <p:stCondLst>
                                            <p:cond delay="1808"/>
                                          </p:stCondLst>
                                        </p:cTn>
                                        <p:tgtEl>
                                          <p:spTgt spid="6">
                                            <p:txEl>
                                              <p:pRg st="0" end="0"/>
                                            </p:txEl>
                                          </p:spTgt>
                                        </p:tgtEl>
                                      </p:cBhvr>
                                      <p:to x="100000" y="95000"/>
                                    </p:animScale>
                                    <p:animScale>
                                      <p:cBhvr>
                                        <p:cTn id="102" dur="166" decel="50000">
                                          <p:stCondLst>
                                            <p:cond delay="1834"/>
                                          </p:stCondLst>
                                        </p:cTn>
                                        <p:tgtEl>
                                          <p:spTgt spid="6">
                                            <p:txEl>
                                              <p:pRg st="0" end="0"/>
                                            </p:txEl>
                                          </p:spTgt>
                                        </p:tgtEl>
                                      </p:cBhvr>
                                      <p:to x="100000" y="100000"/>
                                    </p:animScale>
                                    <p:set>
                                      <p:cBhvr>
                                        <p:cTn id="103" dur="1" fill="hold">
                                          <p:stCondLst>
                                            <p:cond delay="1999"/>
                                          </p:stCondLst>
                                        </p:cTn>
                                        <p:tgtEl>
                                          <p:spTgt spid="6">
                                            <p:txEl>
                                              <p:pRg st="0" end="0"/>
                                            </p:txEl>
                                          </p:spTgt>
                                        </p:tgtEl>
                                        <p:attrNameLst>
                                          <p:attrName>style.visibility</p:attrName>
                                        </p:attrNameLst>
                                      </p:cBhvr>
                                      <p:to>
                                        <p:strVal val="hidden"/>
                                      </p:to>
                                    </p:set>
                                  </p:childTnLst>
                                </p:cTn>
                              </p:par>
                              <p:par>
                                <p:cTn id="104" presetID="26" presetClass="exit" presetSubtype="0" fill="hold" nodeType="withEffect">
                                  <p:stCondLst>
                                    <p:cond delay="0"/>
                                  </p:stCondLst>
                                  <p:childTnLst>
                                    <p:animEffect transition="out" filter="wipe(down)">
                                      <p:cBhvr>
                                        <p:cTn id="105" dur="180" accel="50000">
                                          <p:stCondLst>
                                            <p:cond delay="1820"/>
                                          </p:stCondLst>
                                        </p:cTn>
                                        <p:tgtEl>
                                          <p:spTgt spid="5"/>
                                        </p:tgtEl>
                                      </p:cBhvr>
                                    </p:animEffect>
                                    <p:anim calcmode="lin" valueType="num">
                                      <p:cBhvr>
                                        <p:cTn id="106" dur="1822" tmFilter="0,0; 0.14,0.31; 0.43,0.73; 0.71,0.91; 1.0,1.0">
                                          <p:stCondLst>
                                            <p:cond delay="0"/>
                                          </p:stCondLst>
                                        </p:cTn>
                                        <p:tgtEl>
                                          <p:spTgt spid="5"/>
                                        </p:tgtEl>
                                        <p:attrNameLst>
                                          <p:attrName>ppt_x</p:attrName>
                                        </p:attrNameLst>
                                      </p:cBhvr>
                                      <p:tavLst>
                                        <p:tav tm="0">
                                          <p:val>
                                            <p:strVal val="ppt_x"/>
                                          </p:val>
                                        </p:tav>
                                        <p:tav tm="100000">
                                          <p:val>
                                            <p:strVal val="#ppt_x+0.25"/>
                                          </p:val>
                                        </p:tav>
                                      </p:tavLst>
                                    </p:anim>
                                    <p:anim calcmode="lin" valueType="num">
                                      <p:cBhvr>
                                        <p:cTn id="107" dur="178">
                                          <p:stCondLst>
                                            <p:cond delay="1822"/>
                                          </p:stCondLst>
                                        </p:cTn>
                                        <p:tgtEl>
                                          <p:spTgt spid="5"/>
                                        </p:tgtEl>
                                        <p:attrNameLst>
                                          <p:attrName>ppt_x</p:attrName>
                                        </p:attrNameLst>
                                      </p:cBhvr>
                                      <p:tavLst>
                                        <p:tav tm="0">
                                          <p:val>
                                            <p:strVal val="ppt_x"/>
                                          </p:val>
                                        </p:tav>
                                        <p:tav tm="100000">
                                          <p:val>
                                            <p:strVal val="ppt_x"/>
                                          </p:val>
                                        </p:tav>
                                      </p:tavLst>
                                    </p:anim>
                                    <p:anim calcmode="lin" valueType="num">
                                      <p:cBhvr>
                                        <p:cTn id="108" dur="664" tmFilter="0.0,0.0;0.25,0.07;0.50,0.2;0.75,0.467;1.0,1.0">
                                          <p:stCondLst>
                                            <p:cond delay="0"/>
                                          </p:stCondLst>
                                        </p:cTn>
                                        <p:tgtEl>
                                          <p:spTgt spid="5"/>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9" dur="664" tmFilter="0, 0; 0.125,0.2665; 0.25,0.4; 0.375,0.465; 0.5,0.5;  0.625,0.535; 0.75,0.6; 0.875,0.7335; 1,1">
                                          <p:stCondLst>
                                            <p:cond delay="664"/>
                                          </p:stCondLst>
                                        </p:cTn>
                                        <p:tgtEl>
                                          <p:spTgt spid="5"/>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0" dur="332" tmFilter="0, 0; 0.125,0.2665; 0.25,0.4; 0.375,0.465; 0.5,0.5;  0.625,0.535; 0.75,0.6; 0.875,0.7335; 1,1">
                                          <p:stCondLst>
                                            <p:cond delay="1324"/>
                                          </p:stCondLst>
                                        </p:cTn>
                                        <p:tgtEl>
                                          <p:spTgt spid="5"/>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11" dur="164" tmFilter="0, 0; 0.125,0.2665; 0.25,0.4; 0.375,0.465; 0.5,0.5;  0.625,0.535; 0.75,0.6; 0.875,0.7335; 1,1">
                                          <p:stCondLst>
                                            <p:cond delay="1656"/>
                                          </p:stCondLst>
                                        </p:cTn>
                                        <p:tgtEl>
                                          <p:spTgt spid="5"/>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12" dur="180" accel="50000">
                                          <p:stCondLst>
                                            <p:cond delay="1820"/>
                                          </p:stCondLst>
                                        </p:cTn>
                                        <p:tgtEl>
                                          <p:spTgt spid="5"/>
                                        </p:tgtEl>
                                        <p:attrNameLst>
                                          <p:attrName>ppt_y</p:attrName>
                                        </p:attrNameLst>
                                      </p:cBhvr>
                                      <p:tavLst>
                                        <p:tav tm="0">
                                          <p:val>
                                            <p:strVal val="ppt_y"/>
                                          </p:val>
                                        </p:tav>
                                        <p:tav tm="100000">
                                          <p:val>
                                            <p:strVal val="ppt_y+ppt_h"/>
                                          </p:val>
                                        </p:tav>
                                      </p:tavLst>
                                    </p:anim>
                                    <p:animScale>
                                      <p:cBhvr>
                                        <p:cTn id="113" dur="26">
                                          <p:stCondLst>
                                            <p:cond delay="620"/>
                                          </p:stCondLst>
                                        </p:cTn>
                                        <p:tgtEl>
                                          <p:spTgt spid="5"/>
                                        </p:tgtEl>
                                      </p:cBhvr>
                                      <p:to x="100000" y="60000"/>
                                    </p:animScale>
                                    <p:animScale>
                                      <p:cBhvr>
                                        <p:cTn id="114" dur="166" decel="50000">
                                          <p:stCondLst>
                                            <p:cond delay="646"/>
                                          </p:stCondLst>
                                        </p:cTn>
                                        <p:tgtEl>
                                          <p:spTgt spid="5"/>
                                        </p:tgtEl>
                                      </p:cBhvr>
                                      <p:to x="100000" y="100000"/>
                                    </p:animScale>
                                    <p:animScale>
                                      <p:cBhvr>
                                        <p:cTn id="115" dur="26">
                                          <p:stCondLst>
                                            <p:cond delay="1312"/>
                                          </p:stCondLst>
                                        </p:cTn>
                                        <p:tgtEl>
                                          <p:spTgt spid="5"/>
                                        </p:tgtEl>
                                      </p:cBhvr>
                                      <p:to x="100000" y="80000"/>
                                    </p:animScale>
                                    <p:animScale>
                                      <p:cBhvr>
                                        <p:cTn id="116" dur="166" decel="50000">
                                          <p:stCondLst>
                                            <p:cond delay="1338"/>
                                          </p:stCondLst>
                                        </p:cTn>
                                        <p:tgtEl>
                                          <p:spTgt spid="5"/>
                                        </p:tgtEl>
                                      </p:cBhvr>
                                      <p:to x="100000" y="100000"/>
                                    </p:animScale>
                                    <p:animScale>
                                      <p:cBhvr>
                                        <p:cTn id="117" dur="26">
                                          <p:stCondLst>
                                            <p:cond delay="1642"/>
                                          </p:stCondLst>
                                        </p:cTn>
                                        <p:tgtEl>
                                          <p:spTgt spid="5"/>
                                        </p:tgtEl>
                                      </p:cBhvr>
                                      <p:to x="100000" y="90000"/>
                                    </p:animScale>
                                    <p:animScale>
                                      <p:cBhvr>
                                        <p:cTn id="118" dur="166" decel="50000">
                                          <p:stCondLst>
                                            <p:cond delay="1668"/>
                                          </p:stCondLst>
                                        </p:cTn>
                                        <p:tgtEl>
                                          <p:spTgt spid="5"/>
                                        </p:tgtEl>
                                      </p:cBhvr>
                                      <p:to x="100000" y="100000"/>
                                    </p:animScale>
                                    <p:animScale>
                                      <p:cBhvr>
                                        <p:cTn id="119" dur="26">
                                          <p:stCondLst>
                                            <p:cond delay="1808"/>
                                          </p:stCondLst>
                                        </p:cTn>
                                        <p:tgtEl>
                                          <p:spTgt spid="5"/>
                                        </p:tgtEl>
                                      </p:cBhvr>
                                      <p:to x="100000" y="95000"/>
                                    </p:animScale>
                                    <p:animScale>
                                      <p:cBhvr>
                                        <p:cTn id="120" dur="166" decel="50000">
                                          <p:stCondLst>
                                            <p:cond delay="1834"/>
                                          </p:stCondLst>
                                        </p:cTn>
                                        <p:tgtEl>
                                          <p:spTgt spid="5"/>
                                        </p:tgtEl>
                                      </p:cBhvr>
                                      <p:to x="100000" y="100000"/>
                                    </p:animScale>
                                    <p:set>
                                      <p:cBhvr>
                                        <p:cTn id="121"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allAtOnce"/>
      <p:bldP spid="4" grpId="0"/>
      <p:bldP spid="4" grpId="1"/>
      <p:bldP spid="6"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0" y="429491"/>
            <a:ext cx="5070764" cy="461665"/>
          </a:xfrm>
          <a:prstGeom prst="rect">
            <a:avLst/>
          </a:prstGeom>
          <a:noFill/>
        </p:spPr>
        <p:txBody>
          <a:bodyPr wrap="square" rtlCol="0">
            <a:spAutoFit/>
          </a:bodyPr>
          <a:lstStyle/>
          <a:p>
            <a:pPr algn="r"/>
            <a:r>
              <a:rPr lang="ar-EG" sz="2400" dirty="0" smtClean="0">
                <a:solidFill>
                  <a:schemeClr val="accent1"/>
                </a:solidFill>
                <a:latin typeface="Simplified Arabic" panose="02020603050405020304" pitchFamily="18" charset="-78"/>
                <a:cs typeface="Simplified Arabic" panose="02020603050405020304" pitchFamily="18" charset="-78"/>
              </a:rPr>
              <a:t>2- الانتحاء :</a:t>
            </a:r>
            <a:endParaRPr lang="en-US" sz="2400" dirty="0">
              <a:solidFill>
                <a:schemeClr val="accent1"/>
              </a:solidFill>
              <a:latin typeface="Simplified Arabic" panose="02020603050405020304" pitchFamily="18" charset="-78"/>
              <a:cs typeface="Simplified Arabic" panose="02020603050405020304" pitchFamily="18" charset="-78"/>
            </a:endParaRPr>
          </a:p>
        </p:txBody>
      </p:sp>
      <p:sp>
        <p:nvSpPr>
          <p:cNvPr id="4" name="TextBox 3"/>
          <p:cNvSpPr txBox="1"/>
          <p:nvPr/>
        </p:nvSpPr>
        <p:spPr>
          <a:xfrm>
            <a:off x="6123710" y="891156"/>
            <a:ext cx="5805054" cy="1200329"/>
          </a:xfrm>
          <a:prstGeom prst="rect">
            <a:avLst/>
          </a:prstGeom>
          <a:noFill/>
        </p:spPr>
        <p:txBody>
          <a:bodyPr wrap="square" rtlCol="0">
            <a:spAutoFit/>
          </a:bodyPr>
          <a:lstStyle/>
          <a:p>
            <a:pPr algn="r"/>
            <a:r>
              <a:rPr lang="ar-EG" dirty="0">
                <a:latin typeface="Simplified Arabic" panose="02020603050405020304" pitchFamily="18" charset="-78"/>
                <a:cs typeface="Simplified Arabic" panose="02020603050405020304" pitchFamily="18" charset="-78"/>
              </a:rPr>
              <a:t>إن اكثر انواع الإحساس وما يتبعها من حركة حدوثا فى النبات يتمثل فى عملية الانتحاء فمن المعروف ان نمو السوق والجذور يخضع لعوامل مختلفة كالضوء والرطوبة و الجاذبية الأرضية ، فمتى وقعت هذه العوامل بصورة غير متساوية على جانبى الساق أو الجذر أحدثت فيه انحناء يطلق علية الانتحاء</a:t>
            </a:r>
            <a:endParaRPr lang="en-US" dirty="0">
              <a:latin typeface="Simplified Arabic" panose="02020603050405020304" pitchFamily="18" charset="-78"/>
              <a:cs typeface="Simplified Arabic" panose="02020603050405020304" pitchFamily="18" charset="-78"/>
            </a:endParaRPr>
          </a:p>
        </p:txBody>
      </p:sp>
      <p:sp>
        <p:nvSpPr>
          <p:cNvPr id="5" name="TextBox 4"/>
          <p:cNvSpPr txBox="1"/>
          <p:nvPr/>
        </p:nvSpPr>
        <p:spPr>
          <a:xfrm>
            <a:off x="8188037" y="2322317"/>
            <a:ext cx="3740727" cy="461665"/>
          </a:xfrm>
          <a:prstGeom prst="rect">
            <a:avLst/>
          </a:prstGeom>
          <a:noFill/>
        </p:spPr>
        <p:txBody>
          <a:bodyPr wrap="square" rtlCol="0">
            <a:spAutoFit/>
          </a:bodyPr>
          <a:lstStyle/>
          <a:p>
            <a:pPr algn="r"/>
            <a:r>
              <a:rPr lang="ar-EG" sz="2400" dirty="0" smtClean="0">
                <a:solidFill>
                  <a:schemeClr val="accent1"/>
                </a:solidFill>
                <a:latin typeface="Simplified Arabic" panose="02020603050405020304" pitchFamily="18" charset="-78"/>
                <a:cs typeface="Simplified Arabic" panose="02020603050405020304" pitchFamily="18" charset="-78"/>
              </a:rPr>
              <a:t>بعض انواع الانتحاء : </a:t>
            </a:r>
            <a:endParaRPr lang="en-US" sz="2400" dirty="0">
              <a:solidFill>
                <a:schemeClr val="accent1"/>
              </a:solidFill>
              <a:latin typeface="Simplified Arabic" panose="02020603050405020304" pitchFamily="18" charset="-78"/>
              <a:cs typeface="Simplified Arabic" panose="02020603050405020304" pitchFamily="18" charset="-78"/>
            </a:endParaRPr>
          </a:p>
        </p:txBody>
      </p:sp>
      <p:sp>
        <p:nvSpPr>
          <p:cNvPr id="6" name="TextBox 5"/>
          <p:cNvSpPr txBox="1"/>
          <p:nvPr/>
        </p:nvSpPr>
        <p:spPr>
          <a:xfrm>
            <a:off x="4932218" y="3006436"/>
            <a:ext cx="6747164" cy="369332"/>
          </a:xfrm>
          <a:prstGeom prst="rect">
            <a:avLst/>
          </a:prstGeom>
          <a:noFill/>
        </p:spPr>
        <p:txBody>
          <a:bodyPr wrap="square" rtlCol="0">
            <a:spAutoFit/>
          </a:bodyPr>
          <a:lstStyle/>
          <a:p>
            <a:pPr algn="r"/>
            <a:r>
              <a:rPr lang="ar-EG" dirty="0" smtClean="0">
                <a:latin typeface="Simplified Arabic" panose="02020603050405020304" pitchFamily="18" charset="-78"/>
                <a:cs typeface="Simplified Arabic" panose="02020603050405020304" pitchFamily="18" charset="-78"/>
              </a:rPr>
              <a:t>1- الانتحاء الضوئي </a:t>
            </a:r>
            <a:endParaRPr lang="en-US" dirty="0">
              <a:latin typeface="Simplified Arabic" panose="02020603050405020304" pitchFamily="18" charset="-78"/>
              <a:cs typeface="Simplified Arabic" panose="02020603050405020304" pitchFamily="18" charset="-78"/>
            </a:endParaRPr>
          </a:p>
        </p:txBody>
      </p:sp>
      <p:sp>
        <p:nvSpPr>
          <p:cNvPr id="7" name="TextBox 6"/>
          <p:cNvSpPr txBox="1"/>
          <p:nvPr/>
        </p:nvSpPr>
        <p:spPr>
          <a:xfrm>
            <a:off x="2362200" y="3006436"/>
            <a:ext cx="5140036" cy="369332"/>
          </a:xfrm>
          <a:prstGeom prst="rect">
            <a:avLst/>
          </a:prstGeom>
          <a:noFill/>
        </p:spPr>
        <p:txBody>
          <a:bodyPr wrap="square" rtlCol="0">
            <a:spAutoFit/>
          </a:bodyPr>
          <a:lstStyle/>
          <a:p>
            <a:pPr algn="r"/>
            <a:r>
              <a:rPr lang="ar-EG" dirty="0" smtClean="0">
                <a:latin typeface="Simplified Arabic" panose="02020603050405020304" pitchFamily="18" charset="-78"/>
                <a:cs typeface="Simplified Arabic" panose="02020603050405020304" pitchFamily="18" charset="-78"/>
              </a:rPr>
              <a:t>2- الانتحاء الارضي </a:t>
            </a:r>
            <a:endParaRPr lang="en-US" dirty="0">
              <a:latin typeface="Simplified Arabic" panose="02020603050405020304" pitchFamily="18" charset="-78"/>
              <a:cs typeface="Simplified Arabic" panose="02020603050405020304" pitchFamily="18" charset="-78"/>
            </a:endParaRPr>
          </a:p>
        </p:txBody>
      </p:sp>
      <p:sp>
        <p:nvSpPr>
          <p:cNvPr id="8" name="TextBox 7"/>
          <p:cNvSpPr txBox="1"/>
          <p:nvPr/>
        </p:nvSpPr>
        <p:spPr>
          <a:xfrm>
            <a:off x="621504" y="3006436"/>
            <a:ext cx="2452255" cy="369332"/>
          </a:xfrm>
          <a:prstGeom prst="rect">
            <a:avLst/>
          </a:prstGeom>
          <a:noFill/>
        </p:spPr>
        <p:txBody>
          <a:bodyPr wrap="square" rtlCol="0">
            <a:spAutoFit/>
          </a:bodyPr>
          <a:lstStyle/>
          <a:p>
            <a:pPr algn="r"/>
            <a:r>
              <a:rPr lang="ar-EG" dirty="0" smtClean="0"/>
              <a:t>3- الانتحاء المائي </a:t>
            </a: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2444" y="3698933"/>
            <a:ext cx="2486320" cy="1864740"/>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09127" y="3502450"/>
            <a:ext cx="2778910" cy="2362074"/>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65915" y="3502450"/>
            <a:ext cx="3121176" cy="2340882"/>
          </a:xfrm>
          <a:prstGeom prst="rect">
            <a:avLst/>
          </a:prstGeom>
        </p:spPr>
      </p:pic>
    </p:spTree>
    <p:extLst>
      <p:ext uri="{BB962C8B-B14F-4D97-AF65-F5344CB8AC3E}">
        <p14:creationId xmlns:p14="http://schemas.microsoft.com/office/powerpoint/2010/main" val="984230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1000" fill="hold"/>
                                        <p:tgtEl>
                                          <p:spTgt spid="6"/>
                                        </p:tgtEl>
                                        <p:attrNameLst>
                                          <p:attrName>ppt_w</p:attrName>
                                        </p:attrNameLst>
                                      </p:cBhvr>
                                      <p:tavLst>
                                        <p:tav tm="0">
                                          <p:val>
                                            <p:fltVal val="0"/>
                                          </p:val>
                                        </p:tav>
                                        <p:tav tm="100000">
                                          <p:val>
                                            <p:strVal val="#ppt_w"/>
                                          </p:val>
                                        </p:tav>
                                      </p:tavLst>
                                    </p:anim>
                                    <p:anim calcmode="lin" valueType="num">
                                      <p:cBhvr>
                                        <p:cTn id="23" dur="1000" fill="hold"/>
                                        <p:tgtEl>
                                          <p:spTgt spid="6"/>
                                        </p:tgtEl>
                                        <p:attrNameLst>
                                          <p:attrName>ppt_h</p:attrName>
                                        </p:attrNameLst>
                                      </p:cBhvr>
                                      <p:tavLst>
                                        <p:tav tm="0">
                                          <p:val>
                                            <p:fltVal val="0"/>
                                          </p:val>
                                        </p:tav>
                                        <p:tav tm="100000">
                                          <p:val>
                                            <p:strVal val="#ppt_h"/>
                                          </p:val>
                                        </p:tav>
                                      </p:tavLst>
                                    </p:anim>
                                    <p:anim calcmode="lin" valueType="num">
                                      <p:cBhvr>
                                        <p:cTn id="24" dur="1000" fill="hold"/>
                                        <p:tgtEl>
                                          <p:spTgt spid="6"/>
                                        </p:tgtEl>
                                        <p:attrNameLst>
                                          <p:attrName>style.rotation</p:attrName>
                                        </p:attrNameLst>
                                      </p:cBhvr>
                                      <p:tavLst>
                                        <p:tav tm="0">
                                          <p:val>
                                            <p:fltVal val="90"/>
                                          </p:val>
                                        </p:tav>
                                        <p:tav tm="100000">
                                          <p:val>
                                            <p:fltVal val="0"/>
                                          </p:val>
                                        </p:tav>
                                      </p:tavLst>
                                    </p:anim>
                                    <p:animEffect transition="in" filter="fade">
                                      <p:cBhvr>
                                        <p:cTn id="25" dur="10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nodeType="click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p:cTn id="30" dur="500" fill="hold"/>
                                        <p:tgtEl>
                                          <p:spTgt spid="2"/>
                                        </p:tgtEl>
                                        <p:attrNameLst>
                                          <p:attrName>ppt_w</p:attrName>
                                        </p:attrNameLst>
                                      </p:cBhvr>
                                      <p:tavLst>
                                        <p:tav tm="0">
                                          <p:val>
                                            <p:fltVal val="0"/>
                                          </p:val>
                                        </p:tav>
                                        <p:tav tm="100000">
                                          <p:val>
                                            <p:strVal val="#ppt_w"/>
                                          </p:val>
                                        </p:tav>
                                      </p:tavLst>
                                    </p:anim>
                                    <p:anim calcmode="lin" valueType="num">
                                      <p:cBhvr>
                                        <p:cTn id="31" dur="500" fill="hold"/>
                                        <p:tgtEl>
                                          <p:spTgt spid="2"/>
                                        </p:tgtEl>
                                        <p:attrNameLst>
                                          <p:attrName>ppt_h</p:attrName>
                                        </p:attrNameLst>
                                      </p:cBhvr>
                                      <p:tavLst>
                                        <p:tav tm="0">
                                          <p:val>
                                            <p:fltVal val="0"/>
                                          </p:val>
                                        </p:tav>
                                        <p:tav tm="100000">
                                          <p:val>
                                            <p:strVal val="#ppt_h"/>
                                          </p:val>
                                        </p:tav>
                                      </p:tavLst>
                                    </p:anim>
                                    <p:animEffect transition="in" filter="fade">
                                      <p:cBhvr>
                                        <p:cTn id="32" dur="500"/>
                                        <p:tgtEl>
                                          <p:spTgt spid="2"/>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randombar(horizontal)">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heel(1)">
                                      <p:cBhvr>
                                        <p:cTn id="42" dur="20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45"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fade">
                                      <p:cBhvr>
                                        <p:cTn id="47" dur="2000"/>
                                        <p:tgtEl>
                                          <p:spTgt spid="8"/>
                                        </p:tgtEl>
                                      </p:cBhvr>
                                    </p:animEffect>
                                    <p:anim calcmode="lin" valueType="num">
                                      <p:cBhvr>
                                        <p:cTn id="48" dur="2000" fill="hold"/>
                                        <p:tgtEl>
                                          <p:spTgt spid="8"/>
                                        </p:tgtEl>
                                        <p:attrNameLst>
                                          <p:attrName>ppt_w</p:attrName>
                                        </p:attrNameLst>
                                      </p:cBhvr>
                                      <p:tavLst>
                                        <p:tav tm="0" fmla="#ppt_w*sin(2.5*pi*$)">
                                          <p:val>
                                            <p:fltVal val="0"/>
                                          </p:val>
                                        </p:tav>
                                        <p:tav tm="100000">
                                          <p:val>
                                            <p:fltVal val="1"/>
                                          </p:val>
                                        </p:tav>
                                      </p:tavLst>
                                    </p:anim>
                                    <p:anim calcmode="lin" valueType="num">
                                      <p:cBhvr>
                                        <p:cTn id="49" dur="2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31" presetClass="entr" presetSubtype="0" fill="hold" nodeType="clickEffect">
                                  <p:stCondLst>
                                    <p:cond delay="0"/>
                                  </p:stCondLst>
                                  <p:childTnLst>
                                    <p:set>
                                      <p:cBhvr>
                                        <p:cTn id="53" dur="1" fill="hold">
                                          <p:stCondLst>
                                            <p:cond delay="0"/>
                                          </p:stCondLst>
                                        </p:cTn>
                                        <p:tgtEl>
                                          <p:spTgt spid="10"/>
                                        </p:tgtEl>
                                        <p:attrNameLst>
                                          <p:attrName>style.visibility</p:attrName>
                                        </p:attrNameLst>
                                      </p:cBhvr>
                                      <p:to>
                                        <p:strVal val="visible"/>
                                      </p:to>
                                    </p:set>
                                    <p:anim calcmode="lin" valueType="num">
                                      <p:cBhvr>
                                        <p:cTn id="54" dur="1000" fill="hold"/>
                                        <p:tgtEl>
                                          <p:spTgt spid="10"/>
                                        </p:tgtEl>
                                        <p:attrNameLst>
                                          <p:attrName>ppt_w</p:attrName>
                                        </p:attrNameLst>
                                      </p:cBhvr>
                                      <p:tavLst>
                                        <p:tav tm="0">
                                          <p:val>
                                            <p:fltVal val="0"/>
                                          </p:val>
                                        </p:tav>
                                        <p:tav tm="100000">
                                          <p:val>
                                            <p:strVal val="#ppt_w"/>
                                          </p:val>
                                        </p:tav>
                                      </p:tavLst>
                                    </p:anim>
                                    <p:anim calcmode="lin" valueType="num">
                                      <p:cBhvr>
                                        <p:cTn id="55" dur="1000" fill="hold"/>
                                        <p:tgtEl>
                                          <p:spTgt spid="10"/>
                                        </p:tgtEl>
                                        <p:attrNameLst>
                                          <p:attrName>ppt_h</p:attrName>
                                        </p:attrNameLst>
                                      </p:cBhvr>
                                      <p:tavLst>
                                        <p:tav tm="0">
                                          <p:val>
                                            <p:fltVal val="0"/>
                                          </p:val>
                                        </p:tav>
                                        <p:tav tm="100000">
                                          <p:val>
                                            <p:strVal val="#ppt_h"/>
                                          </p:val>
                                        </p:tav>
                                      </p:tavLst>
                                    </p:anim>
                                    <p:anim calcmode="lin" valueType="num">
                                      <p:cBhvr>
                                        <p:cTn id="56" dur="1000" fill="hold"/>
                                        <p:tgtEl>
                                          <p:spTgt spid="10"/>
                                        </p:tgtEl>
                                        <p:attrNameLst>
                                          <p:attrName>style.rotation</p:attrName>
                                        </p:attrNameLst>
                                      </p:cBhvr>
                                      <p:tavLst>
                                        <p:tav tm="0">
                                          <p:val>
                                            <p:fltVal val="90"/>
                                          </p:val>
                                        </p:tav>
                                        <p:tav tm="100000">
                                          <p:val>
                                            <p:fltVal val="0"/>
                                          </p:val>
                                        </p:tav>
                                      </p:tavLst>
                                    </p:anim>
                                    <p:animEffect transition="in" filter="fade">
                                      <p:cBhvr>
                                        <p:cTn id="57" dur="1000"/>
                                        <p:tgtEl>
                                          <p:spTgt spid="10"/>
                                        </p:tgtEl>
                                      </p:cBhvr>
                                    </p:animEffect>
                                  </p:childTnLst>
                                </p:cTn>
                              </p:par>
                            </p:childTnLst>
                          </p:cTn>
                        </p:par>
                      </p:childTnLst>
                    </p:cTn>
                  </p:par>
                  <p:par>
                    <p:cTn id="58" fill="hold">
                      <p:stCondLst>
                        <p:cond delay="indefinite"/>
                      </p:stCondLst>
                      <p:childTnLst>
                        <p:par>
                          <p:cTn id="59" fill="hold">
                            <p:stCondLst>
                              <p:cond delay="0"/>
                            </p:stCondLst>
                            <p:childTnLst>
                              <p:par>
                                <p:cTn id="60" presetID="42" presetClass="exit" presetSubtype="0" fill="hold" grpId="1" nodeType="clickEffect">
                                  <p:stCondLst>
                                    <p:cond delay="0"/>
                                  </p:stCondLst>
                                  <p:childTnLst>
                                    <p:animEffect transition="out" filter="fade">
                                      <p:cBhvr>
                                        <p:cTn id="61" dur="1000"/>
                                        <p:tgtEl>
                                          <p:spTgt spid="3"/>
                                        </p:tgtEl>
                                      </p:cBhvr>
                                    </p:animEffect>
                                    <p:anim calcmode="lin" valueType="num">
                                      <p:cBhvr>
                                        <p:cTn id="62" dur="1000"/>
                                        <p:tgtEl>
                                          <p:spTgt spid="3"/>
                                        </p:tgtEl>
                                        <p:attrNameLst>
                                          <p:attrName>ppt_x</p:attrName>
                                        </p:attrNameLst>
                                      </p:cBhvr>
                                      <p:tavLst>
                                        <p:tav tm="0">
                                          <p:val>
                                            <p:strVal val="ppt_x"/>
                                          </p:val>
                                        </p:tav>
                                        <p:tav tm="100000">
                                          <p:val>
                                            <p:strVal val="ppt_x"/>
                                          </p:val>
                                        </p:tav>
                                      </p:tavLst>
                                    </p:anim>
                                    <p:anim calcmode="lin" valueType="num">
                                      <p:cBhvr>
                                        <p:cTn id="63" dur="1000"/>
                                        <p:tgtEl>
                                          <p:spTgt spid="3"/>
                                        </p:tgtEl>
                                        <p:attrNameLst>
                                          <p:attrName>ppt_y</p:attrName>
                                        </p:attrNameLst>
                                      </p:cBhvr>
                                      <p:tavLst>
                                        <p:tav tm="0">
                                          <p:val>
                                            <p:strVal val="ppt_y"/>
                                          </p:val>
                                        </p:tav>
                                        <p:tav tm="100000">
                                          <p:val>
                                            <p:strVal val="ppt_y+.1"/>
                                          </p:val>
                                        </p:tav>
                                      </p:tavLst>
                                    </p:anim>
                                    <p:set>
                                      <p:cBhvr>
                                        <p:cTn id="64" dur="1" fill="hold">
                                          <p:stCondLst>
                                            <p:cond delay="999"/>
                                          </p:stCondLst>
                                        </p:cTn>
                                        <p:tgtEl>
                                          <p:spTgt spid="3"/>
                                        </p:tgtEl>
                                        <p:attrNameLst>
                                          <p:attrName>style.visibility</p:attrName>
                                        </p:attrNameLst>
                                      </p:cBhvr>
                                      <p:to>
                                        <p:strVal val="hidden"/>
                                      </p:to>
                                    </p:set>
                                  </p:childTnLst>
                                </p:cTn>
                              </p:par>
                              <p:par>
                                <p:cTn id="65" presetID="42" presetClass="exit" presetSubtype="0" fill="hold" grpId="1" nodeType="withEffect">
                                  <p:stCondLst>
                                    <p:cond delay="0"/>
                                  </p:stCondLst>
                                  <p:childTnLst>
                                    <p:animEffect transition="out" filter="fade">
                                      <p:cBhvr>
                                        <p:cTn id="66" dur="1000"/>
                                        <p:tgtEl>
                                          <p:spTgt spid="4"/>
                                        </p:tgtEl>
                                      </p:cBhvr>
                                    </p:animEffect>
                                    <p:anim calcmode="lin" valueType="num">
                                      <p:cBhvr>
                                        <p:cTn id="67" dur="1000"/>
                                        <p:tgtEl>
                                          <p:spTgt spid="4"/>
                                        </p:tgtEl>
                                        <p:attrNameLst>
                                          <p:attrName>ppt_x</p:attrName>
                                        </p:attrNameLst>
                                      </p:cBhvr>
                                      <p:tavLst>
                                        <p:tav tm="0">
                                          <p:val>
                                            <p:strVal val="ppt_x"/>
                                          </p:val>
                                        </p:tav>
                                        <p:tav tm="100000">
                                          <p:val>
                                            <p:strVal val="ppt_x"/>
                                          </p:val>
                                        </p:tav>
                                      </p:tavLst>
                                    </p:anim>
                                    <p:anim calcmode="lin" valueType="num">
                                      <p:cBhvr>
                                        <p:cTn id="68" dur="1000"/>
                                        <p:tgtEl>
                                          <p:spTgt spid="4"/>
                                        </p:tgtEl>
                                        <p:attrNameLst>
                                          <p:attrName>ppt_y</p:attrName>
                                        </p:attrNameLst>
                                      </p:cBhvr>
                                      <p:tavLst>
                                        <p:tav tm="0">
                                          <p:val>
                                            <p:strVal val="ppt_y"/>
                                          </p:val>
                                        </p:tav>
                                        <p:tav tm="100000">
                                          <p:val>
                                            <p:strVal val="ppt_y+.1"/>
                                          </p:val>
                                        </p:tav>
                                      </p:tavLst>
                                    </p:anim>
                                    <p:set>
                                      <p:cBhvr>
                                        <p:cTn id="69" dur="1" fill="hold">
                                          <p:stCondLst>
                                            <p:cond delay="999"/>
                                          </p:stCondLst>
                                        </p:cTn>
                                        <p:tgtEl>
                                          <p:spTgt spid="4"/>
                                        </p:tgtEl>
                                        <p:attrNameLst>
                                          <p:attrName>style.visibility</p:attrName>
                                        </p:attrNameLst>
                                      </p:cBhvr>
                                      <p:to>
                                        <p:strVal val="hidden"/>
                                      </p:to>
                                    </p:set>
                                  </p:childTnLst>
                                </p:cTn>
                              </p:par>
                              <p:par>
                                <p:cTn id="70" presetID="42" presetClass="exit" presetSubtype="0" fill="hold" grpId="1" nodeType="withEffect">
                                  <p:stCondLst>
                                    <p:cond delay="0"/>
                                  </p:stCondLst>
                                  <p:childTnLst>
                                    <p:animEffect transition="out" filter="fade">
                                      <p:cBhvr>
                                        <p:cTn id="71" dur="1000"/>
                                        <p:tgtEl>
                                          <p:spTgt spid="5"/>
                                        </p:tgtEl>
                                      </p:cBhvr>
                                    </p:animEffect>
                                    <p:anim calcmode="lin" valueType="num">
                                      <p:cBhvr>
                                        <p:cTn id="72" dur="1000"/>
                                        <p:tgtEl>
                                          <p:spTgt spid="5"/>
                                        </p:tgtEl>
                                        <p:attrNameLst>
                                          <p:attrName>ppt_x</p:attrName>
                                        </p:attrNameLst>
                                      </p:cBhvr>
                                      <p:tavLst>
                                        <p:tav tm="0">
                                          <p:val>
                                            <p:strVal val="ppt_x"/>
                                          </p:val>
                                        </p:tav>
                                        <p:tav tm="100000">
                                          <p:val>
                                            <p:strVal val="ppt_x"/>
                                          </p:val>
                                        </p:tav>
                                      </p:tavLst>
                                    </p:anim>
                                    <p:anim calcmode="lin" valueType="num">
                                      <p:cBhvr>
                                        <p:cTn id="73" dur="1000"/>
                                        <p:tgtEl>
                                          <p:spTgt spid="5"/>
                                        </p:tgtEl>
                                        <p:attrNameLst>
                                          <p:attrName>ppt_y</p:attrName>
                                        </p:attrNameLst>
                                      </p:cBhvr>
                                      <p:tavLst>
                                        <p:tav tm="0">
                                          <p:val>
                                            <p:strVal val="ppt_y"/>
                                          </p:val>
                                        </p:tav>
                                        <p:tav tm="100000">
                                          <p:val>
                                            <p:strVal val="ppt_y+.1"/>
                                          </p:val>
                                        </p:tav>
                                      </p:tavLst>
                                    </p:anim>
                                    <p:set>
                                      <p:cBhvr>
                                        <p:cTn id="74" dur="1" fill="hold">
                                          <p:stCondLst>
                                            <p:cond delay="999"/>
                                          </p:stCondLst>
                                        </p:cTn>
                                        <p:tgtEl>
                                          <p:spTgt spid="5"/>
                                        </p:tgtEl>
                                        <p:attrNameLst>
                                          <p:attrName>style.visibility</p:attrName>
                                        </p:attrNameLst>
                                      </p:cBhvr>
                                      <p:to>
                                        <p:strVal val="hidden"/>
                                      </p:to>
                                    </p:set>
                                  </p:childTnLst>
                                </p:cTn>
                              </p:par>
                              <p:par>
                                <p:cTn id="75" presetID="42" presetClass="exit" presetSubtype="0" fill="hold" grpId="1" nodeType="withEffect">
                                  <p:stCondLst>
                                    <p:cond delay="0"/>
                                  </p:stCondLst>
                                  <p:childTnLst>
                                    <p:animEffect transition="out" filter="fade">
                                      <p:cBhvr>
                                        <p:cTn id="76" dur="1000"/>
                                        <p:tgtEl>
                                          <p:spTgt spid="6"/>
                                        </p:tgtEl>
                                      </p:cBhvr>
                                    </p:animEffect>
                                    <p:anim calcmode="lin" valueType="num">
                                      <p:cBhvr>
                                        <p:cTn id="77" dur="1000"/>
                                        <p:tgtEl>
                                          <p:spTgt spid="6"/>
                                        </p:tgtEl>
                                        <p:attrNameLst>
                                          <p:attrName>ppt_x</p:attrName>
                                        </p:attrNameLst>
                                      </p:cBhvr>
                                      <p:tavLst>
                                        <p:tav tm="0">
                                          <p:val>
                                            <p:strVal val="ppt_x"/>
                                          </p:val>
                                        </p:tav>
                                        <p:tav tm="100000">
                                          <p:val>
                                            <p:strVal val="ppt_x"/>
                                          </p:val>
                                        </p:tav>
                                      </p:tavLst>
                                    </p:anim>
                                    <p:anim calcmode="lin" valueType="num">
                                      <p:cBhvr>
                                        <p:cTn id="78" dur="1000"/>
                                        <p:tgtEl>
                                          <p:spTgt spid="6"/>
                                        </p:tgtEl>
                                        <p:attrNameLst>
                                          <p:attrName>ppt_y</p:attrName>
                                        </p:attrNameLst>
                                      </p:cBhvr>
                                      <p:tavLst>
                                        <p:tav tm="0">
                                          <p:val>
                                            <p:strVal val="ppt_y"/>
                                          </p:val>
                                        </p:tav>
                                        <p:tav tm="100000">
                                          <p:val>
                                            <p:strVal val="ppt_y+.1"/>
                                          </p:val>
                                        </p:tav>
                                      </p:tavLst>
                                    </p:anim>
                                    <p:set>
                                      <p:cBhvr>
                                        <p:cTn id="79" dur="1" fill="hold">
                                          <p:stCondLst>
                                            <p:cond delay="999"/>
                                          </p:stCondLst>
                                        </p:cTn>
                                        <p:tgtEl>
                                          <p:spTgt spid="6"/>
                                        </p:tgtEl>
                                        <p:attrNameLst>
                                          <p:attrName>style.visibility</p:attrName>
                                        </p:attrNameLst>
                                      </p:cBhvr>
                                      <p:to>
                                        <p:strVal val="hidden"/>
                                      </p:to>
                                    </p:set>
                                  </p:childTnLst>
                                </p:cTn>
                              </p:par>
                              <p:par>
                                <p:cTn id="80" presetID="42" presetClass="exit" presetSubtype="0" fill="hold" nodeType="withEffect">
                                  <p:stCondLst>
                                    <p:cond delay="0"/>
                                  </p:stCondLst>
                                  <p:childTnLst>
                                    <p:animEffect transition="out" filter="fade">
                                      <p:cBhvr>
                                        <p:cTn id="81" dur="1000"/>
                                        <p:tgtEl>
                                          <p:spTgt spid="2"/>
                                        </p:tgtEl>
                                      </p:cBhvr>
                                    </p:animEffect>
                                    <p:anim calcmode="lin" valueType="num">
                                      <p:cBhvr>
                                        <p:cTn id="82" dur="1000"/>
                                        <p:tgtEl>
                                          <p:spTgt spid="2"/>
                                        </p:tgtEl>
                                        <p:attrNameLst>
                                          <p:attrName>ppt_x</p:attrName>
                                        </p:attrNameLst>
                                      </p:cBhvr>
                                      <p:tavLst>
                                        <p:tav tm="0">
                                          <p:val>
                                            <p:strVal val="ppt_x"/>
                                          </p:val>
                                        </p:tav>
                                        <p:tav tm="100000">
                                          <p:val>
                                            <p:strVal val="ppt_x"/>
                                          </p:val>
                                        </p:tav>
                                      </p:tavLst>
                                    </p:anim>
                                    <p:anim calcmode="lin" valueType="num">
                                      <p:cBhvr>
                                        <p:cTn id="83" dur="1000"/>
                                        <p:tgtEl>
                                          <p:spTgt spid="2"/>
                                        </p:tgtEl>
                                        <p:attrNameLst>
                                          <p:attrName>ppt_y</p:attrName>
                                        </p:attrNameLst>
                                      </p:cBhvr>
                                      <p:tavLst>
                                        <p:tav tm="0">
                                          <p:val>
                                            <p:strVal val="ppt_y"/>
                                          </p:val>
                                        </p:tav>
                                        <p:tav tm="100000">
                                          <p:val>
                                            <p:strVal val="ppt_y+.1"/>
                                          </p:val>
                                        </p:tav>
                                      </p:tavLst>
                                    </p:anim>
                                    <p:set>
                                      <p:cBhvr>
                                        <p:cTn id="84" dur="1" fill="hold">
                                          <p:stCondLst>
                                            <p:cond delay="999"/>
                                          </p:stCondLst>
                                        </p:cTn>
                                        <p:tgtEl>
                                          <p:spTgt spid="2"/>
                                        </p:tgtEl>
                                        <p:attrNameLst>
                                          <p:attrName>style.visibility</p:attrName>
                                        </p:attrNameLst>
                                      </p:cBhvr>
                                      <p:to>
                                        <p:strVal val="hidden"/>
                                      </p:to>
                                    </p:set>
                                  </p:childTnLst>
                                </p:cTn>
                              </p:par>
                              <p:par>
                                <p:cTn id="85" presetID="42" presetClass="exit" presetSubtype="0" fill="hold" grpId="1" nodeType="withEffect">
                                  <p:stCondLst>
                                    <p:cond delay="0"/>
                                  </p:stCondLst>
                                  <p:childTnLst>
                                    <p:animEffect transition="out" filter="fade">
                                      <p:cBhvr>
                                        <p:cTn id="86" dur="1000"/>
                                        <p:tgtEl>
                                          <p:spTgt spid="7"/>
                                        </p:tgtEl>
                                      </p:cBhvr>
                                    </p:animEffect>
                                    <p:anim calcmode="lin" valueType="num">
                                      <p:cBhvr>
                                        <p:cTn id="87" dur="1000"/>
                                        <p:tgtEl>
                                          <p:spTgt spid="7"/>
                                        </p:tgtEl>
                                        <p:attrNameLst>
                                          <p:attrName>ppt_x</p:attrName>
                                        </p:attrNameLst>
                                      </p:cBhvr>
                                      <p:tavLst>
                                        <p:tav tm="0">
                                          <p:val>
                                            <p:strVal val="ppt_x"/>
                                          </p:val>
                                        </p:tav>
                                        <p:tav tm="100000">
                                          <p:val>
                                            <p:strVal val="ppt_x"/>
                                          </p:val>
                                        </p:tav>
                                      </p:tavLst>
                                    </p:anim>
                                    <p:anim calcmode="lin" valueType="num">
                                      <p:cBhvr>
                                        <p:cTn id="88" dur="1000"/>
                                        <p:tgtEl>
                                          <p:spTgt spid="7"/>
                                        </p:tgtEl>
                                        <p:attrNameLst>
                                          <p:attrName>ppt_y</p:attrName>
                                        </p:attrNameLst>
                                      </p:cBhvr>
                                      <p:tavLst>
                                        <p:tav tm="0">
                                          <p:val>
                                            <p:strVal val="ppt_y"/>
                                          </p:val>
                                        </p:tav>
                                        <p:tav tm="100000">
                                          <p:val>
                                            <p:strVal val="ppt_y+.1"/>
                                          </p:val>
                                        </p:tav>
                                      </p:tavLst>
                                    </p:anim>
                                    <p:set>
                                      <p:cBhvr>
                                        <p:cTn id="89" dur="1" fill="hold">
                                          <p:stCondLst>
                                            <p:cond delay="999"/>
                                          </p:stCondLst>
                                        </p:cTn>
                                        <p:tgtEl>
                                          <p:spTgt spid="7"/>
                                        </p:tgtEl>
                                        <p:attrNameLst>
                                          <p:attrName>style.visibility</p:attrName>
                                        </p:attrNameLst>
                                      </p:cBhvr>
                                      <p:to>
                                        <p:strVal val="hidden"/>
                                      </p:to>
                                    </p:set>
                                  </p:childTnLst>
                                </p:cTn>
                              </p:par>
                              <p:par>
                                <p:cTn id="90" presetID="42" presetClass="exit" presetSubtype="0" fill="hold" nodeType="withEffect">
                                  <p:stCondLst>
                                    <p:cond delay="0"/>
                                  </p:stCondLst>
                                  <p:childTnLst>
                                    <p:animEffect transition="out" filter="fade">
                                      <p:cBhvr>
                                        <p:cTn id="91" dur="1000"/>
                                        <p:tgtEl>
                                          <p:spTgt spid="9"/>
                                        </p:tgtEl>
                                      </p:cBhvr>
                                    </p:animEffect>
                                    <p:anim calcmode="lin" valueType="num">
                                      <p:cBhvr>
                                        <p:cTn id="92" dur="1000"/>
                                        <p:tgtEl>
                                          <p:spTgt spid="9"/>
                                        </p:tgtEl>
                                        <p:attrNameLst>
                                          <p:attrName>ppt_x</p:attrName>
                                        </p:attrNameLst>
                                      </p:cBhvr>
                                      <p:tavLst>
                                        <p:tav tm="0">
                                          <p:val>
                                            <p:strVal val="ppt_x"/>
                                          </p:val>
                                        </p:tav>
                                        <p:tav tm="100000">
                                          <p:val>
                                            <p:strVal val="ppt_x"/>
                                          </p:val>
                                        </p:tav>
                                      </p:tavLst>
                                    </p:anim>
                                    <p:anim calcmode="lin" valueType="num">
                                      <p:cBhvr>
                                        <p:cTn id="93" dur="1000"/>
                                        <p:tgtEl>
                                          <p:spTgt spid="9"/>
                                        </p:tgtEl>
                                        <p:attrNameLst>
                                          <p:attrName>ppt_y</p:attrName>
                                        </p:attrNameLst>
                                      </p:cBhvr>
                                      <p:tavLst>
                                        <p:tav tm="0">
                                          <p:val>
                                            <p:strVal val="ppt_y"/>
                                          </p:val>
                                        </p:tav>
                                        <p:tav tm="100000">
                                          <p:val>
                                            <p:strVal val="ppt_y+.1"/>
                                          </p:val>
                                        </p:tav>
                                      </p:tavLst>
                                    </p:anim>
                                    <p:set>
                                      <p:cBhvr>
                                        <p:cTn id="94" dur="1" fill="hold">
                                          <p:stCondLst>
                                            <p:cond delay="999"/>
                                          </p:stCondLst>
                                        </p:cTn>
                                        <p:tgtEl>
                                          <p:spTgt spid="9"/>
                                        </p:tgtEl>
                                        <p:attrNameLst>
                                          <p:attrName>style.visibility</p:attrName>
                                        </p:attrNameLst>
                                      </p:cBhvr>
                                      <p:to>
                                        <p:strVal val="hidden"/>
                                      </p:to>
                                    </p:set>
                                  </p:childTnLst>
                                </p:cTn>
                              </p:par>
                              <p:par>
                                <p:cTn id="95" presetID="42" presetClass="exit" presetSubtype="0" fill="hold" grpId="1" nodeType="withEffect">
                                  <p:stCondLst>
                                    <p:cond delay="0"/>
                                  </p:stCondLst>
                                  <p:childTnLst>
                                    <p:animEffect transition="out" filter="fade">
                                      <p:cBhvr>
                                        <p:cTn id="96" dur="1000"/>
                                        <p:tgtEl>
                                          <p:spTgt spid="8"/>
                                        </p:tgtEl>
                                      </p:cBhvr>
                                    </p:animEffect>
                                    <p:anim calcmode="lin" valueType="num">
                                      <p:cBhvr>
                                        <p:cTn id="97" dur="1000"/>
                                        <p:tgtEl>
                                          <p:spTgt spid="8"/>
                                        </p:tgtEl>
                                        <p:attrNameLst>
                                          <p:attrName>ppt_x</p:attrName>
                                        </p:attrNameLst>
                                      </p:cBhvr>
                                      <p:tavLst>
                                        <p:tav tm="0">
                                          <p:val>
                                            <p:strVal val="ppt_x"/>
                                          </p:val>
                                        </p:tav>
                                        <p:tav tm="100000">
                                          <p:val>
                                            <p:strVal val="ppt_x"/>
                                          </p:val>
                                        </p:tav>
                                      </p:tavLst>
                                    </p:anim>
                                    <p:anim calcmode="lin" valueType="num">
                                      <p:cBhvr>
                                        <p:cTn id="98" dur="1000"/>
                                        <p:tgtEl>
                                          <p:spTgt spid="8"/>
                                        </p:tgtEl>
                                        <p:attrNameLst>
                                          <p:attrName>ppt_y</p:attrName>
                                        </p:attrNameLst>
                                      </p:cBhvr>
                                      <p:tavLst>
                                        <p:tav tm="0">
                                          <p:val>
                                            <p:strVal val="ppt_y"/>
                                          </p:val>
                                        </p:tav>
                                        <p:tav tm="100000">
                                          <p:val>
                                            <p:strVal val="ppt_y+.1"/>
                                          </p:val>
                                        </p:tav>
                                      </p:tavLst>
                                    </p:anim>
                                    <p:set>
                                      <p:cBhvr>
                                        <p:cTn id="99" dur="1" fill="hold">
                                          <p:stCondLst>
                                            <p:cond delay="999"/>
                                          </p:stCondLst>
                                        </p:cTn>
                                        <p:tgtEl>
                                          <p:spTgt spid="8"/>
                                        </p:tgtEl>
                                        <p:attrNameLst>
                                          <p:attrName>style.visibility</p:attrName>
                                        </p:attrNameLst>
                                      </p:cBhvr>
                                      <p:to>
                                        <p:strVal val="hidden"/>
                                      </p:to>
                                    </p:set>
                                  </p:childTnLst>
                                </p:cTn>
                              </p:par>
                              <p:par>
                                <p:cTn id="100" presetID="42" presetClass="exit" presetSubtype="0" fill="hold" nodeType="withEffect">
                                  <p:stCondLst>
                                    <p:cond delay="0"/>
                                  </p:stCondLst>
                                  <p:childTnLst>
                                    <p:animEffect transition="out" filter="fade">
                                      <p:cBhvr>
                                        <p:cTn id="101" dur="1000"/>
                                        <p:tgtEl>
                                          <p:spTgt spid="10"/>
                                        </p:tgtEl>
                                      </p:cBhvr>
                                    </p:animEffect>
                                    <p:anim calcmode="lin" valueType="num">
                                      <p:cBhvr>
                                        <p:cTn id="102" dur="1000"/>
                                        <p:tgtEl>
                                          <p:spTgt spid="10"/>
                                        </p:tgtEl>
                                        <p:attrNameLst>
                                          <p:attrName>ppt_x</p:attrName>
                                        </p:attrNameLst>
                                      </p:cBhvr>
                                      <p:tavLst>
                                        <p:tav tm="0">
                                          <p:val>
                                            <p:strVal val="ppt_x"/>
                                          </p:val>
                                        </p:tav>
                                        <p:tav tm="100000">
                                          <p:val>
                                            <p:strVal val="ppt_x"/>
                                          </p:val>
                                        </p:tav>
                                      </p:tavLst>
                                    </p:anim>
                                    <p:anim calcmode="lin" valueType="num">
                                      <p:cBhvr>
                                        <p:cTn id="103" dur="1000"/>
                                        <p:tgtEl>
                                          <p:spTgt spid="10"/>
                                        </p:tgtEl>
                                        <p:attrNameLst>
                                          <p:attrName>ppt_y</p:attrName>
                                        </p:attrNameLst>
                                      </p:cBhvr>
                                      <p:tavLst>
                                        <p:tav tm="0">
                                          <p:val>
                                            <p:strVal val="ppt_y"/>
                                          </p:val>
                                        </p:tav>
                                        <p:tav tm="100000">
                                          <p:val>
                                            <p:strVal val="ppt_y+.1"/>
                                          </p:val>
                                        </p:tav>
                                      </p:tavLst>
                                    </p:anim>
                                    <p:set>
                                      <p:cBhvr>
                                        <p:cTn id="104" dur="1" fill="hold">
                                          <p:stCondLst>
                                            <p:cond delay="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p:bldP spid="4" grpId="1"/>
      <p:bldP spid="5" grpId="0"/>
      <p:bldP spid="5" grpId="1"/>
      <p:bldP spid="6" grpId="0"/>
      <p:bldP spid="6" grpId="1"/>
      <p:bldP spid="7" grpId="0"/>
      <p:bldP spid="7" grpId="1"/>
      <p:bldP spid="8" grpId="0"/>
      <p:bldP spid="8"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95359" y="431075"/>
            <a:ext cx="3278777" cy="461665"/>
          </a:xfrm>
          <a:prstGeom prst="rect">
            <a:avLst/>
          </a:prstGeom>
          <a:noFill/>
        </p:spPr>
        <p:txBody>
          <a:bodyPr wrap="square" rtlCol="0">
            <a:spAutoFit/>
          </a:bodyPr>
          <a:lstStyle/>
          <a:p>
            <a:pPr algn="r"/>
            <a:r>
              <a:rPr lang="ar-EG" sz="2400" dirty="0" smtClean="0">
                <a:solidFill>
                  <a:schemeClr val="accent1"/>
                </a:solidFill>
                <a:latin typeface="Simplified Arabic" panose="02020603050405020304" pitchFamily="18" charset="-78"/>
                <a:cs typeface="Simplified Arabic" panose="02020603050405020304" pitchFamily="18" charset="-78"/>
              </a:rPr>
              <a:t>1- الانتحاء الضوئي : </a:t>
            </a:r>
            <a:endParaRPr lang="en-US" sz="2400" dirty="0">
              <a:solidFill>
                <a:schemeClr val="accent1"/>
              </a:solidFill>
              <a:latin typeface="Simplified Arabic" panose="02020603050405020304" pitchFamily="18" charset="-78"/>
              <a:cs typeface="Simplified Arabic" panose="02020603050405020304" pitchFamily="18" charset="-78"/>
            </a:endParaRPr>
          </a:p>
        </p:txBody>
      </p:sp>
      <p:sp>
        <p:nvSpPr>
          <p:cNvPr id="3" name="TextBox 2"/>
          <p:cNvSpPr txBox="1"/>
          <p:nvPr/>
        </p:nvSpPr>
        <p:spPr>
          <a:xfrm>
            <a:off x="9640388" y="892740"/>
            <a:ext cx="2233748" cy="400110"/>
          </a:xfrm>
          <a:prstGeom prst="rect">
            <a:avLst/>
          </a:prstGeom>
          <a:noFill/>
        </p:spPr>
        <p:txBody>
          <a:bodyPr wrap="square" rtlCol="0">
            <a:spAutoFit/>
          </a:bodyPr>
          <a:lstStyle/>
          <a:p>
            <a:pPr algn="r"/>
            <a:r>
              <a:rPr lang="ar-EG" sz="2000" dirty="0" smtClean="0"/>
              <a:t>التجربه</a:t>
            </a:r>
            <a:r>
              <a:rPr lang="ar-EG" dirty="0" smtClean="0"/>
              <a:t> : </a:t>
            </a:r>
            <a:endParaRPr lang="en-US" dirty="0"/>
          </a:p>
        </p:txBody>
      </p:sp>
      <p:sp>
        <p:nvSpPr>
          <p:cNvPr id="4" name="TextBox 3"/>
          <p:cNvSpPr txBox="1"/>
          <p:nvPr/>
        </p:nvSpPr>
        <p:spPr>
          <a:xfrm>
            <a:off x="5982789" y="1058849"/>
            <a:ext cx="4950823" cy="923330"/>
          </a:xfrm>
          <a:prstGeom prst="rect">
            <a:avLst/>
          </a:prstGeom>
          <a:noFill/>
        </p:spPr>
        <p:txBody>
          <a:bodyPr wrap="square" rtlCol="0">
            <a:spAutoFit/>
          </a:bodyPr>
          <a:lstStyle/>
          <a:p>
            <a:pPr algn="r"/>
            <a:r>
              <a:rPr lang="ar-EG" dirty="0">
                <a:latin typeface="Simplified Arabic" panose="02020603050405020304" pitchFamily="18" charset="-78"/>
                <a:cs typeface="Simplified Arabic" panose="02020603050405020304" pitchFamily="18" charset="-78"/>
              </a:rPr>
              <a:t> ضع كأسا به ماء يطفو على سطحه قرص من الفلين مثبت به بادرة نبات مستقيمة الجذور والساق داخل صندوق مغلق مظلم به فتحة صغيرة فى أحد جوانبة ينفذ منها الضوء واتركه عدة </a:t>
            </a:r>
            <a:r>
              <a:rPr lang="ar-EG" dirty="0" smtClean="0">
                <a:latin typeface="Simplified Arabic" panose="02020603050405020304" pitchFamily="18" charset="-78"/>
                <a:cs typeface="Simplified Arabic" panose="02020603050405020304" pitchFamily="18" charset="-78"/>
              </a:rPr>
              <a:t>ايام</a:t>
            </a:r>
            <a:endParaRPr lang="en-US" dirty="0">
              <a:latin typeface="Simplified Arabic" panose="02020603050405020304" pitchFamily="18" charset="-78"/>
              <a:cs typeface="Simplified Arabic" panose="02020603050405020304" pitchFamily="18" charset="-78"/>
            </a:endParaRPr>
          </a:p>
        </p:txBody>
      </p:sp>
      <p:sp>
        <p:nvSpPr>
          <p:cNvPr id="5" name="TextBox 4"/>
          <p:cNvSpPr txBox="1"/>
          <p:nvPr/>
        </p:nvSpPr>
        <p:spPr>
          <a:xfrm>
            <a:off x="10398033" y="2148288"/>
            <a:ext cx="1476103" cy="400110"/>
          </a:xfrm>
          <a:prstGeom prst="rect">
            <a:avLst/>
          </a:prstGeom>
          <a:noFill/>
        </p:spPr>
        <p:txBody>
          <a:bodyPr wrap="square" rtlCol="0">
            <a:spAutoFit/>
          </a:bodyPr>
          <a:lstStyle/>
          <a:p>
            <a:pPr algn="r"/>
            <a:r>
              <a:rPr lang="ar-EG" sz="2000" dirty="0" smtClean="0">
                <a:latin typeface="Simplified Arabic" panose="02020603050405020304" pitchFamily="18" charset="-78"/>
                <a:cs typeface="Simplified Arabic" panose="02020603050405020304" pitchFamily="18" charset="-78"/>
              </a:rPr>
              <a:t>المشاهده : </a:t>
            </a:r>
            <a:endParaRPr lang="en-US" sz="2000" dirty="0">
              <a:latin typeface="Simplified Arabic" panose="02020603050405020304" pitchFamily="18" charset="-78"/>
              <a:cs typeface="Simplified Arabic" panose="02020603050405020304" pitchFamily="18" charset="-78"/>
            </a:endParaRPr>
          </a:p>
        </p:txBody>
      </p:sp>
      <p:sp>
        <p:nvSpPr>
          <p:cNvPr id="6" name="TextBox 5"/>
          <p:cNvSpPr txBox="1"/>
          <p:nvPr/>
        </p:nvSpPr>
        <p:spPr>
          <a:xfrm>
            <a:off x="7031314" y="2462634"/>
            <a:ext cx="3902298" cy="646331"/>
          </a:xfrm>
          <a:prstGeom prst="rect">
            <a:avLst/>
          </a:prstGeom>
          <a:noFill/>
        </p:spPr>
        <p:txBody>
          <a:bodyPr wrap="square" rtlCol="0">
            <a:spAutoFit/>
          </a:bodyPr>
          <a:lstStyle/>
          <a:p>
            <a:pPr algn="r"/>
            <a:r>
              <a:rPr lang="ar-EG" dirty="0">
                <a:latin typeface="Simplified Arabic" panose="02020603050405020304" pitchFamily="18" charset="-78"/>
                <a:cs typeface="Simplified Arabic" panose="02020603050405020304" pitchFamily="18" charset="-78"/>
              </a:rPr>
              <a:t>انحناء طرف الساق نحو الفتحة التى يدخل منها الضوء بينما ينتحى الجذر بعيدا عن الضوء</a:t>
            </a:r>
            <a:endParaRPr lang="en-US" dirty="0">
              <a:latin typeface="Simplified Arabic" panose="02020603050405020304" pitchFamily="18" charset="-78"/>
              <a:cs typeface="Simplified Arabic" panose="02020603050405020304" pitchFamily="18" charset="-78"/>
            </a:endParaRPr>
          </a:p>
        </p:txBody>
      </p:sp>
      <p:sp>
        <p:nvSpPr>
          <p:cNvPr id="7" name="TextBox 6"/>
          <p:cNvSpPr txBox="1"/>
          <p:nvPr/>
        </p:nvSpPr>
        <p:spPr>
          <a:xfrm>
            <a:off x="10234747" y="3464417"/>
            <a:ext cx="1639389" cy="400110"/>
          </a:xfrm>
          <a:prstGeom prst="rect">
            <a:avLst/>
          </a:prstGeom>
          <a:noFill/>
        </p:spPr>
        <p:txBody>
          <a:bodyPr wrap="square" rtlCol="0">
            <a:spAutoFit/>
          </a:bodyPr>
          <a:lstStyle/>
          <a:p>
            <a:pPr algn="r"/>
            <a:r>
              <a:rPr lang="ar-EG" sz="2000" dirty="0" smtClean="0">
                <a:latin typeface="Simplified Arabic" panose="02020603050405020304" pitchFamily="18" charset="-78"/>
                <a:cs typeface="Simplified Arabic" panose="02020603050405020304" pitchFamily="18" charset="-78"/>
              </a:rPr>
              <a:t>التفسير : </a:t>
            </a:r>
            <a:endParaRPr lang="en-US" sz="2000" dirty="0">
              <a:latin typeface="Simplified Arabic" panose="02020603050405020304" pitchFamily="18" charset="-78"/>
              <a:cs typeface="Simplified Arabic" panose="02020603050405020304" pitchFamily="18" charset="-78"/>
            </a:endParaRPr>
          </a:p>
        </p:txBody>
      </p:sp>
      <p:sp>
        <p:nvSpPr>
          <p:cNvPr id="8" name="TextBox 7"/>
          <p:cNvSpPr txBox="1"/>
          <p:nvPr/>
        </p:nvSpPr>
        <p:spPr>
          <a:xfrm>
            <a:off x="7552356" y="3529676"/>
            <a:ext cx="3381256" cy="1200329"/>
          </a:xfrm>
          <a:prstGeom prst="rect">
            <a:avLst/>
          </a:prstGeom>
          <a:noFill/>
        </p:spPr>
        <p:txBody>
          <a:bodyPr wrap="square" rtlCol="0">
            <a:spAutoFit/>
          </a:bodyPr>
          <a:lstStyle/>
          <a:p>
            <a:pPr algn="r"/>
            <a:r>
              <a:rPr lang="ar-EG" dirty="0">
                <a:latin typeface="Simplified Arabic" panose="02020603050405020304" pitchFamily="18" charset="-78"/>
                <a:cs typeface="Simplified Arabic" panose="02020603050405020304" pitchFamily="18" charset="-78"/>
              </a:rPr>
              <a:t>هو تباين نمو جانبى الساق أو الجذر القريب والبعيد عن مصدر الضوء ( زيادة نمو جانب الساق البعيد عن الضوء عن الجانب المواجه للضوء ، والعكس فى الجذور)</a:t>
            </a:r>
            <a:endParaRPr lang="en-US" dirty="0">
              <a:latin typeface="Simplified Arabic" panose="02020603050405020304" pitchFamily="18" charset="-78"/>
              <a:cs typeface="Simplified Arabic" panose="02020603050405020304" pitchFamily="18" charset="-78"/>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2341" y="2148288"/>
            <a:ext cx="6199491" cy="3254733"/>
          </a:xfrm>
          <a:prstGeom prst="rect">
            <a:avLst/>
          </a:prstGeom>
        </p:spPr>
      </p:pic>
    </p:spTree>
    <p:extLst>
      <p:ext uri="{BB962C8B-B14F-4D97-AF65-F5344CB8AC3E}">
        <p14:creationId xmlns:p14="http://schemas.microsoft.com/office/powerpoint/2010/main" val="2925919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1000" fill="hold"/>
                                        <p:tgtEl>
                                          <p:spTgt spid="4"/>
                                        </p:tgtEl>
                                        <p:attrNameLst>
                                          <p:attrName>ppt_w</p:attrName>
                                        </p:attrNameLst>
                                      </p:cBhvr>
                                      <p:tavLst>
                                        <p:tav tm="0">
                                          <p:val>
                                            <p:fltVal val="0"/>
                                          </p:val>
                                        </p:tav>
                                        <p:tav tm="100000">
                                          <p:val>
                                            <p:strVal val="#ppt_w"/>
                                          </p:val>
                                        </p:tav>
                                      </p:tavLst>
                                    </p:anim>
                                    <p:anim calcmode="lin" valueType="num">
                                      <p:cBhvr>
                                        <p:cTn id="18" dur="1000" fill="hold"/>
                                        <p:tgtEl>
                                          <p:spTgt spid="4"/>
                                        </p:tgtEl>
                                        <p:attrNameLst>
                                          <p:attrName>ppt_h</p:attrName>
                                        </p:attrNameLst>
                                      </p:cBhvr>
                                      <p:tavLst>
                                        <p:tav tm="0">
                                          <p:val>
                                            <p:fltVal val="0"/>
                                          </p:val>
                                        </p:tav>
                                        <p:tav tm="100000">
                                          <p:val>
                                            <p:strVal val="#ppt_h"/>
                                          </p:val>
                                        </p:tav>
                                      </p:tavLst>
                                    </p:anim>
                                    <p:anim calcmode="lin" valueType="num">
                                      <p:cBhvr>
                                        <p:cTn id="19" dur="1000" fill="hold"/>
                                        <p:tgtEl>
                                          <p:spTgt spid="4"/>
                                        </p:tgtEl>
                                        <p:attrNameLst>
                                          <p:attrName>style.rotation</p:attrName>
                                        </p:attrNameLst>
                                      </p:cBhvr>
                                      <p:tavLst>
                                        <p:tav tm="0">
                                          <p:val>
                                            <p:fltVal val="90"/>
                                          </p:val>
                                        </p:tav>
                                        <p:tav tm="100000">
                                          <p:val>
                                            <p:fltVal val="0"/>
                                          </p:val>
                                        </p:tav>
                                      </p:tavLst>
                                    </p:anim>
                                    <p:animEffect transition="in" filter="fade">
                                      <p:cBhvr>
                                        <p:cTn id="20" dur="10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2000"/>
                                        <p:tgtEl>
                                          <p:spTgt spid="5"/>
                                        </p:tgtEl>
                                      </p:cBhvr>
                                    </p:animEffect>
                                    <p:anim calcmode="lin" valueType="num">
                                      <p:cBhvr>
                                        <p:cTn id="26" dur="2000" fill="hold"/>
                                        <p:tgtEl>
                                          <p:spTgt spid="5"/>
                                        </p:tgtEl>
                                        <p:attrNameLst>
                                          <p:attrName>ppt_w</p:attrName>
                                        </p:attrNameLst>
                                      </p:cBhvr>
                                      <p:tavLst>
                                        <p:tav tm="0" fmla="#ppt_w*sin(2.5*pi*$)">
                                          <p:val>
                                            <p:fltVal val="0"/>
                                          </p:val>
                                        </p:tav>
                                        <p:tav tm="100000">
                                          <p:val>
                                            <p:fltVal val="1"/>
                                          </p:val>
                                        </p:tav>
                                      </p:tavLst>
                                    </p:anim>
                                    <p:anim calcmode="lin" valueType="num">
                                      <p:cBhvr>
                                        <p:cTn id="27"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1000" fill="hold"/>
                                        <p:tgtEl>
                                          <p:spTgt spid="6"/>
                                        </p:tgtEl>
                                        <p:attrNameLst>
                                          <p:attrName>ppt_w</p:attrName>
                                        </p:attrNameLst>
                                      </p:cBhvr>
                                      <p:tavLst>
                                        <p:tav tm="0">
                                          <p:val>
                                            <p:fltVal val="0"/>
                                          </p:val>
                                        </p:tav>
                                        <p:tav tm="100000">
                                          <p:val>
                                            <p:strVal val="#ppt_w"/>
                                          </p:val>
                                        </p:tav>
                                      </p:tavLst>
                                    </p:anim>
                                    <p:anim calcmode="lin" valueType="num">
                                      <p:cBhvr>
                                        <p:cTn id="33" dur="1000" fill="hold"/>
                                        <p:tgtEl>
                                          <p:spTgt spid="6"/>
                                        </p:tgtEl>
                                        <p:attrNameLst>
                                          <p:attrName>ppt_h</p:attrName>
                                        </p:attrNameLst>
                                      </p:cBhvr>
                                      <p:tavLst>
                                        <p:tav tm="0">
                                          <p:val>
                                            <p:fltVal val="0"/>
                                          </p:val>
                                        </p:tav>
                                        <p:tav tm="100000">
                                          <p:val>
                                            <p:strVal val="#ppt_h"/>
                                          </p:val>
                                        </p:tav>
                                      </p:tavLst>
                                    </p:anim>
                                    <p:anim calcmode="lin" valueType="num">
                                      <p:cBhvr>
                                        <p:cTn id="34" dur="1000" fill="hold"/>
                                        <p:tgtEl>
                                          <p:spTgt spid="6"/>
                                        </p:tgtEl>
                                        <p:attrNameLst>
                                          <p:attrName>style.rotation</p:attrName>
                                        </p:attrNameLst>
                                      </p:cBhvr>
                                      <p:tavLst>
                                        <p:tav tm="0">
                                          <p:val>
                                            <p:fltVal val="90"/>
                                          </p:val>
                                        </p:tav>
                                        <p:tav tm="100000">
                                          <p:val>
                                            <p:fltVal val="0"/>
                                          </p:val>
                                        </p:tav>
                                      </p:tavLst>
                                    </p:anim>
                                    <p:animEffect transition="in" filter="fade">
                                      <p:cBhvr>
                                        <p:cTn id="35" dur="10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21" presetClass="entr" presetSubtype="1"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wheel(1)">
                                      <p:cBhvr>
                                        <p:cTn id="40" dur="2000"/>
                                        <p:tgtEl>
                                          <p:spTgt spid="7"/>
                                        </p:tgtEl>
                                      </p:cBhvr>
                                    </p:animEffect>
                                  </p:childTnLst>
                                </p:cTn>
                              </p:par>
                            </p:childTnLst>
                          </p:cTn>
                        </p:par>
                      </p:childTnLst>
                    </p:cTn>
                  </p:par>
                  <p:par>
                    <p:cTn id="41" fill="hold">
                      <p:stCondLst>
                        <p:cond delay="indefinite"/>
                      </p:stCondLst>
                      <p:childTnLst>
                        <p:par>
                          <p:cTn id="42" fill="hold">
                            <p:stCondLst>
                              <p:cond delay="0"/>
                            </p:stCondLst>
                            <p:childTnLst>
                              <p:par>
                                <p:cTn id="43" presetID="26" presetClass="entr" presetSubtype="0"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wipe(down)">
                                      <p:cBhvr>
                                        <p:cTn id="45" dur="580">
                                          <p:stCondLst>
                                            <p:cond delay="0"/>
                                          </p:stCondLst>
                                        </p:cTn>
                                        <p:tgtEl>
                                          <p:spTgt spid="8"/>
                                        </p:tgtEl>
                                      </p:cBhvr>
                                    </p:animEffect>
                                    <p:anim calcmode="lin" valueType="num">
                                      <p:cBhvr>
                                        <p:cTn id="46"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51" dur="26">
                                          <p:stCondLst>
                                            <p:cond delay="650"/>
                                          </p:stCondLst>
                                        </p:cTn>
                                        <p:tgtEl>
                                          <p:spTgt spid="8"/>
                                        </p:tgtEl>
                                      </p:cBhvr>
                                      <p:to x="100000" y="60000"/>
                                    </p:animScale>
                                    <p:animScale>
                                      <p:cBhvr>
                                        <p:cTn id="52" dur="166" decel="50000">
                                          <p:stCondLst>
                                            <p:cond delay="676"/>
                                          </p:stCondLst>
                                        </p:cTn>
                                        <p:tgtEl>
                                          <p:spTgt spid="8"/>
                                        </p:tgtEl>
                                      </p:cBhvr>
                                      <p:to x="100000" y="100000"/>
                                    </p:animScale>
                                    <p:animScale>
                                      <p:cBhvr>
                                        <p:cTn id="53" dur="26">
                                          <p:stCondLst>
                                            <p:cond delay="1312"/>
                                          </p:stCondLst>
                                        </p:cTn>
                                        <p:tgtEl>
                                          <p:spTgt spid="8"/>
                                        </p:tgtEl>
                                      </p:cBhvr>
                                      <p:to x="100000" y="80000"/>
                                    </p:animScale>
                                    <p:animScale>
                                      <p:cBhvr>
                                        <p:cTn id="54" dur="166" decel="50000">
                                          <p:stCondLst>
                                            <p:cond delay="1338"/>
                                          </p:stCondLst>
                                        </p:cTn>
                                        <p:tgtEl>
                                          <p:spTgt spid="8"/>
                                        </p:tgtEl>
                                      </p:cBhvr>
                                      <p:to x="100000" y="100000"/>
                                    </p:animScale>
                                    <p:animScale>
                                      <p:cBhvr>
                                        <p:cTn id="55" dur="26">
                                          <p:stCondLst>
                                            <p:cond delay="1642"/>
                                          </p:stCondLst>
                                        </p:cTn>
                                        <p:tgtEl>
                                          <p:spTgt spid="8"/>
                                        </p:tgtEl>
                                      </p:cBhvr>
                                      <p:to x="100000" y="90000"/>
                                    </p:animScale>
                                    <p:animScale>
                                      <p:cBhvr>
                                        <p:cTn id="56" dur="166" decel="50000">
                                          <p:stCondLst>
                                            <p:cond delay="1668"/>
                                          </p:stCondLst>
                                        </p:cTn>
                                        <p:tgtEl>
                                          <p:spTgt spid="8"/>
                                        </p:tgtEl>
                                      </p:cBhvr>
                                      <p:to x="100000" y="100000"/>
                                    </p:animScale>
                                    <p:animScale>
                                      <p:cBhvr>
                                        <p:cTn id="57" dur="26">
                                          <p:stCondLst>
                                            <p:cond delay="1808"/>
                                          </p:stCondLst>
                                        </p:cTn>
                                        <p:tgtEl>
                                          <p:spTgt spid="8"/>
                                        </p:tgtEl>
                                      </p:cBhvr>
                                      <p:to x="100000" y="95000"/>
                                    </p:animScale>
                                    <p:animScale>
                                      <p:cBhvr>
                                        <p:cTn id="58" dur="166" decel="50000">
                                          <p:stCondLst>
                                            <p:cond delay="1834"/>
                                          </p:stCondLst>
                                        </p:cTn>
                                        <p:tgtEl>
                                          <p:spTgt spid="8"/>
                                        </p:tgtEl>
                                      </p:cBhvr>
                                      <p:to x="100000" y="100000"/>
                                    </p:animScale>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9"/>
                                        </p:tgtEl>
                                        <p:attrNameLst>
                                          <p:attrName>style.visibility</p:attrName>
                                        </p:attrNameLst>
                                      </p:cBhvr>
                                      <p:to>
                                        <p:strVal val="visible"/>
                                      </p:to>
                                    </p:set>
                                    <p:anim calcmode="lin" valueType="num">
                                      <p:cBhvr additive="base">
                                        <p:cTn id="63" dur="500" fill="hold"/>
                                        <p:tgtEl>
                                          <p:spTgt spid="9"/>
                                        </p:tgtEl>
                                        <p:attrNameLst>
                                          <p:attrName>ppt_x</p:attrName>
                                        </p:attrNameLst>
                                      </p:cBhvr>
                                      <p:tavLst>
                                        <p:tav tm="0">
                                          <p:val>
                                            <p:strVal val="#ppt_x"/>
                                          </p:val>
                                        </p:tav>
                                        <p:tav tm="100000">
                                          <p:val>
                                            <p:strVal val="#ppt_x"/>
                                          </p:val>
                                        </p:tav>
                                      </p:tavLst>
                                    </p:anim>
                                    <p:anim calcmode="lin" valueType="num">
                                      <p:cBhvr additive="base">
                                        <p:cTn id="6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10" presetClass="exit" presetSubtype="0" fill="hold" grpId="1" nodeType="clickEffect">
                                  <p:stCondLst>
                                    <p:cond delay="0"/>
                                  </p:stCondLst>
                                  <p:childTnLst>
                                    <p:animEffect transition="out" filter="fade">
                                      <p:cBhvr>
                                        <p:cTn id="68" dur="500"/>
                                        <p:tgtEl>
                                          <p:spTgt spid="2"/>
                                        </p:tgtEl>
                                      </p:cBhvr>
                                    </p:animEffect>
                                    <p:set>
                                      <p:cBhvr>
                                        <p:cTn id="69" dur="1" fill="hold">
                                          <p:stCondLst>
                                            <p:cond delay="499"/>
                                          </p:stCondLst>
                                        </p:cTn>
                                        <p:tgtEl>
                                          <p:spTgt spid="2"/>
                                        </p:tgtEl>
                                        <p:attrNameLst>
                                          <p:attrName>style.visibility</p:attrName>
                                        </p:attrNameLst>
                                      </p:cBhvr>
                                      <p:to>
                                        <p:strVal val="hidden"/>
                                      </p:to>
                                    </p:set>
                                  </p:childTnLst>
                                </p:cTn>
                              </p:par>
                              <p:par>
                                <p:cTn id="70" presetID="10" presetClass="exit" presetSubtype="0" fill="hold" grpId="1" nodeType="withEffect">
                                  <p:stCondLst>
                                    <p:cond delay="0"/>
                                  </p:stCondLst>
                                  <p:childTnLst>
                                    <p:animEffect transition="out" filter="fade">
                                      <p:cBhvr>
                                        <p:cTn id="71" dur="500"/>
                                        <p:tgtEl>
                                          <p:spTgt spid="3"/>
                                        </p:tgtEl>
                                      </p:cBhvr>
                                    </p:animEffect>
                                    <p:set>
                                      <p:cBhvr>
                                        <p:cTn id="72" dur="1" fill="hold">
                                          <p:stCondLst>
                                            <p:cond delay="499"/>
                                          </p:stCondLst>
                                        </p:cTn>
                                        <p:tgtEl>
                                          <p:spTgt spid="3"/>
                                        </p:tgtEl>
                                        <p:attrNameLst>
                                          <p:attrName>style.visibility</p:attrName>
                                        </p:attrNameLst>
                                      </p:cBhvr>
                                      <p:to>
                                        <p:strVal val="hidden"/>
                                      </p:to>
                                    </p:set>
                                  </p:childTnLst>
                                </p:cTn>
                              </p:par>
                              <p:par>
                                <p:cTn id="73" presetID="10" presetClass="exit" presetSubtype="0" fill="hold" grpId="1" nodeType="withEffect">
                                  <p:stCondLst>
                                    <p:cond delay="0"/>
                                  </p:stCondLst>
                                  <p:childTnLst>
                                    <p:animEffect transition="out" filter="fade">
                                      <p:cBhvr>
                                        <p:cTn id="74" dur="500"/>
                                        <p:tgtEl>
                                          <p:spTgt spid="4"/>
                                        </p:tgtEl>
                                      </p:cBhvr>
                                    </p:animEffect>
                                    <p:set>
                                      <p:cBhvr>
                                        <p:cTn id="75" dur="1" fill="hold">
                                          <p:stCondLst>
                                            <p:cond delay="499"/>
                                          </p:stCondLst>
                                        </p:cTn>
                                        <p:tgtEl>
                                          <p:spTgt spid="4"/>
                                        </p:tgtEl>
                                        <p:attrNameLst>
                                          <p:attrName>style.visibility</p:attrName>
                                        </p:attrNameLst>
                                      </p:cBhvr>
                                      <p:to>
                                        <p:strVal val="hidden"/>
                                      </p:to>
                                    </p:set>
                                  </p:childTnLst>
                                </p:cTn>
                              </p:par>
                              <p:par>
                                <p:cTn id="76" presetID="10" presetClass="exit" presetSubtype="0" fill="hold" grpId="1" nodeType="withEffect">
                                  <p:stCondLst>
                                    <p:cond delay="0"/>
                                  </p:stCondLst>
                                  <p:childTnLst>
                                    <p:animEffect transition="out" filter="fade">
                                      <p:cBhvr>
                                        <p:cTn id="77" dur="500"/>
                                        <p:tgtEl>
                                          <p:spTgt spid="5"/>
                                        </p:tgtEl>
                                      </p:cBhvr>
                                    </p:animEffect>
                                    <p:set>
                                      <p:cBhvr>
                                        <p:cTn id="78" dur="1" fill="hold">
                                          <p:stCondLst>
                                            <p:cond delay="499"/>
                                          </p:stCondLst>
                                        </p:cTn>
                                        <p:tgtEl>
                                          <p:spTgt spid="5"/>
                                        </p:tgtEl>
                                        <p:attrNameLst>
                                          <p:attrName>style.visibility</p:attrName>
                                        </p:attrNameLst>
                                      </p:cBhvr>
                                      <p:to>
                                        <p:strVal val="hidden"/>
                                      </p:to>
                                    </p:set>
                                  </p:childTnLst>
                                </p:cTn>
                              </p:par>
                              <p:par>
                                <p:cTn id="79" presetID="10" presetClass="exit" presetSubtype="0" fill="hold" grpId="1" nodeType="withEffect">
                                  <p:stCondLst>
                                    <p:cond delay="0"/>
                                  </p:stCondLst>
                                  <p:childTnLst>
                                    <p:animEffect transition="out" filter="fade">
                                      <p:cBhvr>
                                        <p:cTn id="80" dur="500"/>
                                        <p:tgtEl>
                                          <p:spTgt spid="6"/>
                                        </p:tgtEl>
                                      </p:cBhvr>
                                    </p:animEffect>
                                    <p:set>
                                      <p:cBhvr>
                                        <p:cTn id="81" dur="1" fill="hold">
                                          <p:stCondLst>
                                            <p:cond delay="499"/>
                                          </p:stCondLst>
                                        </p:cTn>
                                        <p:tgtEl>
                                          <p:spTgt spid="6"/>
                                        </p:tgtEl>
                                        <p:attrNameLst>
                                          <p:attrName>style.visibility</p:attrName>
                                        </p:attrNameLst>
                                      </p:cBhvr>
                                      <p:to>
                                        <p:strVal val="hidden"/>
                                      </p:to>
                                    </p:set>
                                  </p:childTnLst>
                                </p:cTn>
                              </p:par>
                              <p:par>
                                <p:cTn id="82" presetID="10" presetClass="exit" presetSubtype="0" fill="hold" grpId="1" nodeType="withEffect">
                                  <p:stCondLst>
                                    <p:cond delay="0"/>
                                  </p:stCondLst>
                                  <p:childTnLst>
                                    <p:animEffect transition="out" filter="fade">
                                      <p:cBhvr>
                                        <p:cTn id="83" dur="500"/>
                                        <p:tgtEl>
                                          <p:spTgt spid="7"/>
                                        </p:tgtEl>
                                      </p:cBhvr>
                                    </p:animEffect>
                                    <p:set>
                                      <p:cBhvr>
                                        <p:cTn id="84" dur="1" fill="hold">
                                          <p:stCondLst>
                                            <p:cond delay="499"/>
                                          </p:stCondLst>
                                        </p:cTn>
                                        <p:tgtEl>
                                          <p:spTgt spid="7"/>
                                        </p:tgtEl>
                                        <p:attrNameLst>
                                          <p:attrName>style.visibility</p:attrName>
                                        </p:attrNameLst>
                                      </p:cBhvr>
                                      <p:to>
                                        <p:strVal val="hidden"/>
                                      </p:to>
                                    </p:set>
                                  </p:childTnLst>
                                </p:cTn>
                              </p:par>
                              <p:par>
                                <p:cTn id="85" presetID="10" presetClass="exit" presetSubtype="0" fill="hold" grpId="1" nodeType="withEffect">
                                  <p:stCondLst>
                                    <p:cond delay="0"/>
                                  </p:stCondLst>
                                  <p:childTnLst>
                                    <p:animEffect transition="out" filter="fade">
                                      <p:cBhvr>
                                        <p:cTn id="86" dur="500"/>
                                        <p:tgtEl>
                                          <p:spTgt spid="8"/>
                                        </p:tgtEl>
                                      </p:cBhvr>
                                    </p:animEffect>
                                    <p:set>
                                      <p:cBhvr>
                                        <p:cTn id="87" dur="1" fill="hold">
                                          <p:stCondLst>
                                            <p:cond delay="499"/>
                                          </p:stCondLst>
                                        </p:cTn>
                                        <p:tgtEl>
                                          <p:spTgt spid="8"/>
                                        </p:tgtEl>
                                        <p:attrNameLst>
                                          <p:attrName>style.visibility</p:attrName>
                                        </p:attrNameLst>
                                      </p:cBhvr>
                                      <p:to>
                                        <p:strVal val="hidden"/>
                                      </p:to>
                                    </p:set>
                                  </p:childTnLst>
                                </p:cTn>
                              </p:par>
                              <p:par>
                                <p:cTn id="88" presetID="10" presetClass="exit" presetSubtype="0" fill="hold" nodeType="withEffect">
                                  <p:stCondLst>
                                    <p:cond delay="0"/>
                                  </p:stCondLst>
                                  <p:childTnLst>
                                    <p:animEffect transition="out" filter="fade">
                                      <p:cBhvr>
                                        <p:cTn id="89" dur="500"/>
                                        <p:tgtEl>
                                          <p:spTgt spid="9"/>
                                        </p:tgtEl>
                                      </p:cBhvr>
                                    </p:animEffect>
                                    <p:set>
                                      <p:cBhvr>
                                        <p:cTn id="90"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P spid="4" grpId="0"/>
      <p:bldP spid="4" grpId="1"/>
      <p:bldP spid="5" grpId="0"/>
      <p:bldP spid="5" grpId="1"/>
      <p:bldP spid="6" grpId="0"/>
      <p:bldP spid="6" grpId="1"/>
      <p:bldP spid="7" grpId="0"/>
      <p:bldP spid="7" grpId="1"/>
      <p:bldP spid="8" grpId="0"/>
      <p:bldP spid="8"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38205" y="383402"/>
            <a:ext cx="6701246" cy="461665"/>
          </a:xfrm>
          <a:prstGeom prst="rect">
            <a:avLst/>
          </a:prstGeom>
          <a:noFill/>
        </p:spPr>
        <p:txBody>
          <a:bodyPr wrap="square" rtlCol="0">
            <a:spAutoFit/>
          </a:bodyPr>
          <a:lstStyle/>
          <a:p>
            <a:pPr algn="r"/>
            <a:r>
              <a:rPr lang="ar-EG" sz="2400" dirty="0">
                <a:solidFill>
                  <a:schemeClr val="accent1"/>
                </a:solidFill>
                <a:latin typeface="Simplified Arabic" panose="02020603050405020304" pitchFamily="18" charset="-78"/>
                <a:cs typeface="Simplified Arabic" panose="02020603050405020304" pitchFamily="18" charset="-78"/>
              </a:rPr>
              <a:t>لماذا يختلف الجذر عن الساق فى حركة الانتحاء؟</a:t>
            </a:r>
            <a:endParaRPr lang="en-US" sz="2400" dirty="0">
              <a:solidFill>
                <a:schemeClr val="accent1"/>
              </a:solidFill>
              <a:latin typeface="Simplified Arabic" panose="02020603050405020304" pitchFamily="18" charset="-78"/>
              <a:cs typeface="Simplified Arabic" panose="02020603050405020304" pitchFamily="18" charset="-78"/>
            </a:endParaRPr>
          </a:p>
        </p:txBody>
      </p:sp>
      <p:sp>
        <p:nvSpPr>
          <p:cNvPr id="3" name="TextBox 2"/>
          <p:cNvSpPr txBox="1"/>
          <p:nvPr/>
        </p:nvSpPr>
        <p:spPr>
          <a:xfrm>
            <a:off x="5917473" y="892739"/>
            <a:ext cx="6021978" cy="369332"/>
          </a:xfrm>
          <a:prstGeom prst="rect">
            <a:avLst/>
          </a:prstGeom>
          <a:noFill/>
        </p:spPr>
        <p:txBody>
          <a:bodyPr wrap="square" rtlCol="0">
            <a:spAutoFit/>
          </a:bodyPr>
          <a:lstStyle/>
          <a:p>
            <a:pPr algn="r"/>
            <a:r>
              <a:rPr lang="ar-EG" dirty="0">
                <a:latin typeface="Simplified Arabic" panose="02020603050405020304" pitchFamily="18" charset="-78"/>
                <a:cs typeface="Simplified Arabic" panose="02020603050405020304" pitchFamily="18" charset="-78"/>
              </a:rPr>
              <a:t>لقد استطاع العلماء تفسير هذه الظاهرة </a:t>
            </a:r>
            <a:r>
              <a:rPr lang="ar-EG" dirty="0" smtClean="0">
                <a:latin typeface="Simplified Arabic" panose="02020603050405020304" pitchFamily="18" charset="-78"/>
                <a:cs typeface="Simplified Arabic" panose="02020603050405020304" pitchFamily="18" charset="-78"/>
              </a:rPr>
              <a:t>فقد </a:t>
            </a:r>
            <a:r>
              <a:rPr lang="ar-EG" dirty="0">
                <a:latin typeface="Simplified Arabic" panose="02020603050405020304" pitchFamily="18" charset="-78"/>
                <a:cs typeface="Simplified Arabic" panose="02020603050405020304" pitchFamily="18" charset="-78"/>
              </a:rPr>
              <a:t>وجد </a:t>
            </a:r>
            <a:r>
              <a:rPr lang="ar-EG" dirty="0" smtClean="0">
                <a:latin typeface="Simplified Arabic" panose="02020603050405020304" pitchFamily="18" charset="-78"/>
                <a:cs typeface="Simplified Arabic" panose="02020603050405020304" pitchFamily="18" charset="-78"/>
              </a:rPr>
              <a:t>بويسن جنسن </a:t>
            </a:r>
            <a:r>
              <a:rPr lang="ar-EG" dirty="0">
                <a:latin typeface="Simplified Arabic" panose="02020603050405020304" pitchFamily="18" charset="-78"/>
                <a:cs typeface="Simplified Arabic" panose="02020603050405020304" pitchFamily="18" charset="-78"/>
              </a:rPr>
              <a:t>:</a:t>
            </a:r>
            <a:endParaRPr lang="en-US" dirty="0">
              <a:latin typeface="Simplified Arabic" panose="02020603050405020304" pitchFamily="18" charset="-78"/>
              <a:cs typeface="Simplified Arabic" panose="02020603050405020304" pitchFamily="18" charset="-78"/>
            </a:endParaRPr>
          </a:p>
        </p:txBody>
      </p:sp>
      <p:sp>
        <p:nvSpPr>
          <p:cNvPr id="4" name="TextBox 3"/>
          <p:cNvSpPr txBox="1"/>
          <p:nvPr/>
        </p:nvSpPr>
        <p:spPr>
          <a:xfrm>
            <a:off x="3644537" y="1354404"/>
            <a:ext cx="8294915" cy="646331"/>
          </a:xfrm>
          <a:prstGeom prst="rect">
            <a:avLst/>
          </a:prstGeom>
          <a:noFill/>
        </p:spPr>
        <p:txBody>
          <a:bodyPr wrap="square" rtlCol="0">
            <a:spAutoFit/>
          </a:bodyPr>
          <a:lstStyle/>
          <a:p>
            <a:pPr algn="r"/>
            <a:r>
              <a:rPr lang="ar-EG" dirty="0">
                <a:latin typeface="Simplified Arabic" panose="02020603050405020304" pitchFamily="18" charset="-78"/>
                <a:cs typeface="Simplified Arabic" panose="02020603050405020304" pitchFamily="18" charset="-78"/>
              </a:rPr>
              <a:t>1. أن الغلاف الورقى لبادرة الشوفان يفقد قدرته على الانتحاء ناحية الضوء اذا نزعت قمته (1-2 مم من القمة) ولكنه يستعيد هذه القدرة عند إعادة القمة المنزوعة إلى مكانها مباشرة أو عند تثبيتها بالجيلاتين</a:t>
            </a:r>
            <a:endParaRPr lang="en-US" dirty="0">
              <a:latin typeface="Simplified Arabic" panose="02020603050405020304" pitchFamily="18" charset="-78"/>
              <a:cs typeface="Simplified Arabic" panose="02020603050405020304" pitchFamily="18" charset="-78"/>
            </a:endParaRPr>
          </a:p>
        </p:txBody>
      </p:sp>
      <p:sp>
        <p:nvSpPr>
          <p:cNvPr id="5" name="TextBox 4"/>
          <p:cNvSpPr txBox="1"/>
          <p:nvPr/>
        </p:nvSpPr>
        <p:spPr>
          <a:xfrm>
            <a:off x="4558937" y="2096079"/>
            <a:ext cx="7380514" cy="369332"/>
          </a:xfrm>
          <a:prstGeom prst="rect">
            <a:avLst/>
          </a:prstGeom>
          <a:noFill/>
        </p:spPr>
        <p:txBody>
          <a:bodyPr wrap="square" rtlCol="0">
            <a:spAutoFit/>
          </a:bodyPr>
          <a:lstStyle/>
          <a:p>
            <a:pPr algn="r"/>
            <a:r>
              <a:rPr lang="ar-EG" dirty="0">
                <a:latin typeface="Simplified Arabic" panose="02020603050405020304" pitchFamily="18" charset="-78"/>
                <a:cs typeface="Simplified Arabic" panose="02020603050405020304" pitchFamily="18" charset="-78"/>
              </a:rPr>
              <a:t>2. أما اذا فصلت القمة عن بقية الغلاف الورقى بصفيحة من الميكا فإنه لن يكون هناك أى انحناء</a:t>
            </a:r>
            <a:endParaRPr lang="en-US" dirty="0">
              <a:latin typeface="Simplified Arabic" panose="02020603050405020304" pitchFamily="18" charset="-78"/>
              <a:cs typeface="Simplified Arabic" panose="02020603050405020304" pitchFamily="18" charset="-78"/>
            </a:endParaRPr>
          </a:p>
        </p:txBody>
      </p:sp>
      <p:sp>
        <p:nvSpPr>
          <p:cNvPr id="6" name="TextBox 5"/>
          <p:cNvSpPr txBox="1"/>
          <p:nvPr/>
        </p:nvSpPr>
        <p:spPr>
          <a:xfrm>
            <a:off x="5081451" y="2560755"/>
            <a:ext cx="6858000" cy="1200329"/>
          </a:xfrm>
          <a:prstGeom prst="rect">
            <a:avLst/>
          </a:prstGeom>
          <a:noFill/>
        </p:spPr>
        <p:txBody>
          <a:bodyPr wrap="square" rtlCol="0">
            <a:spAutoFit/>
          </a:bodyPr>
          <a:lstStyle/>
          <a:p>
            <a:pPr algn="r"/>
            <a:r>
              <a:rPr lang="ar-EG" dirty="0">
                <a:latin typeface="Simplified Arabic" panose="02020603050405020304" pitchFamily="18" charset="-78"/>
                <a:cs typeface="Simplified Arabic" panose="02020603050405020304" pitchFamily="18" charset="-78"/>
              </a:rPr>
              <a:t>3. ويدل ذلك على أن قمة الغلاف الورقى للبادرة قد كونت موادا كيماوية استطاعت النفاذ عبر الجيلاتين لتؤثر فى منطقة النمو ولكنها لم تستطع النفاذ من الصفيحة المعدنية وتسمى هذه المواد " الأوكسينات" (وقد عرف تركيبها الكيميائى فيما بعد ووجد أن اكثرها شيوعا هو أندول حمض الخليك</a:t>
            </a:r>
            <a:endParaRPr lang="en-US" dirty="0">
              <a:latin typeface="Simplified Arabic" panose="02020603050405020304" pitchFamily="18" charset="-78"/>
              <a:cs typeface="Simplified Arabic" panose="02020603050405020304" pitchFamily="18" charset="-78"/>
            </a:endParaRPr>
          </a:p>
        </p:txBody>
      </p:sp>
      <p:sp>
        <p:nvSpPr>
          <p:cNvPr id="7" name="TextBox 6"/>
          <p:cNvSpPr txBox="1"/>
          <p:nvPr/>
        </p:nvSpPr>
        <p:spPr>
          <a:xfrm>
            <a:off x="5956663" y="3856428"/>
            <a:ext cx="5982788" cy="923330"/>
          </a:xfrm>
          <a:prstGeom prst="rect">
            <a:avLst/>
          </a:prstGeom>
          <a:noFill/>
        </p:spPr>
        <p:txBody>
          <a:bodyPr wrap="square" rtlCol="0">
            <a:spAutoFit/>
          </a:bodyPr>
          <a:lstStyle/>
          <a:p>
            <a:pPr algn="r"/>
            <a:r>
              <a:rPr lang="ar-EG" dirty="0">
                <a:latin typeface="Simplified Arabic" panose="02020603050405020304" pitchFamily="18" charset="-78"/>
                <a:cs typeface="Simplified Arabic" panose="02020603050405020304" pitchFamily="18" charset="-78"/>
              </a:rPr>
              <a:t>4. ولما كان الانحناء نحو الضوء ينشأ عن تباين فى نمو جانبى الطرف المعرض للضوء ، فإن هذا يلزم وجود كميات غير متكافئة من " الأوكسين" فى كل من جانبى قمة الغلاف الورقى للبادرة.</a:t>
            </a:r>
            <a:endParaRPr lang="en-US" dirty="0">
              <a:latin typeface="Simplified Arabic" panose="02020603050405020304" pitchFamily="18" charset="-78"/>
              <a:cs typeface="Simplified Arabic" panose="02020603050405020304" pitchFamily="18" charset="-78"/>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219" y="1545693"/>
            <a:ext cx="2695054" cy="3234065"/>
          </a:xfrm>
          <a:prstGeom prst="rect">
            <a:avLst/>
          </a:prstGeom>
        </p:spPr>
      </p:pic>
    </p:spTree>
    <p:extLst>
      <p:ext uri="{BB962C8B-B14F-4D97-AF65-F5344CB8AC3E}">
        <p14:creationId xmlns:p14="http://schemas.microsoft.com/office/powerpoint/2010/main" val="702202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 calcmode="lin" valueType="num">
                                      <p:cBhvr additive="base">
                                        <p:cTn id="1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2000"/>
                                        <p:tgtEl>
                                          <p:spTgt spid="6"/>
                                        </p:tgtEl>
                                      </p:cBhvr>
                                    </p:animEffect>
                                    <p:anim calcmode="lin" valueType="num">
                                      <p:cBhvr>
                                        <p:cTn id="29" dur="2000" fill="hold"/>
                                        <p:tgtEl>
                                          <p:spTgt spid="6"/>
                                        </p:tgtEl>
                                        <p:attrNameLst>
                                          <p:attrName>ppt_w</p:attrName>
                                        </p:attrNameLst>
                                      </p:cBhvr>
                                      <p:tavLst>
                                        <p:tav tm="0" fmla="#ppt_w*sin(2.5*pi*$)">
                                          <p:val>
                                            <p:fltVal val="0"/>
                                          </p:val>
                                        </p:tav>
                                        <p:tav tm="100000">
                                          <p:val>
                                            <p:fltVal val="1"/>
                                          </p:val>
                                        </p:tav>
                                      </p:tavLst>
                                    </p:anim>
                                    <p:anim calcmode="lin" valueType="num">
                                      <p:cBhvr>
                                        <p:cTn id="30"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randombar(horizontal)">
                                      <p:cBhvr>
                                        <p:cTn id="35" dur="5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21" presetClass="entr" presetSubtype="1" fill="hold"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wheel(1)">
                                      <p:cBhvr>
                                        <p:cTn id="40" dur="2000"/>
                                        <p:tgtEl>
                                          <p:spTgt spid="8"/>
                                        </p:tgtEl>
                                      </p:cBhvr>
                                    </p:animEffect>
                                  </p:childTnLst>
                                </p:cTn>
                              </p:par>
                            </p:childTnLst>
                          </p:cTn>
                        </p:par>
                      </p:childTnLst>
                    </p:cTn>
                  </p:par>
                  <p:par>
                    <p:cTn id="41" fill="hold">
                      <p:stCondLst>
                        <p:cond delay="indefinite"/>
                      </p:stCondLst>
                      <p:childTnLst>
                        <p:par>
                          <p:cTn id="42" fill="hold">
                            <p:stCondLst>
                              <p:cond delay="0"/>
                            </p:stCondLst>
                            <p:childTnLst>
                              <p:par>
                                <p:cTn id="43" presetID="45" presetClass="exit" presetSubtype="0" fill="hold" grpId="1" nodeType="clickEffect">
                                  <p:stCondLst>
                                    <p:cond delay="0"/>
                                  </p:stCondLst>
                                  <p:childTnLst>
                                    <p:animEffect transition="out" filter="fade">
                                      <p:cBhvr>
                                        <p:cTn id="44" dur="2000"/>
                                        <p:tgtEl>
                                          <p:spTgt spid="2"/>
                                        </p:tgtEl>
                                      </p:cBhvr>
                                    </p:animEffect>
                                    <p:anim calcmode="lin" valueType="num">
                                      <p:cBhvr>
                                        <p:cTn id="45" dur="2000"/>
                                        <p:tgtEl>
                                          <p:spTgt spid="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46" dur="2000"/>
                                        <p:tgtEl>
                                          <p:spTgt spid="2"/>
                                        </p:tgtEl>
                                        <p:attrNameLst>
                                          <p:attrName>ppt_h</p:attrName>
                                        </p:attrNameLst>
                                      </p:cBhvr>
                                      <p:tavLst>
                                        <p:tav tm="0">
                                          <p:val>
                                            <p:strVal val="ppt_h"/>
                                          </p:val>
                                        </p:tav>
                                        <p:tav tm="100000">
                                          <p:val>
                                            <p:strVal val="ppt_h"/>
                                          </p:val>
                                        </p:tav>
                                      </p:tavLst>
                                    </p:anim>
                                    <p:set>
                                      <p:cBhvr>
                                        <p:cTn id="47" dur="1" fill="hold">
                                          <p:stCondLst>
                                            <p:cond delay="1999"/>
                                          </p:stCondLst>
                                        </p:cTn>
                                        <p:tgtEl>
                                          <p:spTgt spid="2"/>
                                        </p:tgtEl>
                                        <p:attrNameLst>
                                          <p:attrName>style.visibility</p:attrName>
                                        </p:attrNameLst>
                                      </p:cBhvr>
                                      <p:to>
                                        <p:strVal val="hidden"/>
                                      </p:to>
                                    </p:set>
                                  </p:childTnLst>
                                </p:cTn>
                              </p:par>
                              <p:par>
                                <p:cTn id="48" presetID="45" presetClass="exit" presetSubtype="0" fill="hold" grpId="1" nodeType="withEffect">
                                  <p:stCondLst>
                                    <p:cond delay="0"/>
                                  </p:stCondLst>
                                  <p:childTnLst>
                                    <p:animEffect transition="out" filter="fade">
                                      <p:cBhvr>
                                        <p:cTn id="49" dur="2000"/>
                                        <p:tgtEl>
                                          <p:spTgt spid="3"/>
                                        </p:tgtEl>
                                      </p:cBhvr>
                                    </p:animEffect>
                                    <p:anim calcmode="lin" valueType="num">
                                      <p:cBhvr>
                                        <p:cTn id="50" dur="2000"/>
                                        <p:tgtEl>
                                          <p:spTgt spid="3"/>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51" dur="2000"/>
                                        <p:tgtEl>
                                          <p:spTgt spid="3"/>
                                        </p:tgtEl>
                                        <p:attrNameLst>
                                          <p:attrName>ppt_h</p:attrName>
                                        </p:attrNameLst>
                                      </p:cBhvr>
                                      <p:tavLst>
                                        <p:tav tm="0">
                                          <p:val>
                                            <p:strVal val="ppt_h"/>
                                          </p:val>
                                        </p:tav>
                                        <p:tav tm="100000">
                                          <p:val>
                                            <p:strVal val="ppt_h"/>
                                          </p:val>
                                        </p:tav>
                                      </p:tavLst>
                                    </p:anim>
                                    <p:set>
                                      <p:cBhvr>
                                        <p:cTn id="52" dur="1" fill="hold">
                                          <p:stCondLst>
                                            <p:cond delay="1999"/>
                                          </p:stCondLst>
                                        </p:cTn>
                                        <p:tgtEl>
                                          <p:spTgt spid="3"/>
                                        </p:tgtEl>
                                        <p:attrNameLst>
                                          <p:attrName>style.visibility</p:attrName>
                                        </p:attrNameLst>
                                      </p:cBhvr>
                                      <p:to>
                                        <p:strVal val="hidden"/>
                                      </p:to>
                                    </p:set>
                                  </p:childTnLst>
                                </p:cTn>
                              </p:par>
                              <p:par>
                                <p:cTn id="53" presetID="45" presetClass="exit" presetSubtype="0" fill="hold" grpId="0" nodeType="withEffect">
                                  <p:stCondLst>
                                    <p:cond delay="0"/>
                                  </p:stCondLst>
                                  <p:childTnLst>
                                    <p:animEffect transition="out" filter="fade">
                                      <p:cBhvr>
                                        <p:cTn id="54" dur="2000"/>
                                        <p:tgtEl>
                                          <p:spTgt spid="4">
                                            <p:txEl>
                                              <p:pRg st="0" end="0"/>
                                            </p:txEl>
                                          </p:spTgt>
                                        </p:tgtEl>
                                      </p:cBhvr>
                                    </p:animEffect>
                                    <p:anim calcmode="lin" valueType="num">
                                      <p:cBhvr>
                                        <p:cTn id="55" dur="2000"/>
                                        <p:tgtEl>
                                          <p:spTgt spid="4">
                                            <p:txEl>
                                              <p:pRg st="0" end="0"/>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56" dur="2000"/>
                                        <p:tgtEl>
                                          <p:spTgt spid="4">
                                            <p:txEl>
                                              <p:pRg st="0" end="0"/>
                                            </p:txEl>
                                          </p:spTgt>
                                        </p:tgtEl>
                                        <p:attrNameLst>
                                          <p:attrName>ppt_h</p:attrName>
                                        </p:attrNameLst>
                                      </p:cBhvr>
                                      <p:tavLst>
                                        <p:tav tm="0">
                                          <p:val>
                                            <p:strVal val="ppt_h"/>
                                          </p:val>
                                        </p:tav>
                                        <p:tav tm="100000">
                                          <p:val>
                                            <p:strVal val="ppt_h"/>
                                          </p:val>
                                        </p:tav>
                                      </p:tavLst>
                                    </p:anim>
                                    <p:set>
                                      <p:cBhvr>
                                        <p:cTn id="57" dur="1" fill="hold">
                                          <p:stCondLst>
                                            <p:cond delay="1999"/>
                                          </p:stCondLst>
                                        </p:cTn>
                                        <p:tgtEl>
                                          <p:spTgt spid="4">
                                            <p:txEl>
                                              <p:pRg st="0" end="0"/>
                                            </p:txEl>
                                          </p:spTgt>
                                        </p:tgtEl>
                                        <p:attrNameLst>
                                          <p:attrName>style.visibility</p:attrName>
                                        </p:attrNameLst>
                                      </p:cBhvr>
                                      <p:to>
                                        <p:strVal val="hidden"/>
                                      </p:to>
                                    </p:set>
                                  </p:childTnLst>
                                </p:cTn>
                              </p:par>
                              <p:par>
                                <p:cTn id="58" presetID="45" presetClass="exit" presetSubtype="0" fill="hold" grpId="1" nodeType="withEffect">
                                  <p:stCondLst>
                                    <p:cond delay="0"/>
                                  </p:stCondLst>
                                  <p:childTnLst>
                                    <p:animEffect transition="out" filter="fade">
                                      <p:cBhvr>
                                        <p:cTn id="59" dur="2000"/>
                                        <p:tgtEl>
                                          <p:spTgt spid="5"/>
                                        </p:tgtEl>
                                      </p:cBhvr>
                                    </p:animEffect>
                                    <p:anim calcmode="lin" valueType="num">
                                      <p:cBhvr>
                                        <p:cTn id="60" dur="2000"/>
                                        <p:tgtEl>
                                          <p:spTgt spid="5"/>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61" dur="2000"/>
                                        <p:tgtEl>
                                          <p:spTgt spid="5"/>
                                        </p:tgtEl>
                                        <p:attrNameLst>
                                          <p:attrName>ppt_h</p:attrName>
                                        </p:attrNameLst>
                                      </p:cBhvr>
                                      <p:tavLst>
                                        <p:tav tm="0">
                                          <p:val>
                                            <p:strVal val="ppt_h"/>
                                          </p:val>
                                        </p:tav>
                                        <p:tav tm="100000">
                                          <p:val>
                                            <p:strVal val="ppt_h"/>
                                          </p:val>
                                        </p:tav>
                                      </p:tavLst>
                                    </p:anim>
                                    <p:set>
                                      <p:cBhvr>
                                        <p:cTn id="62" dur="1" fill="hold">
                                          <p:stCondLst>
                                            <p:cond delay="1999"/>
                                          </p:stCondLst>
                                        </p:cTn>
                                        <p:tgtEl>
                                          <p:spTgt spid="5"/>
                                        </p:tgtEl>
                                        <p:attrNameLst>
                                          <p:attrName>style.visibility</p:attrName>
                                        </p:attrNameLst>
                                      </p:cBhvr>
                                      <p:to>
                                        <p:strVal val="hidden"/>
                                      </p:to>
                                    </p:set>
                                  </p:childTnLst>
                                </p:cTn>
                              </p:par>
                              <p:par>
                                <p:cTn id="63" presetID="45" presetClass="exit" presetSubtype="0" fill="hold" grpId="1" nodeType="withEffect">
                                  <p:stCondLst>
                                    <p:cond delay="0"/>
                                  </p:stCondLst>
                                  <p:childTnLst>
                                    <p:animEffect transition="out" filter="fade">
                                      <p:cBhvr>
                                        <p:cTn id="64" dur="2000"/>
                                        <p:tgtEl>
                                          <p:spTgt spid="6"/>
                                        </p:tgtEl>
                                      </p:cBhvr>
                                    </p:animEffect>
                                    <p:anim calcmode="lin" valueType="num">
                                      <p:cBhvr>
                                        <p:cTn id="65" dur="2000"/>
                                        <p:tgtEl>
                                          <p:spTgt spid="6"/>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66" dur="2000"/>
                                        <p:tgtEl>
                                          <p:spTgt spid="6"/>
                                        </p:tgtEl>
                                        <p:attrNameLst>
                                          <p:attrName>ppt_h</p:attrName>
                                        </p:attrNameLst>
                                      </p:cBhvr>
                                      <p:tavLst>
                                        <p:tav tm="0">
                                          <p:val>
                                            <p:strVal val="ppt_h"/>
                                          </p:val>
                                        </p:tav>
                                        <p:tav tm="100000">
                                          <p:val>
                                            <p:strVal val="ppt_h"/>
                                          </p:val>
                                        </p:tav>
                                      </p:tavLst>
                                    </p:anim>
                                    <p:set>
                                      <p:cBhvr>
                                        <p:cTn id="67" dur="1" fill="hold">
                                          <p:stCondLst>
                                            <p:cond delay="1999"/>
                                          </p:stCondLst>
                                        </p:cTn>
                                        <p:tgtEl>
                                          <p:spTgt spid="6"/>
                                        </p:tgtEl>
                                        <p:attrNameLst>
                                          <p:attrName>style.visibility</p:attrName>
                                        </p:attrNameLst>
                                      </p:cBhvr>
                                      <p:to>
                                        <p:strVal val="hidden"/>
                                      </p:to>
                                    </p:set>
                                  </p:childTnLst>
                                </p:cTn>
                              </p:par>
                              <p:par>
                                <p:cTn id="68" presetID="45" presetClass="exit" presetSubtype="0" fill="hold" grpId="1" nodeType="withEffect">
                                  <p:stCondLst>
                                    <p:cond delay="0"/>
                                  </p:stCondLst>
                                  <p:childTnLst>
                                    <p:animEffect transition="out" filter="fade">
                                      <p:cBhvr>
                                        <p:cTn id="69" dur="2000"/>
                                        <p:tgtEl>
                                          <p:spTgt spid="7"/>
                                        </p:tgtEl>
                                      </p:cBhvr>
                                    </p:animEffect>
                                    <p:anim calcmode="lin" valueType="num">
                                      <p:cBhvr>
                                        <p:cTn id="70" dur="2000"/>
                                        <p:tgtEl>
                                          <p:spTgt spid="7"/>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71" dur="2000"/>
                                        <p:tgtEl>
                                          <p:spTgt spid="7"/>
                                        </p:tgtEl>
                                        <p:attrNameLst>
                                          <p:attrName>ppt_h</p:attrName>
                                        </p:attrNameLst>
                                      </p:cBhvr>
                                      <p:tavLst>
                                        <p:tav tm="0">
                                          <p:val>
                                            <p:strVal val="ppt_h"/>
                                          </p:val>
                                        </p:tav>
                                        <p:tav tm="100000">
                                          <p:val>
                                            <p:strVal val="ppt_h"/>
                                          </p:val>
                                        </p:tav>
                                      </p:tavLst>
                                    </p:anim>
                                    <p:set>
                                      <p:cBhvr>
                                        <p:cTn id="72" dur="1" fill="hold">
                                          <p:stCondLst>
                                            <p:cond delay="1999"/>
                                          </p:stCondLst>
                                        </p:cTn>
                                        <p:tgtEl>
                                          <p:spTgt spid="7"/>
                                        </p:tgtEl>
                                        <p:attrNameLst>
                                          <p:attrName>style.visibility</p:attrName>
                                        </p:attrNameLst>
                                      </p:cBhvr>
                                      <p:to>
                                        <p:strVal val="hidden"/>
                                      </p:to>
                                    </p:set>
                                  </p:childTnLst>
                                </p:cTn>
                              </p:par>
                              <p:par>
                                <p:cTn id="73" presetID="45" presetClass="exit" presetSubtype="0" fill="hold" nodeType="withEffect">
                                  <p:stCondLst>
                                    <p:cond delay="0"/>
                                  </p:stCondLst>
                                  <p:childTnLst>
                                    <p:animEffect transition="out" filter="fade">
                                      <p:cBhvr>
                                        <p:cTn id="74" dur="2000"/>
                                        <p:tgtEl>
                                          <p:spTgt spid="8"/>
                                        </p:tgtEl>
                                      </p:cBhvr>
                                    </p:animEffect>
                                    <p:anim calcmode="lin" valueType="num">
                                      <p:cBhvr>
                                        <p:cTn id="75" dur="2000"/>
                                        <p:tgtEl>
                                          <p:spTgt spid="8"/>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76" dur="2000"/>
                                        <p:tgtEl>
                                          <p:spTgt spid="8"/>
                                        </p:tgtEl>
                                        <p:attrNameLst>
                                          <p:attrName>ppt_h</p:attrName>
                                        </p:attrNameLst>
                                      </p:cBhvr>
                                      <p:tavLst>
                                        <p:tav tm="0">
                                          <p:val>
                                            <p:strVal val="ppt_h"/>
                                          </p:val>
                                        </p:tav>
                                        <p:tav tm="100000">
                                          <p:val>
                                            <p:strVal val="ppt_h"/>
                                          </p:val>
                                        </p:tav>
                                      </p:tavLst>
                                    </p:anim>
                                    <p:set>
                                      <p:cBhvr>
                                        <p:cTn id="77"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P spid="4" grpId="0" build="allAtOnce"/>
      <p:bldP spid="5" grpId="0"/>
      <p:bldP spid="5" grpId="1"/>
      <p:bldP spid="6" grpId="0"/>
      <p:bldP spid="6" grpId="1"/>
      <p:bldP spid="7" grpId="0"/>
      <p:bldP spid="7"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793789" y="309044"/>
            <a:ext cx="2089033" cy="461665"/>
          </a:xfrm>
          <a:prstGeom prst="rect">
            <a:avLst/>
          </a:prstGeom>
        </p:spPr>
        <p:txBody>
          <a:bodyPr wrap="none">
            <a:spAutoFit/>
          </a:bodyPr>
          <a:lstStyle/>
          <a:p>
            <a:pPr algn="r"/>
            <a:r>
              <a:rPr lang="ar-EG" sz="2400" dirty="0">
                <a:solidFill>
                  <a:schemeClr val="accent1"/>
                </a:solidFill>
                <a:latin typeface="Simplified Arabic" panose="02020603050405020304" pitchFamily="18" charset="-78"/>
                <a:cs typeface="Simplified Arabic" panose="02020603050405020304" pitchFamily="18" charset="-78"/>
              </a:rPr>
              <a:t>الانتحاء الارضي : </a:t>
            </a:r>
            <a:endParaRPr lang="en-US" sz="2400" dirty="0">
              <a:solidFill>
                <a:schemeClr val="accent1"/>
              </a:solidFill>
              <a:latin typeface="Simplified Arabic" panose="02020603050405020304" pitchFamily="18" charset="-78"/>
              <a:cs typeface="Simplified Arabic" panose="02020603050405020304" pitchFamily="18" charset="-78"/>
            </a:endParaRPr>
          </a:p>
        </p:txBody>
      </p:sp>
      <p:sp>
        <p:nvSpPr>
          <p:cNvPr id="4" name="TextBox 3"/>
          <p:cNvSpPr txBox="1"/>
          <p:nvPr/>
        </p:nvSpPr>
        <p:spPr>
          <a:xfrm>
            <a:off x="5442833" y="770709"/>
            <a:ext cx="6439989" cy="1477328"/>
          </a:xfrm>
          <a:prstGeom prst="rect">
            <a:avLst/>
          </a:prstGeom>
          <a:noFill/>
        </p:spPr>
        <p:txBody>
          <a:bodyPr wrap="square" rtlCol="0">
            <a:spAutoFit/>
          </a:bodyPr>
          <a:lstStyle/>
          <a:p>
            <a:pPr algn="r"/>
            <a:r>
              <a:rPr lang="ar-EG" dirty="0">
                <a:latin typeface="Simplified Arabic" panose="02020603050405020304" pitchFamily="18" charset="-78"/>
                <a:cs typeface="Simplified Arabic" panose="02020603050405020304" pitchFamily="18" charset="-78"/>
              </a:rPr>
              <a:t>يقصد بالانتحاء الارضى استجابة النبات النامى لمؤثر خارجى هو الجاذبية الأرضية فتنتحى الاعضاء النباتية تجاهها أو بعيدا عنها ، فمن المعروف ان الجذر يتجه عموديا الى اسفل التربة على حين يتجه الساق الى اعلى ، وكان يظن أن الجذر يتجه الى أسفل طلبا للغذاء وهربا من الضوء ، ولكن ذلك الزعم خاطئ ، فعند تنكيس أصيص يحوى نبتة فإن الجذر يتجه الى أسفل لا الى التربة على حين تتجة الساق الى أعلى أى الى التربة</a:t>
            </a:r>
            <a:endParaRPr lang="en-US" dirty="0">
              <a:latin typeface="Simplified Arabic" panose="02020603050405020304" pitchFamily="18" charset="-78"/>
              <a:cs typeface="Simplified Arabic" panose="02020603050405020304" pitchFamily="18" charset="-78"/>
            </a:endParaRPr>
          </a:p>
        </p:txBody>
      </p:sp>
      <p:sp>
        <p:nvSpPr>
          <p:cNvPr id="5" name="TextBox 4"/>
          <p:cNvSpPr txBox="1"/>
          <p:nvPr/>
        </p:nvSpPr>
        <p:spPr>
          <a:xfrm>
            <a:off x="10580914" y="2509647"/>
            <a:ext cx="1301908" cy="400110"/>
          </a:xfrm>
          <a:prstGeom prst="rect">
            <a:avLst/>
          </a:prstGeom>
          <a:noFill/>
        </p:spPr>
        <p:txBody>
          <a:bodyPr wrap="square" rtlCol="0">
            <a:spAutoFit/>
          </a:bodyPr>
          <a:lstStyle/>
          <a:p>
            <a:pPr algn="r"/>
            <a:r>
              <a:rPr lang="ar-EG" sz="2000" dirty="0" smtClean="0">
                <a:latin typeface="Simplified Arabic" panose="02020603050405020304" pitchFamily="18" charset="-78"/>
                <a:cs typeface="Simplified Arabic" panose="02020603050405020304" pitchFamily="18" charset="-78"/>
              </a:rPr>
              <a:t>التجربه :</a:t>
            </a:r>
            <a:endParaRPr lang="en-US" sz="2000" dirty="0">
              <a:latin typeface="Simplified Arabic" panose="02020603050405020304" pitchFamily="18" charset="-78"/>
              <a:cs typeface="Simplified Arabic" panose="02020603050405020304" pitchFamily="18" charset="-78"/>
            </a:endParaRPr>
          </a:p>
        </p:txBody>
      </p:sp>
      <p:sp>
        <p:nvSpPr>
          <p:cNvPr id="6" name="TextBox 5"/>
          <p:cNvSpPr txBox="1"/>
          <p:nvPr/>
        </p:nvSpPr>
        <p:spPr>
          <a:xfrm>
            <a:off x="2066124" y="2709702"/>
            <a:ext cx="8772181" cy="923330"/>
          </a:xfrm>
          <a:prstGeom prst="rect">
            <a:avLst/>
          </a:prstGeom>
          <a:noFill/>
        </p:spPr>
        <p:txBody>
          <a:bodyPr wrap="square" rtlCol="0">
            <a:spAutoFit/>
          </a:bodyPr>
          <a:lstStyle/>
          <a:p>
            <a:pPr algn="r"/>
            <a:r>
              <a:rPr lang="ar-EG" dirty="0">
                <a:latin typeface="Simplified Arabic" panose="02020603050405020304" pitchFamily="18" charset="-78"/>
                <a:cs typeface="Simplified Arabic" panose="02020603050405020304" pitchFamily="18" charset="-78"/>
              </a:rPr>
              <a:t>ستنبت بعض البذور فى إصيص به تربة منداه بالماء . فتنمو الريشة رأسيا الى أعلى والجذر رأسيا الى أسفل ، ضع إحدى البادرات فى وضع افقى واتركها عدة ايام تشاهد انحناء طرف الساق الى أعلى ضد اتجاه الجاذبية الأرضية بينما ينتحى طرف الجذر الى أسفل</a:t>
            </a:r>
            <a:endParaRPr lang="en-US" dirty="0">
              <a:latin typeface="Simplified Arabic" panose="02020603050405020304" pitchFamily="18" charset="-78"/>
              <a:cs typeface="Simplified Arabic" panose="02020603050405020304" pitchFamily="18" charset="-78"/>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47" y="523535"/>
            <a:ext cx="2324100" cy="1971675"/>
          </a:xfrm>
          <a:prstGeom prst="rect">
            <a:avLst/>
          </a:prstGeom>
        </p:spPr>
      </p:pic>
      <p:sp>
        <p:nvSpPr>
          <p:cNvPr id="8" name="TextBox 7"/>
          <p:cNvSpPr txBox="1"/>
          <p:nvPr/>
        </p:nvSpPr>
        <p:spPr>
          <a:xfrm>
            <a:off x="1539228" y="3833087"/>
            <a:ext cx="10343594" cy="1477328"/>
          </a:xfrm>
          <a:prstGeom prst="rect">
            <a:avLst/>
          </a:prstGeom>
          <a:noFill/>
        </p:spPr>
        <p:txBody>
          <a:bodyPr wrap="square" rtlCol="0">
            <a:spAutoFit/>
          </a:bodyPr>
          <a:lstStyle/>
          <a:p>
            <a:pPr algn="r"/>
            <a:r>
              <a:rPr lang="ar-EG" dirty="0" smtClean="0">
                <a:latin typeface="Simplified Arabic" panose="02020603050405020304" pitchFamily="18" charset="-78"/>
                <a:cs typeface="Simplified Arabic" panose="02020603050405020304" pitchFamily="18" charset="-78"/>
              </a:rPr>
              <a:t>ويرجع </a:t>
            </a:r>
            <a:r>
              <a:rPr lang="ar-EG" dirty="0">
                <a:latin typeface="Simplified Arabic" panose="02020603050405020304" pitchFamily="18" charset="-78"/>
                <a:cs typeface="Simplified Arabic" panose="02020603050405020304" pitchFamily="18" charset="-78"/>
              </a:rPr>
              <a:t>الانتحاء كما سبق ان ذكرنا الى تباين نمو جانبى العضو للتوزيع غير المتماثل للأوكسينات فى عضو </a:t>
            </a:r>
            <a:r>
              <a:rPr lang="ar-EG" dirty="0" smtClean="0">
                <a:latin typeface="Simplified Arabic" panose="02020603050405020304" pitchFamily="18" charset="-78"/>
                <a:cs typeface="Simplified Arabic" panose="02020603050405020304" pitchFamily="18" charset="-78"/>
              </a:rPr>
              <a:t>النبات</a:t>
            </a:r>
            <a:r>
              <a:rPr lang="ar-EG" dirty="0">
                <a:latin typeface="Simplified Arabic" panose="02020603050405020304" pitchFamily="18" charset="-78"/>
                <a:cs typeface="Simplified Arabic" panose="02020603050405020304" pitchFamily="18" charset="-78"/>
              </a:rPr>
              <a:t/>
            </a:r>
            <a:br>
              <a:rPr lang="ar-EG" dirty="0">
                <a:latin typeface="Simplified Arabic" panose="02020603050405020304" pitchFamily="18" charset="-78"/>
                <a:cs typeface="Simplified Arabic" panose="02020603050405020304" pitchFamily="18" charset="-78"/>
              </a:rPr>
            </a:br>
            <a:r>
              <a:rPr lang="ar-EG" dirty="0">
                <a:latin typeface="Simplified Arabic" panose="02020603050405020304" pitchFamily="18" charset="-78"/>
                <a:cs typeface="Simplified Arabic" panose="02020603050405020304" pitchFamily="18" charset="-78"/>
              </a:rPr>
              <a:t>فقد أوضحت تجارب " هرمان ذولك" أن كمية الأوكسين الكلية الموجودة فى قمم أغلفة الشوفان الورقية لا تتغير بتغير وضعها من الإتجاه الرأسى الى الإتجاه الأفقى ، ولكنه عندما استعمل طريقة انتشار الأوكسين فى الأجار التى سبق ذكرها فى تجربة " فنت" ظهر أن توزيع الأوكسينات يختلف اختلافا كبيرا ، ففى القمة الرأسية انتشرت كميتان متساويتان من الأوكسينات فى نصف كل قمة ، أما فى القمة الأفقية فقد انتشرت فى النصف السفلى كمية أكبر من الأكسينات ويؤدى عدم تماثل الأوكسين الى النمو غير المتساوى على جانبى الغلاف الورقى لبادرة الشوفان.</a:t>
            </a: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50950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1000" fill="hold"/>
                                        <p:tgtEl>
                                          <p:spTgt spid="5"/>
                                        </p:tgtEl>
                                        <p:attrNameLst>
                                          <p:attrName>ppt_w</p:attrName>
                                        </p:attrNameLst>
                                      </p:cBhvr>
                                      <p:tavLst>
                                        <p:tav tm="0">
                                          <p:val>
                                            <p:fltVal val="0"/>
                                          </p:val>
                                        </p:tav>
                                        <p:tav tm="100000">
                                          <p:val>
                                            <p:strVal val="#ppt_w"/>
                                          </p:val>
                                        </p:tav>
                                      </p:tavLst>
                                    </p:anim>
                                    <p:anim calcmode="lin" valueType="num">
                                      <p:cBhvr>
                                        <p:cTn id="25" dur="1000" fill="hold"/>
                                        <p:tgtEl>
                                          <p:spTgt spid="5"/>
                                        </p:tgtEl>
                                        <p:attrNameLst>
                                          <p:attrName>ppt_h</p:attrName>
                                        </p:attrNameLst>
                                      </p:cBhvr>
                                      <p:tavLst>
                                        <p:tav tm="0">
                                          <p:val>
                                            <p:fltVal val="0"/>
                                          </p:val>
                                        </p:tav>
                                        <p:tav tm="100000">
                                          <p:val>
                                            <p:strVal val="#ppt_h"/>
                                          </p:val>
                                        </p:tav>
                                      </p:tavLst>
                                    </p:anim>
                                    <p:anim calcmode="lin" valueType="num">
                                      <p:cBhvr>
                                        <p:cTn id="26" dur="1000" fill="hold"/>
                                        <p:tgtEl>
                                          <p:spTgt spid="5"/>
                                        </p:tgtEl>
                                        <p:attrNameLst>
                                          <p:attrName>style.rotation</p:attrName>
                                        </p:attrNameLst>
                                      </p:cBhvr>
                                      <p:tavLst>
                                        <p:tav tm="0">
                                          <p:val>
                                            <p:fltVal val="90"/>
                                          </p:val>
                                        </p:tav>
                                        <p:tav tm="100000">
                                          <p:val>
                                            <p:fltVal val="0"/>
                                          </p:val>
                                        </p:tav>
                                      </p:tavLst>
                                    </p:anim>
                                    <p:animEffect transition="in" filter="fade">
                                      <p:cBhvr>
                                        <p:cTn id="27" dur="10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randombar(horizontal)">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26"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down)">
                                      <p:cBhvr>
                                        <p:cTn id="37" dur="580">
                                          <p:stCondLst>
                                            <p:cond delay="0"/>
                                          </p:stCondLst>
                                        </p:cTn>
                                        <p:tgtEl>
                                          <p:spTgt spid="8"/>
                                        </p:tgtEl>
                                      </p:cBhvr>
                                    </p:animEffect>
                                    <p:anim calcmode="lin" valueType="num">
                                      <p:cBhvr>
                                        <p:cTn id="3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3" dur="26">
                                          <p:stCondLst>
                                            <p:cond delay="650"/>
                                          </p:stCondLst>
                                        </p:cTn>
                                        <p:tgtEl>
                                          <p:spTgt spid="8"/>
                                        </p:tgtEl>
                                      </p:cBhvr>
                                      <p:to x="100000" y="60000"/>
                                    </p:animScale>
                                    <p:animScale>
                                      <p:cBhvr>
                                        <p:cTn id="44" dur="166" decel="50000">
                                          <p:stCondLst>
                                            <p:cond delay="676"/>
                                          </p:stCondLst>
                                        </p:cTn>
                                        <p:tgtEl>
                                          <p:spTgt spid="8"/>
                                        </p:tgtEl>
                                      </p:cBhvr>
                                      <p:to x="100000" y="100000"/>
                                    </p:animScale>
                                    <p:animScale>
                                      <p:cBhvr>
                                        <p:cTn id="45" dur="26">
                                          <p:stCondLst>
                                            <p:cond delay="1312"/>
                                          </p:stCondLst>
                                        </p:cTn>
                                        <p:tgtEl>
                                          <p:spTgt spid="8"/>
                                        </p:tgtEl>
                                      </p:cBhvr>
                                      <p:to x="100000" y="80000"/>
                                    </p:animScale>
                                    <p:animScale>
                                      <p:cBhvr>
                                        <p:cTn id="46" dur="166" decel="50000">
                                          <p:stCondLst>
                                            <p:cond delay="1338"/>
                                          </p:stCondLst>
                                        </p:cTn>
                                        <p:tgtEl>
                                          <p:spTgt spid="8"/>
                                        </p:tgtEl>
                                      </p:cBhvr>
                                      <p:to x="100000" y="100000"/>
                                    </p:animScale>
                                    <p:animScale>
                                      <p:cBhvr>
                                        <p:cTn id="47" dur="26">
                                          <p:stCondLst>
                                            <p:cond delay="1642"/>
                                          </p:stCondLst>
                                        </p:cTn>
                                        <p:tgtEl>
                                          <p:spTgt spid="8"/>
                                        </p:tgtEl>
                                      </p:cBhvr>
                                      <p:to x="100000" y="90000"/>
                                    </p:animScale>
                                    <p:animScale>
                                      <p:cBhvr>
                                        <p:cTn id="48" dur="166" decel="50000">
                                          <p:stCondLst>
                                            <p:cond delay="1668"/>
                                          </p:stCondLst>
                                        </p:cTn>
                                        <p:tgtEl>
                                          <p:spTgt spid="8"/>
                                        </p:tgtEl>
                                      </p:cBhvr>
                                      <p:to x="100000" y="100000"/>
                                    </p:animScale>
                                    <p:animScale>
                                      <p:cBhvr>
                                        <p:cTn id="49" dur="26">
                                          <p:stCondLst>
                                            <p:cond delay="1808"/>
                                          </p:stCondLst>
                                        </p:cTn>
                                        <p:tgtEl>
                                          <p:spTgt spid="8"/>
                                        </p:tgtEl>
                                      </p:cBhvr>
                                      <p:to x="100000" y="95000"/>
                                    </p:animScale>
                                    <p:animScale>
                                      <p:cBhvr>
                                        <p:cTn id="50" dur="166" decel="50000">
                                          <p:stCondLst>
                                            <p:cond delay="1834"/>
                                          </p:stCondLst>
                                        </p:cTn>
                                        <p:tgtEl>
                                          <p:spTgt spid="8"/>
                                        </p:tgtEl>
                                      </p:cBhvr>
                                      <p:to x="100000" y="100000"/>
                                    </p:animScale>
                                  </p:childTnLst>
                                </p:cTn>
                              </p:par>
                            </p:childTnLst>
                          </p:cTn>
                        </p:par>
                      </p:childTnLst>
                    </p:cTn>
                  </p:par>
                  <p:par>
                    <p:cTn id="51" fill="hold">
                      <p:stCondLst>
                        <p:cond delay="indefinite"/>
                      </p:stCondLst>
                      <p:childTnLst>
                        <p:par>
                          <p:cTn id="52" fill="hold">
                            <p:stCondLst>
                              <p:cond delay="0"/>
                            </p:stCondLst>
                            <p:childTnLst>
                              <p:par>
                                <p:cTn id="53" presetID="53" presetClass="exit" presetSubtype="32" fill="hold" grpId="1" nodeType="clickEffect">
                                  <p:stCondLst>
                                    <p:cond delay="0"/>
                                  </p:stCondLst>
                                  <p:childTnLst>
                                    <p:anim calcmode="lin" valueType="num">
                                      <p:cBhvr>
                                        <p:cTn id="54" dur="500"/>
                                        <p:tgtEl>
                                          <p:spTgt spid="3"/>
                                        </p:tgtEl>
                                        <p:attrNameLst>
                                          <p:attrName>ppt_w</p:attrName>
                                        </p:attrNameLst>
                                      </p:cBhvr>
                                      <p:tavLst>
                                        <p:tav tm="0">
                                          <p:val>
                                            <p:strVal val="ppt_w"/>
                                          </p:val>
                                        </p:tav>
                                        <p:tav tm="100000">
                                          <p:val>
                                            <p:fltVal val="0"/>
                                          </p:val>
                                        </p:tav>
                                      </p:tavLst>
                                    </p:anim>
                                    <p:anim calcmode="lin" valueType="num">
                                      <p:cBhvr>
                                        <p:cTn id="55" dur="500"/>
                                        <p:tgtEl>
                                          <p:spTgt spid="3"/>
                                        </p:tgtEl>
                                        <p:attrNameLst>
                                          <p:attrName>ppt_h</p:attrName>
                                        </p:attrNameLst>
                                      </p:cBhvr>
                                      <p:tavLst>
                                        <p:tav tm="0">
                                          <p:val>
                                            <p:strVal val="ppt_h"/>
                                          </p:val>
                                        </p:tav>
                                        <p:tav tm="100000">
                                          <p:val>
                                            <p:fltVal val="0"/>
                                          </p:val>
                                        </p:tav>
                                      </p:tavLst>
                                    </p:anim>
                                    <p:animEffect transition="out" filter="fade">
                                      <p:cBhvr>
                                        <p:cTn id="56" dur="500"/>
                                        <p:tgtEl>
                                          <p:spTgt spid="3"/>
                                        </p:tgtEl>
                                      </p:cBhvr>
                                    </p:animEffect>
                                    <p:set>
                                      <p:cBhvr>
                                        <p:cTn id="57" dur="1" fill="hold">
                                          <p:stCondLst>
                                            <p:cond delay="499"/>
                                          </p:stCondLst>
                                        </p:cTn>
                                        <p:tgtEl>
                                          <p:spTgt spid="3"/>
                                        </p:tgtEl>
                                        <p:attrNameLst>
                                          <p:attrName>style.visibility</p:attrName>
                                        </p:attrNameLst>
                                      </p:cBhvr>
                                      <p:to>
                                        <p:strVal val="hidden"/>
                                      </p:to>
                                    </p:set>
                                  </p:childTnLst>
                                </p:cTn>
                              </p:par>
                              <p:par>
                                <p:cTn id="58" presetID="53" presetClass="exit" presetSubtype="32" fill="hold" grpId="1" nodeType="withEffect">
                                  <p:stCondLst>
                                    <p:cond delay="0"/>
                                  </p:stCondLst>
                                  <p:childTnLst>
                                    <p:anim calcmode="lin" valueType="num">
                                      <p:cBhvr>
                                        <p:cTn id="59" dur="500"/>
                                        <p:tgtEl>
                                          <p:spTgt spid="4"/>
                                        </p:tgtEl>
                                        <p:attrNameLst>
                                          <p:attrName>ppt_w</p:attrName>
                                        </p:attrNameLst>
                                      </p:cBhvr>
                                      <p:tavLst>
                                        <p:tav tm="0">
                                          <p:val>
                                            <p:strVal val="ppt_w"/>
                                          </p:val>
                                        </p:tav>
                                        <p:tav tm="100000">
                                          <p:val>
                                            <p:fltVal val="0"/>
                                          </p:val>
                                        </p:tav>
                                      </p:tavLst>
                                    </p:anim>
                                    <p:anim calcmode="lin" valueType="num">
                                      <p:cBhvr>
                                        <p:cTn id="60" dur="500"/>
                                        <p:tgtEl>
                                          <p:spTgt spid="4"/>
                                        </p:tgtEl>
                                        <p:attrNameLst>
                                          <p:attrName>ppt_h</p:attrName>
                                        </p:attrNameLst>
                                      </p:cBhvr>
                                      <p:tavLst>
                                        <p:tav tm="0">
                                          <p:val>
                                            <p:strVal val="ppt_h"/>
                                          </p:val>
                                        </p:tav>
                                        <p:tav tm="100000">
                                          <p:val>
                                            <p:fltVal val="0"/>
                                          </p:val>
                                        </p:tav>
                                      </p:tavLst>
                                    </p:anim>
                                    <p:animEffect transition="out" filter="fade">
                                      <p:cBhvr>
                                        <p:cTn id="61" dur="500"/>
                                        <p:tgtEl>
                                          <p:spTgt spid="4"/>
                                        </p:tgtEl>
                                      </p:cBhvr>
                                    </p:animEffect>
                                    <p:set>
                                      <p:cBhvr>
                                        <p:cTn id="62" dur="1" fill="hold">
                                          <p:stCondLst>
                                            <p:cond delay="499"/>
                                          </p:stCondLst>
                                        </p:cTn>
                                        <p:tgtEl>
                                          <p:spTgt spid="4"/>
                                        </p:tgtEl>
                                        <p:attrNameLst>
                                          <p:attrName>style.visibility</p:attrName>
                                        </p:attrNameLst>
                                      </p:cBhvr>
                                      <p:to>
                                        <p:strVal val="hidden"/>
                                      </p:to>
                                    </p:set>
                                  </p:childTnLst>
                                </p:cTn>
                              </p:par>
                              <p:par>
                                <p:cTn id="63" presetID="53" presetClass="exit" presetSubtype="32" fill="hold" nodeType="withEffect">
                                  <p:stCondLst>
                                    <p:cond delay="0"/>
                                  </p:stCondLst>
                                  <p:childTnLst>
                                    <p:anim calcmode="lin" valueType="num">
                                      <p:cBhvr>
                                        <p:cTn id="64" dur="500"/>
                                        <p:tgtEl>
                                          <p:spTgt spid="7"/>
                                        </p:tgtEl>
                                        <p:attrNameLst>
                                          <p:attrName>ppt_w</p:attrName>
                                        </p:attrNameLst>
                                      </p:cBhvr>
                                      <p:tavLst>
                                        <p:tav tm="0">
                                          <p:val>
                                            <p:strVal val="ppt_w"/>
                                          </p:val>
                                        </p:tav>
                                        <p:tav tm="100000">
                                          <p:val>
                                            <p:fltVal val="0"/>
                                          </p:val>
                                        </p:tav>
                                      </p:tavLst>
                                    </p:anim>
                                    <p:anim calcmode="lin" valueType="num">
                                      <p:cBhvr>
                                        <p:cTn id="65" dur="500"/>
                                        <p:tgtEl>
                                          <p:spTgt spid="7"/>
                                        </p:tgtEl>
                                        <p:attrNameLst>
                                          <p:attrName>ppt_h</p:attrName>
                                        </p:attrNameLst>
                                      </p:cBhvr>
                                      <p:tavLst>
                                        <p:tav tm="0">
                                          <p:val>
                                            <p:strVal val="ppt_h"/>
                                          </p:val>
                                        </p:tav>
                                        <p:tav tm="100000">
                                          <p:val>
                                            <p:fltVal val="0"/>
                                          </p:val>
                                        </p:tav>
                                      </p:tavLst>
                                    </p:anim>
                                    <p:animEffect transition="out" filter="fade">
                                      <p:cBhvr>
                                        <p:cTn id="66" dur="500"/>
                                        <p:tgtEl>
                                          <p:spTgt spid="7"/>
                                        </p:tgtEl>
                                      </p:cBhvr>
                                    </p:animEffect>
                                    <p:set>
                                      <p:cBhvr>
                                        <p:cTn id="67" dur="1" fill="hold">
                                          <p:stCondLst>
                                            <p:cond delay="499"/>
                                          </p:stCondLst>
                                        </p:cTn>
                                        <p:tgtEl>
                                          <p:spTgt spid="7"/>
                                        </p:tgtEl>
                                        <p:attrNameLst>
                                          <p:attrName>style.visibility</p:attrName>
                                        </p:attrNameLst>
                                      </p:cBhvr>
                                      <p:to>
                                        <p:strVal val="hidden"/>
                                      </p:to>
                                    </p:set>
                                  </p:childTnLst>
                                </p:cTn>
                              </p:par>
                              <p:par>
                                <p:cTn id="68" presetID="53" presetClass="exit" presetSubtype="32" fill="hold" grpId="1" nodeType="withEffect">
                                  <p:stCondLst>
                                    <p:cond delay="0"/>
                                  </p:stCondLst>
                                  <p:childTnLst>
                                    <p:anim calcmode="lin" valueType="num">
                                      <p:cBhvr>
                                        <p:cTn id="69" dur="500"/>
                                        <p:tgtEl>
                                          <p:spTgt spid="5"/>
                                        </p:tgtEl>
                                        <p:attrNameLst>
                                          <p:attrName>ppt_w</p:attrName>
                                        </p:attrNameLst>
                                      </p:cBhvr>
                                      <p:tavLst>
                                        <p:tav tm="0">
                                          <p:val>
                                            <p:strVal val="ppt_w"/>
                                          </p:val>
                                        </p:tav>
                                        <p:tav tm="100000">
                                          <p:val>
                                            <p:fltVal val="0"/>
                                          </p:val>
                                        </p:tav>
                                      </p:tavLst>
                                    </p:anim>
                                    <p:anim calcmode="lin" valueType="num">
                                      <p:cBhvr>
                                        <p:cTn id="70" dur="500"/>
                                        <p:tgtEl>
                                          <p:spTgt spid="5"/>
                                        </p:tgtEl>
                                        <p:attrNameLst>
                                          <p:attrName>ppt_h</p:attrName>
                                        </p:attrNameLst>
                                      </p:cBhvr>
                                      <p:tavLst>
                                        <p:tav tm="0">
                                          <p:val>
                                            <p:strVal val="ppt_h"/>
                                          </p:val>
                                        </p:tav>
                                        <p:tav tm="100000">
                                          <p:val>
                                            <p:fltVal val="0"/>
                                          </p:val>
                                        </p:tav>
                                      </p:tavLst>
                                    </p:anim>
                                    <p:animEffect transition="out" filter="fade">
                                      <p:cBhvr>
                                        <p:cTn id="71" dur="500"/>
                                        <p:tgtEl>
                                          <p:spTgt spid="5"/>
                                        </p:tgtEl>
                                      </p:cBhvr>
                                    </p:animEffect>
                                    <p:set>
                                      <p:cBhvr>
                                        <p:cTn id="72" dur="1" fill="hold">
                                          <p:stCondLst>
                                            <p:cond delay="499"/>
                                          </p:stCondLst>
                                        </p:cTn>
                                        <p:tgtEl>
                                          <p:spTgt spid="5"/>
                                        </p:tgtEl>
                                        <p:attrNameLst>
                                          <p:attrName>style.visibility</p:attrName>
                                        </p:attrNameLst>
                                      </p:cBhvr>
                                      <p:to>
                                        <p:strVal val="hidden"/>
                                      </p:to>
                                    </p:set>
                                  </p:childTnLst>
                                </p:cTn>
                              </p:par>
                              <p:par>
                                <p:cTn id="73" presetID="53" presetClass="exit" presetSubtype="32" fill="hold" grpId="1" nodeType="withEffect">
                                  <p:stCondLst>
                                    <p:cond delay="0"/>
                                  </p:stCondLst>
                                  <p:childTnLst>
                                    <p:anim calcmode="lin" valueType="num">
                                      <p:cBhvr>
                                        <p:cTn id="74" dur="500"/>
                                        <p:tgtEl>
                                          <p:spTgt spid="6"/>
                                        </p:tgtEl>
                                        <p:attrNameLst>
                                          <p:attrName>ppt_w</p:attrName>
                                        </p:attrNameLst>
                                      </p:cBhvr>
                                      <p:tavLst>
                                        <p:tav tm="0">
                                          <p:val>
                                            <p:strVal val="ppt_w"/>
                                          </p:val>
                                        </p:tav>
                                        <p:tav tm="100000">
                                          <p:val>
                                            <p:fltVal val="0"/>
                                          </p:val>
                                        </p:tav>
                                      </p:tavLst>
                                    </p:anim>
                                    <p:anim calcmode="lin" valueType="num">
                                      <p:cBhvr>
                                        <p:cTn id="75" dur="500"/>
                                        <p:tgtEl>
                                          <p:spTgt spid="6"/>
                                        </p:tgtEl>
                                        <p:attrNameLst>
                                          <p:attrName>ppt_h</p:attrName>
                                        </p:attrNameLst>
                                      </p:cBhvr>
                                      <p:tavLst>
                                        <p:tav tm="0">
                                          <p:val>
                                            <p:strVal val="ppt_h"/>
                                          </p:val>
                                        </p:tav>
                                        <p:tav tm="100000">
                                          <p:val>
                                            <p:fltVal val="0"/>
                                          </p:val>
                                        </p:tav>
                                      </p:tavLst>
                                    </p:anim>
                                    <p:animEffect transition="out" filter="fade">
                                      <p:cBhvr>
                                        <p:cTn id="76" dur="500"/>
                                        <p:tgtEl>
                                          <p:spTgt spid="6"/>
                                        </p:tgtEl>
                                      </p:cBhvr>
                                    </p:animEffect>
                                    <p:set>
                                      <p:cBhvr>
                                        <p:cTn id="77" dur="1" fill="hold">
                                          <p:stCondLst>
                                            <p:cond delay="499"/>
                                          </p:stCondLst>
                                        </p:cTn>
                                        <p:tgtEl>
                                          <p:spTgt spid="6"/>
                                        </p:tgtEl>
                                        <p:attrNameLst>
                                          <p:attrName>style.visibility</p:attrName>
                                        </p:attrNameLst>
                                      </p:cBhvr>
                                      <p:to>
                                        <p:strVal val="hidden"/>
                                      </p:to>
                                    </p:set>
                                  </p:childTnLst>
                                </p:cTn>
                              </p:par>
                              <p:par>
                                <p:cTn id="78" presetID="53" presetClass="exit" presetSubtype="32" fill="hold" grpId="1" nodeType="withEffect">
                                  <p:stCondLst>
                                    <p:cond delay="0"/>
                                  </p:stCondLst>
                                  <p:childTnLst>
                                    <p:anim calcmode="lin" valueType="num">
                                      <p:cBhvr>
                                        <p:cTn id="79" dur="500"/>
                                        <p:tgtEl>
                                          <p:spTgt spid="8"/>
                                        </p:tgtEl>
                                        <p:attrNameLst>
                                          <p:attrName>ppt_w</p:attrName>
                                        </p:attrNameLst>
                                      </p:cBhvr>
                                      <p:tavLst>
                                        <p:tav tm="0">
                                          <p:val>
                                            <p:strVal val="ppt_w"/>
                                          </p:val>
                                        </p:tav>
                                        <p:tav tm="100000">
                                          <p:val>
                                            <p:fltVal val="0"/>
                                          </p:val>
                                        </p:tav>
                                      </p:tavLst>
                                    </p:anim>
                                    <p:anim calcmode="lin" valueType="num">
                                      <p:cBhvr>
                                        <p:cTn id="80" dur="500"/>
                                        <p:tgtEl>
                                          <p:spTgt spid="8"/>
                                        </p:tgtEl>
                                        <p:attrNameLst>
                                          <p:attrName>ppt_h</p:attrName>
                                        </p:attrNameLst>
                                      </p:cBhvr>
                                      <p:tavLst>
                                        <p:tav tm="0">
                                          <p:val>
                                            <p:strVal val="ppt_h"/>
                                          </p:val>
                                        </p:tav>
                                        <p:tav tm="100000">
                                          <p:val>
                                            <p:fltVal val="0"/>
                                          </p:val>
                                        </p:tav>
                                      </p:tavLst>
                                    </p:anim>
                                    <p:animEffect transition="out" filter="fade">
                                      <p:cBhvr>
                                        <p:cTn id="81" dur="500"/>
                                        <p:tgtEl>
                                          <p:spTgt spid="8"/>
                                        </p:tgtEl>
                                      </p:cBhvr>
                                    </p:animEffect>
                                    <p:set>
                                      <p:cBhvr>
                                        <p:cTn id="82"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p:bldP spid="4" grpId="1"/>
      <p:bldP spid="5" grpId="0"/>
      <p:bldP spid="5" grpId="1"/>
      <p:bldP spid="6" grpId="0"/>
      <p:bldP spid="6" grpId="1"/>
      <p:bldP spid="8" grpId="0"/>
      <p:bldP spid="8"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70617" y="378823"/>
            <a:ext cx="5290457" cy="461665"/>
          </a:xfrm>
          <a:prstGeom prst="rect">
            <a:avLst/>
          </a:prstGeom>
          <a:noFill/>
        </p:spPr>
        <p:txBody>
          <a:bodyPr wrap="square" rtlCol="0">
            <a:spAutoFit/>
          </a:bodyPr>
          <a:lstStyle/>
          <a:p>
            <a:pPr algn="r"/>
            <a:r>
              <a:rPr lang="ar-EG" sz="2400" dirty="0" smtClean="0">
                <a:solidFill>
                  <a:schemeClr val="accent1"/>
                </a:solidFill>
                <a:latin typeface="Simplified Arabic" panose="02020603050405020304" pitchFamily="18" charset="-78"/>
                <a:cs typeface="Simplified Arabic" panose="02020603050405020304" pitchFamily="18" charset="-78"/>
              </a:rPr>
              <a:t>عندما</a:t>
            </a:r>
            <a:r>
              <a:rPr lang="ar-EG" sz="2400" dirty="0">
                <a:solidFill>
                  <a:schemeClr val="accent1"/>
                </a:solidFill>
                <a:latin typeface="Simplified Arabic" panose="02020603050405020304" pitchFamily="18" charset="-78"/>
                <a:cs typeface="Simplified Arabic" panose="02020603050405020304" pitchFamily="18" charset="-78"/>
              </a:rPr>
              <a:t> يكون النبات فى الوضع الرأسى الطبيعى :</a:t>
            </a:r>
            <a:endParaRPr lang="en-US" sz="2400" dirty="0">
              <a:solidFill>
                <a:schemeClr val="accent1"/>
              </a:solidFill>
              <a:latin typeface="Simplified Arabic" panose="02020603050405020304" pitchFamily="18" charset="-78"/>
              <a:cs typeface="Simplified Arabic" panose="02020603050405020304" pitchFamily="18" charset="-78"/>
            </a:endParaRPr>
          </a:p>
        </p:txBody>
      </p:sp>
      <p:sp>
        <p:nvSpPr>
          <p:cNvPr id="3" name="TextBox 2"/>
          <p:cNvSpPr txBox="1"/>
          <p:nvPr/>
        </p:nvSpPr>
        <p:spPr>
          <a:xfrm>
            <a:off x="3984171" y="971117"/>
            <a:ext cx="7876903" cy="2862322"/>
          </a:xfrm>
          <a:prstGeom prst="rect">
            <a:avLst/>
          </a:prstGeom>
          <a:noFill/>
        </p:spPr>
        <p:txBody>
          <a:bodyPr wrap="square" rtlCol="0">
            <a:spAutoFit/>
          </a:bodyPr>
          <a:lstStyle/>
          <a:p>
            <a:pPr algn="r"/>
            <a:r>
              <a:rPr lang="ar-EG" dirty="0">
                <a:latin typeface="Simplified Arabic" panose="02020603050405020304" pitchFamily="18" charset="-78"/>
                <a:cs typeface="Simplified Arabic" panose="02020603050405020304" pitchFamily="18" charset="-78"/>
              </a:rPr>
              <a:t>تكون الأوكسينات موزعه بانتظام فى كل من القمة النامية للساق والجذر ، لذا ينمو الساق مباشرة الى أعلى والجذر الى أسفل .</a:t>
            </a:r>
            <a:br>
              <a:rPr lang="ar-EG" dirty="0">
                <a:latin typeface="Simplified Arabic" panose="02020603050405020304" pitchFamily="18" charset="-78"/>
                <a:cs typeface="Simplified Arabic" panose="02020603050405020304" pitchFamily="18" charset="-78"/>
              </a:rPr>
            </a:br>
            <a:r>
              <a:rPr lang="ar-EG" dirty="0">
                <a:latin typeface="Simplified Arabic" panose="02020603050405020304" pitchFamily="18" charset="-78"/>
                <a:cs typeface="Simplified Arabic" panose="02020603050405020304" pitchFamily="18" charset="-78"/>
              </a:rPr>
              <a:t>ولكن عند وضع النبات أفقيا تتراكم الأوكسينات فى الجانب السفلى لكل من الساق والجذر فيؤدى الى تنشيط خلايا السطح السفلى له فتنمو وتستطيل بدرجة أكبر من خلايا السطح العلوى مما يؤدى الى إنحناء طرف الساق الى اعلى ضد الجاذبية الأرضية ويحدث عكس ذلك فى الجذر إذ يعطل تركيز الأوكسينات فى الجانب السفلى للساق من نمو واستطالة هذا السطح فى الوقت الذى تستمر فيه خلايا السطح العلوى فى النمو والاستطالة مما يؤدى الى انحناء طرف الجذر الى أسفل.</a:t>
            </a:r>
            <a:br>
              <a:rPr lang="ar-EG" dirty="0">
                <a:latin typeface="Simplified Arabic" panose="02020603050405020304" pitchFamily="18" charset="-78"/>
                <a:cs typeface="Simplified Arabic" panose="02020603050405020304" pitchFamily="18" charset="-78"/>
              </a:rPr>
            </a:br>
            <a:r>
              <a:rPr lang="ar-EG" dirty="0">
                <a:latin typeface="Simplified Arabic" panose="02020603050405020304" pitchFamily="18" charset="-78"/>
                <a:cs typeface="Simplified Arabic" panose="02020603050405020304" pitchFamily="18" charset="-78"/>
              </a:rPr>
              <a:t>ويفسر هذا الاحتلاف بين الجذر والساق فى الانتحاء الأرضى بمثل ما فسر به فى حالة الانتحاء الضوئى ، وذلك أن زيادة تركيز الأوكسين عند حد معين يمنع استطالة خلايا الجذر فى الوقت الذى يحفز فيه استطالة خلايا الساق</a:t>
            </a:r>
            <a:endParaRPr lang="en-US" dirty="0">
              <a:latin typeface="Simplified Arabic" panose="02020603050405020304" pitchFamily="18" charset="-78"/>
              <a:cs typeface="Simplified Arabic" panose="02020603050405020304" pitchFamily="18" charset="-78"/>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3942" y="2641725"/>
            <a:ext cx="2669561" cy="3105932"/>
          </a:xfrm>
          <a:prstGeom prst="rect">
            <a:avLst/>
          </a:prstGeom>
        </p:spPr>
      </p:pic>
    </p:spTree>
    <p:extLst>
      <p:ext uri="{BB962C8B-B14F-4D97-AF65-F5344CB8AC3E}">
        <p14:creationId xmlns:p14="http://schemas.microsoft.com/office/powerpoint/2010/main" val="2271236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ppt_w</p:attrName>
                                        </p:attrNameLst>
                                      </p:cBhvr>
                                      <p:tavLst>
                                        <p:tav tm="0">
                                          <p:val>
                                            <p:fltVal val="0"/>
                                          </p:val>
                                        </p:tav>
                                        <p:tav tm="100000">
                                          <p:val>
                                            <p:strVal val="#ppt_w"/>
                                          </p:val>
                                        </p:tav>
                                      </p:tavLst>
                                    </p:anim>
                                    <p:anim calcmode="lin" valueType="num">
                                      <p:cBhvr>
                                        <p:cTn id="15" dur="1000" fill="hold"/>
                                        <p:tgtEl>
                                          <p:spTgt spid="3"/>
                                        </p:tgtEl>
                                        <p:attrNameLst>
                                          <p:attrName>ppt_h</p:attrName>
                                        </p:attrNameLst>
                                      </p:cBhvr>
                                      <p:tavLst>
                                        <p:tav tm="0">
                                          <p:val>
                                            <p:fltVal val="0"/>
                                          </p:val>
                                        </p:tav>
                                        <p:tav tm="100000">
                                          <p:val>
                                            <p:strVal val="#ppt_h"/>
                                          </p:val>
                                        </p:tav>
                                      </p:tavLst>
                                    </p:anim>
                                    <p:anim calcmode="lin" valueType="num">
                                      <p:cBhvr>
                                        <p:cTn id="16" dur="1000" fill="hold"/>
                                        <p:tgtEl>
                                          <p:spTgt spid="3"/>
                                        </p:tgtEl>
                                        <p:attrNameLst>
                                          <p:attrName>style.rotation</p:attrName>
                                        </p:attrNameLst>
                                      </p:cBhvr>
                                      <p:tavLst>
                                        <p:tav tm="0">
                                          <p:val>
                                            <p:fltVal val="90"/>
                                          </p:val>
                                        </p:tav>
                                        <p:tav tm="100000">
                                          <p:val>
                                            <p:fltVal val="0"/>
                                          </p:val>
                                        </p:tav>
                                      </p:tavLst>
                                    </p:anim>
                                    <p:animEffect transition="in" filter="fade">
                                      <p:cBhvr>
                                        <p:cTn id="17" dur="1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1000" fill="hold"/>
                                        <p:tgtEl>
                                          <p:spTgt spid="6"/>
                                        </p:tgtEl>
                                        <p:attrNameLst>
                                          <p:attrName>ppt_w</p:attrName>
                                        </p:attrNameLst>
                                      </p:cBhvr>
                                      <p:tavLst>
                                        <p:tav tm="0">
                                          <p:val>
                                            <p:fltVal val="0"/>
                                          </p:val>
                                        </p:tav>
                                        <p:tav tm="100000">
                                          <p:val>
                                            <p:strVal val="#ppt_w"/>
                                          </p:val>
                                        </p:tav>
                                      </p:tavLst>
                                    </p:anim>
                                    <p:anim calcmode="lin" valueType="num">
                                      <p:cBhvr>
                                        <p:cTn id="23" dur="1000" fill="hold"/>
                                        <p:tgtEl>
                                          <p:spTgt spid="6"/>
                                        </p:tgtEl>
                                        <p:attrNameLst>
                                          <p:attrName>ppt_h</p:attrName>
                                        </p:attrNameLst>
                                      </p:cBhvr>
                                      <p:tavLst>
                                        <p:tav tm="0">
                                          <p:val>
                                            <p:fltVal val="0"/>
                                          </p:val>
                                        </p:tav>
                                        <p:tav tm="100000">
                                          <p:val>
                                            <p:strVal val="#ppt_h"/>
                                          </p:val>
                                        </p:tav>
                                      </p:tavLst>
                                    </p:anim>
                                    <p:anim calcmode="lin" valueType="num">
                                      <p:cBhvr>
                                        <p:cTn id="24" dur="1000" fill="hold"/>
                                        <p:tgtEl>
                                          <p:spTgt spid="6"/>
                                        </p:tgtEl>
                                        <p:attrNameLst>
                                          <p:attrName>style.rotation</p:attrName>
                                        </p:attrNameLst>
                                      </p:cBhvr>
                                      <p:tavLst>
                                        <p:tav tm="0">
                                          <p:val>
                                            <p:fltVal val="90"/>
                                          </p:val>
                                        </p:tav>
                                        <p:tav tm="100000">
                                          <p:val>
                                            <p:fltVal val="0"/>
                                          </p:val>
                                        </p:tav>
                                      </p:tavLst>
                                    </p:anim>
                                    <p:animEffect transition="in" filter="fade">
                                      <p:cBhvr>
                                        <p:cTn id="25" dur="10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xit" presetSubtype="1" fill="hold" grpId="1" nodeType="clickEffect">
                                  <p:stCondLst>
                                    <p:cond delay="0"/>
                                  </p:stCondLst>
                                  <p:childTnLst>
                                    <p:animEffect transition="out" filter="wheel(1)">
                                      <p:cBhvr>
                                        <p:cTn id="29" dur="2000"/>
                                        <p:tgtEl>
                                          <p:spTgt spid="2"/>
                                        </p:tgtEl>
                                      </p:cBhvr>
                                    </p:animEffect>
                                    <p:set>
                                      <p:cBhvr>
                                        <p:cTn id="30" dur="1" fill="hold">
                                          <p:stCondLst>
                                            <p:cond delay="1999"/>
                                          </p:stCondLst>
                                        </p:cTn>
                                        <p:tgtEl>
                                          <p:spTgt spid="2"/>
                                        </p:tgtEl>
                                        <p:attrNameLst>
                                          <p:attrName>style.visibility</p:attrName>
                                        </p:attrNameLst>
                                      </p:cBhvr>
                                      <p:to>
                                        <p:strVal val="hidden"/>
                                      </p:to>
                                    </p:set>
                                  </p:childTnLst>
                                </p:cTn>
                              </p:par>
                              <p:par>
                                <p:cTn id="31" presetID="21" presetClass="exit" presetSubtype="1" fill="hold" grpId="1" nodeType="withEffect">
                                  <p:stCondLst>
                                    <p:cond delay="0"/>
                                  </p:stCondLst>
                                  <p:childTnLst>
                                    <p:animEffect transition="out" filter="wheel(1)">
                                      <p:cBhvr>
                                        <p:cTn id="32" dur="2000"/>
                                        <p:tgtEl>
                                          <p:spTgt spid="3"/>
                                        </p:tgtEl>
                                      </p:cBhvr>
                                    </p:animEffect>
                                    <p:set>
                                      <p:cBhvr>
                                        <p:cTn id="33" dur="1" fill="hold">
                                          <p:stCondLst>
                                            <p:cond delay="1999"/>
                                          </p:stCondLst>
                                        </p:cTn>
                                        <p:tgtEl>
                                          <p:spTgt spid="3"/>
                                        </p:tgtEl>
                                        <p:attrNameLst>
                                          <p:attrName>style.visibility</p:attrName>
                                        </p:attrNameLst>
                                      </p:cBhvr>
                                      <p:to>
                                        <p:strVal val="hidden"/>
                                      </p:to>
                                    </p:set>
                                  </p:childTnLst>
                                </p:cTn>
                              </p:par>
                              <p:par>
                                <p:cTn id="34" presetID="21" presetClass="exit" presetSubtype="1" fill="hold" nodeType="withEffect">
                                  <p:stCondLst>
                                    <p:cond delay="0"/>
                                  </p:stCondLst>
                                  <p:childTnLst>
                                    <p:animEffect transition="out" filter="wheel(1)">
                                      <p:cBhvr>
                                        <p:cTn id="35" dur="2000"/>
                                        <p:tgtEl>
                                          <p:spTgt spid="6"/>
                                        </p:tgtEl>
                                      </p:cBhvr>
                                    </p:animEffect>
                                    <p:set>
                                      <p:cBhvr>
                                        <p:cTn id="36"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77349" y="457200"/>
            <a:ext cx="3696789" cy="461665"/>
          </a:xfrm>
          <a:prstGeom prst="rect">
            <a:avLst/>
          </a:prstGeom>
          <a:noFill/>
        </p:spPr>
        <p:txBody>
          <a:bodyPr wrap="square" rtlCol="0">
            <a:spAutoFit/>
          </a:bodyPr>
          <a:lstStyle/>
          <a:p>
            <a:pPr algn="r"/>
            <a:r>
              <a:rPr lang="ar-EG" sz="2400" dirty="0" smtClean="0">
                <a:solidFill>
                  <a:schemeClr val="accent1"/>
                </a:solidFill>
                <a:latin typeface="Simplified Arabic" panose="02020603050405020304" pitchFamily="18" charset="-78"/>
                <a:cs typeface="Simplified Arabic" panose="02020603050405020304" pitchFamily="18" charset="-78"/>
              </a:rPr>
              <a:t>الانتحاء المائي :</a:t>
            </a:r>
            <a:endParaRPr lang="en-US" sz="2400" dirty="0">
              <a:solidFill>
                <a:schemeClr val="accent1"/>
              </a:solidFill>
              <a:latin typeface="Simplified Arabic" panose="02020603050405020304" pitchFamily="18" charset="-78"/>
              <a:cs typeface="Simplified Arabic" panose="02020603050405020304" pitchFamily="18" charset="-78"/>
            </a:endParaRPr>
          </a:p>
        </p:txBody>
      </p:sp>
      <p:sp>
        <p:nvSpPr>
          <p:cNvPr id="3" name="TextBox 2"/>
          <p:cNvSpPr txBox="1"/>
          <p:nvPr/>
        </p:nvSpPr>
        <p:spPr>
          <a:xfrm>
            <a:off x="5329646" y="1110343"/>
            <a:ext cx="6544492" cy="1477328"/>
          </a:xfrm>
          <a:prstGeom prst="rect">
            <a:avLst/>
          </a:prstGeom>
          <a:noFill/>
        </p:spPr>
        <p:txBody>
          <a:bodyPr wrap="square" rtlCol="0">
            <a:spAutoFit/>
          </a:bodyPr>
          <a:lstStyle/>
          <a:p>
            <a:pPr algn="r"/>
            <a:r>
              <a:rPr lang="ar-EG" dirty="0">
                <a:latin typeface="Simplified Arabic" panose="02020603050405020304" pitchFamily="18" charset="-78"/>
                <a:cs typeface="Simplified Arabic" panose="02020603050405020304" pitchFamily="18" charset="-78"/>
              </a:rPr>
              <a:t>احضر إناءين متماثلين (حوضين من الزجاج) وضع فيهما كميتين متساويتين من التربة الجافة ، أزرع فيهما بعض البذور ثم رش التربة فى الإناء الأول بانتظام (أ) أما الإناء الثانى (ب) فضع الماء على جوانبه فقط . أترك الإناءين لعدة أيام تشاهد أن الجذور فى الإناء الأول تنمو مستقيمة ورأسية ، أما الجذور فى الإناء الثانى فتنحنى وتتجه فى نموها نحو الماء الموجود على جوانبه</a:t>
            </a:r>
            <a:endParaRPr lang="en-US" dirty="0">
              <a:latin typeface="Simplified Arabic" panose="02020603050405020304" pitchFamily="18" charset="-78"/>
              <a:cs typeface="Simplified Arabic" panose="02020603050405020304" pitchFamily="18"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0412" y="1400992"/>
            <a:ext cx="4572000" cy="3429000"/>
          </a:xfrm>
          <a:prstGeom prst="rect">
            <a:avLst/>
          </a:prstGeom>
        </p:spPr>
      </p:pic>
      <p:sp>
        <p:nvSpPr>
          <p:cNvPr id="5" name="TextBox 4"/>
          <p:cNvSpPr txBox="1"/>
          <p:nvPr/>
        </p:nvSpPr>
        <p:spPr>
          <a:xfrm>
            <a:off x="5812972" y="2779149"/>
            <a:ext cx="6152606" cy="1754326"/>
          </a:xfrm>
          <a:prstGeom prst="rect">
            <a:avLst/>
          </a:prstGeom>
          <a:noFill/>
        </p:spPr>
        <p:txBody>
          <a:bodyPr wrap="square" rtlCol="0">
            <a:spAutoFit/>
          </a:bodyPr>
          <a:lstStyle/>
          <a:p>
            <a:pPr algn="r"/>
            <a:r>
              <a:rPr lang="ar-EG" dirty="0">
                <a:latin typeface="Simplified Arabic" panose="02020603050405020304" pitchFamily="18" charset="-78"/>
                <a:cs typeface="Simplified Arabic" panose="02020603050405020304" pitchFamily="18" charset="-78"/>
              </a:rPr>
              <a:t>ويرجع نمو الجذور المستقيمة دون انحناء فى الإناء الأول : لتساوى انتشار الماء فى التربة حول الجذر أما انحناء الجذور فى الإناء الثانى فيرجع الى وجود الماء فى جانب الإناء وعدم وجوده فى وسط الإناء مما تسبب عنه عدم تساوى انتشار الماء حول الجذر ، وهكذا تتجمع الأوكسينات فى جانب الجذر المواجه للماء فتعطل استطالة خلاياه بينما تستمر خلايا الجانب الآخر فى الأستطالة والنمو مما يسبب انحناء الجذ نحو الماء ، وعنى هذا ان الجذر " منتح مائى موجب</a:t>
            </a: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982935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anim calcmode="lin" valueType="num">
                                      <p:cBhvr>
                                        <p:cTn id="13"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p:cTn id="19"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20"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21"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22" dur="10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heel(1)">
                                      <p:cBhvr>
                                        <p:cTn id="27" dur="20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xit" presetSubtype="4" fill="hold" grpId="1" nodeType="clickEffect">
                                  <p:stCondLst>
                                    <p:cond delay="0"/>
                                  </p:stCondLst>
                                  <p:childTnLst>
                                    <p:anim calcmode="lin" valueType="num">
                                      <p:cBhvr additive="base">
                                        <p:cTn id="31" dur="500"/>
                                        <p:tgtEl>
                                          <p:spTgt spid="2"/>
                                        </p:tgtEl>
                                        <p:attrNameLst>
                                          <p:attrName>ppt_x</p:attrName>
                                        </p:attrNameLst>
                                      </p:cBhvr>
                                      <p:tavLst>
                                        <p:tav tm="0">
                                          <p:val>
                                            <p:strVal val="ppt_x"/>
                                          </p:val>
                                        </p:tav>
                                        <p:tav tm="100000">
                                          <p:val>
                                            <p:strVal val="ppt_x"/>
                                          </p:val>
                                        </p:tav>
                                      </p:tavLst>
                                    </p:anim>
                                    <p:anim calcmode="lin" valueType="num">
                                      <p:cBhvr additive="base">
                                        <p:cTn id="32" dur="500"/>
                                        <p:tgtEl>
                                          <p:spTgt spid="2"/>
                                        </p:tgtEl>
                                        <p:attrNameLst>
                                          <p:attrName>ppt_y</p:attrName>
                                        </p:attrNameLst>
                                      </p:cBhvr>
                                      <p:tavLst>
                                        <p:tav tm="0">
                                          <p:val>
                                            <p:strVal val="ppt_y"/>
                                          </p:val>
                                        </p:tav>
                                        <p:tav tm="100000">
                                          <p:val>
                                            <p:strVal val="1+ppt_h/2"/>
                                          </p:val>
                                        </p:tav>
                                      </p:tavLst>
                                    </p:anim>
                                    <p:set>
                                      <p:cBhvr>
                                        <p:cTn id="33" dur="1" fill="hold">
                                          <p:stCondLst>
                                            <p:cond delay="499"/>
                                          </p:stCondLst>
                                        </p:cTn>
                                        <p:tgtEl>
                                          <p:spTgt spid="2"/>
                                        </p:tgtEl>
                                        <p:attrNameLst>
                                          <p:attrName>style.visibility</p:attrName>
                                        </p:attrNameLst>
                                      </p:cBhvr>
                                      <p:to>
                                        <p:strVal val="hidden"/>
                                      </p:to>
                                    </p:set>
                                  </p:childTnLst>
                                </p:cTn>
                              </p:par>
                              <p:par>
                                <p:cTn id="34" presetID="2" presetClass="exit" presetSubtype="4" fill="hold" grpId="0" nodeType="withEffect">
                                  <p:stCondLst>
                                    <p:cond delay="0"/>
                                  </p:stCondLst>
                                  <p:childTnLst>
                                    <p:anim calcmode="lin" valueType="num">
                                      <p:cBhvr additive="base">
                                        <p:cTn id="35"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6" dur="500"/>
                                        <p:tgtEl>
                                          <p:spTgt spid="3">
                                            <p:txEl>
                                              <p:pRg st="0" end="0"/>
                                            </p:txEl>
                                          </p:spTgt>
                                        </p:tgtEl>
                                        <p:attrNameLst>
                                          <p:attrName>ppt_y</p:attrName>
                                        </p:attrNameLst>
                                      </p:cBhvr>
                                      <p:tavLst>
                                        <p:tav tm="0">
                                          <p:val>
                                            <p:strVal val="ppt_y"/>
                                          </p:val>
                                        </p:tav>
                                        <p:tav tm="100000">
                                          <p:val>
                                            <p:strVal val="1+ppt_h/2"/>
                                          </p:val>
                                        </p:tav>
                                      </p:tavLst>
                                    </p:anim>
                                    <p:set>
                                      <p:cBhvr>
                                        <p:cTn id="37" dur="1" fill="hold">
                                          <p:stCondLst>
                                            <p:cond delay="499"/>
                                          </p:stCondLst>
                                        </p:cTn>
                                        <p:tgtEl>
                                          <p:spTgt spid="3">
                                            <p:txEl>
                                              <p:pRg st="0" end="0"/>
                                            </p:txEl>
                                          </p:spTgt>
                                        </p:tgtEl>
                                        <p:attrNameLst>
                                          <p:attrName>style.visibility</p:attrName>
                                        </p:attrNameLst>
                                      </p:cBhvr>
                                      <p:to>
                                        <p:strVal val="hidden"/>
                                      </p:to>
                                    </p:set>
                                  </p:childTnLst>
                                </p:cTn>
                              </p:par>
                              <p:par>
                                <p:cTn id="38" presetID="2" presetClass="exit" presetSubtype="4" fill="hold" grpId="0" nodeType="withEffect">
                                  <p:stCondLst>
                                    <p:cond delay="0"/>
                                  </p:stCondLst>
                                  <p:childTnLst>
                                    <p:anim calcmode="lin" valueType="num">
                                      <p:cBhvr additive="base">
                                        <p:cTn id="39" dur="500"/>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40" dur="500"/>
                                        <p:tgtEl>
                                          <p:spTgt spid="5">
                                            <p:txEl>
                                              <p:pRg st="0" end="0"/>
                                            </p:txEl>
                                          </p:spTgt>
                                        </p:tgtEl>
                                        <p:attrNameLst>
                                          <p:attrName>ppt_y</p:attrName>
                                        </p:attrNameLst>
                                      </p:cBhvr>
                                      <p:tavLst>
                                        <p:tav tm="0">
                                          <p:val>
                                            <p:strVal val="ppt_y"/>
                                          </p:val>
                                        </p:tav>
                                        <p:tav tm="100000">
                                          <p:val>
                                            <p:strVal val="1+ppt_h/2"/>
                                          </p:val>
                                        </p:tav>
                                      </p:tavLst>
                                    </p:anim>
                                    <p:set>
                                      <p:cBhvr>
                                        <p:cTn id="41" dur="1" fill="hold">
                                          <p:stCondLst>
                                            <p:cond delay="499"/>
                                          </p:stCondLst>
                                        </p:cTn>
                                        <p:tgtEl>
                                          <p:spTgt spid="5">
                                            <p:txEl>
                                              <p:pRg st="0" end="0"/>
                                            </p:txEl>
                                          </p:spTgt>
                                        </p:tgtEl>
                                        <p:attrNameLst>
                                          <p:attrName>style.visibility</p:attrName>
                                        </p:attrNameLst>
                                      </p:cBhvr>
                                      <p:to>
                                        <p:strVal val="hidden"/>
                                      </p:to>
                                    </p:set>
                                  </p:childTnLst>
                                </p:cTn>
                              </p:par>
                              <p:par>
                                <p:cTn id="42" presetID="2" presetClass="exit" presetSubtype="4" fill="hold" nodeType="withEffect">
                                  <p:stCondLst>
                                    <p:cond delay="0"/>
                                  </p:stCondLst>
                                  <p:childTnLst>
                                    <p:anim calcmode="lin" valueType="num">
                                      <p:cBhvr additive="base">
                                        <p:cTn id="43" dur="500"/>
                                        <p:tgtEl>
                                          <p:spTgt spid="4"/>
                                        </p:tgtEl>
                                        <p:attrNameLst>
                                          <p:attrName>ppt_x</p:attrName>
                                        </p:attrNameLst>
                                      </p:cBhvr>
                                      <p:tavLst>
                                        <p:tav tm="0">
                                          <p:val>
                                            <p:strVal val="ppt_x"/>
                                          </p:val>
                                        </p:tav>
                                        <p:tav tm="100000">
                                          <p:val>
                                            <p:strVal val="ppt_x"/>
                                          </p:val>
                                        </p:tav>
                                      </p:tavLst>
                                    </p:anim>
                                    <p:anim calcmode="lin" valueType="num">
                                      <p:cBhvr additive="base">
                                        <p:cTn id="44" dur="500"/>
                                        <p:tgtEl>
                                          <p:spTgt spid="4"/>
                                        </p:tgtEl>
                                        <p:attrNameLst>
                                          <p:attrName>ppt_y</p:attrName>
                                        </p:attrNameLst>
                                      </p:cBhvr>
                                      <p:tavLst>
                                        <p:tav tm="0">
                                          <p:val>
                                            <p:strVal val="ppt_y"/>
                                          </p:val>
                                        </p:tav>
                                        <p:tav tm="100000">
                                          <p:val>
                                            <p:strVal val="1+ppt_h/2"/>
                                          </p:val>
                                        </p:tav>
                                      </p:tavLst>
                                    </p:anim>
                                    <p:set>
                                      <p:cBhvr>
                                        <p:cTn id="45"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allAtOnce"/>
      <p:bldP spid="5" grpId="0" build="allAtOnce"/>
    </p:bld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1355</TotalTime>
  <Words>714</Words>
  <Application>Microsoft Office PowerPoint</Application>
  <PresentationFormat>Widescreen</PresentationFormat>
  <Paragraphs>52</Paragraphs>
  <Slides>9</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Simplified Arabic</vt:lpstr>
      <vt:lpstr>Retrospect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ABDALLA</dc:creator>
  <cp:lastModifiedBy>ABDALLA</cp:lastModifiedBy>
  <cp:revision>18</cp:revision>
  <dcterms:created xsi:type="dcterms:W3CDTF">2020-11-30T17:05:23Z</dcterms:created>
  <dcterms:modified xsi:type="dcterms:W3CDTF">2020-12-16T23:42:05Z</dcterms:modified>
</cp:coreProperties>
</file>