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308" r:id="rId3"/>
    <p:sldId id="278" r:id="rId4"/>
    <p:sldId id="258" r:id="rId5"/>
    <p:sldId id="279" r:id="rId6"/>
    <p:sldId id="305" r:id="rId7"/>
    <p:sldId id="284" r:id="rId8"/>
    <p:sldId id="285" r:id="rId9"/>
    <p:sldId id="307" r:id="rId10"/>
  </p:sldIdLst>
  <p:sldSz cx="12192000" cy="6858000"/>
  <p:notesSz cx="6858000" cy="9144000"/>
  <p:defaultTex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51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12/21/2020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138244798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12/21/2020</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pPr rtl="0"/>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390599437"/>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54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1" name="Picture Placeholder 9"/>
          <p:cNvSpPr>
            <a:spLocks noGrp="1"/>
          </p:cNvSpPr>
          <p:nvPr>
            <p:ph type="pic" sz="quarter" idx="14"/>
          </p:nvPr>
        </p:nvSpPr>
        <p:spPr>
          <a:xfrm>
            <a:off x="538480" y="1947333"/>
            <a:ext cx="3600000" cy="3600000"/>
          </a:xfrm>
          <a:prstGeom prst="ellipse">
            <a:avLst/>
          </a:prstGeom>
        </p:spPr>
        <p:txBody>
          <a:bodyPr/>
          <a:lstStyle>
            <a:lvl1pPr>
              <a:defRPr sz="2133"/>
            </a:lvl1pPr>
          </a:lstStyle>
          <a:p>
            <a:endParaRPr lang="id-ID"/>
          </a:p>
        </p:txBody>
      </p:sp>
    </p:spTree>
    <p:extLst>
      <p:ext uri="{BB962C8B-B14F-4D97-AF65-F5344CB8AC3E}">
        <p14:creationId xmlns:p14="http://schemas.microsoft.com/office/powerpoint/2010/main" val="351541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11" grpId="0"/>
    </p:bldLst>
  </p:timing>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55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5"/>
          <p:cNvSpPr>
            <a:spLocks noGrp="1"/>
          </p:cNvSpPr>
          <p:nvPr>
            <p:ph type="pic" sz="quarter" idx="14"/>
          </p:nvPr>
        </p:nvSpPr>
        <p:spPr>
          <a:xfrm>
            <a:off x="2633133" y="1898484"/>
            <a:ext cx="829444" cy="829441"/>
          </a:xfrm>
          <a:prstGeom prst="roundRect">
            <a:avLst/>
          </a:prstGeom>
          <a:ln>
            <a:solidFill>
              <a:schemeClr val="bg2"/>
            </a:solidFill>
          </a:ln>
        </p:spPr>
        <p:txBody>
          <a:bodyPr>
            <a:normAutofit/>
          </a:bodyPr>
          <a:lstStyle>
            <a:lvl1pPr>
              <a:defRPr sz="1400"/>
            </a:lvl1pPr>
          </a:lstStyle>
          <a:p>
            <a:endParaRPr lang="id-ID"/>
          </a:p>
        </p:txBody>
      </p:sp>
      <p:sp>
        <p:nvSpPr>
          <p:cNvPr id="13" name="Picture Placeholder 5"/>
          <p:cNvSpPr>
            <a:spLocks noGrp="1"/>
          </p:cNvSpPr>
          <p:nvPr>
            <p:ph type="pic" sz="quarter" idx="15"/>
          </p:nvPr>
        </p:nvSpPr>
        <p:spPr>
          <a:xfrm>
            <a:off x="2633133" y="3408053"/>
            <a:ext cx="829444" cy="829441"/>
          </a:xfrm>
          <a:prstGeom prst="roundRect">
            <a:avLst/>
          </a:prstGeom>
          <a:ln>
            <a:solidFill>
              <a:schemeClr val="bg2"/>
            </a:solidFill>
          </a:ln>
        </p:spPr>
        <p:txBody>
          <a:bodyPr>
            <a:normAutofit/>
          </a:bodyPr>
          <a:lstStyle>
            <a:lvl1pPr>
              <a:defRPr sz="1400"/>
            </a:lvl1pPr>
          </a:lstStyle>
          <a:p>
            <a:endParaRPr lang="id-ID"/>
          </a:p>
        </p:txBody>
      </p:sp>
      <p:sp>
        <p:nvSpPr>
          <p:cNvPr id="14" name="Picture Placeholder 5"/>
          <p:cNvSpPr>
            <a:spLocks noGrp="1"/>
          </p:cNvSpPr>
          <p:nvPr>
            <p:ph type="pic" sz="quarter" idx="16"/>
          </p:nvPr>
        </p:nvSpPr>
        <p:spPr>
          <a:xfrm>
            <a:off x="2633133" y="4922453"/>
            <a:ext cx="829444" cy="829441"/>
          </a:xfrm>
          <a:prstGeom prst="roundRect">
            <a:avLst/>
          </a:prstGeom>
          <a:ln>
            <a:solidFill>
              <a:schemeClr val="bg2"/>
            </a:solidFill>
          </a:ln>
        </p:spPr>
        <p:txBody>
          <a:bodyPr>
            <a:normAutofit/>
          </a:bodyPr>
          <a:lstStyle>
            <a:lvl1pPr>
              <a:defRPr sz="1400"/>
            </a:lvl1pPr>
          </a:lstStyle>
          <a:p>
            <a:endParaRPr lang="id-ID"/>
          </a:p>
        </p:txBody>
      </p:sp>
      <p:sp>
        <p:nvSpPr>
          <p:cNvPr id="15" name="Picture Placeholder 5"/>
          <p:cNvSpPr>
            <a:spLocks noGrp="1"/>
          </p:cNvSpPr>
          <p:nvPr>
            <p:ph type="pic" sz="quarter" idx="17"/>
          </p:nvPr>
        </p:nvSpPr>
        <p:spPr>
          <a:xfrm>
            <a:off x="8674102" y="1804369"/>
            <a:ext cx="745068" cy="745067"/>
          </a:xfrm>
          <a:prstGeom prst="roundRect">
            <a:avLst/>
          </a:prstGeom>
          <a:ln>
            <a:solidFill>
              <a:schemeClr val="bg2"/>
            </a:solidFill>
          </a:ln>
        </p:spPr>
        <p:txBody>
          <a:bodyPr>
            <a:normAutofit/>
          </a:bodyPr>
          <a:lstStyle>
            <a:lvl1pPr>
              <a:defRPr sz="1400"/>
            </a:lvl1pPr>
          </a:lstStyle>
          <a:p>
            <a:endParaRPr lang="id-ID"/>
          </a:p>
        </p:txBody>
      </p:sp>
      <p:sp>
        <p:nvSpPr>
          <p:cNvPr id="16" name="Picture Placeholder 5"/>
          <p:cNvSpPr>
            <a:spLocks noGrp="1"/>
          </p:cNvSpPr>
          <p:nvPr>
            <p:ph type="pic" sz="quarter" idx="18"/>
          </p:nvPr>
        </p:nvSpPr>
        <p:spPr>
          <a:xfrm>
            <a:off x="8674102" y="2863257"/>
            <a:ext cx="745068" cy="745067"/>
          </a:xfrm>
          <a:prstGeom prst="roundRect">
            <a:avLst/>
          </a:prstGeom>
          <a:ln>
            <a:solidFill>
              <a:schemeClr val="bg2"/>
            </a:solidFill>
          </a:ln>
        </p:spPr>
        <p:txBody>
          <a:bodyPr>
            <a:normAutofit/>
          </a:bodyPr>
          <a:lstStyle>
            <a:lvl1pPr>
              <a:defRPr sz="1400"/>
            </a:lvl1pPr>
          </a:lstStyle>
          <a:p>
            <a:endParaRPr lang="id-ID"/>
          </a:p>
        </p:txBody>
      </p:sp>
      <p:sp>
        <p:nvSpPr>
          <p:cNvPr id="17" name="Picture Placeholder 5"/>
          <p:cNvSpPr>
            <a:spLocks noGrp="1"/>
          </p:cNvSpPr>
          <p:nvPr>
            <p:ph type="pic" sz="quarter" idx="19"/>
          </p:nvPr>
        </p:nvSpPr>
        <p:spPr>
          <a:xfrm>
            <a:off x="8674102" y="3884937"/>
            <a:ext cx="745068" cy="745067"/>
          </a:xfrm>
          <a:prstGeom prst="roundRect">
            <a:avLst/>
          </a:prstGeom>
          <a:ln>
            <a:solidFill>
              <a:schemeClr val="bg2"/>
            </a:solidFill>
          </a:ln>
        </p:spPr>
        <p:txBody>
          <a:bodyPr>
            <a:normAutofit/>
          </a:bodyPr>
          <a:lstStyle>
            <a:lvl1pPr>
              <a:defRPr sz="1400"/>
            </a:lvl1pPr>
          </a:lstStyle>
          <a:p>
            <a:endParaRPr lang="id-ID"/>
          </a:p>
        </p:txBody>
      </p:sp>
      <p:sp>
        <p:nvSpPr>
          <p:cNvPr id="18" name="Picture Placeholder 5"/>
          <p:cNvSpPr>
            <a:spLocks noGrp="1"/>
          </p:cNvSpPr>
          <p:nvPr>
            <p:ph type="pic" sz="quarter" idx="20"/>
          </p:nvPr>
        </p:nvSpPr>
        <p:spPr>
          <a:xfrm>
            <a:off x="8674102" y="4943825"/>
            <a:ext cx="745068" cy="745067"/>
          </a:xfrm>
          <a:prstGeom prst="roundRect">
            <a:avLst/>
          </a:prstGeom>
          <a:ln>
            <a:solidFill>
              <a:schemeClr val="bg2"/>
            </a:solidFill>
          </a:ln>
        </p:spPr>
        <p:txBody>
          <a:bodyPr>
            <a:normAutofit/>
          </a:bodyPr>
          <a:lstStyle>
            <a:lvl1pPr>
              <a:defRPr sz="1400"/>
            </a:lvl1pPr>
          </a:lstStyle>
          <a:p>
            <a:endParaRPr lang="id-ID"/>
          </a:p>
        </p:txBody>
      </p:sp>
    </p:spTree>
    <p:extLst>
      <p:ext uri="{BB962C8B-B14F-4D97-AF65-F5344CB8AC3E}">
        <p14:creationId xmlns:p14="http://schemas.microsoft.com/office/powerpoint/2010/main" val="787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Browser Mockup">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9FFEA-C979-4E77-A9B6-C34731E0858B}" type="datetimeFigureOut">
              <a:rPr lang="id-ID" smtClean="0">
                <a:solidFill>
                  <a:srgbClr val="FFFFFF">
                    <a:tint val="75000"/>
                  </a:srgbClr>
                </a:solidFill>
              </a:rPr>
              <a:pPr/>
              <a:t>21/12/2020</a:t>
            </a:fld>
            <a:endParaRPr lang="id-ID">
              <a:solidFill>
                <a:srgbClr val="FFFFFF">
                  <a:tint val="75000"/>
                </a:srgbClr>
              </a:solidFill>
            </a:endParaRPr>
          </a:p>
        </p:txBody>
      </p:sp>
      <p:sp>
        <p:nvSpPr>
          <p:cNvPr id="3" name="Footer Placeholder 2"/>
          <p:cNvSpPr>
            <a:spLocks noGrp="1"/>
          </p:cNvSpPr>
          <p:nvPr>
            <p:ph type="ftr" sz="quarter" idx="11"/>
          </p:nvPr>
        </p:nvSpPr>
        <p:spPr/>
        <p:txBody>
          <a:bodyPr/>
          <a:lstStyle/>
          <a:p>
            <a:endParaRPr lang="id-ID">
              <a:solidFill>
                <a:srgbClr val="FFFFFF">
                  <a:tint val="75000"/>
                </a:srgbClr>
              </a:solidFill>
            </a:endParaRPr>
          </a:p>
        </p:txBody>
      </p:sp>
      <p:sp>
        <p:nvSpPr>
          <p:cNvPr id="4" name="Slide Number Placeholder 3"/>
          <p:cNvSpPr>
            <a:spLocks noGrp="1"/>
          </p:cNvSpPr>
          <p:nvPr>
            <p:ph type="sldNum" sz="quarter" idx="12"/>
          </p:nvPr>
        </p:nvSpPr>
        <p:spPr>
          <a:xfrm>
            <a:off x="8610601" y="6356355"/>
            <a:ext cx="2743200" cy="365125"/>
          </a:xfrm>
          <a:prstGeom prst="rect">
            <a:avLst/>
          </a:prstGeom>
        </p:spPr>
        <p:txBody>
          <a:bodyPr/>
          <a:lstStyle/>
          <a:p>
            <a:fld id="{4F224036-AAA3-4ACE-9677-DD8D0031592D}" type="slidenum">
              <a:rPr lang="id-ID" smtClean="0">
                <a:solidFill>
                  <a:srgbClr val="FFFFFF"/>
                </a:solidFill>
              </a:rPr>
              <a:pPr/>
              <a:t>‹#›</a:t>
            </a:fld>
            <a:endParaRPr lang="id-ID">
              <a:solidFill>
                <a:srgbClr val="FFFFFF"/>
              </a:solidFill>
            </a:endParaRPr>
          </a:p>
        </p:txBody>
      </p:sp>
      <p:sp>
        <p:nvSpPr>
          <p:cNvPr id="7" name="Picture Placeholder 6"/>
          <p:cNvSpPr>
            <a:spLocks noGrp="1"/>
          </p:cNvSpPr>
          <p:nvPr>
            <p:ph type="pic" sz="quarter" idx="13"/>
          </p:nvPr>
        </p:nvSpPr>
        <p:spPr>
          <a:xfrm>
            <a:off x="304801" y="977901"/>
            <a:ext cx="6756400" cy="5003800"/>
          </a:xfrm>
        </p:spPr>
        <p:txBody>
          <a:bodyPr/>
          <a:lstStyle/>
          <a:p>
            <a:endParaRPr lang="id-ID"/>
          </a:p>
        </p:txBody>
      </p:sp>
      <p:sp>
        <p:nvSpPr>
          <p:cNvPr id="6" name="Slide Number Placeholder 4"/>
          <p:cNvSpPr txBox="1">
            <a:spLocks/>
          </p:cNvSpPr>
          <p:nvPr userDrawn="1"/>
        </p:nvSpPr>
        <p:spPr>
          <a:xfrm>
            <a:off x="11671298" y="446252"/>
            <a:ext cx="513081"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10D1D2-A5C5-4520-877C-7F28899EB247}" type="slidenum">
              <a:rPr lang="en-US" sz="1200" smtClean="0">
                <a:solidFill>
                  <a:srgbClr val="FFFFFF"/>
                </a:solidFill>
              </a:rPr>
              <a:pPr/>
              <a:t>‹#›</a:t>
            </a:fld>
            <a:endParaRPr lang="en-US" sz="1200">
              <a:solidFill>
                <a:srgbClr val="FFFFFF"/>
              </a:solidFill>
            </a:endParaRPr>
          </a:p>
        </p:txBody>
      </p:sp>
    </p:spTree>
    <p:extLst>
      <p:ext uri="{BB962C8B-B14F-4D97-AF65-F5344CB8AC3E}">
        <p14:creationId xmlns:p14="http://schemas.microsoft.com/office/powerpoint/2010/main" val="22852723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6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9" name="Picture Placeholder 7"/>
          <p:cNvSpPr>
            <a:spLocks noGrp="1"/>
          </p:cNvSpPr>
          <p:nvPr>
            <p:ph type="pic" sz="quarter" idx="14"/>
          </p:nvPr>
        </p:nvSpPr>
        <p:spPr>
          <a:xfrm>
            <a:off x="3556004" y="2377022"/>
            <a:ext cx="1773769" cy="3155949"/>
          </a:xfrm>
        </p:spPr>
        <p:txBody>
          <a:bodyPr/>
          <a:lstStyle/>
          <a:p>
            <a:endParaRPr lang="en-US"/>
          </a:p>
        </p:txBody>
      </p:sp>
      <p:sp>
        <p:nvSpPr>
          <p:cNvPr id="20" name="Picture Placeholder 7"/>
          <p:cNvSpPr>
            <a:spLocks noGrp="1"/>
          </p:cNvSpPr>
          <p:nvPr>
            <p:ph type="pic" sz="quarter" idx="15"/>
          </p:nvPr>
        </p:nvSpPr>
        <p:spPr>
          <a:xfrm>
            <a:off x="6949441" y="2377022"/>
            <a:ext cx="1842347" cy="3155949"/>
          </a:xfrm>
        </p:spPr>
        <p:txBody>
          <a:bodyPr/>
          <a:lstStyle/>
          <a:p>
            <a:endParaRPr lang="en-US"/>
          </a:p>
        </p:txBody>
      </p:sp>
    </p:spTree>
    <p:extLst>
      <p:ext uri="{BB962C8B-B14F-4D97-AF65-F5344CB8AC3E}">
        <p14:creationId xmlns:p14="http://schemas.microsoft.com/office/powerpoint/2010/main" val="416305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Half Picture Right">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6096000" y="0"/>
            <a:ext cx="6096000" cy="6858000"/>
          </a:xfrm>
        </p:spPr>
      </p:sp>
    </p:spTree>
    <p:extLst>
      <p:ext uri="{BB962C8B-B14F-4D97-AF65-F5344CB8AC3E}">
        <p14:creationId xmlns:p14="http://schemas.microsoft.com/office/powerpoint/2010/main" val="179293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67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7" name="Picture Placeholder 6"/>
          <p:cNvSpPr>
            <a:spLocks noGrp="1"/>
          </p:cNvSpPr>
          <p:nvPr>
            <p:ph type="pic" sz="quarter" idx="14"/>
          </p:nvPr>
        </p:nvSpPr>
        <p:spPr>
          <a:xfrm>
            <a:off x="3700725" y="2929391"/>
            <a:ext cx="1029600" cy="1285200"/>
          </a:xfrm>
          <a:scene3d>
            <a:camera prst="perspectiveLeft" fov="3900000">
              <a:rot lat="0" lon="3000000" rev="0"/>
            </a:camera>
            <a:lightRig rig="threePt" dir="t"/>
          </a:scene3d>
        </p:spPr>
        <p:txBody>
          <a:bodyPr anchor="ctr">
            <a:normAutofit/>
          </a:bodyPr>
          <a:lstStyle>
            <a:lvl1pPr marL="0" indent="0" algn="ctr">
              <a:buNone/>
              <a:defRPr sz="1800">
                <a:solidFill>
                  <a:schemeClr val="bg1">
                    <a:lumMod val="75000"/>
                  </a:schemeClr>
                </a:solidFill>
              </a:defRPr>
            </a:lvl1pPr>
          </a:lstStyle>
          <a:p>
            <a:r>
              <a:rPr lang="en-US"/>
              <a:t>Click icon to add picture</a:t>
            </a:r>
            <a:endParaRPr lang="en-US" dirty="0"/>
          </a:p>
        </p:txBody>
      </p:sp>
      <p:sp>
        <p:nvSpPr>
          <p:cNvPr id="18" name="Picture Placeholder 6"/>
          <p:cNvSpPr>
            <a:spLocks noGrp="1"/>
          </p:cNvSpPr>
          <p:nvPr>
            <p:ph type="pic" sz="quarter" idx="15"/>
          </p:nvPr>
        </p:nvSpPr>
        <p:spPr>
          <a:xfrm>
            <a:off x="7238943" y="2929391"/>
            <a:ext cx="1029600" cy="1285200"/>
          </a:xfrm>
          <a:scene3d>
            <a:camera prst="perspectiveLeft" fov="3900000">
              <a:rot lat="0" lon="18600000" rev="0"/>
            </a:camera>
            <a:lightRig rig="threePt" dir="t"/>
          </a:scene3d>
        </p:spPr>
        <p:txBody>
          <a:bodyPr anchor="ctr">
            <a:normAutofit/>
          </a:bodyPr>
          <a:lstStyle>
            <a:lvl1pPr marL="0" indent="0" algn="ctr">
              <a:buNone/>
              <a:defRPr sz="1800">
                <a:solidFill>
                  <a:schemeClr val="bg1">
                    <a:lumMod val="7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55102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72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6"/>
          <p:cNvSpPr>
            <a:spLocks noGrp="1"/>
          </p:cNvSpPr>
          <p:nvPr>
            <p:ph type="pic" sz="quarter" idx="14"/>
          </p:nvPr>
        </p:nvSpPr>
        <p:spPr>
          <a:xfrm>
            <a:off x="5424000" y="1393516"/>
            <a:ext cx="1344000" cy="1344000"/>
          </a:xfrm>
          <a:prstGeom prst="ellipse">
            <a:avLst/>
          </a:prstGeom>
          <a:ln w="22225">
            <a:solidFill>
              <a:schemeClr val="accent1"/>
            </a:solidFill>
          </a:ln>
        </p:spPr>
        <p:txBody>
          <a:bodyPr>
            <a:normAutofit/>
          </a:bodyPr>
          <a:lstStyle>
            <a:lvl1pPr>
              <a:defRPr sz="1400"/>
            </a:lvl1pPr>
          </a:lstStyle>
          <a:p>
            <a:endParaRPr lang="id-ID"/>
          </a:p>
        </p:txBody>
      </p:sp>
      <p:sp>
        <p:nvSpPr>
          <p:cNvPr id="13" name="Picture Placeholder 6"/>
          <p:cNvSpPr>
            <a:spLocks noGrp="1"/>
          </p:cNvSpPr>
          <p:nvPr>
            <p:ph type="pic" sz="quarter" idx="15"/>
          </p:nvPr>
        </p:nvSpPr>
        <p:spPr>
          <a:xfrm>
            <a:off x="3753385" y="2994688"/>
            <a:ext cx="1344000" cy="1344000"/>
          </a:xfrm>
          <a:prstGeom prst="ellipse">
            <a:avLst/>
          </a:prstGeom>
          <a:ln w="22225">
            <a:solidFill>
              <a:schemeClr val="accent3"/>
            </a:solidFill>
          </a:ln>
        </p:spPr>
        <p:txBody>
          <a:bodyPr>
            <a:normAutofit/>
          </a:bodyPr>
          <a:lstStyle>
            <a:lvl1pPr>
              <a:defRPr sz="1400"/>
            </a:lvl1pPr>
          </a:lstStyle>
          <a:p>
            <a:endParaRPr lang="id-ID"/>
          </a:p>
        </p:txBody>
      </p:sp>
      <p:sp>
        <p:nvSpPr>
          <p:cNvPr id="14" name="Picture Placeholder 6"/>
          <p:cNvSpPr>
            <a:spLocks noGrp="1"/>
          </p:cNvSpPr>
          <p:nvPr>
            <p:ph type="pic" sz="quarter" idx="16"/>
          </p:nvPr>
        </p:nvSpPr>
        <p:spPr>
          <a:xfrm>
            <a:off x="6997937" y="2994687"/>
            <a:ext cx="1344000" cy="1344000"/>
          </a:xfrm>
          <a:prstGeom prst="ellipse">
            <a:avLst/>
          </a:prstGeom>
          <a:ln w="22225">
            <a:solidFill>
              <a:schemeClr val="accent4"/>
            </a:solidFill>
          </a:ln>
        </p:spPr>
        <p:txBody>
          <a:bodyPr>
            <a:normAutofit/>
          </a:bodyPr>
          <a:lstStyle>
            <a:lvl1pPr>
              <a:defRPr sz="1400"/>
            </a:lvl1pPr>
          </a:lstStyle>
          <a:p>
            <a:endParaRPr lang="id-ID"/>
          </a:p>
        </p:txBody>
      </p:sp>
      <p:sp>
        <p:nvSpPr>
          <p:cNvPr id="15" name="Picture Placeholder 6"/>
          <p:cNvSpPr>
            <a:spLocks noGrp="1"/>
          </p:cNvSpPr>
          <p:nvPr>
            <p:ph type="pic" sz="quarter" idx="17"/>
          </p:nvPr>
        </p:nvSpPr>
        <p:spPr>
          <a:xfrm>
            <a:off x="513065" y="2994687"/>
            <a:ext cx="1344000" cy="1344000"/>
          </a:xfrm>
          <a:prstGeom prst="ellipse">
            <a:avLst/>
          </a:prstGeom>
          <a:ln w="22225">
            <a:solidFill>
              <a:schemeClr val="accent2"/>
            </a:solidFill>
          </a:ln>
        </p:spPr>
        <p:txBody>
          <a:bodyPr>
            <a:normAutofit/>
          </a:bodyPr>
          <a:lstStyle>
            <a:lvl1pPr>
              <a:defRPr sz="1400"/>
            </a:lvl1pPr>
          </a:lstStyle>
          <a:p>
            <a:endParaRPr lang="id-ID"/>
          </a:p>
        </p:txBody>
      </p:sp>
      <p:sp>
        <p:nvSpPr>
          <p:cNvPr id="16" name="Picture Placeholder 6"/>
          <p:cNvSpPr>
            <a:spLocks noGrp="1"/>
          </p:cNvSpPr>
          <p:nvPr>
            <p:ph type="pic" sz="quarter" idx="18"/>
          </p:nvPr>
        </p:nvSpPr>
        <p:spPr>
          <a:xfrm>
            <a:off x="3753385" y="4708888"/>
            <a:ext cx="1344000" cy="1344000"/>
          </a:xfrm>
          <a:prstGeom prst="ellipse">
            <a:avLst/>
          </a:prstGeom>
          <a:ln w="22225">
            <a:solidFill>
              <a:schemeClr val="accent3"/>
            </a:solidFill>
          </a:ln>
        </p:spPr>
        <p:txBody>
          <a:bodyPr>
            <a:normAutofit/>
          </a:bodyPr>
          <a:lstStyle>
            <a:lvl1pPr>
              <a:defRPr sz="1400"/>
            </a:lvl1pPr>
          </a:lstStyle>
          <a:p>
            <a:endParaRPr lang="id-ID"/>
          </a:p>
        </p:txBody>
      </p:sp>
      <p:sp>
        <p:nvSpPr>
          <p:cNvPr id="19" name="Picture Placeholder 6"/>
          <p:cNvSpPr>
            <a:spLocks noGrp="1"/>
          </p:cNvSpPr>
          <p:nvPr>
            <p:ph type="pic" sz="quarter" idx="19"/>
          </p:nvPr>
        </p:nvSpPr>
        <p:spPr>
          <a:xfrm>
            <a:off x="6997937" y="4708887"/>
            <a:ext cx="1344000" cy="1344000"/>
          </a:xfrm>
          <a:prstGeom prst="ellipse">
            <a:avLst/>
          </a:prstGeom>
          <a:ln w="22225">
            <a:solidFill>
              <a:schemeClr val="accent4"/>
            </a:solidFill>
          </a:ln>
        </p:spPr>
        <p:txBody>
          <a:bodyPr>
            <a:normAutofit/>
          </a:bodyPr>
          <a:lstStyle>
            <a:lvl1pPr>
              <a:defRPr sz="1400"/>
            </a:lvl1pPr>
          </a:lstStyle>
          <a:p>
            <a:endParaRPr lang="id-ID"/>
          </a:p>
        </p:txBody>
      </p:sp>
      <p:sp>
        <p:nvSpPr>
          <p:cNvPr id="20" name="Picture Placeholder 6"/>
          <p:cNvSpPr>
            <a:spLocks noGrp="1"/>
          </p:cNvSpPr>
          <p:nvPr>
            <p:ph type="pic" sz="quarter" idx="20"/>
          </p:nvPr>
        </p:nvSpPr>
        <p:spPr>
          <a:xfrm>
            <a:off x="513065" y="4708887"/>
            <a:ext cx="1344000" cy="1344000"/>
          </a:xfrm>
          <a:prstGeom prst="ellipse">
            <a:avLst/>
          </a:prstGeom>
          <a:ln w="22225">
            <a:solidFill>
              <a:schemeClr val="accent2"/>
            </a:solidFill>
          </a:ln>
        </p:spPr>
        <p:txBody>
          <a:bodyPr>
            <a:normAutofit/>
          </a:bodyPr>
          <a:lstStyle>
            <a:lvl1pPr>
              <a:defRPr sz="1400"/>
            </a:lvl1pPr>
          </a:lstStyle>
          <a:p>
            <a:endParaRPr lang="id-ID"/>
          </a:p>
        </p:txBody>
      </p:sp>
      <p:sp>
        <p:nvSpPr>
          <p:cNvPr id="21" name="Picture Placeholder 6"/>
          <p:cNvSpPr>
            <a:spLocks noGrp="1"/>
          </p:cNvSpPr>
          <p:nvPr>
            <p:ph type="pic" sz="quarter" idx="21"/>
          </p:nvPr>
        </p:nvSpPr>
        <p:spPr>
          <a:xfrm>
            <a:off x="10251311" y="2994687"/>
            <a:ext cx="1344000" cy="1344000"/>
          </a:xfrm>
          <a:prstGeom prst="ellipse">
            <a:avLst/>
          </a:prstGeom>
          <a:ln w="22225">
            <a:solidFill>
              <a:schemeClr val="accent5"/>
            </a:solidFill>
          </a:ln>
        </p:spPr>
        <p:txBody>
          <a:bodyPr>
            <a:normAutofit/>
          </a:bodyPr>
          <a:lstStyle>
            <a:lvl1pPr>
              <a:defRPr sz="1400"/>
            </a:lvl1pPr>
          </a:lstStyle>
          <a:p>
            <a:endParaRPr lang="id-ID"/>
          </a:p>
        </p:txBody>
      </p:sp>
      <p:sp>
        <p:nvSpPr>
          <p:cNvPr id="22" name="Picture Placeholder 6"/>
          <p:cNvSpPr>
            <a:spLocks noGrp="1"/>
          </p:cNvSpPr>
          <p:nvPr>
            <p:ph type="pic" sz="quarter" idx="22"/>
          </p:nvPr>
        </p:nvSpPr>
        <p:spPr>
          <a:xfrm>
            <a:off x="10251311" y="4708887"/>
            <a:ext cx="1344000" cy="1344000"/>
          </a:xfrm>
          <a:prstGeom prst="ellipse">
            <a:avLst/>
          </a:prstGeom>
          <a:ln w="22225">
            <a:solidFill>
              <a:schemeClr val="accent5"/>
            </a:solidFill>
          </a:ln>
        </p:spPr>
        <p:txBody>
          <a:bodyPr>
            <a:normAutofit/>
          </a:bodyPr>
          <a:lstStyle>
            <a:lvl1pPr>
              <a:defRPr sz="1400"/>
            </a:lvl1pPr>
          </a:lstStyle>
          <a:p>
            <a:endParaRPr lang="id-ID"/>
          </a:p>
        </p:txBody>
      </p:sp>
    </p:spTree>
    <p:extLst>
      <p:ext uri="{BB962C8B-B14F-4D97-AF65-F5344CB8AC3E}">
        <p14:creationId xmlns:p14="http://schemas.microsoft.com/office/powerpoint/2010/main" val="148793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73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3" name="Picture Placeholder 9"/>
          <p:cNvSpPr>
            <a:spLocks noGrp="1"/>
          </p:cNvSpPr>
          <p:nvPr>
            <p:ph type="pic" sz="quarter" idx="14"/>
          </p:nvPr>
        </p:nvSpPr>
        <p:spPr>
          <a:xfrm>
            <a:off x="728980" y="1617980"/>
            <a:ext cx="1776000" cy="1776000"/>
          </a:xfrm>
          <a:prstGeom prst="ellipse">
            <a:avLst/>
          </a:prstGeom>
          <a:ln w="22225">
            <a:solidFill>
              <a:schemeClr val="accent1">
                <a:lumMod val="60000"/>
                <a:lumOff val="40000"/>
              </a:schemeClr>
            </a:solidFill>
          </a:ln>
        </p:spPr>
        <p:txBody>
          <a:bodyPr/>
          <a:lstStyle>
            <a:lvl1pPr>
              <a:defRPr sz="2133"/>
            </a:lvl1pPr>
          </a:lstStyle>
          <a:p>
            <a:endParaRPr lang="id-ID"/>
          </a:p>
        </p:txBody>
      </p:sp>
      <p:sp>
        <p:nvSpPr>
          <p:cNvPr id="24" name="Picture Placeholder 9"/>
          <p:cNvSpPr>
            <a:spLocks noGrp="1"/>
          </p:cNvSpPr>
          <p:nvPr>
            <p:ph type="pic" sz="quarter" idx="15"/>
          </p:nvPr>
        </p:nvSpPr>
        <p:spPr>
          <a:xfrm>
            <a:off x="728980" y="4101643"/>
            <a:ext cx="1776000" cy="1776000"/>
          </a:xfrm>
          <a:prstGeom prst="ellipse">
            <a:avLst/>
          </a:prstGeom>
          <a:ln w="22225">
            <a:solidFill>
              <a:schemeClr val="accent2">
                <a:lumMod val="60000"/>
                <a:lumOff val="40000"/>
              </a:schemeClr>
            </a:solidFill>
          </a:ln>
        </p:spPr>
        <p:txBody>
          <a:bodyPr/>
          <a:lstStyle>
            <a:lvl1pPr>
              <a:defRPr sz="2133"/>
            </a:lvl1pPr>
          </a:lstStyle>
          <a:p>
            <a:endParaRPr lang="id-ID"/>
          </a:p>
        </p:txBody>
      </p:sp>
    </p:spTree>
    <p:extLst>
      <p:ext uri="{BB962C8B-B14F-4D97-AF65-F5344CB8AC3E}">
        <p14:creationId xmlns:p14="http://schemas.microsoft.com/office/powerpoint/2010/main" val="241500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3" grpId="0" animBg="1"/>
      <p:bldP spid="24" grpId="0" animBg="1"/>
    </p:bldLst>
  </p:timing>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8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4"/>
          <p:cNvSpPr>
            <a:spLocks noGrp="1"/>
          </p:cNvSpPr>
          <p:nvPr>
            <p:ph type="pic" sz="quarter" idx="23"/>
          </p:nvPr>
        </p:nvSpPr>
        <p:spPr>
          <a:xfrm>
            <a:off x="8762581" y="2893166"/>
            <a:ext cx="1087967" cy="1087967"/>
          </a:xfrm>
          <a:prstGeom prst="ellipse">
            <a:avLst/>
          </a:prstGeom>
        </p:spPr>
        <p:txBody>
          <a:bodyPr>
            <a:normAutofit/>
          </a:bodyPr>
          <a:lstStyle>
            <a:lvl1pPr>
              <a:defRPr sz="1333"/>
            </a:lvl1pPr>
          </a:lstStyle>
          <a:p>
            <a:endParaRPr lang="id-ID"/>
          </a:p>
        </p:txBody>
      </p:sp>
      <p:sp>
        <p:nvSpPr>
          <p:cNvPr id="13" name="Picture Placeholder 4"/>
          <p:cNvSpPr>
            <a:spLocks noGrp="1"/>
          </p:cNvSpPr>
          <p:nvPr>
            <p:ph type="pic" sz="quarter" idx="24"/>
          </p:nvPr>
        </p:nvSpPr>
        <p:spPr>
          <a:xfrm>
            <a:off x="10309017" y="2893165"/>
            <a:ext cx="1087967" cy="1087967"/>
          </a:xfrm>
          <a:prstGeom prst="ellipse">
            <a:avLst/>
          </a:prstGeom>
        </p:spPr>
        <p:txBody>
          <a:bodyPr>
            <a:normAutofit/>
          </a:bodyPr>
          <a:lstStyle>
            <a:lvl1pPr>
              <a:defRPr sz="1333"/>
            </a:lvl1pPr>
          </a:lstStyle>
          <a:p>
            <a:endParaRPr lang="id-ID"/>
          </a:p>
        </p:txBody>
      </p:sp>
      <p:sp>
        <p:nvSpPr>
          <p:cNvPr id="14" name="Picture Placeholder 4"/>
          <p:cNvSpPr>
            <a:spLocks noGrp="1"/>
          </p:cNvSpPr>
          <p:nvPr>
            <p:ph type="pic" sz="quarter" idx="25"/>
          </p:nvPr>
        </p:nvSpPr>
        <p:spPr>
          <a:xfrm>
            <a:off x="8762581" y="4460989"/>
            <a:ext cx="1087967" cy="1087967"/>
          </a:xfrm>
          <a:prstGeom prst="ellipse">
            <a:avLst/>
          </a:prstGeom>
        </p:spPr>
        <p:txBody>
          <a:bodyPr>
            <a:normAutofit/>
          </a:bodyPr>
          <a:lstStyle>
            <a:lvl1pPr>
              <a:defRPr sz="1333"/>
            </a:lvl1pPr>
          </a:lstStyle>
          <a:p>
            <a:endParaRPr lang="id-ID"/>
          </a:p>
        </p:txBody>
      </p:sp>
      <p:sp>
        <p:nvSpPr>
          <p:cNvPr id="15" name="Picture Placeholder 4"/>
          <p:cNvSpPr>
            <a:spLocks noGrp="1"/>
          </p:cNvSpPr>
          <p:nvPr>
            <p:ph type="pic" sz="quarter" idx="26"/>
          </p:nvPr>
        </p:nvSpPr>
        <p:spPr>
          <a:xfrm>
            <a:off x="10309017" y="4460987"/>
            <a:ext cx="1087967" cy="1087967"/>
          </a:xfrm>
          <a:prstGeom prst="ellipse">
            <a:avLst/>
          </a:prstGeom>
        </p:spPr>
        <p:txBody>
          <a:bodyPr>
            <a:normAutofit/>
          </a:bodyPr>
          <a:lstStyle>
            <a:lvl1pPr>
              <a:defRPr sz="1333"/>
            </a:lvl1pPr>
          </a:lstStyle>
          <a:p>
            <a:endParaRPr lang="id-ID"/>
          </a:p>
        </p:txBody>
      </p:sp>
    </p:spTree>
    <p:extLst>
      <p:ext uri="{BB962C8B-B14F-4D97-AF65-F5344CB8AC3E}">
        <p14:creationId xmlns:p14="http://schemas.microsoft.com/office/powerpoint/2010/main" val="225350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1_Main Slide">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10D1D2-A5C5-4520-877C-7F28899EB247}" type="slidenum">
              <a:rPr lang="en-US" smtClean="0"/>
              <a:t>‹#›</a:t>
            </a:fld>
            <a:endParaRPr lang="en-US"/>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69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12/21/2020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1385033876"/>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ablet with Hand">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822238" y="1218702"/>
            <a:ext cx="3450801" cy="4623297"/>
          </a:xfrm>
        </p:spPr>
        <p:txBody>
          <a:bodyPr/>
          <a:lstStyle/>
          <a:p>
            <a:endParaRPr lang="id-ID" dirty="0"/>
          </a:p>
        </p:txBody>
      </p:sp>
    </p:spTree>
    <p:extLst>
      <p:ext uri="{BB962C8B-B14F-4D97-AF65-F5344CB8AC3E}">
        <p14:creationId xmlns:p14="http://schemas.microsoft.com/office/powerpoint/2010/main" val="964169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12/21/2020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2262585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12/21/2020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58784391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12/21/2020</a:t>
            </a:fld>
            <a:endParaRPr lang="en-US">
              <a:solidFill>
                <a:srgbClr val="FFFFFF">
                  <a:tint val="75000"/>
                </a:srgbClr>
              </a:solidFill>
            </a:endParaRPr>
          </a:p>
        </p:txBody>
      </p:sp>
      <p:sp>
        <p:nvSpPr>
          <p:cNvPr id="4"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25021281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12/21/2020</a:t>
            </a:fld>
            <a:endParaRPr lang="en-US">
              <a:solidFill>
                <a:srgbClr val="FFFFFF">
                  <a:tint val="75000"/>
                </a:srgbClr>
              </a:solidFill>
            </a:endParaRPr>
          </a:p>
        </p:txBody>
      </p:sp>
      <p:sp>
        <p:nvSpPr>
          <p:cNvPr id="4"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16619855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12/21/2020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90350777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12/21/2020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99053613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253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975" b="1">
                <a:solidFill>
                  <a:schemeClr val="bg2"/>
                </a:solidFill>
              </a:defRPr>
            </a:lvl1pPr>
          </a:lstStyle>
          <a:p>
            <a:fld id="{A010D1D2-A5C5-4520-877C-7F28899EB247}" type="slidenum">
              <a:rPr lang="en-US" smtClean="0"/>
              <a:pPr/>
              <a:t>‹#›</a:t>
            </a:fld>
            <a:endParaRPr lang="en-US"/>
          </a:p>
        </p:txBody>
      </p:sp>
    </p:spTree>
    <p:extLst>
      <p:ext uri="{BB962C8B-B14F-4D97-AF65-F5344CB8AC3E}">
        <p14:creationId xmlns:p14="http://schemas.microsoft.com/office/powerpoint/2010/main" val="315485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394120F-CF74-408B-A369-4C1A9EB4659C}" type="datetimeFigureOut">
              <a:rPr lang="ar-EG" smtClean="0"/>
              <a:t>07/05/1442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F8682A4-7EB3-4BF9-83BE-633E6EE81D4A}" type="slidenum">
              <a:rPr lang="ar-EG" smtClean="0"/>
              <a:t>‹#›</a:t>
            </a:fld>
            <a:endParaRPr lang="ar-EG"/>
          </a:p>
        </p:txBody>
      </p:sp>
    </p:spTree>
    <p:extLst>
      <p:ext uri="{BB962C8B-B14F-4D97-AF65-F5344CB8AC3E}">
        <p14:creationId xmlns:p14="http://schemas.microsoft.com/office/powerpoint/2010/main" val="1508781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58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9" name="Picture Placeholder 2"/>
          <p:cNvSpPr>
            <a:spLocks noGrp="1"/>
          </p:cNvSpPr>
          <p:nvPr>
            <p:ph type="pic" sz="quarter" idx="14"/>
          </p:nvPr>
        </p:nvSpPr>
        <p:spPr>
          <a:xfrm>
            <a:off x="2444562" y="1981782"/>
            <a:ext cx="2112265" cy="2112264"/>
          </a:xfrm>
          <a:prstGeom prst="ellipse">
            <a:avLst/>
          </a:prstGeom>
          <a:ln w="31750">
            <a:solidFill>
              <a:schemeClr val="accent3"/>
            </a:solidFill>
          </a:ln>
        </p:spPr>
        <p:txBody>
          <a:bodyPr>
            <a:normAutofit/>
          </a:bodyPr>
          <a:lstStyle>
            <a:lvl1pPr>
              <a:defRPr sz="1000"/>
            </a:lvl1pPr>
          </a:lstStyle>
          <a:p>
            <a:endParaRPr lang="en-US" dirty="0"/>
          </a:p>
        </p:txBody>
      </p:sp>
      <p:sp>
        <p:nvSpPr>
          <p:cNvPr id="20" name="Picture Placeholder 2"/>
          <p:cNvSpPr>
            <a:spLocks noGrp="1"/>
          </p:cNvSpPr>
          <p:nvPr>
            <p:ph type="pic" sz="quarter" idx="15"/>
          </p:nvPr>
        </p:nvSpPr>
        <p:spPr>
          <a:xfrm>
            <a:off x="7235690" y="1687591"/>
            <a:ext cx="1675332" cy="1676399"/>
          </a:xfrm>
          <a:prstGeom prst="ellipse">
            <a:avLst/>
          </a:prstGeom>
          <a:ln w="31750">
            <a:solidFill>
              <a:schemeClr val="accent6"/>
            </a:solidFill>
          </a:ln>
        </p:spPr>
        <p:txBody>
          <a:bodyPr>
            <a:normAutofit/>
          </a:bodyPr>
          <a:lstStyle>
            <a:lvl1pPr>
              <a:defRPr sz="1000"/>
            </a:lvl1pPr>
          </a:lstStyle>
          <a:p>
            <a:endParaRPr lang="en-US" dirty="0"/>
          </a:p>
        </p:txBody>
      </p:sp>
      <p:sp>
        <p:nvSpPr>
          <p:cNvPr id="21" name="Picture Placeholder 2"/>
          <p:cNvSpPr>
            <a:spLocks noGrp="1"/>
          </p:cNvSpPr>
          <p:nvPr>
            <p:ph type="pic" sz="quarter" idx="16"/>
          </p:nvPr>
        </p:nvSpPr>
        <p:spPr>
          <a:xfrm>
            <a:off x="3745309" y="3327796"/>
            <a:ext cx="1675332" cy="1676399"/>
          </a:xfrm>
          <a:prstGeom prst="ellipse">
            <a:avLst/>
          </a:prstGeom>
          <a:ln w="31750">
            <a:solidFill>
              <a:schemeClr val="accent5"/>
            </a:solidFill>
          </a:ln>
        </p:spPr>
        <p:txBody>
          <a:bodyPr>
            <a:normAutofit/>
          </a:bodyPr>
          <a:lstStyle>
            <a:lvl1pPr>
              <a:defRPr sz="1000"/>
            </a:lvl1pPr>
          </a:lstStyle>
          <a:p>
            <a:endParaRPr lang="en-US" dirty="0"/>
          </a:p>
        </p:txBody>
      </p:sp>
      <p:sp>
        <p:nvSpPr>
          <p:cNvPr id="22" name="Picture Placeholder 2"/>
          <p:cNvSpPr>
            <a:spLocks noGrp="1"/>
          </p:cNvSpPr>
          <p:nvPr>
            <p:ph type="pic" sz="quarter" idx="17"/>
          </p:nvPr>
        </p:nvSpPr>
        <p:spPr>
          <a:xfrm>
            <a:off x="1578567" y="4335826"/>
            <a:ext cx="1675332" cy="1676399"/>
          </a:xfrm>
          <a:prstGeom prst="ellipse">
            <a:avLst/>
          </a:prstGeom>
          <a:ln w="31750">
            <a:solidFill>
              <a:schemeClr val="accent1"/>
            </a:solidFill>
          </a:ln>
        </p:spPr>
        <p:txBody>
          <a:bodyPr>
            <a:normAutofit/>
          </a:bodyPr>
          <a:lstStyle>
            <a:lvl1pPr>
              <a:defRPr sz="1000"/>
            </a:lvl1pPr>
          </a:lstStyle>
          <a:p>
            <a:endParaRPr lang="en-US" dirty="0"/>
          </a:p>
        </p:txBody>
      </p:sp>
      <p:sp>
        <p:nvSpPr>
          <p:cNvPr id="23" name="Picture Placeholder 2"/>
          <p:cNvSpPr>
            <a:spLocks noGrp="1"/>
          </p:cNvSpPr>
          <p:nvPr>
            <p:ph type="pic" sz="quarter" idx="18"/>
          </p:nvPr>
        </p:nvSpPr>
        <p:spPr>
          <a:xfrm>
            <a:off x="6457546" y="3951052"/>
            <a:ext cx="1498057" cy="1498058"/>
          </a:xfrm>
          <a:prstGeom prst="ellipse">
            <a:avLst/>
          </a:prstGeom>
          <a:ln w="31750">
            <a:solidFill>
              <a:schemeClr val="accent4"/>
            </a:solidFill>
          </a:ln>
        </p:spPr>
        <p:txBody>
          <a:bodyPr>
            <a:normAutofit/>
          </a:bodyPr>
          <a:lstStyle>
            <a:lvl1pPr>
              <a:defRPr sz="1000"/>
            </a:lvl1pPr>
          </a:lstStyle>
          <a:p>
            <a:endParaRPr lang="en-US" dirty="0"/>
          </a:p>
        </p:txBody>
      </p:sp>
      <p:sp>
        <p:nvSpPr>
          <p:cNvPr id="24" name="Picture Placeholder 2"/>
          <p:cNvSpPr>
            <a:spLocks noGrp="1"/>
          </p:cNvSpPr>
          <p:nvPr>
            <p:ph type="pic" sz="quarter" idx="19"/>
          </p:nvPr>
        </p:nvSpPr>
        <p:spPr>
          <a:xfrm>
            <a:off x="8589522" y="3107989"/>
            <a:ext cx="2033081" cy="2033081"/>
          </a:xfrm>
          <a:prstGeom prst="ellipse">
            <a:avLst/>
          </a:prstGeom>
          <a:ln w="31750">
            <a:solidFill>
              <a:schemeClr val="accent1"/>
            </a:solidFill>
          </a:ln>
        </p:spPr>
        <p:txBody>
          <a:bodyPr>
            <a:normAutofit/>
          </a:bodyPr>
          <a:lstStyle>
            <a:lvl1pPr>
              <a:defRPr sz="1000"/>
            </a:lvl1pPr>
          </a:lstStyle>
          <a:p>
            <a:endParaRPr lang="en-US" dirty="0"/>
          </a:p>
        </p:txBody>
      </p:sp>
      <p:sp>
        <p:nvSpPr>
          <p:cNvPr id="25" name="Picture Placeholder 2"/>
          <p:cNvSpPr>
            <a:spLocks noGrp="1"/>
          </p:cNvSpPr>
          <p:nvPr>
            <p:ph type="pic" sz="quarter" idx="20"/>
          </p:nvPr>
        </p:nvSpPr>
        <p:spPr>
          <a:xfrm>
            <a:off x="5252530" y="4962727"/>
            <a:ext cx="1070447" cy="1047872"/>
          </a:xfrm>
          <a:prstGeom prst="ellipse">
            <a:avLst/>
          </a:prstGeom>
          <a:ln w="31750">
            <a:solidFill>
              <a:schemeClr val="accent2"/>
            </a:solidFill>
          </a:ln>
        </p:spPr>
        <p:txBody>
          <a:bodyPr>
            <a:normAutofit/>
          </a:bodyPr>
          <a:lstStyle>
            <a:lvl1pPr>
              <a:defRPr sz="1000"/>
            </a:lvl1pPr>
          </a:lstStyle>
          <a:p>
            <a:endParaRPr lang="en-US" dirty="0"/>
          </a:p>
        </p:txBody>
      </p:sp>
    </p:spTree>
    <p:extLst>
      <p:ext uri="{BB962C8B-B14F-4D97-AF65-F5344CB8AC3E}">
        <p14:creationId xmlns:p14="http://schemas.microsoft.com/office/powerpoint/2010/main" val="217082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2248524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 y="0"/>
            <a:ext cx="5882640" cy="6858000"/>
          </a:xfrm>
        </p:spPr>
        <p:txBody>
          <a:bodyPr/>
          <a:lstStyle/>
          <a:p>
            <a:endParaRPr lang="en-US"/>
          </a:p>
        </p:txBody>
      </p:sp>
      <p:sp>
        <p:nvSpPr>
          <p:cNvPr id="3"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1200" b="1">
                <a:solidFill>
                  <a:schemeClr val="bg2"/>
                </a:solidFill>
              </a:defRPr>
            </a:lvl1p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64502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alf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3" name="Picture Placeholder 35"/>
          <p:cNvSpPr>
            <a:spLocks noGrp="1"/>
          </p:cNvSpPr>
          <p:nvPr>
            <p:ph type="pic" sz="quarter" idx="14"/>
          </p:nvPr>
        </p:nvSpPr>
        <p:spPr>
          <a:xfrm>
            <a:off x="3" y="1875278"/>
            <a:ext cx="7556500" cy="3175299"/>
          </a:xfrm>
        </p:spPr>
      </p:sp>
    </p:spTree>
    <p:extLst>
      <p:ext uri="{BB962C8B-B14F-4D97-AF65-F5344CB8AC3E}">
        <p14:creationId xmlns:p14="http://schemas.microsoft.com/office/powerpoint/2010/main" val="336661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 Picture Center">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7" name="Picture Placeholder 16"/>
          <p:cNvSpPr>
            <a:spLocks noGrp="1"/>
          </p:cNvSpPr>
          <p:nvPr>
            <p:ph type="pic" sz="quarter" idx="14"/>
          </p:nvPr>
        </p:nvSpPr>
        <p:spPr>
          <a:xfrm>
            <a:off x="1477965" y="2882903"/>
            <a:ext cx="1846800" cy="1819275"/>
          </a:xfrm>
        </p:spPr>
        <p:txBody>
          <a:bodyPr/>
          <a:lstStyle/>
          <a:p>
            <a:endParaRPr lang="en-US"/>
          </a:p>
        </p:txBody>
      </p:sp>
      <p:sp>
        <p:nvSpPr>
          <p:cNvPr id="18" name="Picture Placeholder 16"/>
          <p:cNvSpPr>
            <a:spLocks noGrp="1"/>
          </p:cNvSpPr>
          <p:nvPr>
            <p:ph type="pic" sz="quarter" idx="15"/>
          </p:nvPr>
        </p:nvSpPr>
        <p:spPr>
          <a:xfrm>
            <a:off x="3324765" y="2882903"/>
            <a:ext cx="1846800" cy="1819275"/>
          </a:xfrm>
        </p:spPr>
        <p:txBody>
          <a:bodyPr/>
          <a:lstStyle/>
          <a:p>
            <a:endParaRPr lang="en-US"/>
          </a:p>
        </p:txBody>
      </p:sp>
      <p:sp>
        <p:nvSpPr>
          <p:cNvPr id="19" name="Picture Placeholder 16"/>
          <p:cNvSpPr>
            <a:spLocks noGrp="1"/>
          </p:cNvSpPr>
          <p:nvPr>
            <p:ph type="pic" sz="quarter" idx="16"/>
          </p:nvPr>
        </p:nvSpPr>
        <p:spPr>
          <a:xfrm>
            <a:off x="5171565" y="2882903"/>
            <a:ext cx="1846800" cy="1819275"/>
          </a:xfrm>
        </p:spPr>
        <p:txBody>
          <a:bodyPr/>
          <a:lstStyle/>
          <a:p>
            <a:endParaRPr lang="en-US"/>
          </a:p>
        </p:txBody>
      </p:sp>
      <p:sp>
        <p:nvSpPr>
          <p:cNvPr id="20" name="Picture Placeholder 16"/>
          <p:cNvSpPr>
            <a:spLocks noGrp="1"/>
          </p:cNvSpPr>
          <p:nvPr>
            <p:ph type="pic" sz="quarter" idx="17"/>
          </p:nvPr>
        </p:nvSpPr>
        <p:spPr>
          <a:xfrm>
            <a:off x="7018365" y="2882903"/>
            <a:ext cx="1846800" cy="1819275"/>
          </a:xfrm>
        </p:spPr>
        <p:txBody>
          <a:bodyPr/>
          <a:lstStyle/>
          <a:p>
            <a:endParaRPr lang="en-US"/>
          </a:p>
        </p:txBody>
      </p:sp>
      <p:sp>
        <p:nvSpPr>
          <p:cNvPr id="21" name="Picture Placeholder 16"/>
          <p:cNvSpPr>
            <a:spLocks noGrp="1"/>
          </p:cNvSpPr>
          <p:nvPr>
            <p:ph type="pic" sz="quarter" idx="18"/>
          </p:nvPr>
        </p:nvSpPr>
        <p:spPr>
          <a:xfrm>
            <a:off x="8866911" y="2882903"/>
            <a:ext cx="1846800" cy="1819275"/>
          </a:xfrm>
        </p:spPr>
        <p:txBody>
          <a:bodyPr/>
          <a:lstStyle/>
          <a:p>
            <a:endParaRPr lang="en-US"/>
          </a:p>
        </p:txBody>
      </p:sp>
    </p:spTree>
    <p:extLst>
      <p:ext uri="{BB962C8B-B14F-4D97-AF65-F5344CB8AC3E}">
        <p14:creationId xmlns:p14="http://schemas.microsoft.com/office/powerpoint/2010/main" val="103021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w 5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55" name="Picture Placeholder 54"/>
          <p:cNvSpPr>
            <a:spLocks noGrp="1"/>
          </p:cNvSpPr>
          <p:nvPr>
            <p:ph type="pic" sz="quarter" idx="14"/>
          </p:nvPr>
        </p:nvSpPr>
        <p:spPr>
          <a:xfrm>
            <a:off x="1271610" y="3962401"/>
            <a:ext cx="1555751" cy="1137920"/>
          </a:xfrm>
        </p:spPr>
        <p:txBody>
          <a:bodyPr>
            <a:normAutofit/>
          </a:bodyPr>
          <a:lstStyle>
            <a:lvl1pPr>
              <a:defRPr sz="1400"/>
            </a:lvl1pPr>
          </a:lstStyle>
          <a:p>
            <a:endParaRPr lang="en-US"/>
          </a:p>
        </p:txBody>
      </p:sp>
      <p:sp>
        <p:nvSpPr>
          <p:cNvPr id="56" name="Picture Placeholder 54"/>
          <p:cNvSpPr>
            <a:spLocks noGrp="1"/>
          </p:cNvSpPr>
          <p:nvPr>
            <p:ph type="pic" sz="quarter" idx="15"/>
          </p:nvPr>
        </p:nvSpPr>
        <p:spPr>
          <a:xfrm>
            <a:off x="3301417" y="3962401"/>
            <a:ext cx="1555751" cy="1137920"/>
          </a:xfrm>
        </p:spPr>
        <p:txBody>
          <a:bodyPr>
            <a:normAutofit/>
          </a:bodyPr>
          <a:lstStyle>
            <a:lvl1pPr>
              <a:defRPr sz="1400"/>
            </a:lvl1pPr>
          </a:lstStyle>
          <a:p>
            <a:endParaRPr lang="en-US"/>
          </a:p>
        </p:txBody>
      </p:sp>
      <p:sp>
        <p:nvSpPr>
          <p:cNvPr id="57" name="Picture Placeholder 54"/>
          <p:cNvSpPr>
            <a:spLocks noGrp="1"/>
          </p:cNvSpPr>
          <p:nvPr>
            <p:ph type="pic" sz="quarter" idx="16"/>
          </p:nvPr>
        </p:nvSpPr>
        <p:spPr>
          <a:xfrm>
            <a:off x="5317274" y="3962401"/>
            <a:ext cx="1555751" cy="1137920"/>
          </a:xfrm>
        </p:spPr>
        <p:txBody>
          <a:bodyPr>
            <a:normAutofit/>
          </a:bodyPr>
          <a:lstStyle>
            <a:lvl1pPr>
              <a:defRPr sz="1400"/>
            </a:lvl1pPr>
          </a:lstStyle>
          <a:p>
            <a:endParaRPr lang="en-US"/>
          </a:p>
        </p:txBody>
      </p:sp>
      <p:sp>
        <p:nvSpPr>
          <p:cNvPr id="58" name="Picture Placeholder 54"/>
          <p:cNvSpPr>
            <a:spLocks noGrp="1"/>
          </p:cNvSpPr>
          <p:nvPr>
            <p:ph type="pic" sz="quarter" idx="17"/>
          </p:nvPr>
        </p:nvSpPr>
        <p:spPr>
          <a:xfrm>
            <a:off x="7340106" y="3962401"/>
            <a:ext cx="1555751" cy="1137920"/>
          </a:xfrm>
        </p:spPr>
        <p:txBody>
          <a:bodyPr>
            <a:normAutofit/>
          </a:bodyPr>
          <a:lstStyle>
            <a:lvl1pPr>
              <a:defRPr sz="1400"/>
            </a:lvl1pPr>
          </a:lstStyle>
          <a:p>
            <a:endParaRPr lang="en-US"/>
          </a:p>
        </p:txBody>
      </p:sp>
      <p:sp>
        <p:nvSpPr>
          <p:cNvPr id="59" name="Picture Placeholder 54"/>
          <p:cNvSpPr>
            <a:spLocks noGrp="1"/>
          </p:cNvSpPr>
          <p:nvPr>
            <p:ph type="pic" sz="quarter" idx="18"/>
          </p:nvPr>
        </p:nvSpPr>
        <p:spPr>
          <a:xfrm>
            <a:off x="9355963" y="3962401"/>
            <a:ext cx="1555751" cy="1137920"/>
          </a:xfrm>
        </p:spPr>
        <p:txBody>
          <a:bodyPr>
            <a:normAutofit/>
          </a:bodyPr>
          <a:lstStyle>
            <a:lvl1pPr>
              <a:defRPr sz="1400"/>
            </a:lvl1pPr>
          </a:lstStyle>
          <a:p>
            <a:endParaRPr lang="en-US"/>
          </a:p>
        </p:txBody>
      </p:sp>
    </p:spTree>
    <p:extLst>
      <p:ext uri="{BB962C8B-B14F-4D97-AF65-F5344CB8AC3E}">
        <p14:creationId xmlns:p14="http://schemas.microsoft.com/office/powerpoint/2010/main" val="140361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76_Title Only">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853441" y="1668463"/>
            <a:ext cx="3207600" cy="4500000"/>
          </a:xfrm>
        </p:spPr>
        <p:txBody>
          <a:bodyPr/>
          <a:lstStyle/>
          <a:p>
            <a:endParaRPr lang="en-US"/>
          </a:p>
        </p:txBody>
      </p:sp>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9" name="Picture Placeholder 17"/>
          <p:cNvSpPr>
            <a:spLocks noGrp="1"/>
          </p:cNvSpPr>
          <p:nvPr>
            <p:ph type="pic" sz="quarter" idx="15"/>
          </p:nvPr>
        </p:nvSpPr>
        <p:spPr>
          <a:xfrm>
            <a:off x="4139087" y="1668608"/>
            <a:ext cx="3207600" cy="1625158"/>
          </a:xfrm>
        </p:spPr>
        <p:txBody>
          <a:bodyPr/>
          <a:lstStyle/>
          <a:p>
            <a:endParaRPr lang="en-US"/>
          </a:p>
        </p:txBody>
      </p:sp>
      <p:sp>
        <p:nvSpPr>
          <p:cNvPr id="20" name="Picture Placeholder 17"/>
          <p:cNvSpPr>
            <a:spLocks noGrp="1"/>
          </p:cNvSpPr>
          <p:nvPr>
            <p:ph type="pic" sz="quarter" idx="16"/>
          </p:nvPr>
        </p:nvSpPr>
        <p:spPr>
          <a:xfrm>
            <a:off x="7424731" y="1657911"/>
            <a:ext cx="3929071" cy="2804254"/>
          </a:xfrm>
        </p:spPr>
        <p:txBody>
          <a:bodyPr/>
          <a:lstStyle/>
          <a:p>
            <a:endParaRPr lang="en-US"/>
          </a:p>
        </p:txBody>
      </p:sp>
      <p:sp>
        <p:nvSpPr>
          <p:cNvPr id="21" name="Picture Placeholder 17"/>
          <p:cNvSpPr>
            <a:spLocks noGrp="1"/>
          </p:cNvSpPr>
          <p:nvPr>
            <p:ph type="pic" sz="quarter" idx="17"/>
          </p:nvPr>
        </p:nvSpPr>
        <p:spPr>
          <a:xfrm>
            <a:off x="4131469" y="3369918"/>
            <a:ext cx="3215220" cy="2804254"/>
          </a:xfrm>
        </p:spPr>
        <p:txBody>
          <a:bodyPr/>
          <a:lstStyle/>
          <a:p>
            <a:endParaRPr lang="en-US"/>
          </a:p>
        </p:txBody>
      </p:sp>
      <p:sp>
        <p:nvSpPr>
          <p:cNvPr id="22" name="Picture Placeholder 17"/>
          <p:cNvSpPr>
            <a:spLocks noGrp="1"/>
          </p:cNvSpPr>
          <p:nvPr>
            <p:ph type="pic" sz="quarter" idx="18"/>
          </p:nvPr>
        </p:nvSpPr>
        <p:spPr>
          <a:xfrm>
            <a:off x="7424736" y="4543667"/>
            <a:ext cx="3929065" cy="1625158"/>
          </a:xfrm>
        </p:spPr>
        <p:txBody>
          <a:bodyPr/>
          <a:lstStyle/>
          <a:p>
            <a:endParaRPr lang="en-US"/>
          </a:p>
        </p:txBody>
      </p:sp>
    </p:spTree>
    <p:extLst>
      <p:ext uri="{BB962C8B-B14F-4D97-AF65-F5344CB8AC3E}">
        <p14:creationId xmlns:p14="http://schemas.microsoft.com/office/powerpoint/2010/main" val="297849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7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15"/>
          <p:cNvSpPr>
            <a:spLocks noGrp="1"/>
          </p:cNvSpPr>
          <p:nvPr>
            <p:ph type="pic" sz="quarter" idx="14"/>
          </p:nvPr>
        </p:nvSpPr>
        <p:spPr>
          <a:xfrm>
            <a:off x="3371621" y="1763713"/>
            <a:ext cx="2520000" cy="2152800"/>
          </a:xfrm>
        </p:spPr>
        <p:txBody>
          <a:bodyPr/>
          <a:lstStyle/>
          <a:p>
            <a:endParaRPr lang="en-US"/>
          </a:p>
        </p:txBody>
      </p:sp>
      <p:sp>
        <p:nvSpPr>
          <p:cNvPr id="17" name="Picture Placeholder 15"/>
          <p:cNvSpPr>
            <a:spLocks noGrp="1"/>
          </p:cNvSpPr>
          <p:nvPr>
            <p:ph type="pic" sz="quarter" idx="15"/>
          </p:nvPr>
        </p:nvSpPr>
        <p:spPr>
          <a:xfrm>
            <a:off x="838201" y="3911803"/>
            <a:ext cx="2520000" cy="2152800"/>
          </a:xfrm>
        </p:spPr>
        <p:txBody>
          <a:bodyPr/>
          <a:lstStyle/>
          <a:p>
            <a:endParaRPr lang="en-US"/>
          </a:p>
        </p:txBody>
      </p:sp>
      <p:sp>
        <p:nvSpPr>
          <p:cNvPr id="18" name="Picture Placeholder 15"/>
          <p:cNvSpPr>
            <a:spLocks noGrp="1"/>
          </p:cNvSpPr>
          <p:nvPr>
            <p:ph type="pic" sz="quarter" idx="16"/>
          </p:nvPr>
        </p:nvSpPr>
        <p:spPr>
          <a:xfrm>
            <a:off x="6300379" y="1759003"/>
            <a:ext cx="2520000" cy="2152800"/>
          </a:xfrm>
        </p:spPr>
        <p:txBody>
          <a:bodyPr/>
          <a:lstStyle/>
          <a:p>
            <a:endParaRPr lang="en-US"/>
          </a:p>
        </p:txBody>
      </p:sp>
      <p:sp>
        <p:nvSpPr>
          <p:cNvPr id="19" name="Picture Placeholder 15"/>
          <p:cNvSpPr>
            <a:spLocks noGrp="1"/>
          </p:cNvSpPr>
          <p:nvPr>
            <p:ph type="pic" sz="quarter" idx="17"/>
          </p:nvPr>
        </p:nvSpPr>
        <p:spPr>
          <a:xfrm>
            <a:off x="8833801" y="3907093"/>
            <a:ext cx="2520000" cy="2152800"/>
          </a:xfrm>
        </p:spPr>
        <p:txBody>
          <a:bodyPr/>
          <a:lstStyle/>
          <a:p>
            <a:endParaRPr lang="en-US"/>
          </a:p>
        </p:txBody>
      </p:sp>
    </p:spTree>
    <p:extLst>
      <p:ext uri="{BB962C8B-B14F-4D97-AF65-F5344CB8AC3E}">
        <p14:creationId xmlns:p14="http://schemas.microsoft.com/office/powerpoint/2010/main" val="20716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7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17"/>
          <p:cNvSpPr>
            <a:spLocks noGrp="1"/>
          </p:cNvSpPr>
          <p:nvPr>
            <p:ph type="pic" sz="quarter" idx="14"/>
          </p:nvPr>
        </p:nvSpPr>
        <p:spPr>
          <a:xfrm>
            <a:off x="3027680" y="2097048"/>
            <a:ext cx="2024544" cy="1260000"/>
          </a:xfrm>
        </p:spPr>
        <p:txBody>
          <a:bodyPr>
            <a:normAutofit/>
          </a:bodyPr>
          <a:lstStyle>
            <a:lvl1pPr>
              <a:defRPr sz="1400"/>
            </a:lvl1pPr>
          </a:lstStyle>
          <a:p>
            <a:endParaRPr lang="en-US"/>
          </a:p>
        </p:txBody>
      </p:sp>
      <p:sp>
        <p:nvSpPr>
          <p:cNvPr id="17" name="Picture Placeholder 17"/>
          <p:cNvSpPr>
            <a:spLocks noGrp="1"/>
          </p:cNvSpPr>
          <p:nvPr>
            <p:ph type="pic" sz="quarter" idx="15"/>
          </p:nvPr>
        </p:nvSpPr>
        <p:spPr>
          <a:xfrm>
            <a:off x="7271856" y="2094355"/>
            <a:ext cx="1845833" cy="1148809"/>
          </a:xfrm>
        </p:spPr>
        <p:txBody>
          <a:bodyPr>
            <a:normAutofit/>
          </a:bodyPr>
          <a:lstStyle>
            <a:lvl1pPr>
              <a:defRPr sz="1400"/>
            </a:lvl1pPr>
          </a:lstStyle>
          <a:p>
            <a:endParaRPr lang="en-US"/>
          </a:p>
        </p:txBody>
      </p:sp>
    </p:spTree>
    <p:extLst>
      <p:ext uri="{BB962C8B-B14F-4D97-AF65-F5344CB8AC3E}">
        <p14:creationId xmlns:p14="http://schemas.microsoft.com/office/powerpoint/2010/main" val="228685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6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8" name="Picture Placeholder 17"/>
          <p:cNvSpPr>
            <a:spLocks noGrp="1"/>
          </p:cNvSpPr>
          <p:nvPr>
            <p:ph type="pic" sz="quarter" idx="14"/>
          </p:nvPr>
        </p:nvSpPr>
        <p:spPr>
          <a:xfrm>
            <a:off x="4321177" y="2079625"/>
            <a:ext cx="852489" cy="1295400"/>
          </a:xfrm>
        </p:spPr>
        <p:txBody>
          <a:bodyPr>
            <a:normAutofit/>
          </a:bodyPr>
          <a:lstStyle>
            <a:lvl1pPr>
              <a:defRPr sz="1400"/>
            </a:lvl1pPr>
          </a:lstStyle>
          <a:p>
            <a:endParaRPr lang="en-US"/>
          </a:p>
        </p:txBody>
      </p:sp>
      <p:sp>
        <p:nvSpPr>
          <p:cNvPr id="19" name="Picture Placeholder 17"/>
          <p:cNvSpPr>
            <a:spLocks noGrp="1"/>
          </p:cNvSpPr>
          <p:nvPr>
            <p:ph type="pic" sz="quarter" idx="15"/>
          </p:nvPr>
        </p:nvSpPr>
        <p:spPr>
          <a:xfrm>
            <a:off x="7013487" y="2011044"/>
            <a:ext cx="781775" cy="1332000"/>
          </a:xfrm>
        </p:spPr>
        <p:txBody>
          <a:bodyPr>
            <a:normAutofit/>
          </a:bodyPr>
          <a:lstStyle>
            <a:lvl1pPr>
              <a:defRPr sz="1400"/>
            </a:lvl1pPr>
          </a:lstStyle>
          <a:p>
            <a:endParaRPr lang="en-US"/>
          </a:p>
        </p:txBody>
      </p:sp>
    </p:spTree>
    <p:extLst>
      <p:ext uri="{BB962C8B-B14F-4D97-AF65-F5344CB8AC3E}">
        <p14:creationId xmlns:p14="http://schemas.microsoft.com/office/powerpoint/2010/main" val="361601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12/21/2020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145503827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87342" y="381767"/>
            <a:ext cx="6118860" cy="691779"/>
          </a:xfrm>
        </p:spPr>
        <p:txBody>
          <a:bodyPr>
            <a:normAutofit/>
          </a:bodyPr>
          <a:lstStyle>
            <a:lvl1pPr algn="l">
              <a:defRPr sz="40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5387342" y="972676"/>
            <a:ext cx="6118860" cy="303212"/>
          </a:xfrm>
        </p:spPr>
        <p:txBody>
          <a:bodyPr>
            <a:noAutofit/>
          </a:bodyPr>
          <a:lstStyle>
            <a:lvl1pPr marL="0" indent="0" algn="l">
              <a:buNone/>
              <a:defRPr sz="1200">
                <a:solidFill>
                  <a:schemeClr val="tx1">
                    <a:lumMod val="50000"/>
                    <a:lumOff val="50000"/>
                  </a:schemeClr>
                </a:solidFill>
              </a:defRPr>
            </a:lvl1pPr>
          </a:lstStyle>
          <a:p>
            <a:pPr lvl="0"/>
            <a:r>
              <a:rPr lang="en-US" dirty="0"/>
              <a:t>Click to edit Master text styles</a:t>
            </a:r>
          </a:p>
        </p:txBody>
      </p:sp>
      <p:sp>
        <p:nvSpPr>
          <p:cNvPr id="12" name="Picture Placeholder 11"/>
          <p:cNvSpPr>
            <a:spLocks noGrp="1"/>
          </p:cNvSpPr>
          <p:nvPr>
            <p:ph type="pic" sz="quarter" idx="14"/>
          </p:nvPr>
        </p:nvSpPr>
        <p:spPr>
          <a:xfrm>
            <a:off x="1" y="0"/>
            <a:ext cx="5029200" cy="6858000"/>
          </a:xfrm>
        </p:spPr>
        <p:txBody>
          <a:bodyPr/>
          <a:lstStyle/>
          <a:p>
            <a:endParaRPr lang="en-US"/>
          </a:p>
        </p:txBody>
      </p:sp>
      <p:sp>
        <p:nvSpPr>
          <p:cNvPr id="14" name="Chart Placeholder 13"/>
          <p:cNvSpPr>
            <a:spLocks noGrp="1"/>
          </p:cNvSpPr>
          <p:nvPr>
            <p:ph type="chart" sz="quarter" idx="15"/>
          </p:nvPr>
        </p:nvSpPr>
        <p:spPr>
          <a:xfrm>
            <a:off x="5456242" y="1782765"/>
            <a:ext cx="6103937" cy="4283075"/>
          </a:xfrm>
        </p:spPr>
        <p:txBody>
          <a:bodyPr/>
          <a:lstStyle/>
          <a:p>
            <a:endParaRPr lang="en-US"/>
          </a:p>
        </p:txBody>
      </p:sp>
    </p:spTree>
    <p:extLst>
      <p:ext uri="{BB962C8B-B14F-4D97-AF65-F5344CB8AC3E}">
        <p14:creationId xmlns:p14="http://schemas.microsoft.com/office/powerpoint/2010/main" val="22358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6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8139" y="381767"/>
            <a:ext cx="5471161" cy="691779"/>
          </a:xfrm>
        </p:spPr>
        <p:txBody>
          <a:bodyPr>
            <a:normAutofit/>
          </a:bodyPr>
          <a:lstStyle>
            <a:lvl1pPr algn="l">
              <a:defRPr sz="40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358139" y="972676"/>
            <a:ext cx="5471161" cy="303212"/>
          </a:xfrm>
        </p:spPr>
        <p:txBody>
          <a:bodyPr>
            <a:noAutofit/>
          </a:bodyPr>
          <a:lstStyle>
            <a:lvl1pPr marL="0" indent="0" algn="l">
              <a:buNone/>
              <a:defRPr sz="1200">
                <a:solidFill>
                  <a:schemeClr val="tx1">
                    <a:lumMod val="50000"/>
                    <a:lumOff val="50000"/>
                  </a:schemeClr>
                </a:solidFill>
              </a:defRPr>
            </a:lvl1pPr>
          </a:lstStyle>
          <a:p>
            <a:pPr lvl="0"/>
            <a:r>
              <a:rPr lang="en-US" dirty="0"/>
              <a:t>Click to edit Master text styles</a:t>
            </a:r>
          </a:p>
        </p:txBody>
      </p:sp>
      <p:sp>
        <p:nvSpPr>
          <p:cNvPr id="12" name="Picture Placeholder 11"/>
          <p:cNvSpPr>
            <a:spLocks noGrp="1"/>
          </p:cNvSpPr>
          <p:nvPr>
            <p:ph type="pic" sz="quarter" idx="14"/>
          </p:nvPr>
        </p:nvSpPr>
        <p:spPr>
          <a:xfrm>
            <a:off x="6164583" y="0"/>
            <a:ext cx="6019799" cy="6858000"/>
          </a:xfrm>
        </p:spPr>
        <p:txBody>
          <a:bodyPr/>
          <a:lstStyle/>
          <a:p>
            <a:endParaRPr lang="en-US"/>
          </a:p>
        </p:txBody>
      </p:sp>
      <p:sp>
        <p:nvSpPr>
          <p:cNvPr id="14" name="Chart Placeholder 13"/>
          <p:cNvSpPr>
            <a:spLocks noGrp="1"/>
          </p:cNvSpPr>
          <p:nvPr>
            <p:ph type="chart" sz="quarter" idx="15"/>
          </p:nvPr>
        </p:nvSpPr>
        <p:spPr>
          <a:xfrm>
            <a:off x="6477003" y="1782765"/>
            <a:ext cx="5326380" cy="4283075"/>
          </a:xfrm>
        </p:spPr>
        <p:txBody>
          <a:bodyPr/>
          <a:lstStyle/>
          <a:p>
            <a:endParaRPr lang="en-US"/>
          </a:p>
        </p:txBody>
      </p:sp>
    </p:spTree>
    <p:extLst>
      <p:ext uri="{BB962C8B-B14F-4D97-AF65-F5344CB8AC3E}">
        <p14:creationId xmlns:p14="http://schemas.microsoft.com/office/powerpoint/2010/main" val="418414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6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4"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5" name="Text Placeholder 6"/>
          <p:cNvSpPr>
            <a:spLocks noGrp="1"/>
          </p:cNvSpPr>
          <p:nvPr>
            <p:ph type="body" sz="quarter" idx="14"/>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6" name="Group 15"/>
          <p:cNvGrpSpPr/>
          <p:nvPr userDrawn="1"/>
        </p:nvGrpSpPr>
        <p:grpSpPr>
          <a:xfrm>
            <a:off x="4631217" y="948448"/>
            <a:ext cx="2914332" cy="72000"/>
            <a:chOff x="4631214" y="913723"/>
            <a:chExt cx="2914332" cy="72000"/>
          </a:xfrm>
        </p:grpSpPr>
        <p:sp>
          <p:nvSpPr>
            <p:cNvPr id="17" name="Diamond 16"/>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8" name="Straight Connector 17"/>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3" name="Picture Placeholder 12"/>
          <p:cNvSpPr>
            <a:spLocks noGrp="1"/>
          </p:cNvSpPr>
          <p:nvPr>
            <p:ph type="pic" sz="quarter" idx="13"/>
          </p:nvPr>
        </p:nvSpPr>
        <p:spPr>
          <a:xfrm>
            <a:off x="5159822" y="2866458"/>
            <a:ext cx="1820103" cy="2274826"/>
          </a:xfrm>
          <a:prstGeom prst="roundRect">
            <a:avLst/>
          </a:prstGeom>
        </p:spPr>
        <p:txBody>
          <a:bodyPr/>
          <a:lstStyle/>
          <a:p>
            <a:endParaRPr lang="en-US" dirty="0"/>
          </a:p>
        </p:txBody>
      </p:sp>
      <p:sp>
        <p:nvSpPr>
          <p:cNvPr id="23" name="Picture Placeholder 12"/>
          <p:cNvSpPr>
            <a:spLocks noGrp="1"/>
          </p:cNvSpPr>
          <p:nvPr>
            <p:ph type="pic" sz="quarter" idx="15"/>
          </p:nvPr>
        </p:nvSpPr>
        <p:spPr>
          <a:xfrm>
            <a:off x="3869545" y="3016282"/>
            <a:ext cx="1580064" cy="1974818"/>
          </a:xfrm>
          <a:prstGeom prst="roundRect">
            <a:avLst/>
          </a:prstGeom>
        </p:spPr>
        <p:txBody>
          <a:bodyPr/>
          <a:lstStyle/>
          <a:p>
            <a:endParaRPr lang="en-US" dirty="0"/>
          </a:p>
        </p:txBody>
      </p:sp>
      <p:sp>
        <p:nvSpPr>
          <p:cNvPr id="24" name="Picture Placeholder 12"/>
          <p:cNvSpPr>
            <a:spLocks noGrp="1"/>
          </p:cNvSpPr>
          <p:nvPr>
            <p:ph type="pic" sz="quarter" idx="16"/>
          </p:nvPr>
        </p:nvSpPr>
        <p:spPr>
          <a:xfrm>
            <a:off x="6666885" y="3016282"/>
            <a:ext cx="1580064" cy="1974818"/>
          </a:xfrm>
          <a:prstGeom prst="roundRect">
            <a:avLst/>
          </a:prstGeom>
        </p:spPr>
        <p:txBody>
          <a:bodyPr/>
          <a:lstStyle/>
          <a:p>
            <a:endParaRPr lang="en-US" dirty="0"/>
          </a:p>
        </p:txBody>
      </p:sp>
    </p:spTree>
    <p:extLst>
      <p:ext uri="{BB962C8B-B14F-4D97-AF65-F5344CB8AC3E}">
        <p14:creationId xmlns:p14="http://schemas.microsoft.com/office/powerpoint/2010/main" val="168804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6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12"/>
          <p:cNvSpPr>
            <a:spLocks noGrp="1"/>
          </p:cNvSpPr>
          <p:nvPr>
            <p:ph type="pic" sz="quarter" idx="13"/>
          </p:nvPr>
        </p:nvSpPr>
        <p:spPr>
          <a:xfrm>
            <a:off x="1192215" y="1920876"/>
            <a:ext cx="2389188" cy="2986088"/>
          </a:xfrm>
          <a:prstGeom prst="roundRect">
            <a:avLst/>
          </a:prstGeom>
        </p:spPr>
        <p:txBody>
          <a:bodyPr/>
          <a:lstStyle/>
          <a:p>
            <a:endParaRPr lang="en-US"/>
          </a:p>
        </p:txBody>
      </p:sp>
    </p:spTree>
    <p:extLst>
      <p:ext uri="{BB962C8B-B14F-4D97-AF65-F5344CB8AC3E}">
        <p14:creationId xmlns:p14="http://schemas.microsoft.com/office/powerpoint/2010/main" val="2160708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3" name="Picture Placeholder 12"/>
          <p:cNvSpPr>
            <a:spLocks noGrp="1"/>
          </p:cNvSpPr>
          <p:nvPr>
            <p:ph type="pic" sz="quarter" idx="14"/>
          </p:nvPr>
        </p:nvSpPr>
        <p:spPr>
          <a:xfrm>
            <a:off x="1087439" y="2014541"/>
            <a:ext cx="5405439" cy="3970337"/>
          </a:xfrm>
        </p:spPr>
        <p:txBody>
          <a:bodyPr/>
          <a:lstStyle/>
          <a:p>
            <a:endParaRPr lang="en-US"/>
          </a:p>
        </p:txBody>
      </p:sp>
    </p:spTree>
    <p:extLst>
      <p:ext uri="{BB962C8B-B14F-4D97-AF65-F5344CB8AC3E}">
        <p14:creationId xmlns:p14="http://schemas.microsoft.com/office/powerpoint/2010/main" val="243037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ortfolio">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11"/>
          <p:cNvSpPr>
            <a:spLocks noGrp="1"/>
          </p:cNvSpPr>
          <p:nvPr>
            <p:ph type="pic" sz="quarter" idx="14"/>
          </p:nvPr>
        </p:nvSpPr>
        <p:spPr>
          <a:xfrm>
            <a:off x="629857" y="1690225"/>
            <a:ext cx="4237039" cy="4235450"/>
          </a:xfrm>
          <a:prstGeom prst="ellipse">
            <a:avLst/>
          </a:prstGeom>
          <a:ln w="25400">
            <a:solidFill>
              <a:schemeClr val="accent1"/>
            </a:solidFill>
          </a:ln>
        </p:spPr>
        <p:txBody>
          <a:bodyPr/>
          <a:lstStyle/>
          <a:p>
            <a:endParaRPr lang="en-US"/>
          </a:p>
        </p:txBody>
      </p:sp>
      <p:sp>
        <p:nvSpPr>
          <p:cNvPr id="13" name="Picture Placeholder 11"/>
          <p:cNvSpPr>
            <a:spLocks noGrp="1"/>
          </p:cNvSpPr>
          <p:nvPr>
            <p:ph type="pic" sz="quarter" idx="15"/>
          </p:nvPr>
        </p:nvSpPr>
        <p:spPr>
          <a:xfrm>
            <a:off x="5122757" y="1690226"/>
            <a:ext cx="1971371" cy="1970632"/>
          </a:xfrm>
          <a:prstGeom prst="ellipse">
            <a:avLst/>
          </a:prstGeom>
          <a:ln w="25400">
            <a:solidFill>
              <a:schemeClr val="accent1"/>
            </a:solidFill>
          </a:ln>
        </p:spPr>
        <p:txBody>
          <a:bodyPr/>
          <a:lstStyle/>
          <a:p>
            <a:endParaRPr lang="en-US"/>
          </a:p>
        </p:txBody>
      </p:sp>
      <p:sp>
        <p:nvSpPr>
          <p:cNvPr id="14" name="Picture Placeholder 11"/>
          <p:cNvSpPr>
            <a:spLocks noGrp="1"/>
          </p:cNvSpPr>
          <p:nvPr>
            <p:ph type="pic" sz="quarter" idx="16"/>
          </p:nvPr>
        </p:nvSpPr>
        <p:spPr>
          <a:xfrm>
            <a:off x="7313903" y="1690226"/>
            <a:ext cx="1971371" cy="1970632"/>
          </a:xfrm>
          <a:prstGeom prst="ellipse">
            <a:avLst/>
          </a:prstGeom>
          <a:ln w="25400">
            <a:solidFill>
              <a:schemeClr val="accent1"/>
            </a:solidFill>
          </a:ln>
        </p:spPr>
        <p:txBody>
          <a:bodyPr/>
          <a:lstStyle/>
          <a:p>
            <a:endParaRPr lang="en-US"/>
          </a:p>
        </p:txBody>
      </p:sp>
      <p:sp>
        <p:nvSpPr>
          <p:cNvPr id="15" name="Picture Placeholder 11"/>
          <p:cNvSpPr>
            <a:spLocks noGrp="1"/>
          </p:cNvSpPr>
          <p:nvPr>
            <p:ph type="pic" sz="quarter" idx="17"/>
          </p:nvPr>
        </p:nvSpPr>
        <p:spPr>
          <a:xfrm>
            <a:off x="9505047" y="1690226"/>
            <a:ext cx="1971371" cy="1970632"/>
          </a:xfrm>
          <a:prstGeom prst="ellipse">
            <a:avLst/>
          </a:prstGeom>
          <a:ln w="25400">
            <a:solidFill>
              <a:schemeClr val="accent1"/>
            </a:solidFill>
          </a:ln>
        </p:spPr>
        <p:txBody>
          <a:bodyPr/>
          <a:lstStyle/>
          <a:p>
            <a:endParaRPr lang="en-US"/>
          </a:p>
        </p:txBody>
      </p:sp>
      <p:sp>
        <p:nvSpPr>
          <p:cNvPr id="16" name="Picture Placeholder 11"/>
          <p:cNvSpPr>
            <a:spLocks noGrp="1"/>
          </p:cNvSpPr>
          <p:nvPr>
            <p:ph type="pic" sz="quarter" idx="18"/>
          </p:nvPr>
        </p:nvSpPr>
        <p:spPr>
          <a:xfrm>
            <a:off x="5122757" y="3955044"/>
            <a:ext cx="1971371" cy="1970632"/>
          </a:xfrm>
          <a:prstGeom prst="ellipse">
            <a:avLst/>
          </a:prstGeom>
          <a:ln w="25400">
            <a:solidFill>
              <a:schemeClr val="accent1"/>
            </a:solidFill>
          </a:ln>
        </p:spPr>
        <p:txBody>
          <a:bodyPr/>
          <a:lstStyle/>
          <a:p>
            <a:endParaRPr lang="en-US"/>
          </a:p>
        </p:txBody>
      </p:sp>
      <p:sp>
        <p:nvSpPr>
          <p:cNvPr id="17" name="Picture Placeholder 11"/>
          <p:cNvSpPr>
            <a:spLocks noGrp="1"/>
          </p:cNvSpPr>
          <p:nvPr>
            <p:ph type="pic" sz="quarter" idx="19"/>
          </p:nvPr>
        </p:nvSpPr>
        <p:spPr>
          <a:xfrm>
            <a:off x="7313903" y="3955044"/>
            <a:ext cx="1971371" cy="1970632"/>
          </a:xfrm>
          <a:prstGeom prst="ellipse">
            <a:avLst/>
          </a:prstGeom>
          <a:ln w="25400">
            <a:solidFill>
              <a:schemeClr val="accent1"/>
            </a:solidFill>
          </a:ln>
        </p:spPr>
        <p:txBody>
          <a:bodyPr/>
          <a:lstStyle/>
          <a:p>
            <a:endParaRPr lang="en-US"/>
          </a:p>
        </p:txBody>
      </p:sp>
      <p:sp>
        <p:nvSpPr>
          <p:cNvPr id="18" name="Picture Placeholder 11"/>
          <p:cNvSpPr>
            <a:spLocks noGrp="1"/>
          </p:cNvSpPr>
          <p:nvPr>
            <p:ph type="pic" sz="quarter" idx="20"/>
          </p:nvPr>
        </p:nvSpPr>
        <p:spPr>
          <a:xfrm>
            <a:off x="9505047" y="3955044"/>
            <a:ext cx="1971371" cy="1970632"/>
          </a:xfrm>
          <a:prstGeom prst="ellipse">
            <a:avLst/>
          </a:prstGeom>
          <a:ln w="25400">
            <a:solidFill>
              <a:schemeClr val="accent1"/>
            </a:solidFill>
          </a:ln>
        </p:spPr>
        <p:txBody>
          <a:bodyPr/>
          <a:lstStyle/>
          <a:p>
            <a:endParaRPr lang="en-US"/>
          </a:p>
        </p:txBody>
      </p:sp>
    </p:spTree>
    <p:extLst>
      <p:ext uri="{BB962C8B-B14F-4D97-AF65-F5344CB8AC3E}">
        <p14:creationId xmlns:p14="http://schemas.microsoft.com/office/powerpoint/2010/main" val="238928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9" name="Picture Placeholder 18"/>
          <p:cNvSpPr>
            <a:spLocks noGrp="1"/>
          </p:cNvSpPr>
          <p:nvPr>
            <p:ph type="pic" sz="quarter" idx="14"/>
          </p:nvPr>
        </p:nvSpPr>
        <p:spPr>
          <a:xfrm>
            <a:off x="838201" y="1897929"/>
            <a:ext cx="3373200" cy="1979613"/>
          </a:xfrm>
        </p:spPr>
        <p:txBody>
          <a:bodyPr/>
          <a:lstStyle/>
          <a:p>
            <a:endParaRPr lang="en-US"/>
          </a:p>
        </p:txBody>
      </p:sp>
      <p:sp>
        <p:nvSpPr>
          <p:cNvPr id="20" name="Picture Placeholder 18"/>
          <p:cNvSpPr>
            <a:spLocks noGrp="1"/>
          </p:cNvSpPr>
          <p:nvPr>
            <p:ph type="pic" sz="quarter" idx="15"/>
          </p:nvPr>
        </p:nvSpPr>
        <p:spPr>
          <a:xfrm>
            <a:off x="4410569" y="1897929"/>
            <a:ext cx="3373200" cy="1979613"/>
          </a:xfrm>
        </p:spPr>
        <p:txBody>
          <a:bodyPr/>
          <a:lstStyle/>
          <a:p>
            <a:endParaRPr lang="en-US"/>
          </a:p>
        </p:txBody>
      </p:sp>
      <p:sp>
        <p:nvSpPr>
          <p:cNvPr id="21" name="Picture Placeholder 18"/>
          <p:cNvSpPr>
            <a:spLocks noGrp="1"/>
          </p:cNvSpPr>
          <p:nvPr>
            <p:ph type="pic" sz="quarter" idx="16"/>
          </p:nvPr>
        </p:nvSpPr>
        <p:spPr>
          <a:xfrm>
            <a:off x="7979737" y="1907988"/>
            <a:ext cx="3373200" cy="1979613"/>
          </a:xfrm>
        </p:spPr>
        <p:txBody>
          <a:bodyPr/>
          <a:lstStyle/>
          <a:p>
            <a:endParaRPr lang="en-US"/>
          </a:p>
        </p:txBody>
      </p:sp>
    </p:spTree>
    <p:extLst>
      <p:ext uri="{BB962C8B-B14F-4D97-AF65-F5344CB8AC3E}">
        <p14:creationId xmlns:p14="http://schemas.microsoft.com/office/powerpoint/2010/main" val="89816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8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12"/>
          <p:cNvSpPr>
            <a:spLocks noGrp="1"/>
          </p:cNvSpPr>
          <p:nvPr>
            <p:ph type="pic" sz="quarter" idx="13"/>
          </p:nvPr>
        </p:nvSpPr>
        <p:spPr>
          <a:xfrm>
            <a:off x="2901951" y="811213"/>
            <a:ext cx="2219327" cy="2163762"/>
          </a:xfrm>
        </p:spPr>
        <p:txBody>
          <a:bodyPr>
            <a:normAutofit/>
          </a:bodyPr>
          <a:lstStyle>
            <a:lvl1pPr>
              <a:defRPr sz="1400"/>
            </a:lvl1pPr>
          </a:lstStyle>
          <a:p>
            <a:endParaRPr lang="en-US"/>
          </a:p>
        </p:txBody>
      </p:sp>
      <p:sp>
        <p:nvSpPr>
          <p:cNvPr id="14" name="Picture Placeholder 12"/>
          <p:cNvSpPr>
            <a:spLocks noGrp="1"/>
          </p:cNvSpPr>
          <p:nvPr>
            <p:ph type="pic" sz="quarter" idx="14"/>
          </p:nvPr>
        </p:nvSpPr>
        <p:spPr>
          <a:xfrm rot="822157">
            <a:off x="4017709" y="2725356"/>
            <a:ext cx="2219327" cy="2163762"/>
          </a:xfrm>
        </p:spPr>
        <p:txBody>
          <a:bodyPr>
            <a:normAutofit/>
          </a:bodyPr>
          <a:lstStyle>
            <a:lvl1pPr>
              <a:defRPr sz="1400"/>
            </a:lvl1pPr>
          </a:lstStyle>
          <a:p>
            <a:endParaRPr lang="en-US"/>
          </a:p>
        </p:txBody>
      </p:sp>
      <p:sp>
        <p:nvSpPr>
          <p:cNvPr id="15" name="Picture Placeholder 12"/>
          <p:cNvSpPr>
            <a:spLocks noGrp="1"/>
          </p:cNvSpPr>
          <p:nvPr>
            <p:ph type="pic" sz="quarter" idx="15"/>
          </p:nvPr>
        </p:nvSpPr>
        <p:spPr>
          <a:xfrm>
            <a:off x="1877823" y="3614261"/>
            <a:ext cx="2219327" cy="2163762"/>
          </a:xfrm>
        </p:spPr>
        <p:txBody>
          <a:bodyPr>
            <a:normAutofit/>
          </a:bodyPr>
          <a:lstStyle>
            <a:lvl1pPr>
              <a:defRPr sz="1400"/>
            </a:lvl1pPr>
          </a:lstStyle>
          <a:p>
            <a:endParaRPr lang="en-US"/>
          </a:p>
        </p:txBody>
      </p:sp>
      <p:sp>
        <p:nvSpPr>
          <p:cNvPr id="16" name="Picture Placeholder 12"/>
          <p:cNvSpPr>
            <a:spLocks noGrp="1"/>
          </p:cNvSpPr>
          <p:nvPr>
            <p:ph type="pic" sz="quarter" idx="16"/>
          </p:nvPr>
        </p:nvSpPr>
        <p:spPr>
          <a:xfrm rot="21143312">
            <a:off x="642303" y="1526142"/>
            <a:ext cx="2219327" cy="2163762"/>
          </a:xfrm>
        </p:spPr>
        <p:txBody>
          <a:bodyPr>
            <a:normAutofit/>
          </a:bodyPr>
          <a:lstStyle>
            <a:lvl1pPr>
              <a:defRPr sz="1400"/>
            </a:lvl1pPr>
          </a:lstStyle>
          <a:p>
            <a:endParaRPr lang="en-US"/>
          </a:p>
        </p:txBody>
      </p:sp>
    </p:spTree>
    <p:extLst>
      <p:ext uri="{BB962C8B-B14F-4D97-AF65-F5344CB8AC3E}">
        <p14:creationId xmlns:p14="http://schemas.microsoft.com/office/powerpoint/2010/main" val="323897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6_Title Only">
    <p:spTree>
      <p:nvGrpSpPr>
        <p:cNvPr id="1" name=""/>
        <p:cNvGrpSpPr/>
        <p:nvPr/>
      </p:nvGrpSpPr>
      <p:grpSpPr>
        <a:xfrm>
          <a:off x="0" y="0"/>
          <a:ext cx="0" cy="0"/>
          <a:chOff x="0" y="0"/>
          <a:chExt cx="0" cy="0"/>
        </a:xfrm>
      </p:grpSpPr>
      <p:sp>
        <p:nvSpPr>
          <p:cNvPr id="2" name="Title 1"/>
          <p:cNvSpPr>
            <a:spLocks noGrp="1"/>
          </p:cNvSpPr>
          <p:nvPr userDrawn="1">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userDrawn="1">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userDrawn="1">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userDrawn="1">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userDrawn="1">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15"/>
          <p:cNvSpPr>
            <a:spLocks noGrp="1"/>
          </p:cNvSpPr>
          <p:nvPr userDrawn="1">
            <p:ph type="pic" sz="quarter" idx="14"/>
          </p:nvPr>
        </p:nvSpPr>
        <p:spPr>
          <a:xfrm>
            <a:off x="997502" y="1708150"/>
            <a:ext cx="2214245" cy="1930400"/>
          </a:xfrm>
          <a:ln w="31750">
            <a:noFill/>
          </a:ln>
        </p:spPr>
        <p:txBody>
          <a:bodyPr/>
          <a:lstStyle/>
          <a:p>
            <a:endParaRPr lang="en-US"/>
          </a:p>
        </p:txBody>
      </p:sp>
      <p:sp>
        <p:nvSpPr>
          <p:cNvPr id="19" name="Picture Placeholder 15"/>
          <p:cNvSpPr>
            <a:spLocks noGrp="1"/>
          </p:cNvSpPr>
          <p:nvPr>
            <p:ph type="pic" sz="quarter" idx="15"/>
          </p:nvPr>
        </p:nvSpPr>
        <p:spPr>
          <a:xfrm>
            <a:off x="3649502" y="1708150"/>
            <a:ext cx="2214245" cy="1930400"/>
          </a:xfrm>
          <a:ln w="31750">
            <a:noFill/>
          </a:ln>
        </p:spPr>
        <p:txBody>
          <a:bodyPr/>
          <a:lstStyle/>
          <a:p>
            <a:endParaRPr lang="en-US"/>
          </a:p>
        </p:txBody>
      </p:sp>
      <p:sp>
        <p:nvSpPr>
          <p:cNvPr id="20" name="Picture Placeholder 15"/>
          <p:cNvSpPr>
            <a:spLocks noGrp="1"/>
          </p:cNvSpPr>
          <p:nvPr>
            <p:ph type="pic" sz="quarter" idx="16"/>
          </p:nvPr>
        </p:nvSpPr>
        <p:spPr>
          <a:xfrm>
            <a:off x="6314881" y="1708150"/>
            <a:ext cx="2214245" cy="1930400"/>
          </a:xfrm>
          <a:ln w="31750">
            <a:noFill/>
          </a:ln>
        </p:spPr>
        <p:txBody>
          <a:bodyPr/>
          <a:lstStyle/>
          <a:p>
            <a:endParaRPr lang="en-US"/>
          </a:p>
        </p:txBody>
      </p:sp>
      <p:sp>
        <p:nvSpPr>
          <p:cNvPr id="21" name="Picture Placeholder 15"/>
          <p:cNvSpPr>
            <a:spLocks noGrp="1"/>
          </p:cNvSpPr>
          <p:nvPr>
            <p:ph type="pic" sz="quarter" idx="17"/>
          </p:nvPr>
        </p:nvSpPr>
        <p:spPr>
          <a:xfrm>
            <a:off x="8966882" y="1708150"/>
            <a:ext cx="2214245" cy="1930400"/>
          </a:xfrm>
          <a:ln w="31750">
            <a:noFill/>
          </a:ln>
        </p:spPr>
        <p:txBody>
          <a:bodyPr/>
          <a:lstStyle/>
          <a:p>
            <a:endParaRPr lang="en-US"/>
          </a:p>
        </p:txBody>
      </p:sp>
    </p:spTree>
    <p:extLst>
      <p:ext uri="{BB962C8B-B14F-4D97-AF65-F5344CB8AC3E}">
        <p14:creationId xmlns:p14="http://schemas.microsoft.com/office/powerpoint/2010/main" val="76526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5" name="Picture Placeholder 14"/>
          <p:cNvSpPr>
            <a:spLocks noGrp="1"/>
          </p:cNvSpPr>
          <p:nvPr>
            <p:ph type="pic" sz="quarter" idx="14"/>
          </p:nvPr>
        </p:nvSpPr>
        <p:spPr>
          <a:xfrm>
            <a:off x="2022476" y="2286002"/>
            <a:ext cx="1838325" cy="3281363"/>
          </a:xfrm>
        </p:spPr>
        <p:txBody>
          <a:bodyPr/>
          <a:lstStyle/>
          <a:p>
            <a:endParaRPr lang="en-US" dirty="0"/>
          </a:p>
        </p:txBody>
      </p:sp>
      <p:sp>
        <p:nvSpPr>
          <p:cNvPr id="17" name="Picture Placeholder 16"/>
          <p:cNvSpPr>
            <a:spLocks noGrp="1"/>
          </p:cNvSpPr>
          <p:nvPr>
            <p:ph type="pic" sz="quarter" idx="15"/>
          </p:nvPr>
        </p:nvSpPr>
        <p:spPr>
          <a:xfrm>
            <a:off x="3671890" y="2592388"/>
            <a:ext cx="1527177" cy="2730500"/>
          </a:xfrm>
        </p:spPr>
        <p:txBody>
          <a:bodyPr/>
          <a:lstStyle/>
          <a:p>
            <a:endParaRPr lang="en-US" dirty="0"/>
          </a:p>
        </p:txBody>
      </p:sp>
      <p:sp>
        <p:nvSpPr>
          <p:cNvPr id="18" name="Picture Placeholder 16"/>
          <p:cNvSpPr>
            <a:spLocks noGrp="1"/>
          </p:cNvSpPr>
          <p:nvPr>
            <p:ph type="pic" sz="quarter" idx="16"/>
          </p:nvPr>
        </p:nvSpPr>
        <p:spPr>
          <a:xfrm>
            <a:off x="797710" y="2592388"/>
            <a:ext cx="1527177" cy="2730500"/>
          </a:xfrm>
        </p:spPr>
        <p:txBody>
          <a:bodyPr/>
          <a:lstStyle/>
          <a:p>
            <a:endParaRPr lang="en-US" dirty="0"/>
          </a:p>
        </p:txBody>
      </p:sp>
    </p:spTree>
    <p:extLst>
      <p:ext uri="{BB962C8B-B14F-4D97-AF65-F5344CB8AC3E}">
        <p14:creationId xmlns:p14="http://schemas.microsoft.com/office/powerpoint/2010/main" val="88993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12/21/2020</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pPr rtl="0"/>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715964668"/>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11"/>
          <p:cNvSpPr>
            <a:spLocks noGrp="1"/>
          </p:cNvSpPr>
          <p:nvPr>
            <p:ph type="pic" sz="quarter" idx="14"/>
          </p:nvPr>
        </p:nvSpPr>
        <p:spPr>
          <a:xfrm>
            <a:off x="974724" y="1702554"/>
            <a:ext cx="3240000" cy="3240000"/>
          </a:xfrm>
        </p:spPr>
        <p:txBody>
          <a:bodyPr/>
          <a:lstStyle/>
          <a:p>
            <a:endParaRPr lang="en-US"/>
          </a:p>
        </p:txBody>
      </p:sp>
      <p:sp>
        <p:nvSpPr>
          <p:cNvPr id="14" name="Picture Placeholder 11"/>
          <p:cNvSpPr>
            <a:spLocks noGrp="1"/>
          </p:cNvSpPr>
          <p:nvPr>
            <p:ph type="pic" sz="quarter" idx="15"/>
          </p:nvPr>
        </p:nvSpPr>
        <p:spPr>
          <a:xfrm>
            <a:off x="4466015" y="1702554"/>
            <a:ext cx="3240000" cy="3240000"/>
          </a:xfrm>
        </p:spPr>
        <p:txBody>
          <a:bodyPr/>
          <a:lstStyle/>
          <a:p>
            <a:endParaRPr lang="en-US"/>
          </a:p>
        </p:txBody>
      </p:sp>
      <p:sp>
        <p:nvSpPr>
          <p:cNvPr id="15" name="Picture Placeholder 11"/>
          <p:cNvSpPr>
            <a:spLocks noGrp="1"/>
          </p:cNvSpPr>
          <p:nvPr>
            <p:ph type="pic" sz="quarter" idx="16"/>
          </p:nvPr>
        </p:nvSpPr>
        <p:spPr>
          <a:xfrm>
            <a:off x="7957305" y="1702554"/>
            <a:ext cx="3240000" cy="3240000"/>
          </a:xfrm>
        </p:spPr>
        <p:txBody>
          <a:bodyPr/>
          <a:lstStyle/>
          <a:p>
            <a:endParaRPr lang="en-US"/>
          </a:p>
        </p:txBody>
      </p:sp>
    </p:spTree>
    <p:extLst>
      <p:ext uri="{BB962C8B-B14F-4D97-AF65-F5344CB8AC3E}">
        <p14:creationId xmlns:p14="http://schemas.microsoft.com/office/powerpoint/2010/main" val="287480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3"/>
          <p:cNvSpPr>
            <a:spLocks noGrp="1"/>
          </p:cNvSpPr>
          <p:nvPr>
            <p:ph type="pic" sz="quarter" idx="14"/>
          </p:nvPr>
        </p:nvSpPr>
        <p:spPr>
          <a:xfrm>
            <a:off x="1319550" y="2212377"/>
            <a:ext cx="1697847" cy="1697847"/>
          </a:xfrm>
          <a:prstGeom prst="rect">
            <a:avLst/>
          </a:prstGeom>
          <a:ln w="38100">
            <a:solidFill>
              <a:schemeClr val="accent1"/>
            </a:solidFill>
          </a:ln>
        </p:spPr>
        <p:txBody>
          <a:bodyPr>
            <a:normAutofit/>
          </a:bodyPr>
          <a:lstStyle>
            <a:lvl1pPr>
              <a:defRPr sz="1600">
                <a:solidFill>
                  <a:schemeClr val="tx2"/>
                </a:solidFill>
              </a:defRPr>
            </a:lvl1pPr>
          </a:lstStyle>
          <a:p>
            <a:endParaRPr lang="id-ID" dirty="0"/>
          </a:p>
        </p:txBody>
      </p:sp>
      <p:sp>
        <p:nvSpPr>
          <p:cNvPr id="13" name="Picture Placeholder 3"/>
          <p:cNvSpPr>
            <a:spLocks noGrp="1"/>
          </p:cNvSpPr>
          <p:nvPr>
            <p:ph type="pic" sz="quarter" idx="15"/>
          </p:nvPr>
        </p:nvSpPr>
        <p:spPr>
          <a:xfrm>
            <a:off x="3928326" y="2212377"/>
            <a:ext cx="1697847" cy="1697847"/>
          </a:xfrm>
          <a:prstGeom prst="rect">
            <a:avLst/>
          </a:prstGeom>
          <a:ln w="38100">
            <a:solidFill>
              <a:schemeClr val="accent2"/>
            </a:solidFill>
          </a:ln>
        </p:spPr>
        <p:txBody>
          <a:bodyPr>
            <a:normAutofit/>
          </a:bodyPr>
          <a:lstStyle>
            <a:lvl1pPr>
              <a:defRPr sz="1600">
                <a:solidFill>
                  <a:schemeClr val="tx2"/>
                </a:solidFill>
              </a:defRPr>
            </a:lvl1pPr>
          </a:lstStyle>
          <a:p>
            <a:endParaRPr lang="id-ID" dirty="0"/>
          </a:p>
        </p:txBody>
      </p:sp>
      <p:sp>
        <p:nvSpPr>
          <p:cNvPr id="14" name="Picture Placeholder 3"/>
          <p:cNvSpPr>
            <a:spLocks noGrp="1"/>
          </p:cNvSpPr>
          <p:nvPr>
            <p:ph type="pic" sz="quarter" idx="16"/>
          </p:nvPr>
        </p:nvSpPr>
        <p:spPr>
          <a:xfrm>
            <a:off x="6552329" y="2212377"/>
            <a:ext cx="1697847" cy="1697847"/>
          </a:xfrm>
          <a:prstGeom prst="rect">
            <a:avLst/>
          </a:prstGeom>
          <a:ln w="38100">
            <a:solidFill>
              <a:schemeClr val="accent3"/>
            </a:solidFill>
          </a:ln>
        </p:spPr>
        <p:txBody>
          <a:bodyPr>
            <a:normAutofit/>
          </a:bodyPr>
          <a:lstStyle>
            <a:lvl1pPr>
              <a:defRPr sz="1600">
                <a:solidFill>
                  <a:schemeClr val="tx2"/>
                </a:solidFill>
              </a:defRPr>
            </a:lvl1pPr>
          </a:lstStyle>
          <a:p>
            <a:endParaRPr lang="id-ID" dirty="0"/>
          </a:p>
        </p:txBody>
      </p:sp>
      <p:sp>
        <p:nvSpPr>
          <p:cNvPr id="15" name="Picture Placeholder 3"/>
          <p:cNvSpPr>
            <a:spLocks noGrp="1"/>
          </p:cNvSpPr>
          <p:nvPr>
            <p:ph type="pic" sz="quarter" idx="17"/>
          </p:nvPr>
        </p:nvSpPr>
        <p:spPr>
          <a:xfrm>
            <a:off x="9161105" y="2212377"/>
            <a:ext cx="1697847" cy="1697847"/>
          </a:xfrm>
          <a:prstGeom prst="rect">
            <a:avLst/>
          </a:prstGeom>
          <a:ln w="38100">
            <a:solidFill>
              <a:schemeClr val="accent4"/>
            </a:solidFill>
          </a:ln>
        </p:spPr>
        <p:txBody>
          <a:bodyPr>
            <a:normAutofit/>
          </a:bodyPr>
          <a:lstStyle>
            <a:lvl1pPr>
              <a:defRPr sz="1600">
                <a:solidFill>
                  <a:schemeClr val="tx2"/>
                </a:solidFill>
              </a:defRPr>
            </a:lvl1pPr>
          </a:lstStyle>
          <a:p>
            <a:endParaRPr lang="id-ID"/>
          </a:p>
        </p:txBody>
      </p:sp>
    </p:spTree>
    <p:extLst>
      <p:ext uri="{BB962C8B-B14F-4D97-AF65-F5344CB8AC3E}">
        <p14:creationId xmlns:p14="http://schemas.microsoft.com/office/powerpoint/2010/main" val="38553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2" grpId="0" animBg="1"/>
      <p:bldP spid="13" grpId="0" animBg="1"/>
      <p:bldP spid="14" grpId="0" animBg="1"/>
      <p:bldP spid="15"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2"/>
          <p:cNvSpPr>
            <a:spLocks noGrp="1"/>
          </p:cNvSpPr>
          <p:nvPr>
            <p:ph type="pic" sz="quarter" idx="14"/>
          </p:nvPr>
        </p:nvSpPr>
        <p:spPr>
          <a:xfrm>
            <a:off x="832937" y="3987603"/>
            <a:ext cx="1800000" cy="1800000"/>
          </a:xfrm>
          <a:prstGeom prst="ellipse">
            <a:avLst/>
          </a:prstGeom>
          <a:ln w="38100">
            <a:solidFill>
              <a:schemeClr val="accent3"/>
            </a:solidFill>
          </a:ln>
        </p:spPr>
        <p:txBody>
          <a:bodyPr>
            <a:normAutofit/>
          </a:bodyPr>
          <a:lstStyle>
            <a:lvl1pPr>
              <a:defRPr sz="1600"/>
            </a:lvl1pPr>
          </a:lstStyle>
          <a:p>
            <a:endParaRPr lang="id-ID"/>
          </a:p>
        </p:txBody>
      </p:sp>
      <p:sp>
        <p:nvSpPr>
          <p:cNvPr id="17" name="Picture Placeholder 2"/>
          <p:cNvSpPr>
            <a:spLocks noGrp="1"/>
          </p:cNvSpPr>
          <p:nvPr>
            <p:ph type="pic" sz="quarter" idx="15"/>
          </p:nvPr>
        </p:nvSpPr>
        <p:spPr>
          <a:xfrm>
            <a:off x="6412325" y="1628628"/>
            <a:ext cx="1800000" cy="1800000"/>
          </a:xfrm>
          <a:prstGeom prst="ellipse">
            <a:avLst/>
          </a:prstGeom>
          <a:ln w="38100">
            <a:solidFill>
              <a:schemeClr val="accent2"/>
            </a:solidFill>
          </a:ln>
        </p:spPr>
        <p:txBody>
          <a:bodyPr>
            <a:normAutofit/>
          </a:bodyPr>
          <a:lstStyle>
            <a:lvl1pPr>
              <a:defRPr sz="1600"/>
            </a:lvl1pPr>
          </a:lstStyle>
          <a:p>
            <a:endParaRPr lang="id-ID"/>
          </a:p>
        </p:txBody>
      </p:sp>
      <p:sp>
        <p:nvSpPr>
          <p:cNvPr id="18" name="Picture Placeholder 2"/>
          <p:cNvSpPr>
            <a:spLocks noGrp="1"/>
          </p:cNvSpPr>
          <p:nvPr>
            <p:ph type="pic" sz="quarter" idx="16"/>
          </p:nvPr>
        </p:nvSpPr>
        <p:spPr>
          <a:xfrm>
            <a:off x="6412325" y="3987603"/>
            <a:ext cx="1800000" cy="1800000"/>
          </a:xfrm>
          <a:prstGeom prst="ellipse">
            <a:avLst/>
          </a:prstGeom>
          <a:ln w="38100">
            <a:solidFill>
              <a:schemeClr val="accent4"/>
            </a:solidFill>
          </a:ln>
        </p:spPr>
        <p:txBody>
          <a:bodyPr>
            <a:normAutofit/>
          </a:bodyPr>
          <a:lstStyle>
            <a:lvl1pPr>
              <a:defRPr sz="1600"/>
            </a:lvl1pPr>
          </a:lstStyle>
          <a:p>
            <a:endParaRPr lang="id-ID"/>
          </a:p>
        </p:txBody>
      </p:sp>
      <p:sp>
        <p:nvSpPr>
          <p:cNvPr id="19" name="Picture Placeholder 2"/>
          <p:cNvSpPr>
            <a:spLocks noGrp="1"/>
          </p:cNvSpPr>
          <p:nvPr>
            <p:ph type="pic" sz="quarter" idx="17"/>
          </p:nvPr>
        </p:nvSpPr>
        <p:spPr>
          <a:xfrm>
            <a:off x="832937" y="1628628"/>
            <a:ext cx="1800000" cy="1800000"/>
          </a:xfrm>
          <a:prstGeom prst="ellipse">
            <a:avLst/>
          </a:prstGeom>
          <a:ln w="38100">
            <a:solidFill>
              <a:schemeClr val="accent1"/>
            </a:solidFill>
          </a:ln>
        </p:spPr>
        <p:txBody>
          <a:bodyPr>
            <a:normAutofit/>
          </a:bodyPr>
          <a:lstStyle>
            <a:lvl1pPr>
              <a:defRPr sz="1600"/>
            </a:lvl1pPr>
          </a:lstStyle>
          <a:p>
            <a:endParaRPr lang="id-ID"/>
          </a:p>
        </p:txBody>
      </p:sp>
    </p:spTree>
    <p:extLst>
      <p:ext uri="{BB962C8B-B14F-4D97-AF65-F5344CB8AC3E}">
        <p14:creationId xmlns:p14="http://schemas.microsoft.com/office/powerpoint/2010/main" val="248164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9"/>
          <p:cNvSpPr>
            <a:spLocks noGrp="1"/>
          </p:cNvSpPr>
          <p:nvPr>
            <p:ph type="pic" sz="quarter" idx="14"/>
          </p:nvPr>
        </p:nvSpPr>
        <p:spPr>
          <a:xfrm>
            <a:off x="871855" y="1811344"/>
            <a:ext cx="1872000" cy="1872000"/>
          </a:xfrm>
          <a:prstGeom prst="rect">
            <a:avLst/>
          </a:prstGeom>
        </p:spPr>
        <p:txBody>
          <a:bodyPr/>
          <a:lstStyle>
            <a:lvl1pPr>
              <a:defRPr sz="1600"/>
            </a:lvl1pPr>
          </a:lstStyle>
          <a:p>
            <a:endParaRPr lang="id-ID"/>
          </a:p>
        </p:txBody>
      </p:sp>
      <p:sp>
        <p:nvSpPr>
          <p:cNvPr id="17" name="Picture Placeholder 9"/>
          <p:cNvSpPr>
            <a:spLocks noGrp="1"/>
          </p:cNvSpPr>
          <p:nvPr>
            <p:ph type="pic" sz="quarter" idx="15"/>
          </p:nvPr>
        </p:nvSpPr>
        <p:spPr>
          <a:xfrm>
            <a:off x="871855" y="4164019"/>
            <a:ext cx="1872000" cy="1872000"/>
          </a:xfrm>
          <a:prstGeom prst="rect">
            <a:avLst/>
          </a:prstGeom>
        </p:spPr>
        <p:txBody>
          <a:bodyPr/>
          <a:lstStyle>
            <a:lvl1pPr>
              <a:defRPr sz="1600"/>
            </a:lvl1pPr>
          </a:lstStyle>
          <a:p>
            <a:endParaRPr lang="id-ID"/>
          </a:p>
        </p:txBody>
      </p:sp>
      <p:sp>
        <p:nvSpPr>
          <p:cNvPr id="18" name="Picture Placeholder 9"/>
          <p:cNvSpPr>
            <a:spLocks noGrp="1"/>
          </p:cNvSpPr>
          <p:nvPr>
            <p:ph type="pic" sz="quarter" idx="16"/>
          </p:nvPr>
        </p:nvSpPr>
        <p:spPr>
          <a:xfrm>
            <a:off x="6358255" y="1811344"/>
            <a:ext cx="1872000" cy="1872000"/>
          </a:xfrm>
          <a:prstGeom prst="rect">
            <a:avLst/>
          </a:prstGeom>
        </p:spPr>
        <p:txBody>
          <a:bodyPr/>
          <a:lstStyle>
            <a:lvl1pPr>
              <a:defRPr sz="1600"/>
            </a:lvl1pPr>
          </a:lstStyle>
          <a:p>
            <a:endParaRPr lang="id-ID"/>
          </a:p>
        </p:txBody>
      </p:sp>
      <p:sp>
        <p:nvSpPr>
          <p:cNvPr id="19" name="Picture Placeholder 9"/>
          <p:cNvSpPr>
            <a:spLocks noGrp="1"/>
          </p:cNvSpPr>
          <p:nvPr>
            <p:ph type="pic" sz="quarter" idx="17"/>
          </p:nvPr>
        </p:nvSpPr>
        <p:spPr>
          <a:xfrm>
            <a:off x="6358255" y="4164019"/>
            <a:ext cx="1872000" cy="1872000"/>
          </a:xfrm>
          <a:prstGeom prst="rect">
            <a:avLst/>
          </a:prstGeom>
        </p:spPr>
        <p:txBody>
          <a:bodyPr/>
          <a:lstStyle>
            <a:lvl1pPr>
              <a:defRPr sz="1600"/>
            </a:lvl1pPr>
          </a:lstStyle>
          <a:p>
            <a:endParaRPr lang="id-ID"/>
          </a:p>
        </p:txBody>
      </p:sp>
    </p:spTree>
    <p:extLst>
      <p:ext uri="{BB962C8B-B14F-4D97-AF65-F5344CB8AC3E}">
        <p14:creationId xmlns:p14="http://schemas.microsoft.com/office/powerpoint/2010/main" val="148179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6" grpId="0"/>
      <p:bldP spid="17" grpId="0"/>
      <p:bldP spid="18" grpId="0"/>
      <p:bldP spid="19"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883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2"/>
          <p:cNvSpPr>
            <a:spLocks noGrp="1"/>
          </p:cNvSpPr>
          <p:nvPr>
            <p:ph type="pic" sz="quarter" idx="14"/>
          </p:nvPr>
        </p:nvSpPr>
        <p:spPr>
          <a:xfrm>
            <a:off x="4060719" y="1801469"/>
            <a:ext cx="1980000" cy="1980000"/>
          </a:xfrm>
          <a:prstGeom prst="rect">
            <a:avLst/>
          </a:prstGeom>
          <a:ln w="38100">
            <a:noFill/>
          </a:ln>
        </p:spPr>
        <p:txBody>
          <a:bodyPr>
            <a:normAutofit/>
          </a:bodyPr>
          <a:lstStyle>
            <a:lvl1pPr>
              <a:defRPr sz="1400"/>
            </a:lvl1pPr>
          </a:lstStyle>
          <a:p>
            <a:endParaRPr lang="id-ID"/>
          </a:p>
        </p:txBody>
      </p:sp>
      <p:sp>
        <p:nvSpPr>
          <p:cNvPr id="17" name="Picture Placeholder 2"/>
          <p:cNvSpPr>
            <a:spLocks noGrp="1"/>
          </p:cNvSpPr>
          <p:nvPr>
            <p:ph type="pic" sz="quarter" idx="15"/>
          </p:nvPr>
        </p:nvSpPr>
        <p:spPr>
          <a:xfrm>
            <a:off x="6161151" y="1801469"/>
            <a:ext cx="1980000" cy="1980000"/>
          </a:xfrm>
          <a:prstGeom prst="rect">
            <a:avLst/>
          </a:prstGeom>
          <a:ln w="38100">
            <a:noFill/>
          </a:ln>
        </p:spPr>
        <p:txBody>
          <a:bodyPr>
            <a:normAutofit/>
          </a:bodyPr>
          <a:lstStyle>
            <a:lvl1pPr>
              <a:defRPr sz="1400"/>
            </a:lvl1pPr>
          </a:lstStyle>
          <a:p>
            <a:endParaRPr lang="id-ID"/>
          </a:p>
        </p:txBody>
      </p:sp>
      <p:sp>
        <p:nvSpPr>
          <p:cNvPr id="18" name="Picture Placeholder 2"/>
          <p:cNvSpPr>
            <a:spLocks noGrp="1"/>
          </p:cNvSpPr>
          <p:nvPr>
            <p:ph type="pic" sz="quarter" idx="16"/>
          </p:nvPr>
        </p:nvSpPr>
        <p:spPr>
          <a:xfrm>
            <a:off x="6161151" y="3886257"/>
            <a:ext cx="1980000" cy="1980000"/>
          </a:xfrm>
          <a:prstGeom prst="rect">
            <a:avLst/>
          </a:prstGeom>
          <a:ln w="38100">
            <a:noFill/>
          </a:ln>
        </p:spPr>
        <p:txBody>
          <a:bodyPr>
            <a:normAutofit/>
          </a:bodyPr>
          <a:lstStyle>
            <a:lvl1pPr>
              <a:defRPr sz="1400"/>
            </a:lvl1pPr>
          </a:lstStyle>
          <a:p>
            <a:endParaRPr lang="id-ID"/>
          </a:p>
        </p:txBody>
      </p:sp>
      <p:sp>
        <p:nvSpPr>
          <p:cNvPr id="19" name="Picture Placeholder 2"/>
          <p:cNvSpPr>
            <a:spLocks noGrp="1"/>
          </p:cNvSpPr>
          <p:nvPr>
            <p:ph type="pic" sz="quarter" idx="17"/>
          </p:nvPr>
        </p:nvSpPr>
        <p:spPr>
          <a:xfrm>
            <a:off x="4060719" y="3886257"/>
            <a:ext cx="1980000" cy="1980000"/>
          </a:xfrm>
          <a:prstGeom prst="rect">
            <a:avLst/>
          </a:prstGeom>
          <a:ln w="38100">
            <a:noFill/>
          </a:ln>
        </p:spPr>
        <p:txBody>
          <a:bodyPr>
            <a:normAutofit/>
          </a:bodyPr>
          <a:lstStyle>
            <a:lvl1pPr>
              <a:defRPr sz="1400"/>
            </a:lvl1pPr>
          </a:lstStyle>
          <a:p>
            <a:endParaRPr lang="id-ID"/>
          </a:p>
        </p:txBody>
      </p:sp>
    </p:spTree>
    <p:extLst>
      <p:ext uri="{BB962C8B-B14F-4D97-AF65-F5344CB8AC3E}">
        <p14:creationId xmlns:p14="http://schemas.microsoft.com/office/powerpoint/2010/main" val="143911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3"/>
          <p:cNvSpPr>
            <a:spLocks noGrp="1"/>
          </p:cNvSpPr>
          <p:nvPr>
            <p:ph type="pic" sz="quarter" idx="14"/>
          </p:nvPr>
        </p:nvSpPr>
        <p:spPr>
          <a:xfrm>
            <a:off x="1319550" y="2212377"/>
            <a:ext cx="1697847" cy="1697847"/>
          </a:xfrm>
          <a:prstGeom prst="ellipse">
            <a:avLst/>
          </a:prstGeom>
          <a:ln w="38100">
            <a:solidFill>
              <a:schemeClr val="accent1"/>
            </a:solidFill>
          </a:ln>
        </p:spPr>
        <p:txBody>
          <a:bodyPr>
            <a:normAutofit/>
          </a:bodyPr>
          <a:lstStyle>
            <a:lvl1pPr>
              <a:defRPr sz="1600">
                <a:solidFill>
                  <a:schemeClr val="tx2"/>
                </a:solidFill>
              </a:defRPr>
            </a:lvl1pPr>
          </a:lstStyle>
          <a:p>
            <a:endParaRPr lang="id-ID" dirty="0"/>
          </a:p>
        </p:txBody>
      </p:sp>
      <p:sp>
        <p:nvSpPr>
          <p:cNvPr id="13" name="Picture Placeholder 3"/>
          <p:cNvSpPr>
            <a:spLocks noGrp="1"/>
          </p:cNvSpPr>
          <p:nvPr>
            <p:ph type="pic" sz="quarter" idx="15"/>
          </p:nvPr>
        </p:nvSpPr>
        <p:spPr>
          <a:xfrm>
            <a:off x="3928326" y="2212377"/>
            <a:ext cx="1697847" cy="1697847"/>
          </a:xfrm>
          <a:prstGeom prst="ellipse">
            <a:avLst/>
          </a:prstGeom>
          <a:ln w="38100">
            <a:solidFill>
              <a:schemeClr val="accent2"/>
            </a:solidFill>
          </a:ln>
        </p:spPr>
        <p:txBody>
          <a:bodyPr>
            <a:normAutofit/>
          </a:bodyPr>
          <a:lstStyle>
            <a:lvl1pPr>
              <a:defRPr sz="1600">
                <a:solidFill>
                  <a:schemeClr val="tx2"/>
                </a:solidFill>
              </a:defRPr>
            </a:lvl1pPr>
          </a:lstStyle>
          <a:p>
            <a:endParaRPr lang="id-ID" dirty="0"/>
          </a:p>
        </p:txBody>
      </p:sp>
      <p:sp>
        <p:nvSpPr>
          <p:cNvPr id="14" name="Picture Placeholder 3"/>
          <p:cNvSpPr>
            <a:spLocks noGrp="1"/>
          </p:cNvSpPr>
          <p:nvPr>
            <p:ph type="pic" sz="quarter" idx="16"/>
          </p:nvPr>
        </p:nvSpPr>
        <p:spPr>
          <a:xfrm>
            <a:off x="6552329" y="2212377"/>
            <a:ext cx="1697847" cy="1697847"/>
          </a:xfrm>
          <a:prstGeom prst="ellipse">
            <a:avLst/>
          </a:prstGeom>
          <a:ln w="38100">
            <a:solidFill>
              <a:schemeClr val="accent3"/>
            </a:solidFill>
          </a:ln>
        </p:spPr>
        <p:txBody>
          <a:bodyPr>
            <a:normAutofit/>
          </a:bodyPr>
          <a:lstStyle>
            <a:lvl1pPr>
              <a:defRPr sz="1600">
                <a:solidFill>
                  <a:schemeClr val="tx2"/>
                </a:solidFill>
              </a:defRPr>
            </a:lvl1pPr>
          </a:lstStyle>
          <a:p>
            <a:endParaRPr lang="id-ID" dirty="0"/>
          </a:p>
        </p:txBody>
      </p:sp>
      <p:sp>
        <p:nvSpPr>
          <p:cNvPr id="15" name="Picture Placeholder 3"/>
          <p:cNvSpPr>
            <a:spLocks noGrp="1"/>
          </p:cNvSpPr>
          <p:nvPr>
            <p:ph type="pic" sz="quarter" idx="17"/>
          </p:nvPr>
        </p:nvSpPr>
        <p:spPr>
          <a:xfrm>
            <a:off x="9161105" y="2212377"/>
            <a:ext cx="1697847" cy="1697847"/>
          </a:xfrm>
          <a:prstGeom prst="ellipse">
            <a:avLst/>
          </a:prstGeom>
          <a:ln w="38100">
            <a:solidFill>
              <a:schemeClr val="accent4"/>
            </a:solidFill>
          </a:ln>
        </p:spPr>
        <p:txBody>
          <a:bodyPr>
            <a:normAutofit/>
          </a:bodyPr>
          <a:lstStyle>
            <a:lvl1pPr>
              <a:defRPr sz="1600">
                <a:solidFill>
                  <a:schemeClr val="tx2"/>
                </a:solidFill>
              </a:defRPr>
            </a:lvl1pPr>
          </a:lstStyle>
          <a:p>
            <a:endParaRPr lang="id-ID"/>
          </a:p>
        </p:txBody>
      </p:sp>
    </p:spTree>
    <p:extLst>
      <p:ext uri="{BB962C8B-B14F-4D97-AF65-F5344CB8AC3E}">
        <p14:creationId xmlns:p14="http://schemas.microsoft.com/office/powerpoint/2010/main" val="296578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2" grpId="0" animBg="1"/>
      <p:bldP spid="13" grpId="0" animBg="1"/>
      <p:bldP spid="14" grpId="0" animBg="1"/>
      <p:bldP spid="15"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4"/>
          <p:cNvSpPr>
            <a:spLocks noGrp="1"/>
          </p:cNvSpPr>
          <p:nvPr>
            <p:ph type="pic" sz="quarter" idx="14"/>
          </p:nvPr>
        </p:nvSpPr>
        <p:spPr>
          <a:xfrm>
            <a:off x="871540" y="1688568"/>
            <a:ext cx="1404000" cy="1404000"/>
          </a:xfrm>
          <a:prstGeom prst="rect">
            <a:avLst/>
          </a:prstGeom>
        </p:spPr>
        <p:txBody>
          <a:bodyPr/>
          <a:lstStyle>
            <a:lvl1pPr>
              <a:defRPr sz="1600"/>
            </a:lvl1pPr>
          </a:lstStyle>
          <a:p>
            <a:endParaRPr lang="id-ID"/>
          </a:p>
        </p:txBody>
      </p:sp>
      <p:sp>
        <p:nvSpPr>
          <p:cNvPr id="17" name="Picture Placeholder 4"/>
          <p:cNvSpPr>
            <a:spLocks noGrp="1"/>
          </p:cNvSpPr>
          <p:nvPr>
            <p:ph type="pic" sz="quarter" idx="15"/>
          </p:nvPr>
        </p:nvSpPr>
        <p:spPr>
          <a:xfrm>
            <a:off x="2293940" y="1688568"/>
            <a:ext cx="1404000" cy="1404000"/>
          </a:xfrm>
          <a:prstGeom prst="rect">
            <a:avLst/>
          </a:prstGeom>
        </p:spPr>
        <p:txBody>
          <a:bodyPr/>
          <a:lstStyle>
            <a:lvl1pPr>
              <a:defRPr sz="1600"/>
            </a:lvl1pPr>
          </a:lstStyle>
          <a:p>
            <a:endParaRPr lang="id-ID"/>
          </a:p>
        </p:txBody>
      </p:sp>
      <p:sp>
        <p:nvSpPr>
          <p:cNvPr id="18" name="Picture Placeholder 4"/>
          <p:cNvSpPr>
            <a:spLocks noGrp="1"/>
          </p:cNvSpPr>
          <p:nvPr>
            <p:ph type="pic" sz="quarter" idx="16"/>
          </p:nvPr>
        </p:nvSpPr>
        <p:spPr>
          <a:xfrm>
            <a:off x="3716335" y="1688568"/>
            <a:ext cx="1404000" cy="1404000"/>
          </a:xfrm>
          <a:prstGeom prst="rect">
            <a:avLst/>
          </a:prstGeom>
        </p:spPr>
        <p:txBody>
          <a:bodyPr/>
          <a:lstStyle>
            <a:lvl1pPr>
              <a:defRPr sz="1600"/>
            </a:lvl1pPr>
          </a:lstStyle>
          <a:p>
            <a:endParaRPr lang="id-ID"/>
          </a:p>
        </p:txBody>
      </p:sp>
      <p:sp>
        <p:nvSpPr>
          <p:cNvPr id="19" name="Picture Placeholder 4"/>
          <p:cNvSpPr>
            <a:spLocks noGrp="1"/>
          </p:cNvSpPr>
          <p:nvPr>
            <p:ph type="pic" sz="quarter" idx="17"/>
          </p:nvPr>
        </p:nvSpPr>
        <p:spPr>
          <a:xfrm>
            <a:off x="871541" y="3110967"/>
            <a:ext cx="1404000" cy="1404000"/>
          </a:xfrm>
          <a:prstGeom prst="rect">
            <a:avLst/>
          </a:prstGeom>
        </p:spPr>
        <p:txBody>
          <a:bodyPr/>
          <a:lstStyle>
            <a:lvl1pPr>
              <a:defRPr sz="1600"/>
            </a:lvl1pPr>
          </a:lstStyle>
          <a:p>
            <a:endParaRPr lang="id-ID"/>
          </a:p>
        </p:txBody>
      </p:sp>
      <p:sp>
        <p:nvSpPr>
          <p:cNvPr id="21" name="Picture Placeholder 4"/>
          <p:cNvSpPr>
            <a:spLocks noGrp="1"/>
          </p:cNvSpPr>
          <p:nvPr>
            <p:ph type="pic" sz="quarter" idx="19"/>
          </p:nvPr>
        </p:nvSpPr>
        <p:spPr>
          <a:xfrm>
            <a:off x="3716336" y="3110967"/>
            <a:ext cx="1404000" cy="1404000"/>
          </a:xfrm>
          <a:prstGeom prst="rect">
            <a:avLst/>
          </a:prstGeom>
        </p:spPr>
        <p:txBody>
          <a:bodyPr/>
          <a:lstStyle>
            <a:lvl1pPr>
              <a:defRPr sz="1600"/>
            </a:lvl1pPr>
          </a:lstStyle>
          <a:p>
            <a:endParaRPr lang="id-ID"/>
          </a:p>
        </p:txBody>
      </p:sp>
      <p:sp>
        <p:nvSpPr>
          <p:cNvPr id="22" name="Picture Placeholder 4"/>
          <p:cNvSpPr>
            <a:spLocks noGrp="1"/>
          </p:cNvSpPr>
          <p:nvPr>
            <p:ph type="pic" sz="quarter" idx="20"/>
          </p:nvPr>
        </p:nvSpPr>
        <p:spPr>
          <a:xfrm>
            <a:off x="871541" y="4533365"/>
            <a:ext cx="1404000" cy="1404000"/>
          </a:xfrm>
          <a:prstGeom prst="rect">
            <a:avLst/>
          </a:prstGeom>
        </p:spPr>
        <p:txBody>
          <a:bodyPr/>
          <a:lstStyle>
            <a:lvl1pPr>
              <a:defRPr sz="1600"/>
            </a:lvl1pPr>
          </a:lstStyle>
          <a:p>
            <a:endParaRPr lang="id-ID"/>
          </a:p>
        </p:txBody>
      </p:sp>
      <p:sp>
        <p:nvSpPr>
          <p:cNvPr id="23" name="Picture Placeholder 4"/>
          <p:cNvSpPr>
            <a:spLocks noGrp="1"/>
          </p:cNvSpPr>
          <p:nvPr>
            <p:ph type="pic" sz="quarter" idx="21"/>
          </p:nvPr>
        </p:nvSpPr>
        <p:spPr>
          <a:xfrm>
            <a:off x="2293940" y="4533365"/>
            <a:ext cx="1404000" cy="1404000"/>
          </a:xfrm>
          <a:prstGeom prst="rect">
            <a:avLst/>
          </a:prstGeom>
        </p:spPr>
        <p:txBody>
          <a:bodyPr/>
          <a:lstStyle>
            <a:lvl1pPr>
              <a:defRPr sz="1600"/>
            </a:lvl1pPr>
          </a:lstStyle>
          <a:p>
            <a:endParaRPr lang="id-ID"/>
          </a:p>
        </p:txBody>
      </p:sp>
      <p:sp>
        <p:nvSpPr>
          <p:cNvPr id="24" name="Picture Placeholder 4"/>
          <p:cNvSpPr>
            <a:spLocks noGrp="1"/>
          </p:cNvSpPr>
          <p:nvPr>
            <p:ph type="pic" sz="quarter" idx="22"/>
          </p:nvPr>
        </p:nvSpPr>
        <p:spPr>
          <a:xfrm>
            <a:off x="3716336" y="4533365"/>
            <a:ext cx="1404000" cy="1404000"/>
          </a:xfrm>
          <a:prstGeom prst="rect">
            <a:avLst/>
          </a:prstGeom>
        </p:spPr>
        <p:txBody>
          <a:bodyPr/>
          <a:lstStyle>
            <a:lvl1pPr>
              <a:defRPr sz="1600"/>
            </a:lvl1pPr>
          </a:lstStyle>
          <a:p>
            <a:endParaRPr lang="id-ID"/>
          </a:p>
        </p:txBody>
      </p:sp>
    </p:spTree>
    <p:extLst>
      <p:ext uri="{BB962C8B-B14F-4D97-AF65-F5344CB8AC3E}">
        <p14:creationId xmlns:p14="http://schemas.microsoft.com/office/powerpoint/2010/main" val="223558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nodePh="1">
                                  <p:stCondLst>
                                    <p:cond delay="0"/>
                                  </p:stCondLst>
                                  <p:endCondLst>
                                    <p:cond evt="begin" delay="0">
                                      <p:tn val="35"/>
                                    </p:cond>
                                  </p:end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6" grpId="0"/>
      <p:bldP spid="17" grpId="0"/>
      <p:bldP spid="18" grpId="0"/>
      <p:bldP spid="19" grpId="0"/>
      <p:bldP spid="21" grpId="0"/>
      <p:bldP spid="22" grpId="0"/>
      <p:bldP spid="23" grpId="0"/>
      <p:bldP spid="24"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2"/>
          <p:cNvSpPr>
            <a:spLocks noGrp="1"/>
          </p:cNvSpPr>
          <p:nvPr>
            <p:ph type="pic" sz="quarter" idx="14"/>
          </p:nvPr>
        </p:nvSpPr>
        <p:spPr>
          <a:xfrm>
            <a:off x="1304068" y="1700153"/>
            <a:ext cx="1692000" cy="1692000"/>
          </a:xfrm>
          <a:prstGeom prst="rect">
            <a:avLst/>
          </a:prstGeom>
        </p:spPr>
        <p:txBody>
          <a:bodyPr>
            <a:normAutofit/>
          </a:bodyPr>
          <a:lstStyle>
            <a:lvl1pPr>
              <a:defRPr sz="1600"/>
            </a:lvl1pPr>
          </a:lstStyle>
          <a:p>
            <a:endParaRPr lang="id-ID" dirty="0"/>
          </a:p>
        </p:txBody>
      </p:sp>
      <p:sp>
        <p:nvSpPr>
          <p:cNvPr id="13" name="Picture Placeholder 2"/>
          <p:cNvSpPr>
            <a:spLocks noGrp="1"/>
          </p:cNvSpPr>
          <p:nvPr>
            <p:ph type="pic" sz="quarter" idx="15"/>
          </p:nvPr>
        </p:nvSpPr>
        <p:spPr>
          <a:xfrm>
            <a:off x="3928612" y="1700153"/>
            <a:ext cx="1692000" cy="1692000"/>
          </a:xfrm>
          <a:prstGeom prst="rect">
            <a:avLst/>
          </a:prstGeom>
        </p:spPr>
        <p:txBody>
          <a:bodyPr>
            <a:normAutofit/>
          </a:bodyPr>
          <a:lstStyle>
            <a:lvl1pPr>
              <a:defRPr sz="1600"/>
            </a:lvl1pPr>
          </a:lstStyle>
          <a:p>
            <a:endParaRPr lang="id-ID" dirty="0"/>
          </a:p>
        </p:txBody>
      </p:sp>
      <p:sp>
        <p:nvSpPr>
          <p:cNvPr id="14" name="Picture Placeholder 2"/>
          <p:cNvSpPr>
            <a:spLocks noGrp="1"/>
          </p:cNvSpPr>
          <p:nvPr>
            <p:ph type="pic" sz="quarter" idx="16"/>
          </p:nvPr>
        </p:nvSpPr>
        <p:spPr>
          <a:xfrm>
            <a:off x="6592937" y="1700153"/>
            <a:ext cx="1692000" cy="1692000"/>
          </a:xfrm>
          <a:prstGeom prst="rect">
            <a:avLst/>
          </a:prstGeom>
        </p:spPr>
        <p:txBody>
          <a:bodyPr>
            <a:normAutofit/>
          </a:bodyPr>
          <a:lstStyle>
            <a:lvl1pPr>
              <a:defRPr sz="1600"/>
            </a:lvl1pPr>
          </a:lstStyle>
          <a:p>
            <a:endParaRPr lang="id-ID" dirty="0"/>
          </a:p>
        </p:txBody>
      </p:sp>
      <p:sp>
        <p:nvSpPr>
          <p:cNvPr id="15" name="Picture Placeholder 2"/>
          <p:cNvSpPr>
            <a:spLocks noGrp="1"/>
          </p:cNvSpPr>
          <p:nvPr>
            <p:ph type="pic" sz="quarter" idx="17"/>
          </p:nvPr>
        </p:nvSpPr>
        <p:spPr>
          <a:xfrm>
            <a:off x="9216377" y="1700153"/>
            <a:ext cx="1692000" cy="1692000"/>
          </a:xfrm>
          <a:prstGeom prst="rect">
            <a:avLst/>
          </a:prstGeom>
        </p:spPr>
        <p:txBody>
          <a:bodyPr>
            <a:normAutofit/>
          </a:bodyPr>
          <a:lstStyle>
            <a:lvl1pPr>
              <a:defRPr sz="1600"/>
            </a:lvl1pPr>
          </a:lstStyle>
          <a:p>
            <a:endParaRPr lang="id-ID" dirty="0"/>
          </a:p>
        </p:txBody>
      </p:sp>
      <p:sp>
        <p:nvSpPr>
          <p:cNvPr id="16" name="Picture Placeholder 2"/>
          <p:cNvSpPr>
            <a:spLocks noGrp="1"/>
          </p:cNvSpPr>
          <p:nvPr>
            <p:ph type="pic" sz="quarter" idx="18"/>
          </p:nvPr>
        </p:nvSpPr>
        <p:spPr>
          <a:xfrm>
            <a:off x="1304068" y="4115396"/>
            <a:ext cx="1692000" cy="1692000"/>
          </a:xfrm>
          <a:prstGeom prst="rect">
            <a:avLst/>
          </a:prstGeom>
        </p:spPr>
        <p:txBody>
          <a:bodyPr>
            <a:normAutofit/>
          </a:bodyPr>
          <a:lstStyle>
            <a:lvl1pPr>
              <a:defRPr sz="1600"/>
            </a:lvl1pPr>
          </a:lstStyle>
          <a:p>
            <a:endParaRPr lang="id-ID" dirty="0"/>
          </a:p>
        </p:txBody>
      </p:sp>
      <p:sp>
        <p:nvSpPr>
          <p:cNvPr id="17" name="Picture Placeholder 2"/>
          <p:cNvSpPr>
            <a:spLocks noGrp="1"/>
          </p:cNvSpPr>
          <p:nvPr>
            <p:ph type="pic" sz="quarter" idx="19"/>
          </p:nvPr>
        </p:nvSpPr>
        <p:spPr>
          <a:xfrm>
            <a:off x="3928612" y="4115396"/>
            <a:ext cx="1692000" cy="1692000"/>
          </a:xfrm>
          <a:prstGeom prst="rect">
            <a:avLst/>
          </a:prstGeom>
        </p:spPr>
        <p:txBody>
          <a:bodyPr>
            <a:normAutofit/>
          </a:bodyPr>
          <a:lstStyle>
            <a:lvl1pPr>
              <a:defRPr sz="1600"/>
            </a:lvl1pPr>
          </a:lstStyle>
          <a:p>
            <a:endParaRPr lang="id-ID" dirty="0"/>
          </a:p>
        </p:txBody>
      </p:sp>
      <p:sp>
        <p:nvSpPr>
          <p:cNvPr id="18" name="Picture Placeholder 2"/>
          <p:cNvSpPr>
            <a:spLocks noGrp="1"/>
          </p:cNvSpPr>
          <p:nvPr>
            <p:ph type="pic" sz="quarter" idx="20"/>
          </p:nvPr>
        </p:nvSpPr>
        <p:spPr>
          <a:xfrm>
            <a:off x="6592937" y="4115396"/>
            <a:ext cx="1692000" cy="1692000"/>
          </a:xfrm>
          <a:prstGeom prst="rect">
            <a:avLst/>
          </a:prstGeom>
        </p:spPr>
        <p:txBody>
          <a:bodyPr>
            <a:normAutofit/>
          </a:bodyPr>
          <a:lstStyle>
            <a:lvl1pPr>
              <a:defRPr sz="1600"/>
            </a:lvl1pPr>
          </a:lstStyle>
          <a:p>
            <a:endParaRPr lang="id-ID" dirty="0"/>
          </a:p>
        </p:txBody>
      </p:sp>
      <p:sp>
        <p:nvSpPr>
          <p:cNvPr id="19" name="Picture Placeholder 2"/>
          <p:cNvSpPr>
            <a:spLocks noGrp="1"/>
          </p:cNvSpPr>
          <p:nvPr>
            <p:ph type="pic" sz="quarter" idx="21"/>
          </p:nvPr>
        </p:nvSpPr>
        <p:spPr>
          <a:xfrm>
            <a:off x="9216377" y="4115396"/>
            <a:ext cx="1692000" cy="1692000"/>
          </a:xfrm>
          <a:prstGeom prst="rect">
            <a:avLst/>
          </a:prstGeom>
        </p:spPr>
        <p:txBody>
          <a:bodyPr>
            <a:normAutofit/>
          </a:bodyPr>
          <a:lstStyle>
            <a:lvl1pPr>
              <a:defRPr sz="1600"/>
            </a:lvl1pPr>
          </a:lstStyle>
          <a:p>
            <a:endParaRPr lang="id-ID" dirty="0"/>
          </a:p>
        </p:txBody>
      </p:sp>
    </p:spTree>
    <p:extLst>
      <p:ext uri="{BB962C8B-B14F-4D97-AF65-F5344CB8AC3E}">
        <p14:creationId xmlns:p14="http://schemas.microsoft.com/office/powerpoint/2010/main" val="276994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par>
                                <p:cTn id="26" presetID="22" presetClass="entr" presetSubtype="1" fill="hold" grpId="0" nodeType="withEffect" nodePh="1">
                                  <p:stCondLst>
                                    <p:cond delay="0"/>
                                  </p:stCondLst>
                                  <p:endCondLst>
                                    <p:cond evt="begin" delay="0">
                                      <p:tn val="26"/>
                                    </p:cond>
                                  </p:end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par>
                                <p:cTn id="29" presetID="22" presetClass="entr" presetSubtype="1" fill="hold" grpId="0" nodeType="with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par>
                                <p:cTn id="32" presetID="22" presetClass="entr" presetSubtype="1" fill="hold" grpId="0" nodeType="withEffect" nodePh="1">
                                  <p:stCondLst>
                                    <p:cond delay="0"/>
                                  </p:stCondLst>
                                  <p:endCondLst>
                                    <p:cond evt="begin" delay="0">
                                      <p:tn val="32"/>
                                    </p:cond>
                                  </p:end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par>
                                <p:cTn id="35" presetID="22" presetClass="entr" presetSubtype="1" fill="hold" grpId="0" nodeType="withEffect" nodePh="1">
                                  <p:stCondLst>
                                    <p:cond delay="0"/>
                                  </p:stCondLst>
                                  <p:endCondLst>
                                    <p:cond evt="begin" delay="0">
                                      <p:tn val="35"/>
                                    </p:cond>
                                  </p:end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par>
                                <p:cTn id="38" presetID="22" presetClass="entr" presetSubtype="1" fill="hold" grpId="0" nodeType="withEffect" nodePh="1">
                                  <p:stCondLst>
                                    <p:cond delay="0"/>
                                  </p:stCondLst>
                                  <p:endCondLst>
                                    <p:cond evt="begin" delay="0">
                                      <p:tn val="38"/>
                                    </p:cond>
                                  </p:end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2" grpId="0"/>
      <p:bldP spid="13" grpId="0"/>
      <p:bldP spid="14" grpId="0"/>
      <p:bldP spid="15" grpId="0"/>
      <p:bldP spid="16" grpId="0"/>
      <p:bldP spid="17" grpId="0"/>
      <p:bldP spid="18" grpId="0"/>
      <p:bldP spid="19"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15"/>
          <p:cNvSpPr>
            <a:spLocks noGrp="1"/>
          </p:cNvSpPr>
          <p:nvPr>
            <p:ph type="pic" sz="quarter" idx="14"/>
          </p:nvPr>
        </p:nvSpPr>
        <p:spPr>
          <a:xfrm>
            <a:off x="-1" y="2161241"/>
            <a:ext cx="3045600" cy="2700000"/>
          </a:xfrm>
        </p:spPr>
        <p:txBody>
          <a:bodyPr/>
          <a:lstStyle/>
          <a:p>
            <a:endParaRPr lang="en-US"/>
          </a:p>
        </p:txBody>
      </p:sp>
      <p:sp>
        <p:nvSpPr>
          <p:cNvPr id="17" name="Picture Placeholder 15"/>
          <p:cNvSpPr>
            <a:spLocks noGrp="1"/>
          </p:cNvSpPr>
          <p:nvPr>
            <p:ph type="pic" sz="quarter" idx="15"/>
          </p:nvPr>
        </p:nvSpPr>
        <p:spPr>
          <a:xfrm>
            <a:off x="3042393" y="2161241"/>
            <a:ext cx="3045600" cy="2700000"/>
          </a:xfrm>
        </p:spPr>
        <p:txBody>
          <a:bodyPr/>
          <a:lstStyle/>
          <a:p>
            <a:endParaRPr lang="en-US"/>
          </a:p>
        </p:txBody>
      </p:sp>
      <p:sp>
        <p:nvSpPr>
          <p:cNvPr id="18" name="Picture Placeholder 15"/>
          <p:cNvSpPr>
            <a:spLocks noGrp="1"/>
          </p:cNvSpPr>
          <p:nvPr>
            <p:ph type="pic" sz="quarter" idx="16"/>
          </p:nvPr>
        </p:nvSpPr>
        <p:spPr>
          <a:xfrm>
            <a:off x="6095892" y="2161241"/>
            <a:ext cx="3045600" cy="2700000"/>
          </a:xfrm>
        </p:spPr>
        <p:txBody>
          <a:bodyPr/>
          <a:lstStyle/>
          <a:p>
            <a:endParaRPr lang="en-US"/>
          </a:p>
        </p:txBody>
      </p:sp>
      <p:sp>
        <p:nvSpPr>
          <p:cNvPr id="19" name="Picture Placeholder 15"/>
          <p:cNvSpPr>
            <a:spLocks noGrp="1"/>
          </p:cNvSpPr>
          <p:nvPr>
            <p:ph type="pic" sz="quarter" idx="17"/>
          </p:nvPr>
        </p:nvSpPr>
        <p:spPr>
          <a:xfrm>
            <a:off x="9138287" y="2161241"/>
            <a:ext cx="3045600" cy="2700000"/>
          </a:xfrm>
        </p:spPr>
        <p:txBody>
          <a:bodyPr/>
          <a:lstStyle/>
          <a:p>
            <a:endParaRPr lang="en-US"/>
          </a:p>
        </p:txBody>
      </p:sp>
    </p:spTree>
    <p:extLst>
      <p:ext uri="{BB962C8B-B14F-4D97-AF65-F5344CB8AC3E}">
        <p14:creationId xmlns:p14="http://schemas.microsoft.com/office/powerpoint/2010/main" val="161493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27"/>
          <p:cNvSpPr>
            <a:spLocks noGrp="1"/>
          </p:cNvSpPr>
          <p:nvPr>
            <p:ph type="pic" sz="quarter" idx="14"/>
          </p:nvPr>
        </p:nvSpPr>
        <p:spPr>
          <a:xfrm>
            <a:off x="852580" y="2684079"/>
            <a:ext cx="1296000" cy="1260000"/>
          </a:xfrm>
          <a:prstGeom prst="rect">
            <a:avLst/>
          </a:prstGeom>
          <a:ln w="25400">
            <a:solidFill>
              <a:schemeClr val="accent1"/>
            </a:solidFill>
          </a:ln>
          <a:effectLst/>
        </p:spPr>
        <p:txBody>
          <a:bodyPr>
            <a:normAutofit/>
          </a:bodyPr>
          <a:lstStyle>
            <a:lvl1pPr>
              <a:defRPr sz="1000"/>
            </a:lvl1pPr>
          </a:lstStyle>
          <a:p>
            <a:endParaRPr lang="en-JM" dirty="0"/>
          </a:p>
        </p:txBody>
      </p:sp>
      <p:sp>
        <p:nvSpPr>
          <p:cNvPr id="13" name="Picture Placeholder 27"/>
          <p:cNvSpPr>
            <a:spLocks noGrp="1"/>
          </p:cNvSpPr>
          <p:nvPr>
            <p:ph type="pic" sz="quarter" idx="15"/>
          </p:nvPr>
        </p:nvSpPr>
        <p:spPr>
          <a:xfrm>
            <a:off x="852580" y="4569633"/>
            <a:ext cx="1296000" cy="1260000"/>
          </a:xfrm>
          <a:prstGeom prst="rect">
            <a:avLst/>
          </a:prstGeom>
          <a:ln w="25400">
            <a:solidFill>
              <a:schemeClr val="accent3"/>
            </a:solidFill>
          </a:ln>
          <a:effectLst/>
        </p:spPr>
        <p:txBody>
          <a:bodyPr>
            <a:normAutofit/>
          </a:bodyPr>
          <a:lstStyle>
            <a:lvl1pPr>
              <a:defRPr sz="1000"/>
            </a:lvl1pPr>
          </a:lstStyle>
          <a:p>
            <a:endParaRPr lang="en-JM" dirty="0"/>
          </a:p>
        </p:txBody>
      </p:sp>
      <p:sp>
        <p:nvSpPr>
          <p:cNvPr id="14" name="Picture Placeholder 27"/>
          <p:cNvSpPr>
            <a:spLocks noGrp="1"/>
          </p:cNvSpPr>
          <p:nvPr>
            <p:ph type="pic" sz="quarter" idx="16"/>
          </p:nvPr>
        </p:nvSpPr>
        <p:spPr>
          <a:xfrm>
            <a:off x="6252092" y="4569633"/>
            <a:ext cx="1296000" cy="1260000"/>
          </a:xfrm>
          <a:prstGeom prst="rect">
            <a:avLst/>
          </a:prstGeom>
          <a:ln w="25400">
            <a:solidFill>
              <a:schemeClr val="accent4"/>
            </a:solidFill>
          </a:ln>
          <a:effectLst/>
        </p:spPr>
        <p:txBody>
          <a:bodyPr>
            <a:normAutofit/>
          </a:bodyPr>
          <a:lstStyle>
            <a:lvl1pPr>
              <a:defRPr sz="1000"/>
            </a:lvl1pPr>
          </a:lstStyle>
          <a:p>
            <a:endParaRPr lang="en-JM" dirty="0"/>
          </a:p>
        </p:txBody>
      </p:sp>
      <p:sp>
        <p:nvSpPr>
          <p:cNvPr id="15" name="Picture Placeholder 27"/>
          <p:cNvSpPr>
            <a:spLocks noGrp="1"/>
          </p:cNvSpPr>
          <p:nvPr>
            <p:ph type="pic" sz="quarter" idx="17"/>
          </p:nvPr>
        </p:nvSpPr>
        <p:spPr>
          <a:xfrm>
            <a:off x="6252092" y="2684079"/>
            <a:ext cx="1296000" cy="1260000"/>
          </a:xfrm>
          <a:prstGeom prst="rect">
            <a:avLst/>
          </a:prstGeom>
          <a:ln w="25400">
            <a:solidFill>
              <a:schemeClr val="accent2"/>
            </a:solidFill>
          </a:ln>
          <a:effectLst/>
        </p:spPr>
        <p:txBody>
          <a:bodyPr>
            <a:normAutofit/>
          </a:bodyPr>
          <a:lstStyle>
            <a:lvl1pPr>
              <a:defRPr sz="1000"/>
            </a:lvl1pPr>
          </a:lstStyle>
          <a:p>
            <a:endParaRPr lang="en-JM" dirty="0"/>
          </a:p>
        </p:txBody>
      </p:sp>
    </p:spTree>
    <p:extLst>
      <p:ext uri="{BB962C8B-B14F-4D97-AF65-F5344CB8AC3E}">
        <p14:creationId xmlns:p14="http://schemas.microsoft.com/office/powerpoint/2010/main" val="259900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12/21/2020</a:t>
            </a:fld>
            <a:endParaRPr lang="en-US">
              <a:solidFill>
                <a:srgbClr val="FFFFFF">
                  <a:tint val="75000"/>
                </a:srgbClr>
              </a:solidFill>
            </a:endParaRPr>
          </a:p>
        </p:txBody>
      </p:sp>
      <p:sp>
        <p:nvSpPr>
          <p:cNvPr id="8" name="Footer Placeholder 7"/>
          <p:cNvSpPr>
            <a:spLocks noGrp="1"/>
          </p:cNvSpPr>
          <p:nvPr>
            <p:ph type="ftr" sz="quarter" idx="11"/>
          </p:nvPr>
        </p:nvSpPr>
        <p:spPr/>
        <p:txBody>
          <a:bodyPr/>
          <a:lstStyle/>
          <a:p>
            <a:pPr rtl="0"/>
            <a:endParaRPr lang="en-US">
              <a:solidFill>
                <a:srgbClr val="FFFFFF">
                  <a:tint val="75000"/>
                </a:srgbClr>
              </a:solidFill>
            </a:endParaRPr>
          </a:p>
        </p:txBody>
      </p:sp>
      <p:sp>
        <p:nvSpPr>
          <p:cNvPr id="9" name="Slide Number Placeholder 8"/>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979821689"/>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1A752E-1B71-4E5D-AFC7-6213B90A872B}"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3"/>
          <p:cNvSpPr>
            <a:spLocks noGrp="1"/>
          </p:cNvSpPr>
          <p:nvPr>
            <p:ph type="pic" sz="quarter" idx="14"/>
          </p:nvPr>
        </p:nvSpPr>
        <p:spPr>
          <a:xfrm>
            <a:off x="8116674" y="1886566"/>
            <a:ext cx="4059268" cy="2635316"/>
          </a:xfrm>
        </p:spPr>
        <p:txBody>
          <a:bodyPr>
            <a:normAutofit/>
          </a:bodyPr>
          <a:lstStyle>
            <a:lvl1pPr>
              <a:defRPr sz="1600">
                <a:solidFill>
                  <a:schemeClr val="tx1"/>
                </a:solidFill>
              </a:defRPr>
            </a:lvl1pPr>
          </a:lstStyle>
          <a:p>
            <a:endParaRPr lang="id-ID"/>
          </a:p>
        </p:txBody>
      </p:sp>
      <p:sp>
        <p:nvSpPr>
          <p:cNvPr id="13" name="Picture Placeholder 3"/>
          <p:cNvSpPr>
            <a:spLocks noGrp="1"/>
          </p:cNvSpPr>
          <p:nvPr>
            <p:ph type="pic" sz="quarter" idx="15"/>
          </p:nvPr>
        </p:nvSpPr>
        <p:spPr>
          <a:xfrm>
            <a:off x="2" y="1886566"/>
            <a:ext cx="4058337" cy="2635316"/>
          </a:xfrm>
        </p:spPr>
        <p:txBody>
          <a:bodyPr>
            <a:normAutofit/>
          </a:bodyPr>
          <a:lstStyle>
            <a:lvl1pPr>
              <a:defRPr sz="1600">
                <a:solidFill>
                  <a:schemeClr val="tx1"/>
                </a:solidFill>
              </a:defRPr>
            </a:lvl1pPr>
          </a:lstStyle>
          <a:p>
            <a:endParaRPr lang="id-ID"/>
          </a:p>
        </p:txBody>
      </p:sp>
      <p:sp>
        <p:nvSpPr>
          <p:cNvPr id="14"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5"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6" name="Group 15"/>
          <p:cNvGrpSpPr/>
          <p:nvPr userDrawn="1"/>
        </p:nvGrpSpPr>
        <p:grpSpPr>
          <a:xfrm>
            <a:off x="4631217" y="948448"/>
            <a:ext cx="2914332" cy="72000"/>
            <a:chOff x="4631214" y="913723"/>
            <a:chExt cx="2914332" cy="72000"/>
          </a:xfrm>
        </p:grpSpPr>
        <p:sp>
          <p:nvSpPr>
            <p:cNvPr id="17" name="Diamond 16"/>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8" name="Straight Connector 17"/>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595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1A752E-1B71-4E5D-AFC7-6213B90A872B}"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4"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5"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6" name="Group 15"/>
          <p:cNvGrpSpPr/>
          <p:nvPr userDrawn="1"/>
        </p:nvGrpSpPr>
        <p:grpSpPr>
          <a:xfrm>
            <a:off x="4631217" y="948448"/>
            <a:ext cx="2914332" cy="72000"/>
            <a:chOff x="4631214" y="913723"/>
            <a:chExt cx="2914332" cy="72000"/>
          </a:xfrm>
        </p:grpSpPr>
        <p:sp>
          <p:nvSpPr>
            <p:cNvPr id="17" name="Diamond 16"/>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8" name="Straight Connector 17"/>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0" name="Picture Placeholder 9"/>
          <p:cNvSpPr>
            <a:spLocks noGrp="1"/>
          </p:cNvSpPr>
          <p:nvPr>
            <p:ph type="pic" sz="quarter" idx="14"/>
          </p:nvPr>
        </p:nvSpPr>
        <p:spPr>
          <a:xfrm>
            <a:off x="749300" y="1846580"/>
            <a:ext cx="2160000" cy="3216000"/>
          </a:xfrm>
          <a:prstGeom prst="rect">
            <a:avLst/>
          </a:prstGeom>
        </p:spPr>
        <p:txBody>
          <a:bodyPr/>
          <a:lstStyle>
            <a:lvl1pPr>
              <a:defRPr sz="2133"/>
            </a:lvl1pPr>
          </a:lstStyle>
          <a:p>
            <a:endParaRPr lang="id-ID"/>
          </a:p>
        </p:txBody>
      </p:sp>
      <p:sp>
        <p:nvSpPr>
          <p:cNvPr id="21" name="Picture Placeholder 9"/>
          <p:cNvSpPr>
            <a:spLocks noGrp="1"/>
          </p:cNvSpPr>
          <p:nvPr>
            <p:ph type="pic" sz="quarter" idx="16"/>
          </p:nvPr>
        </p:nvSpPr>
        <p:spPr>
          <a:xfrm>
            <a:off x="6240153" y="1846580"/>
            <a:ext cx="2160000" cy="3216000"/>
          </a:xfrm>
          <a:prstGeom prst="rect">
            <a:avLst/>
          </a:prstGeom>
        </p:spPr>
        <p:txBody>
          <a:bodyPr/>
          <a:lstStyle>
            <a:lvl1pPr>
              <a:defRPr sz="2133"/>
            </a:lvl1pPr>
          </a:lstStyle>
          <a:p>
            <a:endParaRPr lang="id-ID"/>
          </a:p>
        </p:txBody>
      </p:sp>
    </p:spTree>
    <p:extLst>
      <p:ext uri="{BB962C8B-B14F-4D97-AF65-F5344CB8AC3E}">
        <p14:creationId xmlns:p14="http://schemas.microsoft.com/office/powerpoint/2010/main" val="182260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0" grpId="0"/>
      <p:bldP spid="21"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038F8F-ED99-4BDF-BA57-0B00E51A886E}"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3"/>
          <p:cNvSpPr>
            <a:spLocks noGrp="1"/>
          </p:cNvSpPr>
          <p:nvPr>
            <p:ph type="pic" sz="quarter" idx="15"/>
          </p:nvPr>
        </p:nvSpPr>
        <p:spPr>
          <a:xfrm>
            <a:off x="5" y="1886566"/>
            <a:ext cx="1760220" cy="1344314"/>
          </a:xfrm>
        </p:spPr>
        <p:txBody>
          <a:bodyPr>
            <a:normAutofit/>
          </a:bodyPr>
          <a:lstStyle>
            <a:lvl1pPr>
              <a:defRPr sz="1600">
                <a:solidFill>
                  <a:schemeClr val="tx1"/>
                </a:solidFill>
              </a:defRPr>
            </a:lvl1pPr>
          </a:lstStyle>
          <a:p>
            <a:endParaRPr lang="id-ID"/>
          </a:p>
        </p:txBody>
      </p:sp>
      <p:sp>
        <p:nvSpPr>
          <p:cNvPr id="14" name="Picture Placeholder 3"/>
          <p:cNvSpPr>
            <a:spLocks noGrp="1"/>
          </p:cNvSpPr>
          <p:nvPr>
            <p:ph type="pic" sz="quarter" idx="16"/>
          </p:nvPr>
        </p:nvSpPr>
        <p:spPr>
          <a:xfrm>
            <a:off x="1" y="3311506"/>
            <a:ext cx="3459481" cy="1344314"/>
          </a:xfrm>
        </p:spPr>
        <p:txBody>
          <a:bodyPr>
            <a:normAutofit/>
          </a:bodyPr>
          <a:lstStyle>
            <a:lvl1pPr>
              <a:defRPr sz="1600">
                <a:solidFill>
                  <a:schemeClr val="tx1"/>
                </a:solidFill>
              </a:defRPr>
            </a:lvl1pPr>
          </a:lstStyle>
          <a:p>
            <a:endParaRPr lang="id-ID"/>
          </a:p>
        </p:txBody>
      </p:sp>
      <p:sp>
        <p:nvSpPr>
          <p:cNvPr id="15" name="Picture Placeholder 3"/>
          <p:cNvSpPr>
            <a:spLocks noGrp="1"/>
          </p:cNvSpPr>
          <p:nvPr>
            <p:ph type="pic" sz="quarter" idx="17"/>
          </p:nvPr>
        </p:nvSpPr>
        <p:spPr>
          <a:xfrm>
            <a:off x="1851664" y="1886566"/>
            <a:ext cx="1607817" cy="1344314"/>
          </a:xfrm>
        </p:spPr>
        <p:txBody>
          <a:bodyPr>
            <a:normAutofit/>
          </a:bodyPr>
          <a:lstStyle>
            <a:lvl1pPr>
              <a:defRPr sz="1600">
                <a:solidFill>
                  <a:schemeClr val="tx1"/>
                </a:solidFill>
              </a:defRPr>
            </a:lvl1pPr>
          </a:lstStyle>
          <a:p>
            <a:endParaRPr lang="id-ID"/>
          </a:p>
        </p:txBody>
      </p:sp>
      <p:sp>
        <p:nvSpPr>
          <p:cNvPr id="16" name="Picture Placeholder 3"/>
          <p:cNvSpPr>
            <a:spLocks noGrp="1"/>
          </p:cNvSpPr>
          <p:nvPr>
            <p:ph type="pic" sz="quarter" idx="18"/>
          </p:nvPr>
        </p:nvSpPr>
        <p:spPr>
          <a:xfrm>
            <a:off x="3550920" y="1886566"/>
            <a:ext cx="2768400" cy="2769254"/>
          </a:xfrm>
        </p:spPr>
        <p:txBody>
          <a:bodyPr>
            <a:normAutofit/>
          </a:bodyPr>
          <a:lstStyle>
            <a:lvl1pPr>
              <a:defRPr sz="1600">
                <a:solidFill>
                  <a:schemeClr val="tx1"/>
                </a:solidFill>
              </a:defRPr>
            </a:lvl1pPr>
          </a:lstStyle>
          <a:p>
            <a:endParaRPr lang="id-ID"/>
          </a:p>
        </p:txBody>
      </p:sp>
      <p:sp>
        <p:nvSpPr>
          <p:cNvPr id="17"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8"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9" name="Group 18"/>
          <p:cNvGrpSpPr/>
          <p:nvPr userDrawn="1"/>
        </p:nvGrpSpPr>
        <p:grpSpPr>
          <a:xfrm>
            <a:off x="4631217" y="948448"/>
            <a:ext cx="2914332" cy="72000"/>
            <a:chOff x="4631214" y="913723"/>
            <a:chExt cx="2914332" cy="72000"/>
          </a:xfrm>
        </p:grpSpPr>
        <p:sp>
          <p:nvSpPr>
            <p:cNvPr id="20" name="Diamond 19"/>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21" name="Straight Connector 20"/>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063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outVertical)">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childTnLst>
                          </p:cTn>
                        </p:par>
                        <p:par>
                          <p:cTn id="16" fill="hold">
                            <p:stCondLst>
                              <p:cond delay="1500"/>
                            </p:stCondLst>
                            <p:childTnLst>
                              <p:par>
                                <p:cTn id="17" presetID="22" presetClass="entr" presetSubtype="2" fill="hold" grpId="0" nodeType="afterEffect" nodePh="1">
                                  <p:stCondLst>
                                    <p:cond delay="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par>
                                <p:cTn id="23" presetID="22" presetClass="entr" presetSubtype="8" fill="hold" grpId="0" nodeType="withEffect" nodePh="1">
                                  <p:stCondLst>
                                    <p:cond delay="0"/>
                                  </p:stCondLst>
                                  <p:endCondLst>
                                    <p:cond evt="begin" delay="0">
                                      <p:tn val="23"/>
                                    </p:cond>
                                  </p:end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4" fill="hold" grpId="0" nodeType="withEffect" nodePh="1">
                                  <p:stCondLst>
                                    <p:cond delay="0"/>
                                  </p:stCondLst>
                                  <p:endCondLst>
                                    <p:cond evt="begin" delay="0">
                                      <p:tn val="26"/>
                                    </p:cond>
                                  </p:end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3"/>
          <p:cNvSpPr>
            <a:spLocks noGrp="1"/>
          </p:cNvSpPr>
          <p:nvPr>
            <p:ph type="pic" sz="quarter" idx="15"/>
          </p:nvPr>
        </p:nvSpPr>
        <p:spPr>
          <a:xfrm>
            <a:off x="0" y="1886566"/>
            <a:ext cx="12192000" cy="2772000"/>
          </a:xfrm>
        </p:spPr>
        <p:txBody>
          <a:bodyPr>
            <a:normAutofit/>
          </a:bodyPr>
          <a:lstStyle>
            <a:lvl1pPr>
              <a:defRPr sz="1600">
                <a:solidFill>
                  <a:schemeClr val="tx1"/>
                </a:solidFill>
              </a:defRPr>
            </a:lvl1pPr>
          </a:lstStyle>
          <a:p>
            <a:endParaRPr lang="id-ID"/>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784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3"/>
          <p:cNvSpPr>
            <a:spLocks noGrp="1"/>
          </p:cNvSpPr>
          <p:nvPr>
            <p:ph type="pic" sz="quarter" idx="15"/>
          </p:nvPr>
        </p:nvSpPr>
        <p:spPr>
          <a:xfrm>
            <a:off x="0" y="1886566"/>
            <a:ext cx="12192000" cy="2997854"/>
          </a:xfrm>
        </p:spPr>
        <p:txBody>
          <a:bodyPr>
            <a:normAutofit/>
          </a:bodyPr>
          <a:lstStyle>
            <a:lvl1pPr>
              <a:defRPr sz="1600">
                <a:solidFill>
                  <a:schemeClr val="tx1"/>
                </a:solidFill>
              </a:defRPr>
            </a:lvl1pPr>
          </a:lstStyle>
          <a:p>
            <a:endParaRPr lang="id-ID"/>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057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9" name="Picture Placeholder 2"/>
          <p:cNvSpPr>
            <a:spLocks noGrp="1"/>
          </p:cNvSpPr>
          <p:nvPr>
            <p:ph type="pic" sz="quarter" idx="14"/>
          </p:nvPr>
        </p:nvSpPr>
        <p:spPr>
          <a:xfrm>
            <a:off x="703580" y="1799908"/>
            <a:ext cx="1872000" cy="1872000"/>
          </a:xfrm>
          <a:prstGeom prst="rect">
            <a:avLst/>
          </a:prstGeom>
          <a:ln w="34925">
            <a:solidFill>
              <a:schemeClr val="accent5"/>
            </a:solidFill>
          </a:ln>
        </p:spPr>
        <p:txBody>
          <a:bodyPr>
            <a:normAutofit/>
          </a:bodyPr>
          <a:lstStyle>
            <a:lvl1pPr>
              <a:defRPr sz="2133"/>
            </a:lvl1pPr>
          </a:lstStyle>
          <a:p>
            <a:endParaRPr lang="id-ID" dirty="0"/>
          </a:p>
        </p:txBody>
      </p:sp>
      <p:sp>
        <p:nvSpPr>
          <p:cNvPr id="20" name="Picture Placeholder 2"/>
          <p:cNvSpPr>
            <a:spLocks noGrp="1"/>
          </p:cNvSpPr>
          <p:nvPr>
            <p:ph type="pic" sz="quarter" idx="16"/>
          </p:nvPr>
        </p:nvSpPr>
        <p:spPr>
          <a:xfrm>
            <a:off x="6400800" y="1799908"/>
            <a:ext cx="1872000" cy="1872000"/>
          </a:xfrm>
          <a:prstGeom prst="rect">
            <a:avLst/>
          </a:prstGeom>
          <a:ln w="34925">
            <a:solidFill>
              <a:schemeClr val="accent6"/>
            </a:solidFill>
          </a:ln>
        </p:spPr>
        <p:txBody>
          <a:bodyPr>
            <a:normAutofit/>
          </a:bodyPr>
          <a:lstStyle>
            <a:lvl1pPr>
              <a:defRPr sz="2133"/>
            </a:lvl1pPr>
          </a:lstStyle>
          <a:p>
            <a:endParaRPr lang="id-ID" dirty="0"/>
          </a:p>
        </p:txBody>
      </p:sp>
    </p:spTree>
    <p:extLst>
      <p:ext uri="{BB962C8B-B14F-4D97-AF65-F5344CB8AC3E}">
        <p14:creationId xmlns:p14="http://schemas.microsoft.com/office/powerpoint/2010/main" val="108152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9" grpId="0" animBg="1"/>
      <p:bldP spid="20"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1200" b="1">
                <a:solidFill>
                  <a:schemeClr val="bg2"/>
                </a:solidFill>
              </a:defRPr>
            </a:lvl1p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253460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1200" b="1">
                <a:solidFill>
                  <a:schemeClr val="bg2"/>
                </a:solidFill>
              </a:defRPr>
            </a:lvl1pPr>
          </a:lstStyle>
          <a:p>
            <a:fld id="{A010D1D2-A5C5-4520-877C-7F28899EB247}" type="slidenum">
              <a:rPr lang="en-US" smtClean="0">
                <a:solidFill>
                  <a:srgbClr val="FFFFFF"/>
                </a:solidFill>
              </a:rPr>
              <a:pPr/>
              <a:t>‹#›</a:t>
            </a:fld>
            <a:endParaRPr lang="en-US">
              <a:solidFill>
                <a:srgbClr val="FFFFFF"/>
              </a:solidFill>
            </a:endParaRPr>
          </a:p>
        </p:txBody>
      </p:sp>
      <p:sp>
        <p:nvSpPr>
          <p:cNvPr id="5" name="Picture Placeholder 4"/>
          <p:cNvSpPr>
            <a:spLocks noGrp="1"/>
          </p:cNvSpPr>
          <p:nvPr>
            <p:ph type="pic" sz="quarter" idx="10"/>
          </p:nvPr>
        </p:nvSpPr>
        <p:spPr>
          <a:xfrm>
            <a:off x="7794625" y="1600200"/>
            <a:ext cx="2133600" cy="3733800"/>
          </a:xfrm>
        </p:spPr>
        <p:txBody>
          <a:bodyPr/>
          <a:lstStyle/>
          <a:p>
            <a:endParaRPr lang="en-US"/>
          </a:p>
        </p:txBody>
      </p:sp>
    </p:spTree>
    <p:extLst>
      <p:ext uri="{BB962C8B-B14F-4D97-AF65-F5344CB8AC3E}">
        <p14:creationId xmlns:p14="http://schemas.microsoft.com/office/powerpoint/2010/main" val="417542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Timelin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EEA9C3-4981-4738-9FA3-F578B0CA153E}" type="datetime1">
              <a:rPr lang="en-US" smtClean="0">
                <a:solidFill>
                  <a:srgbClr val="FFFFFF">
                    <a:tint val="75000"/>
                  </a:srgbClr>
                </a:solidFill>
              </a:rPr>
              <a:pPr/>
              <a:t>12/21/2020</a:t>
            </a:fld>
            <a:endParaRPr lang="en-US">
              <a:solidFill>
                <a:srgbClr val="FFFFFF">
                  <a:tint val="75000"/>
                </a:srgbClr>
              </a:solidFill>
            </a:endParaRPr>
          </a:p>
        </p:txBody>
      </p:sp>
      <p:sp>
        <p:nvSpPr>
          <p:cNvPr id="41" name="Picture Placeholder 40"/>
          <p:cNvSpPr>
            <a:spLocks noGrp="1"/>
          </p:cNvSpPr>
          <p:nvPr>
            <p:ph type="pic" sz="quarter" idx="13"/>
          </p:nvPr>
        </p:nvSpPr>
        <p:spPr>
          <a:xfrm>
            <a:off x="1767841" y="2286000"/>
            <a:ext cx="3647440" cy="1696720"/>
          </a:xfrm>
          <a:prstGeom prst="rect">
            <a:avLst/>
          </a:prstGeom>
        </p:spPr>
        <p:txBody>
          <a:bodyPr>
            <a:normAutofit/>
          </a:bodyPr>
          <a:lstStyle>
            <a:lvl1pPr>
              <a:defRPr sz="1333"/>
            </a:lvl1pPr>
          </a:lstStyle>
          <a:p>
            <a:endParaRPr lang="en-US"/>
          </a:p>
        </p:txBody>
      </p:sp>
      <p:sp>
        <p:nvSpPr>
          <p:cNvPr id="44" name="Picture Placeholder 40"/>
          <p:cNvSpPr>
            <a:spLocks noGrp="1"/>
          </p:cNvSpPr>
          <p:nvPr>
            <p:ph type="pic" sz="quarter" idx="16"/>
          </p:nvPr>
        </p:nvSpPr>
        <p:spPr>
          <a:xfrm>
            <a:off x="6857546" y="3908663"/>
            <a:ext cx="871844" cy="871843"/>
          </a:xfrm>
          <a:prstGeom prst="ellipse">
            <a:avLst/>
          </a:prstGeom>
        </p:spPr>
        <p:txBody>
          <a:bodyPr>
            <a:normAutofit/>
          </a:bodyPr>
          <a:lstStyle>
            <a:lvl1pPr>
              <a:defRPr sz="1333"/>
            </a:lvl1pPr>
          </a:lstStyle>
          <a:p>
            <a:endParaRPr lang="en-US"/>
          </a:p>
        </p:txBody>
      </p:sp>
      <p:sp>
        <p:nvSpPr>
          <p:cNvPr id="45" name="Picture Placeholder 40"/>
          <p:cNvSpPr>
            <a:spLocks noGrp="1"/>
          </p:cNvSpPr>
          <p:nvPr>
            <p:ph type="pic" sz="quarter" idx="17"/>
          </p:nvPr>
        </p:nvSpPr>
        <p:spPr>
          <a:xfrm>
            <a:off x="7844138" y="3908663"/>
            <a:ext cx="871844" cy="871843"/>
          </a:xfrm>
          <a:prstGeom prst="ellipse">
            <a:avLst/>
          </a:prstGeom>
        </p:spPr>
        <p:txBody>
          <a:bodyPr>
            <a:normAutofit/>
          </a:bodyPr>
          <a:lstStyle>
            <a:lvl1pPr>
              <a:defRPr sz="1333"/>
            </a:lvl1pPr>
          </a:lstStyle>
          <a:p>
            <a:endParaRPr lang="en-US"/>
          </a:p>
        </p:txBody>
      </p:sp>
      <p:sp>
        <p:nvSpPr>
          <p:cNvPr id="17" name="Picture Placeholder 40"/>
          <p:cNvSpPr>
            <a:spLocks noGrp="1"/>
          </p:cNvSpPr>
          <p:nvPr>
            <p:ph type="pic" sz="quarter" idx="19"/>
          </p:nvPr>
        </p:nvSpPr>
        <p:spPr>
          <a:xfrm>
            <a:off x="7398818" y="4780506"/>
            <a:ext cx="871844" cy="871843"/>
          </a:xfrm>
          <a:prstGeom prst="ellipse">
            <a:avLst/>
          </a:prstGeom>
        </p:spPr>
        <p:txBody>
          <a:bodyPr>
            <a:normAutofit/>
          </a:bodyPr>
          <a:lstStyle>
            <a:lvl1pPr>
              <a:defRPr sz="1333"/>
            </a:lvl1pPr>
          </a:lstStyle>
          <a:p>
            <a:endParaRPr lang="en-US"/>
          </a:p>
        </p:txBody>
      </p:sp>
      <p:sp>
        <p:nvSpPr>
          <p:cNvPr id="18" name="Picture Placeholder 40"/>
          <p:cNvSpPr>
            <a:spLocks noGrp="1"/>
          </p:cNvSpPr>
          <p:nvPr>
            <p:ph type="pic" sz="quarter" idx="20"/>
          </p:nvPr>
        </p:nvSpPr>
        <p:spPr>
          <a:xfrm>
            <a:off x="8377789" y="4780506"/>
            <a:ext cx="871844" cy="871843"/>
          </a:xfrm>
          <a:prstGeom prst="ellipse">
            <a:avLst/>
          </a:prstGeom>
        </p:spPr>
        <p:txBody>
          <a:bodyPr>
            <a:normAutofit/>
          </a:bodyPr>
          <a:lstStyle>
            <a:lvl1pPr>
              <a:defRPr sz="1333"/>
            </a:lvl1pPr>
          </a:lstStyle>
          <a:p>
            <a:endParaRPr lang="en-US"/>
          </a:p>
        </p:txBody>
      </p:sp>
      <p:sp>
        <p:nvSpPr>
          <p:cNvPr id="19" name="Picture Placeholder 40"/>
          <p:cNvSpPr>
            <a:spLocks noGrp="1"/>
          </p:cNvSpPr>
          <p:nvPr>
            <p:ph type="pic" sz="quarter" idx="21"/>
          </p:nvPr>
        </p:nvSpPr>
        <p:spPr>
          <a:xfrm>
            <a:off x="8830730" y="3908662"/>
            <a:ext cx="871844" cy="871843"/>
          </a:xfrm>
          <a:prstGeom prst="ellipse">
            <a:avLst/>
          </a:prstGeom>
        </p:spPr>
        <p:txBody>
          <a:bodyPr>
            <a:normAutofit/>
          </a:bodyPr>
          <a:lstStyle>
            <a:lvl1pPr>
              <a:defRPr sz="1333"/>
            </a:lvl1pPr>
          </a:lstStyle>
          <a:p>
            <a:endParaRPr lang="en-US"/>
          </a:p>
        </p:txBody>
      </p:sp>
      <p:sp>
        <p:nvSpPr>
          <p:cNvPr id="20"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1200" b="1">
                <a:solidFill>
                  <a:schemeClr val="bg2"/>
                </a:solidFill>
              </a:defRPr>
            </a:lvl1pPr>
          </a:lstStyle>
          <a:p>
            <a:fld id="{A010D1D2-A5C5-4520-877C-7F28899EB247}" type="slidenum">
              <a:rPr lang="en-US" smtClean="0">
                <a:solidFill>
                  <a:srgbClr val="FFFFFF"/>
                </a:solidFill>
              </a:rPr>
              <a:pPr/>
              <a:t>‹#›</a:t>
            </a:fld>
            <a:endParaRPr lang="en-US">
              <a:solidFill>
                <a:srgbClr val="FFFFFF"/>
              </a:solidFill>
            </a:endParaRPr>
          </a:p>
        </p:txBody>
      </p:sp>
      <p:sp>
        <p:nvSpPr>
          <p:cNvPr id="21"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2" name="Text Placeholder 6"/>
          <p:cNvSpPr>
            <a:spLocks noGrp="1"/>
          </p:cNvSpPr>
          <p:nvPr>
            <p:ph type="body" sz="quarter" idx="22"/>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23" name="Group 22"/>
          <p:cNvGrpSpPr/>
          <p:nvPr userDrawn="1"/>
        </p:nvGrpSpPr>
        <p:grpSpPr>
          <a:xfrm>
            <a:off x="4631217" y="948448"/>
            <a:ext cx="2914332" cy="72000"/>
            <a:chOff x="4631214" y="913723"/>
            <a:chExt cx="2914332" cy="72000"/>
          </a:xfrm>
        </p:grpSpPr>
        <p:sp>
          <p:nvSpPr>
            <p:cNvPr id="24" name="Diamond 23"/>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25" name="Straight Connector 24"/>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54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outVertical)">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1D785-5520-4B88-A3B9-4AFA70B1DA49}" type="datetime1">
              <a:rPr lang="en-US" smtClean="0">
                <a:solidFill>
                  <a:srgbClr val="FFFFFF">
                    <a:tint val="75000"/>
                  </a:srgbClr>
                </a:solidFill>
              </a:rPr>
              <a:pPr/>
              <a:t>12/21/2020</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24" name="Picture Placeholder 40"/>
          <p:cNvSpPr>
            <a:spLocks noGrp="1"/>
          </p:cNvSpPr>
          <p:nvPr>
            <p:ph type="pic" sz="quarter" idx="14"/>
          </p:nvPr>
        </p:nvSpPr>
        <p:spPr>
          <a:xfrm>
            <a:off x="1470272" y="956740"/>
            <a:ext cx="1104000" cy="1104000"/>
          </a:xfrm>
          <a:prstGeom prst="ellipse">
            <a:avLst/>
          </a:prstGeom>
        </p:spPr>
        <p:txBody>
          <a:bodyPr>
            <a:normAutofit/>
          </a:bodyPr>
          <a:lstStyle>
            <a:lvl1pPr>
              <a:defRPr sz="1333"/>
            </a:lvl1pPr>
          </a:lstStyle>
          <a:p>
            <a:endParaRPr lang="en-US"/>
          </a:p>
        </p:txBody>
      </p:sp>
      <p:sp>
        <p:nvSpPr>
          <p:cNvPr id="25" name="Picture Placeholder 40"/>
          <p:cNvSpPr>
            <a:spLocks noGrp="1"/>
          </p:cNvSpPr>
          <p:nvPr>
            <p:ph type="pic" sz="quarter" idx="15"/>
          </p:nvPr>
        </p:nvSpPr>
        <p:spPr>
          <a:xfrm>
            <a:off x="2928260" y="956740"/>
            <a:ext cx="1104000" cy="1104000"/>
          </a:xfrm>
          <a:prstGeom prst="ellipse">
            <a:avLst/>
          </a:prstGeom>
        </p:spPr>
        <p:txBody>
          <a:bodyPr>
            <a:normAutofit/>
          </a:bodyPr>
          <a:lstStyle>
            <a:lvl1pPr>
              <a:defRPr sz="1333"/>
            </a:lvl1pPr>
          </a:lstStyle>
          <a:p>
            <a:endParaRPr lang="en-US"/>
          </a:p>
        </p:txBody>
      </p:sp>
      <p:sp>
        <p:nvSpPr>
          <p:cNvPr id="26" name="Picture Placeholder 40"/>
          <p:cNvSpPr>
            <a:spLocks noGrp="1"/>
          </p:cNvSpPr>
          <p:nvPr>
            <p:ph type="pic" sz="quarter" idx="16"/>
          </p:nvPr>
        </p:nvSpPr>
        <p:spPr>
          <a:xfrm>
            <a:off x="4336767" y="956740"/>
            <a:ext cx="1104000" cy="1104000"/>
          </a:xfrm>
          <a:prstGeom prst="ellipse">
            <a:avLst/>
          </a:prstGeom>
        </p:spPr>
        <p:txBody>
          <a:bodyPr>
            <a:normAutofit/>
          </a:bodyPr>
          <a:lstStyle>
            <a:lvl1pPr>
              <a:defRPr sz="1333"/>
            </a:lvl1pPr>
          </a:lstStyle>
          <a:p>
            <a:endParaRPr lang="en-US"/>
          </a:p>
        </p:txBody>
      </p:sp>
      <p:sp>
        <p:nvSpPr>
          <p:cNvPr id="7" name="Picture Placeholder 40"/>
          <p:cNvSpPr>
            <a:spLocks noGrp="1"/>
          </p:cNvSpPr>
          <p:nvPr>
            <p:ph type="pic" sz="quarter" idx="17"/>
          </p:nvPr>
        </p:nvSpPr>
        <p:spPr>
          <a:xfrm>
            <a:off x="4283428" y="3561915"/>
            <a:ext cx="1362240" cy="1362240"/>
          </a:xfrm>
          <a:prstGeom prst="ellipse">
            <a:avLst/>
          </a:prstGeom>
        </p:spPr>
        <p:txBody>
          <a:bodyPr>
            <a:normAutofit/>
          </a:bodyPr>
          <a:lstStyle>
            <a:lvl1pPr>
              <a:defRPr sz="1333"/>
            </a:lvl1pPr>
          </a:lstStyle>
          <a:p>
            <a:endParaRPr lang="en-US"/>
          </a:p>
        </p:txBody>
      </p:sp>
      <p:sp>
        <p:nvSpPr>
          <p:cNvPr id="10" name="Picture Placeholder 40"/>
          <p:cNvSpPr>
            <a:spLocks noGrp="1"/>
          </p:cNvSpPr>
          <p:nvPr>
            <p:ph type="pic" sz="quarter" idx="18"/>
          </p:nvPr>
        </p:nvSpPr>
        <p:spPr>
          <a:xfrm>
            <a:off x="3741422" y="3179845"/>
            <a:ext cx="963060" cy="963060"/>
          </a:xfrm>
          <a:prstGeom prst="ellipse">
            <a:avLst/>
          </a:prstGeom>
        </p:spPr>
        <p:txBody>
          <a:bodyPr>
            <a:normAutofit/>
          </a:bodyPr>
          <a:lstStyle>
            <a:lvl1pPr>
              <a:defRPr sz="1333"/>
            </a:lvl1pPr>
          </a:lstStyle>
          <a:p>
            <a:endParaRPr lang="en-US"/>
          </a:p>
        </p:txBody>
      </p:sp>
      <p:sp>
        <p:nvSpPr>
          <p:cNvPr id="11" name="Picture Placeholder 40"/>
          <p:cNvSpPr>
            <a:spLocks noGrp="1"/>
          </p:cNvSpPr>
          <p:nvPr>
            <p:ph type="pic" sz="quarter" idx="19"/>
          </p:nvPr>
        </p:nvSpPr>
        <p:spPr>
          <a:xfrm>
            <a:off x="3360304" y="4039822"/>
            <a:ext cx="1235929" cy="1235927"/>
          </a:xfrm>
          <a:prstGeom prst="ellipse">
            <a:avLst/>
          </a:prstGeom>
        </p:spPr>
        <p:txBody>
          <a:bodyPr>
            <a:normAutofit/>
          </a:bodyPr>
          <a:lstStyle>
            <a:lvl1pPr>
              <a:defRPr sz="1333"/>
            </a:lvl1pPr>
          </a:lstStyle>
          <a:p>
            <a:endParaRPr lang="en-US"/>
          </a:p>
        </p:txBody>
      </p:sp>
      <p:sp>
        <p:nvSpPr>
          <p:cNvPr id="12"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1200" b="1">
                <a:solidFill>
                  <a:schemeClr val="bg2"/>
                </a:solidFill>
              </a:defRPr>
            </a:lvl1p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0684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12/21/2020</a:t>
            </a:fld>
            <a:endParaRPr lang="en-US">
              <a:solidFill>
                <a:srgbClr val="FFFFFF">
                  <a:tint val="75000"/>
                </a:srgbClr>
              </a:solidFill>
            </a:endParaRPr>
          </a:p>
        </p:txBody>
      </p:sp>
      <p:sp>
        <p:nvSpPr>
          <p:cNvPr id="5" name="Footer Placeholder 3"/>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4"/>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445000037"/>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25B74-0784-4332-B7A2-874E8909228D}" type="datetime1">
              <a:rPr lang="en-US" smtClean="0">
                <a:solidFill>
                  <a:srgbClr val="FFFFFF">
                    <a:tint val="75000"/>
                  </a:srgbClr>
                </a:solidFill>
              </a:rPr>
              <a:pPr/>
              <a:t>12/21/2020</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26" name="Picture Placeholder 40"/>
          <p:cNvSpPr>
            <a:spLocks noGrp="1"/>
          </p:cNvSpPr>
          <p:nvPr>
            <p:ph type="pic" sz="quarter" idx="16"/>
          </p:nvPr>
        </p:nvSpPr>
        <p:spPr>
          <a:xfrm>
            <a:off x="4359781" y="551172"/>
            <a:ext cx="1473532" cy="1473532"/>
          </a:xfrm>
          <a:prstGeom prst="ellipse">
            <a:avLst/>
          </a:prstGeom>
        </p:spPr>
        <p:txBody>
          <a:bodyPr>
            <a:normAutofit/>
          </a:bodyPr>
          <a:lstStyle>
            <a:lvl1pPr>
              <a:defRPr sz="1333"/>
            </a:lvl1pPr>
          </a:lstStyle>
          <a:p>
            <a:endParaRPr lang="en-US"/>
          </a:p>
        </p:txBody>
      </p:sp>
      <p:sp>
        <p:nvSpPr>
          <p:cNvPr id="39" name="Picture Placeholder 40"/>
          <p:cNvSpPr>
            <a:spLocks noGrp="1"/>
          </p:cNvSpPr>
          <p:nvPr>
            <p:ph type="pic" sz="quarter" idx="17"/>
          </p:nvPr>
        </p:nvSpPr>
        <p:spPr>
          <a:xfrm>
            <a:off x="6562065" y="1840379"/>
            <a:ext cx="1402255" cy="1402253"/>
          </a:xfrm>
          <a:prstGeom prst="ellipse">
            <a:avLst/>
          </a:prstGeom>
        </p:spPr>
        <p:txBody>
          <a:bodyPr>
            <a:normAutofit/>
          </a:bodyPr>
          <a:lstStyle>
            <a:lvl1pPr>
              <a:defRPr sz="1333"/>
            </a:lvl1pPr>
          </a:lstStyle>
          <a:p>
            <a:endParaRPr lang="en-US"/>
          </a:p>
        </p:txBody>
      </p:sp>
      <p:sp>
        <p:nvSpPr>
          <p:cNvPr id="6"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1200" b="1">
                <a:solidFill>
                  <a:schemeClr val="bg2"/>
                </a:solidFill>
              </a:defRPr>
            </a:lvl1p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351900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3" name="Picture Placeholder 22"/>
          <p:cNvSpPr>
            <a:spLocks noGrp="1"/>
          </p:cNvSpPr>
          <p:nvPr>
            <p:ph type="pic" sz="quarter" idx="16"/>
          </p:nvPr>
        </p:nvSpPr>
        <p:spPr>
          <a:xfrm>
            <a:off x="4797759" y="1922212"/>
            <a:ext cx="2256000" cy="3984000"/>
          </a:xfrm>
        </p:spPr>
        <p:txBody>
          <a:bodyPr>
            <a:normAutofit/>
          </a:bodyPr>
          <a:lstStyle>
            <a:lvl1pPr>
              <a:defRPr sz="2400"/>
            </a:lvl1pPr>
          </a:lstStyle>
          <a:p>
            <a:endParaRPr lang="id-ID"/>
          </a:p>
        </p:txBody>
      </p:sp>
      <p:sp>
        <p:nvSpPr>
          <p:cNvPr id="21" name="Picture Placeholder 22"/>
          <p:cNvSpPr>
            <a:spLocks noGrp="1"/>
          </p:cNvSpPr>
          <p:nvPr>
            <p:ph type="pic" sz="quarter" idx="17"/>
          </p:nvPr>
        </p:nvSpPr>
        <p:spPr>
          <a:xfrm>
            <a:off x="7142996" y="1922212"/>
            <a:ext cx="2256000" cy="3984000"/>
          </a:xfrm>
        </p:spPr>
        <p:txBody>
          <a:bodyPr>
            <a:normAutofit/>
          </a:bodyPr>
          <a:lstStyle>
            <a:lvl1pPr>
              <a:defRPr sz="2400"/>
            </a:lvl1pPr>
          </a:lstStyle>
          <a:p>
            <a:endParaRPr lang="id-ID"/>
          </a:p>
        </p:txBody>
      </p:sp>
      <p:sp>
        <p:nvSpPr>
          <p:cNvPr id="22" name="Picture Placeholder 22"/>
          <p:cNvSpPr>
            <a:spLocks noGrp="1"/>
          </p:cNvSpPr>
          <p:nvPr>
            <p:ph type="pic" sz="quarter" idx="18"/>
          </p:nvPr>
        </p:nvSpPr>
        <p:spPr>
          <a:xfrm>
            <a:off x="9489396" y="1922212"/>
            <a:ext cx="2256000" cy="3984000"/>
          </a:xfrm>
        </p:spPr>
        <p:txBody>
          <a:bodyPr>
            <a:normAutofit/>
          </a:bodyPr>
          <a:lstStyle>
            <a:lvl1pPr>
              <a:defRPr sz="2400"/>
            </a:lvl1pPr>
          </a:lstStyle>
          <a:p>
            <a:endParaRPr lang="id-ID"/>
          </a:p>
        </p:txBody>
      </p:sp>
    </p:spTree>
    <p:extLst>
      <p:ext uri="{BB962C8B-B14F-4D97-AF65-F5344CB8AC3E}">
        <p14:creationId xmlns:p14="http://schemas.microsoft.com/office/powerpoint/2010/main" val="328483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par>
                          <p:cTn id="16" fill="hold">
                            <p:stCondLst>
                              <p:cond delay="15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3" grpId="0"/>
      <p:bldP spid="21" grpId="0"/>
      <p:bldP spid="22"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0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9" name="Picture Placeholder 2"/>
          <p:cNvSpPr>
            <a:spLocks noGrp="1"/>
          </p:cNvSpPr>
          <p:nvPr>
            <p:ph type="pic" sz="quarter" idx="14"/>
          </p:nvPr>
        </p:nvSpPr>
        <p:spPr>
          <a:xfrm>
            <a:off x="873760" y="1647617"/>
            <a:ext cx="7010400" cy="3338407"/>
          </a:xfrm>
          <a:prstGeom prst="rect">
            <a:avLst/>
          </a:prstGeom>
        </p:spPr>
        <p:txBody>
          <a:bodyPr>
            <a:normAutofit/>
          </a:bodyPr>
          <a:lstStyle>
            <a:lvl1pPr>
              <a:defRPr sz="2400">
                <a:solidFill>
                  <a:schemeClr val="tx2"/>
                </a:solidFill>
              </a:defRPr>
            </a:lvl1pPr>
          </a:lstStyle>
          <a:p>
            <a:endParaRPr lang="id-ID"/>
          </a:p>
        </p:txBody>
      </p:sp>
      <p:sp>
        <p:nvSpPr>
          <p:cNvPr id="20" name="Picture Placeholder 2"/>
          <p:cNvSpPr>
            <a:spLocks noGrp="1"/>
          </p:cNvSpPr>
          <p:nvPr>
            <p:ph type="pic" sz="quarter" idx="16"/>
          </p:nvPr>
        </p:nvSpPr>
        <p:spPr>
          <a:xfrm>
            <a:off x="8019524" y="1647613"/>
            <a:ext cx="3360000" cy="2064000"/>
          </a:xfrm>
          <a:prstGeom prst="rect">
            <a:avLst/>
          </a:prstGeom>
        </p:spPr>
        <p:txBody>
          <a:bodyPr>
            <a:normAutofit/>
          </a:bodyPr>
          <a:lstStyle>
            <a:lvl1pPr>
              <a:defRPr sz="2400">
                <a:solidFill>
                  <a:schemeClr val="tx2"/>
                </a:solidFill>
              </a:defRPr>
            </a:lvl1pPr>
          </a:lstStyle>
          <a:p>
            <a:endParaRPr lang="id-ID"/>
          </a:p>
        </p:txBody>
      </p:sp>
      <p:sp>
        <p:nvSpPr>
          <p:cNvPr id="23" name="Picture Placeholder 2"/>
          <p:cNvSpPr>
            <a:spLocks noGrp="1"/>
          </p:cNvSpPr>
          <p:nvPr>
            <p:ph type="pic" sz="quarter" idx="19"/>
          </p:nvPr>
        </p:nvSpPr>
        <p:spPr>
          <a:xfrm>
            <a:off x="8019524" y="3836099"/>
            <a:ext cx="3360000" cy="2064000"/>
          </a:xfrm>
          <a:prstGeom prst="rect">
            <a:avLst/>
          </a:prstGeom>
        </p:spPr>
        <p:txBody>
          <a:bodyPr>
            <a:normAutofit/>
          </a:bodyPr>
          <a:lstStyle>
            <a:lvl1pPr>
              <a:defRPr sz="2400">
                <a:solidFill>
                  <a:schemeClr val="tx2"/>
                </a:solidFill>
              </a:defRPr>
            </a:lvl1pPr>
          </a:lstStyle>
          <a:p>
            <a:endParaRPr lang="id-ID"/>
          </a:p>
        </p:txBody>
      </p:sp>
    </p:spTree>
    <p:extLst>
      <p:ext uri="{BB962C8B-B14F-4D97-AF65-F5344CB8AC3E}">
        <p14:creationId xmlns:p14="http://schemas.microsoft.com/office/powerpoint/2010/main" val="87056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par>
                          <p:cTn id="16" fill="hold">
                            <p:stCondLst>
                              <p:cond delay="15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par>
                                <p:cTn id="20" presetID="22" presetClass="entr" presetSubtype="8" fill="hold" grpId="0" nodeType="withEffect" nodePh="1">
                                  <p:stCondLst>
                                    <p:cond delay="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2" fill="hold" grpId="0" nodeType="withEffect" nodePh="1">
                                  <p:stCondLst>
                                    <p:cond delay="0"/>
                                  </p:stCondLst>
                                  <p:endCondLst>
                                    <p:cond evt="begin" delay="0">
                                      <p:tn val="23"/>
                                    </p:cond>
                                  </p:endCondLst>
                                  <p:childTnLst>
                                    <p:set>
                                      <p:cBhvr>
                                        <p:cTn id="24" dur="1" fill="hold">
                                          <p:stCondLst>
                                            <p:cond delay="0"/>
                                          </p:stCondLst>
                                        </p:cTn>
                                        <p:tgtEl>
                                          <p:spTgt spid="23"/>
                                        </p:tgtEl>
                                        <p:attrNameLst>
                                          <p:attrName>style.visibility</p:attrName>
                                        </p:attrNameLst>
                                      </p:cBhvr>
                                      <p:to>
                                        <p:strVal val="visible"/>
                                      </p:to>
                                    </p:set>
                                    <p:animEffect transition="in" filter="wipe(right)">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9" grpId="0"/>
      <p:bldP spid="20" grpId="0"/>
      <p:bldP spid="23"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1" name="Picture Placeholder 22"/>
          <p:cNvSpPr>
            <a:spLocks noGrp="1"/>
          </p:cNvSpPr>
          <p:nvPr>
            <p:ph type="pic" sz="quarter" idx="14"/>
          </p:nvPr>
        </p:nvSpPr>
        <p:spPr>
          <a:xfrm>
            <a:off x="7046979" y="1627190"/>
            <a:ext cx="4237260" cy="4253591"/>
          </a:xfrm>
        </p:spPr>
        <p:txBody>
          <a:bodyPr>
            <a:normAutofit/>
          </a:bodyPr>
          <a:lstStyle>
            <a:lvl1pPr>
              <a:defRPr sz="2400"/>
            </a:lvl1pPr>
          </a:lstStyle>
          <a:p>
            <a:endParaRPr lang="id-ID"/>
          </a:p>
        </p:txBody>
      </p:sp>
      <p:sp>
        <p:nvSpPr>
          <p:cNvPr id="22" name="Picture Placeholder 22"/>
          <p:cNvSpPr>
            <a:spLocks noGrp="1"/>
          </p:cNvSpPr>
          <p:nvPr>
            <p:ph type="pic" sz="quarter" idx="15"/>
          </p:nvPr>
        </p:nvSpPr>
        <p:spPr>
          <a:xfrm>
            <a:off x="4859865" y="3754376"/>
            <a:ext cx="2112000" cy="2126400"/>
          </a:xfrm>
        </p:spPr>
        <p:txBody>
          <a:bodyPr>
            <a:normAutofit/>
          </a:bodyPr>
          <a:lstStyle>
            <a:lvl1pPr>
              <a:defRPr sz="2400"/>
            </a:lvl1pPr>
          </a:lstStyle>
          <a:p>
            <a:endParaRPr lang="id-ID"/>
          </a:p>
        </p:txBody>
      </p:sp>
      <p:sp>
        <p:nvSpPr>
          <p:cNvPr id="24" name="Picture Placeholder 22"/>
          <p:cNvSpPr>
            <a:spLocks noGrp="1"/>
          </p:cNvSpPr>
          <p:nvPr>
            <p:ph type="pic" sz="quarter" idx="18"/>
          </p:nvPr>
        </p:nvSpPr>
        <p:spPr>
          <a:xfrm>
            <a:off x="2752004" y="1627185"/>
            <a:ext cx="2112000" cy="2126400"/>
          </a:xfrm>
        </p:spPr>
        <p:txBody>
          <a:bodyPr>
            <a:normAutofit/>
          </a:bodyPr>
          <a:lstStyle>
            <a:lvl1pPr>
              <a:defRPr sz="2400"/>
            </a:lvl1pPr>
          </a:lstStyle>
          <a:p>
            <a:endParaRPr lang="id-ID"/>
          </a:p>
        </p:txBody>
      </p:sp>
      <p:sp>
        <p:nvSpPr>
          <p:cNvPr id="25" name="Picture Placeholder 22"/>
          <p:cNvSpPr>
            <a:spLocks noGrp="1"/>
          </p:cNvSpPr>
          <p:nvPr>
            <p:ph type="pic" sz="quarter" idx="19"/>
          </p:nvPr>
        </p:nvSpPr>
        <p:spPr>
          <a:xfrm>
            <a:off x="640076" y="3754376"/>
            <a:ext cx="2112000" cy="2126400"/>
          </a:xfrm>
        </p:spPr>
        <p:txBody>
          <a:bodyPr>
            <a:normAutofit/>
          </a:bodyPr>
          <a:lstStyle>
            <a:lvl1pPr>
              <a:defRPr sz="2400"/>
            </a:lvl1pPr>
          </a:lstStyle>
          <a:p>
            <a:endParaRPr lang="id-ID"/>
          </a:p>
        </p:txBody>
      </p:sp>
    </p:spTree>
    <p:extLst>
      <p:ext uri="{BB962C8B-B14F-4D97-AF65-F5344CB8AC3E}">
        <p14:creationId xmlns:p14="http://schemas.microsoft.com/office/powerpoint/2010/main" val="167384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par>
                          <p:cTn id="16" fill="hold">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par>
                                <p:cTn id="23" presetID="22" presetClass="entr" presetSubtype="4" fill="hold" grpId="0" nodeType="withEffect" nodePh="1">
                                  <p:stCondLst>
                                    <p:cond delay="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1" fill="hold" grpId="0" nodeType="withEffect" nodePh="1">
                                  <p:stCondLst>
                                    <p:cond delay="0"/>
                                  </p:stCondLst>
                                  <p:endCondLst>
                                    <p:cond evt="begin" delay="0">
                                      <p:tn val="26"/>
                                    </p:cond>
                                  </p:end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1" grpId="0"/>
      <p:bldP spid="22" grpId="0"/>
      <p:bldP spid="24" grpId="0"/>
      <p:bldP spid="25"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1" name="Picture Placeholder 22"/>
          <p:cNvSpPr>
            <a:spLocks noGrp="1"/>
          </p:cNvSpPr>
          <p:nvPr>
            <p:ph type="pic" sz="quarter" idx="14"/>
          </p:nvPr>
        </p:nvSpPr>
        <p:spPr>
          <a:xfrm>
            <a:off x="5148565" y="1627187"/>
            <a:ext cx="6030012" cy="2208000"/>
          </a:xfrm>
        </p:spPr>
        <p:txBody>
          <a:bodyPr>
            <a:normAutofit/>
          </a:bodyPr>
          <a:lstStyle>
            <a:lvl1pPr>
              <a:defRPr sz="2400"/>
            </a:lvl1pPr>
          </a:lstStyle>
          <a:p>
            <a:endParaRPr lang="id-ID"/>
          </a:p>
        </p:txBody>
      </p:sp>
      <p:sp>
        <p:nvSpPr>
          <p:cNvPr id="22" name="Picture Placeholder 22"/>
          <p:cNvSpPr>
            <a:spLocks noGrp="1"/>
          </p:cNvSpPr>
          <p:nvPr>
            <p:ph type="pic" sz="quarter" idx="15"/>
          </p:nvPr>
        </p:nvSpPr>
        <p:spPr>
          <a:xfrm>
            <a:off x="5148565" y="3985021"/>
            <a:ext cx="1895761" cy="1895761"/>
          </a:xfrm>
        </p:spPr>
        <p:txBody>
          <a:bodyPr>
            <a:normAutofit/>
          </a:bodyPr>
          <a:lstStyle>
            <a:lvl1pPr>
              <a:defRPr sz="2400"/>
            </a:lvl1pPr>
          </a:lstStyle>
          <a:p>
            <a:endParaRPr lang="id-ID"/>
          </a:p>
        </p:txBody>
      </p:sp>
      <p:sp>
        <p:nvSpPr>
          <p:cNvPr id="24" name="Picture Placeholder 22"/>
          <p:cNvSpPr>
            <a:spLocks noGrp="1"/>
          </p:cNvSpPr>
          <p:nvPr>
            <p:ph type="pic" sz="quarter" idx="16"/>
          </p:nvPr>
        </p:nvSpPr>
        <p:spPr>
          <a:xfrm>
            <a:off x="7227104" y="3985021"/>
            <a:ext cx="1895761" cy="1895761"/>
          </a:xfrm>
        </p:spPr>
        <p:txBody>
          <a:bodyPr>
            <a:normAutofit/>
          </a:bodyPr>
          <a:lstStyle>
            <a:lvl1pPr>
              <a:defRPr sz="2400"/>
            </a:lvl1pPr>
          </a:lstStyle>
          <a:p>
            <a:endParaRPr lang="id-ID"/>
          </a:p>
        </p:txBody>
      </p:sp>
      <p:sp>
        <p:nvSpPr>
          <p:cNvPr id="25" name="Picture Placeholder 22"/>
          <p:cNvSpPr>
            <a:spLocks noGrp="1"/>
          </p:cNvSpPr>
          <p:nvPr>
            <p:ph type="pic" sz="quarter" idx="17"/>
          </p:nvPr>
        </p:nvSpPr>
        <p:spPr>
          <a:xfrm>
            <a:off x="9292942" y="3985021"/>
            <a:ext cx="1895761" cy="1895761"/>
          </a:xfrm>
        </p:spPr>
        <p:txBody>
          <a:bodyPr>
            <a:normAutofit/>
          </a:bodyPr>
          <a:lstStyle>
            <a:lvl1pPr>
              <a:defRPr sz="2400"/>
            </a:lvl1pPr>
          </a:lstStyle>
          <a:p>
            <a:endParaRPr lang="id-ID"/>
          </a:p>
        </p:txBody>
      </p:sp>
    </p:spTree>
    <p:extLst>
      <p:ext uri="{BB962C8B-B14F-4D97-AF65-F5344CB8AC3E}">
        <p14:creationId xmlns:p14="http://schemas.microsoft.com/office/powerpoint/2010/main" val="84147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par>
                          <p:cTn id="16" fill="hold">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par>
                                <p:cTn id="26" presetID="22" presetClass="entr" presetSubtype="4" fill="hold" grpId="0" nodeType="withEffect" nodePh="1">
                                  <p:stCondLst>
                                    <p:cond delay="0"/>
                                  </p:stCondLst>
                                  <p:endCondLst>
                                    <p:cond evt="begin" delay="0">
                                      <p:tn val="26"/>
                                    </p:cond>
                                  </p:end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1" grpId="0"/>
      <p:bldP spid="22" grpId="0"/>
      <p:bldP spid="24" grpId="0"/>
      <p:bldP spid="25"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4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9" name="Picture Placeholder 3"/>
          <p:cNvSpPr>
            <a:spLocks noGrp="1"/>
          </p:cNvSpPr>
          <p:nvPr>
            <p:ph type="pic" sz="quarter" idx="14"/>
          </p:nvPr>
        </p:nvSpPr>
        <p:spPr>
          <a:xfrm>
            <a:off x="-2735" y="4838040"/>
            <a:ext cx="2026800" cy="2026800"/>
          </a:xfrm>
        </p:spPr>
        <p:txBody>
          <a:bodyPr/>
          <a:lstStyle/>
          <a:p>
            <a:endParaRPr lang="id-ID"/>
          </a:p>
        </p:txBody>
      </p:sp>
      <p:sp>
        <p:nvSpPr>
          <p:cNvPr id="20" name="Picture Placeholder 3"/>
          <p:cNvSpPr>
            <a:spLocks noGrp="1"/>
          </p:cNvSpPr>
          <p:nvPr>
            <p:ph type="pic" sz="quarter" idx="15"/>
          </p:nvPr>
        </p:nvSpPr>
        <p:spPr>
          <a:xfrm>
            <a:off x="2034125" y="2818566"/>
            <a:ext cx="2026800" cy="2026800"/>
          </a:xfrm>
        </p:spPr>
        <p:txBody>
          <a:bodyPr/>
          <a:lstStyle/>
          <a:p>
            <a:endParaRPr lang="id-ID"/>
          </a:p>
        </p:txBody>
      </p:sp>
      <p:sp>
        <p:nvSpPr>
          <p:cNvPr id="23" name="Picture Placeholder 3"/>
          <p:cNvSpPr>
            <a:spLocks noGrp="1"/>
          </p:cNvSpPr>
          <p:nvPr>
            <p:ph type="pic" sz="quarter" idx="18"/>
          </p:nvPr>
        </p:nvSpPr>
        <p:spPr>
          <a:xfrm>
            <a:off x="4069649" y="4838040"/>
            <a:ext cx="2026800" cy="2026800"/>
          </a:xfrm>
        </p:spPr>
        <p:txBody>
          <a:bodyPr/>
          <a:lstStyle/>
          <a:p>
            <a:endParaRPr lang="id-ID"/>
          </a:p>
        </p:txBody>
      </p:sp>
      <p:sp>
        <p:nvSpPr>
          <p:cNvPr id="26" name="Picture Placeholder 3"/>
          <p:cNvSpPr>
            <a:spLocks noGrp="1"/>
          </p:cNvSpPr>
          <p:nvPr>
            <p:ph type="pic" sz="quarter" idx="20"/>
          </p:nvPr>
        </p:nvSpPr>
        <p:spPr>
          <a:xfrm>
            <a:off x="6096031" y="2818566"/>
            <a:ext cx="2026800" cy="2026800"/>
          </a:xfrm>
        </p:spPr>
        <p:txBody>
          <a:bodyPr/>
          <a:lstStyle/>
          <a:p>
            <a:endParaRPr lang="id-ID"/>
          </a:p>
        </p:txBody>
      </p:sp>
      <p:sp>
        <p:nvSpPr>
          <p:cNvPr id="27" name="Picture Placeholder 3"/>
          <p:cNvSpPr>
            <a:spLocks noGrp="1"/>
          </p:cNvSpPr>
          <p:nvPr>
            <p:ph type="pic" sz="quarter" idx="24"/>
          </p:nvPr>
        </p:nvSpPr>
        <p:spPr>
          <a:xfrm>
            <a:off x="8126801" y="4838040"/>
            <a:ext cx="2026800" cy="2026800"/>
          </a:xfrm>
        </p:spPr>
        <p:txBody>
          <a:bodyPr/>
          <a:lstStyle/>
          <a:p>
            <a:endParaRPr lang="id-ID"/>
          </a:p>
        </p:txBody>
      </p:sp>
      <p:sp>
        <p:nvSpPr>
          <p:cNvPr id="28" name="Picture Placeholder 3"/>
          <p:cNvSpPr>
            <a:spLocks noGrp="1"/>
          </p:cNvSpPr>
          <p:nvPr>
            <p:ph type="pic" sz="quarter" idx="26"/>
          </p:nvPr>
        </p:nvSpPr>
        <p:spPr>
          <a:xfrm>
            <a:off x="10159097" y="2818566"/>
            <a:ext cx="2026800" cy="2026800"/>
          </a:xfrm>
        </p:spPr>
        <p:txBody>
          <a:bodyPr/>
          <a:lstStyle/>
          <a:p>
            <a:endParaRPr lang="id-ID"/>
          </a:p>
        </p:txBody>
      </p:sp>
      <p:sp>
        <p:nvSpPr>
          <p:cNvPr id="29" name="Picture Placeholder 3"/>
          <p:cNvSpPr>
            <a:spLocks noGrp="1"/>
          </p:cNvSpPr>
          <p:nvPr>
            <p:ph type="pic" sz="quarter" idx="27"/>
          </p:nvPr>
        </p:nvSpPr>
        <p:spPr>
          <a:xfrm>
            <a:off x="2034125" y="4838040"/>
            <a:ext cx="2026800" cy="2026800"/>
          </a:xfrm>
        </p:spPr>
        <p:txBody>
          <a:bodyPr/>
          <a:lstStyle/>
          <a:p>
            <a:endParaRPr lang="id-ID"/>
          </a:p>
        </p:txBody>
      </p:sp>
      <p:sp>
        <p:nvSpPr>
          <p:cNvPr id="30" name="Picture Placeholder 3"/>
          <p:cNvSpPr>
            <a:spLocks noGrp="1"/>
          </p:cNvSpPr>
          <p:nvPr>
            <p:ph type="pic" sz="quarter" idx="28"/>
          </p:nvPr>
        </p:nvSpPr>
        <p:spPr>
          <a:xfrm>
            <a:off x="4069649" y="2818566"/>
            <a:ext cx="2026800" cy="2026800"/>
          </a:xfrm>
        </p:spPr>
        <p:txBody>
          <a:bodyPr/>
          <a:lstStyle/>
          <a:p>
            <a:endParaRPr lang="id-ID"/>
          </a:p>
        </p:txBody>
      </p:sp>
      <p:sp>
        <p:nvSpPr>
          <p:cNvPr id="31" name="Picture Placeholder 3"/>
          <p:cNvSpPr>
            <a:spLocks noGrp="1"/>
          </p:cNvSpPr>
          <p:nvPr>
            <p:ph type="pic" sz="quarter" idx="29"/>
          </p:nvPr>
        </p:nvSpPr>
        <p:spPr>
          <a:xfrm>
            <a:off x="6096031" y="4838040"/>
            <a:ext cx="2026800" cy="2026800"/>
          </a:xfrm>
        </p:spPr>
        <p:txBody>
          <a:bodyPr/>
          <a:lstStyle/>
          <a:p>
            <a:endParaRPr lang="id-ID"/>
          </a:p>
        </p:txBody>
      </p:sp>
      <p:sp>
        <p:nvSpPr>
          <p:cNvPr id="32" name="Picture Placeholder 3"/>
          <p:cNvSpPr>
            <a:spLocks noGrp="1"/>
          </p:cNvSpPr>
          <p:nvPr>
            <p:ph type="pic" sz="quarter" idx="30"/>
          </p:nvPr>
        </p:nvSpPr>
        <p:spPr>
          <a:xfrm>
            <a:off x="8126801" y="2818566"/>
            <a:ext cx="2026800" cy="2026800"/>
          </a:xfrm>
        </p:spPr>
        <p:txBody>
          <a:bodyPr/>
          <a:lstStyle/>
          <a:p>
            <a:endParaRPr lang="id-ID"/>
          </a:p>
        </p:txBody>
      </p:sp>
      <p:sp>
        <p:nvSpPr>
          <p:cNvPr id="33" name="Picture Placeholder 3"/>
          <p:cNvSpPr>
            <a:spLocks noGrp="1"/>
          </p:cNvSpPr>
          <p:nvPr>
            <p:ph type="pic" sz="quarter" idx="31"/>
          </p:nvPr>
        </p:nvSpPr>
        <p:spPr>
          <a:xfrm>
            <a:off x="10159097" y="4838040"/>
            <a:ext cx="2026800" cy="2026800"/>
          </a:xfrm>
        </p:spPr>
        <p:txBody>
          <a:bodyPr/>
          <a:lstStyle/>
          <a:p>
            <a:endParaRPr lang="id-ID"/>
          </a:p>
        </p:txBody>
      </p:sp>
      <p:sp>
        <p:nvSpPr>
          <p:cNvPr id="34" name="Picture Placeholder 3"/>
          <p:cNvSpPr>
            <a:spLocks noGrp="1"/>
          </p:cNvSpPr>
          <p:nvPr>
            <p:ph type="pic" sz="quarter" idx="32"/>
          </p:nvPr>
        </p:nvSpPr>
        <p:spPr>
          <a:xfrm>
            <a:off x="-2735" y="2818566"/>
            <a:ext cx="2026800" cy="2026800"/>
          </a:xfrm>
        </p:spPr>
        <p:txBody>
          <a:bodyPr/>
          <a:lstStyle/>
          <a:p>
            <a:endParaRPr lang="id-ID"/>
          </a:p>
        </p:txBody>
      </p:sp>
    </p:spTree>
    <p:extLst>
      <p:ext uri="{BB962C8B-B14F-4D97-AF65-F5344CB8AC3E}">
        <p14:creationId xmlns:p14="http://schemas.microsoft.com/office/powerpoint/2010/main" val="121884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5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9" name="Picture Placeholder 3"/>
          <p:cNvSpPr>
            <a:spLocks noGrp="1"/>
          </p:cNvSpPr>
          <p:nvPr>
            <p:ph type="pic" sz="quarter" idx="14"/>
          </p:nvPr>
        </p:nvSpPr>
        <p:spPr>
          <a:xfrm>
            <a:off x="7292724" y="3037506"/>
            <a:ext cx="1188000" cy="1188000"/>
          </a:xfrm>
        </p:spPr>
        <p:txBody>
          <a:bodyPr>
            <a:normAutofit/>
          </a:bodyPr>
          <a:lstStyle>
            <a:lvl1pPr>
              <a:defRPr sz="1200"/>
            </a:lvl1pPr>
          </a:lstStyle>
          <a:p>
            <a:endParaRPr lang="id-ID"/>
          </a:p>
        </p:txBody>
      </p:sp>
      <p:sp>
        <p:nvSpPr>
          <p:cNvPr id="20" name="Picture Placeholder 3"/>
          <p:cNvSpPr>
            <a:spLocks noGrp="1"/>
          </p:cNvSpPr>
          <p:nvPr>
            <p:ph type="pic" sz="quarter" idx="15"/>
          </p:nvPr>
        </p:nvSpPr>
        <p:spPr>
          <a:xfrm>
            <a:off x="1303593" y="1843206"/>
            <a:ext cx="1188000" cy="1188000"/>
          </a:xfrm>
        </p:spPr>
        <p:txBody>
          <a:bodyPr>
            <a:normAutofit/>
          </a:bodyPr>
          <a:lstStyle>
            <a:lvl1pPr>
              <a:defRPr sz="1200"/>
            </a:lvl1pPr>
          </a:lstStyle>
          <a:p>
            <a:endParaRPr lang="id-ID"/>
          </a:p>
        </p:txBody>
      </p:sp>
      <p:sp>
        <p:nvSpPr>
          <p:cNvPr id="23" name="Picture Placeholder 3"/>
          <p:cNvSpPr>
            <a:spLocks noGrp="1"/>
          </p:cNvSpPr>
          <p:nvPr>
            <p:ph type="pic" sz="quarter" idx="18"/>
          </p:nvPr>
        </p:nvSpPr>
        <p:spPr>
          <a:xfrm>
            <a:off x="2500917" y="3037506"/>
            <a:ext cx="1188000" cy="1188000"/>
          </a:xfrm>
        </p:spPr>
        <p:txBody>
          <a:bodyPr>
            <a:normAutofit/>
          </a:bodyPr>
          <a:lstStyle>
            <a:lvl1pPr>
              <a:defRPr sz="1200"/>
            </a:lvl1pPr>
          </a:lstStyle>
          <a:p>
            <a:endParaRPr lang="id-ID"/>
          </a:p>
        </p:txBody>
      </p:sp>
      <p:sp>
        <p:nvSpPr>
          <p:cNvPr id="26" name="Picture Placeholder 3"/>
          <p:cNvSpPr>
            <a:spLocks noGrp="1"/>
          </p:cNvSpPr>
          <p:nvPr>
            <p:ph type="pic" sz="quarter" idx="20"/>
          </p:nvPr>
        </p:nvSpPr>
        <p:spPr>
          <a:xfrm>
            <a:off x="3696719" y="1843206"/>
            <a:ext cx="1188000" cy="1188000"/>
          </a:xfrm>
        </p:spPr>
        <p:txBody>
          <a:bodyPr>
            <a:normAutofit/>
          </a:bodyPr>
          <a:lstStyle>
            <a:lvl1pPr>
              <a:defRPr sz="1200"/>
            </a:lvl1pPr>
          </a:lstStyle>
          <a:p>
            <a:endParaRPr lang="id-ID"/>
          </a:p>
        </p:txBody>
      </p:sp>
      <p:sp>
        <p:nvSpPr>
          <p:cNvPr id="27" name="Picture Placeholder 3"/>
          <p:cNvSpPr>
            <a:spLocks noGrp="1"/>
          </p:cNvSpPr>
          <p:nvPr>
            <p:ph type="pic" sz="quarter" idx="24"/>
          </p:nvPr>
        </p:nvSpPr>
        <p:spPr>
          <a:xfrm>
            <a:off x="4896911" y="3037506"/>
            <a:ext cx="1188000" cy="1188000"/>
          </a:xfrm>
        </p:spPr>
        <p:txBody>
          <a:bodyPr>
            <a:normAutofit/>
          </a:bodyPr>
          <a:lstStyle>
            <a:lvl1pPr>
              <a:defRPr sz="1200"/>
            </a:lvl1pPr>
          </a:lstStyle>
          <a:p>
            <a:endParaRPr lang="id-ID"/>
          </a:p>
        </p:txBody>
      </p:sp>
      <p:sp>
        <p:nvSpPr>
          <p:cNvPr id="28" name="Picture Placeholder 3"/>
          <p:cNvSpPr>
            <a:spLocks noGrp="1"/>
          </p:cNvSpPr>
          <p:nvPr>
            <p:ph type="pic" sz="quarter" idx="26"/>
          </p:nvPr>
        </p:nvSpPr>
        <p:spPr>
          <a:xfrm>
            <a:off x="6098628" y="1843206"/>
            <a:ext cx="1188000" cy="1188000"/>
          </a:xfrm>
        </p:spPr>
        <p:txBody>
          <a:bodyPr>
            <a:normAutofit/>
          </a:bodyPr>
          <a:lstStyle>
            <a:lvl1pPr>
              <a:defRPr sz="1200"/>
            </a:lvl1pPr>
          </a:lstStyle>
          <a:p>
            <a:endParaRPr lang="id-ID"/>
          </a:p>
        </p:txBody>
      </p:sp>
      <p:sp>
        <p:nvSpPr>
          <p:cNvPr id="29" name="Picture Placeholder 3"/>
          <p:cNvSpPr>
            <a:spLocks noGrp="1"/>
          </p:cNvSpPr>
          <p:nvPr>
            <p:ph type="pic" sz="quarter" idx="27"/>
          </p:nvPr>
        </p:nvSpPr>
        <p:spPr>
          <a:xfrm>
            <a:off x="1303593" y="3037506"/>
            <a:ext cx="1188000" cy="1188000"/>
          </a:xfrm>
        </p:spPr>
        <p:txBody>
          <a:bodyPr>
            <a:normAutofit/>
          </a:bodyPr>
          <a:lstStyle>
            <a:lvl1pPr>
              <a:defRPr sz="1200"/>
            </a:lvl1pPr>
          </a:lstStyle>
          <a:p>
            <a:endParaRPr lang="id-ID"/>
          </a:p>
        </p:txBody>
      </p:sp>
      <p:sp>
        <p:nvSpPr>
          <p:cNvPr id="30" name="Picture Placeholder 3"/>
          <p:cNvSpPr>
            <a:spLocks noGrp="1"/>
          </p:cNvSpPr>
          <p:nvPr>
            <p:ph type="pic" sz="quarter" idx="28"/>
          </p:nvPr>
        </p:nvSpPr>
        <p:spPr>
          <a:xfrm>
            <a:off x="2500917" y="1843206"/>
            <a:ext cx="1188000" cy="1188000"/>
          </a:xfrm>
        </p:spPr>
        <p:txBody>
          <a:bodyPr>
            <a:normAutofit/>
          </a:bodyPr>
          <a:lstStyle>
            <a:lvl1pPr>
              <a:defRPr sz="1200"/>
            </a:lvl1pPr>
          </a:lstStyle>
          <a:p>
            <a:endParaRPr lang="id-ID"/>
          </a:p>
        </p:txBody>
      </p:sp>
      <p:sp>
        <p:nvSpPr>
          <p:cNvPr id="31" name="Picture Placeholder 3"/>
          <p:cNvSpPr>
            <a:spLocks noGrp="1"/>
          </p:cNvSpPr>
          <p:nvPr>
            <p:ph type="pic" sz="quarter" idx="29"/>
          </p:nvPr>
        </p:nvSpPr>
        <p:spPr>
          <a:xfrm>
            <a:off x="3696719" y="3037506"/>
            <a:ext cx="1188000" cy="1188000"/>
          </a:xfrm>
        </p:spPr>
        <p:txBody>
          <a:bodyPr>
            <a:normAutofit/>
          </a:bodyPr>
          <a:lstStyle>
            <a:lvl1pPr>
              <a:defRPr sz="1200"/>
            </a:lvl1pPr>
          </a:lstStyle>
          <a:p>
            <a:endParaRPr lang="id-ID"/>
          </a:p>
        </p:txBody>
      </p:sp>
      <p:sp>
        <p:nvSpPr>
          <p:cNvPr id="32" name="Picture Placeholder 3"/>
          <p:cNvSpPr>
            <a:spLocks noGrp="1"/>
          </p:cNvSpPr>
          <p:nvPr>
            <p:ph type="pic" sz="quarter" idx="30"/>
          </p:nvPr>
        </p:nvSpPr>
        <p:spPr>
          <a:xfrm>
            <a:off x="4896911" y="1843206"/>
            <a:ext cx="1188000" cy="1188000"/>
          </a:xfrm>
        </p:spPr>
        <p:txBody>
          <a:bodyPr>
            <a:normAutofit/>
          </a:bodyPr>
          <a:lstStyle>
            <a:lvl1pPr>
              <a:defRPr sz="1200"/>
            </a:lvl1pPr>
          </a:lstStyle>
          <a:p>
            <a:endParaRPr lang="id-ID"/>
          </a:p>
        </p:txBody>
      </p:sp>
      <p:sp>
        <p:nvSpPr>
          <p:cNvPr id="33" name="Picture Placeholder 3"/>
          <p:cNvSpPr>
            <a:spLocks noGrp="1"/>
          </p:cNvSpPr>
          <p:nvPr>
            <p:ph type="pic" sz="quarter" idx="31"/>
          </p:nvPr>
        </p:nvSpPr>
        <p:spPr>
          <a:xfrm>
            <a:off x="6098628" y="3037506"/>
            <a:ext cx="1188000" cy="1188000"/>
          </a:xfrm>
        </p:spPr>
        <p:txBody>
          <a:bodyPr>
            <a:normAutofit/>
          </a:bodyPr>
          <a:lstStyle>
            <a:lvl1pPr>
              <a:defRPr sz="1200"/>
            </a:lvl1pPr>
          </a:lstStyle>
          <a:p>
            <a:endParaRPr lang="id-ID"/>
          </a:p>
        </p:txBody>
      </p:sp>
      <p:sp>
        <p:nvSpPr>
          <p:cNvPr id="34" name="Picture Placeholder 3"/>
          <p:cNvSpPr>
            <a:spLocks noGrp="1"/>
          </p:cNvSpPr>
          <p:nvPr>
            <p:ph type="pic" sz="quarter" idx="32"/>
          </p:nvPr>
        </p:nvSpPr>
        <p:spPr>
          <a:xfrm>
            <a:off x="7292724" y="1843206"/>
            <a:ext cx="1188000" cy="1188000"/>
          </a:xfrm>
        </p:spPr>
        <p:txBody>
          <a:bodyPr>
            <a:normAutofit/>
          </a:bodyPr>
          <a:lstStyle>
            <a:lvl1pPr>
              <a:defRPr sz="1200"/>
            </a:lvl1pPr>
          </a:lstStyle>
          <a:p>
            <a:endParaRPr lang="id-ID"/>
          </a:p>
        </p:txBody>
      </p:sp>
      <p:sp>
        <p:nvSpPr>
          <p:cNvPr id="21" name="Picture Placeholder 3"/>
          <p:cNvSpPr>
            <a:spLocks noGrp="1"/>
          </p:cNvSpPr>
          <p:nvPr>
            <p:ph type="pic" sz="quarter" idx="33"/>
          </p:nvPr>
        </p:nvSpPr>
        <p:spPr>
          <a:xfrm>
            <a:off x="9679257" y="3037506"/>
            <a:ext cx="1188000" cy="1188000"/>
          </a:xfrm>
        </p:spPr>
        <p:txBody>
          <a:bodyPr>
            <a:normAutofit/>
          </a:bodyPr>
          <a:lstStyle>
            <a:lvl1pPr>
              <a:defRPr sz="1200"/>
            </a:lvl1pPr>
          </a:lstStyle>
          <a:p>
            <a:endParaRPr lang="id-ID"/>
          </a:p>
        </p:txBody>
      </p:sp>
      <p:sp>
        <p:nvSpPr>
          <p:cNvPr id="22" name="Picture Placeholder 3"/>
          <p:cNvSpPr>
            <a:spLocks noGrp="1"/>
          </p:cNvSpPr>
          <p:nvPr>
            <p:ph type="pic" sz="quarter" idx="34"/>
          </p:nvPr>
        </p:nvSpPr>
        <p:spPr>
          <a:xfrm>
            <a:off x="8485161" y="1843206"/>
            <a:ext cx="1188000" cy="1188000"/>
          </a:xfrm>
        </p:spPr>
        <p:txBody>
          <a:bodyPr>
            <a:normAutofit/>
          </a:bodyPr>
          <a:lstStyle>
            <a:lvl1pPr>
              <a:defRPr sz="1200"/>
            </a:lvl1pPr>
          </a:lstStyle>
          <a:p>
            <a:endParaRPr lang="id-ID"/>
          </a:p>
        </p:txBody>
      </p:sp>
      <p:sp>
        <p:nvSpPr>
          <p:cNvPr id="24" name="Picture Placeholder 3"/>
          <p:cNvSpPr>
            <a:spLocks noGrp="1"/>
          </p:cNvSpPr>
          <p:nvPr>
            <p:ph type="pic" sz="quarter" idx="35"/>
          </p:nvPr>
        </p:nvSpPr>
        <p:spPr>
          <a:xfrm>
            <a:off x="8485161" y="3037506"/>
            <a:ext cx="1188000" cy="1188000"/>
          </a:xfrm>
        </p:spPr>
        <p:txBody>
          <a:bodyPr>
            <a:normAutofit/>
          </a:bodyPr>
          <a:lstStyle>
            <a:lvl1pPr>
              <a:defRPr sz="1200"/>
            </a:lvl1pPr>
          </a:lstStyle>
          <a:p>
            <a:endParaRPr lang="id-ID"/>
          </a:p>
        </p:txBody>
      </p:sp>
      <p:sp>
        <p:nvSpPr>
          <p:cNvPr id="25" name="Picture Placeholder 3"/>
          <p:cNvSpPr>
            <a:spLocks noGrp="1"/>
          </p:cNvSpPr>
          <p:nvPr>
            <p:ph type="pic" sz="quarter" idx="36"/>
          </p:nvPr>
        </p:nvSpPr>
        <p:spPr>
          <a:xfrm>
            <a:off x="9679257" y="1843206"/>
            <a:ext cx="1188000" cy="1188000"/>
          </a:xfrm>
        </p:spPr>
        <p:txBody>
          <a:bodyPr>
            <a:normAutofit/>
          </a:bodyPr>
          <a:lstStyle>
            <a:lvl1pPr>
              <a:defRPr sz="1200"/>
            </a:lvl1pPr>
          </a:lstStyle>
          <a:p>
            <a:endParaRPr lang="id-ID"/>
          </a:p>
        </p:txBody>
      </p:sp>
    </p:spTree>
    <p:extLst>
      <p:ext uri="{BB962C8B-B14F-4D97-AF65-F5344CB8AC3E}">
        <p14:creationId xmlns:p14="http://schemas.microsoft.com/office/powerpoint/2010/main" val="130346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56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6" name="Picture Placeholder 3"/>
          <p:cNvSpPr>
            <a:spLocks noGrp="1"/>
          </p:cNvSpPr>
          <p:nvPr>
            <p:ph type="pic" sz="quarter" idx="15"/>
          </p:nvPr>
        </p:nvSpPr>
        <p:spPr>
          <a:xfrm>
            <a:off x="838201" y="1644679"/>
            <a:ext cx="1188000" cy="1188000"/>
          </a:xfrm>
        </p:spPr>
        <p:txBody>
          <a:bodyPr>
            <a:normAutofit/>
          </a:bodyPr>
          <a:lstStyle>
            <a:lvl1pPr>
              <a:defRPr sz="1200"/>
            </a:lvl1pPr>
          </a:lstStyle>
          <a:p>
            <a:endParaRPr lang="id-ID"/>
          </a:p>
        </p:txBody>
      </p:sp>
      <p:sp>
        <p:nvSpPr>
          <p:cNvPr id="37" name="Picture Placeholder 3"/>
          <p:cNvSpPr>
            <a:spLocks noGrp="1"/>
          </p:cNvSpPr>
          <p:nvPr>
            <p:ph type="pic" sz="quarter" idx="18"/>
          </p:nvPr>
        </p:nvSpPr>
        <p:spPr>
          <a:xfrm>
            <a:off x="2035524" y="2838979"/>
            <a:ext cx="1188000" cy="1188000"/>
          </a:xfrm>
        </p:spPr>
        <p:txBody>
          <a:bodyPr>
            <a:normAutofit/>
          </a:bodyPr>
          <a:lstStyle>
            <a:lvl1pPr>
              <a:defRPr sz="1200"/>
            </a:lvl1pPr>
          </a:lstStyle>
          <a:p>
            <a:endParaRPr lang="id-ID"/>
          </a:p>
        </p:txBody>
      </p:sp>
      <p:sp>
        <p:nvSpPr>
          <p:cNvPr id="38" name="Picture Placeholder 3"/>
          <p:cNvSpPr>
            <a:spLocks noGrp="1"/>
          </p:cNvSpPr>
          <p:nvPr>
            <p:ph type="pic" sz="quarter" idx="20"/>
          </p:nvPr>
        </p:nvSpPr>
        <p:spPr>
          <a:xfrm>
            <a:off x="3231327" y="1644679"/>
            <a:ext cx="1188000" cy="1188000"/>
          </a:xfrm>
        </p:spPr>
        <p:txBody>
          <a:bodyPr>
            <a:normAutofit/>
          </a:bodyPr>
          <a:lstStyle>
            <a:lvl1pPr>
              <a:defRPr sz="1200"/>
            </a:lvl1pPr>
          </a:lstStyle>
          <a:p>
            <a:endParaRPr lang="id-ID"/>
          </a:p>
        </p:txBody>
      </p:sp>
      <p:sp>
        <p:nvSpPr>
          <p:cNvPr id="39" name="Picture Placeholder 3"/>
          <p:cNvSpPr>
            <a:spLocks noGrp="1"/>
          </p:cNvSpPr>
          <p:nvPr>
            <p:ph type="pic" sz="quarter" idx="24"/>
          </p:nvPr>
        </p:nvSpPr>
        <p:spPr>
          <a:xfrm>
            <a:off x="4431519" y="2838979"/>
            <a:ext cx="1188000" cy="1188000"/>
          </a:xfrm>
        </p:spPr>
        <p:txBody>
          <a:bodyPr>
            <a:normAutofit/>
          </a:bodyPr>
          <a:lstStyle>
            <a:lvl1pPr>
              <a:defRPr sz="1200"/>
            </a:lvl1pPr>
          </a:lstStyle>
          <a:p>
            <a:endParaRPr lang="id-ID"/>
          </a:p>
        </p:txBody>
      </p:sp>
      <p:sp>
        <p:nvSpPr>
          <p:cNvPr id="40" name="Picture Placeholder 3"/>
          <p:cNvSpPr>
            <a:spLocks noGrp="1"/>
          </p:cNvSpPr>
          <p:nvPr>
            <p:ph type="pic" sz="quarter" idx="27"/>
          </p:nvPr>
        </p:nvSpPr>
        <p:spPr>
          <a:xfrm>
            <a:off x="838201" y="2838979"/>
            <a:ext cx="1188000" cy="1188000"/>
          </a:xfrm>
        </p:spPr>
        <p:txBody>
          <a:bodyPr>
            <a:normAutofit/>
          </a:bodyPr>
          <a:lstStyle>
            <a:lvl1pPr>
              <a:defRPr sz="1200"/>
            </a:lvl1pPr>
          </a:lstStyle>
          <a:p>
            <a:endParaRPr lang="id-ID"/>
          </a:p>
        </p:txBody>
      </p:sp>
      <p:sp>
        <p:nvSpPr>
          <p:cNvPr id="41" name="Picture Placeholder 3"/>
          <p:cNvSpPr>
            <a:spLocks noGrp="1"/>
          </p:cNvSpPr>
          <p:nvPr>
            <p:ph type="pic" sz="quarter" idx="28"/>
          </p:nvPr>
        </p:nvSpPr>
        <p:spPr>
          <a:xfrm>
            <a:off x="2035524" y="1644679"/>
            <a:ext cx="1188000" cy="1188000"/>
          </a:xfrm>
        </p:spPr>
        <p:txBody>
          <a:bodyPr>
            <a:normAutofit/>
          </a:bodyPr>
          <a:lstStyle>
            <a:lvl1pPr>
              <a:defRPr sz="1200"/>
            </a:lvl1pPr>
          </a:lstStyle>
          <a:p>
            <a:endParaRPr lang="id-ID"/>
          </a:p>
        </p:txBody>
      </p:sp>
      <p:sp>
        <p:nvSpPr>
          <p:cNvPr id="42" name="Picture Placeholder 3"/>
          <p:cNvSpPr>
            <a:spLocks noGrp="1"/>
          </p:cNvSpPr>
          <p:nvPr>
            <p:ph type="pic" sz="quarter" idx="29"/>
          </p:nvPr>
        </p:nvSpPr>
        <p:spPr>
          <a:xfrm>
            <a:off x="3231327" y="2838979"/>
            <a:ext cx="1188000" cy="1188000"/>
          </a:xfrm>
        </p:spPr>
        <p:txBody>
          <a:bodyPr>
            <a:normAutofit/>
          </a:bodyPr>
          <a:lstStyle>
            <a:lvl1pPr>
              <a:defRPr sz="1200"/>
            </a:lvl1pPr>
          </a:lstStyle>
          <a:p>
            <a:endParaRPr lang="id-ID"/>
          </a:p>
        </p:txBody>
      </p:sp>
      <p:sp>
        <p:nvSpPr>
          <p:cNvPr id="43" name="Picture Placeholder 3"/>
          <p:cNvSpPr>
            <a:spLocks noGrp="1"/>
          </p:cNvSpPr>
          <p:nvPr>
            <p:ph type="pic" sz="quarter" idx="30"/>
          </p:nvPr>
        </p:nvSpPr>
        <p:spPr>
          <a:xfrm>
            <a:off x="4431519" y="1644679"/>
            <a:ext cx="1188000" cy="1188000"/>
          </a:xfrm>
        </p:spPr>
        <p:txBody>
          <a:bodyPr>
            <a:normAutofit/>
          </a:bodyPr>
          <a:lstStyle>
            <a:lvl1pPr>
              <a:defRPr sz="1200"/>
            </a:lvl1pPr>
          </a:lstStyle>
          <a:p>
            <a:endParaRPr lang="id-ID"/>
          </a:p>
        </p:txBody>
      </p:sp>
      <p:sp>
        <p:nvSpPr>
          <p:cNvPr id="44" name="Picture Placeholder 3"/>
          <p:cNvSpPr>
            <a:spLocks noGrp="1"/>
          </p:cNvSpPr>
          <p:nvPr>
            <p:ph type="pic" sz="quarter" idx="31"/>
          </p:nvPr>
        </p:nvSpPr>
        <p:spPr>
          <a:xfrm>
            <a:off x="838201" y="4026979"/>
            <a:ext cx="1188000" cy="1188000"/>
          </a:xfrm>
        </p:spPr>
        <p:txBody>
          <a:bodyPr>
            <a:normAutofit/>
          </a:bodyPr>
          <a:lstStyle>
            <a:lvl1pPr>
              <a:defRPr sz="1200"/>
            </a:lvl1pPr>
          </a:lstStyle>
          <a:p>
            <a:endParaRPr lang="id-ID"/>
          </a:p>
        </p:txBody>
      </p:sp>
      <p:sp>
        <p:nvSpPr>
          <p:cNvPr id="45" name="Picture Placeholder 3"/>
          <p:cNvSpPr>
            <a:spLocks noGrp="1"/>
          </p:cNvSpPr>
          <p:nvPr>
            <p:ph type="pic" sz="quarter" idx="32"/>
          </p:nvPr>
        </p:nvSpPr>
        <p:spPr>
          <a:xfrm>
            <a:off x="2035524" y="5221279"/>
            <a:ext cx="1188000" cy="1188000"/>
          </a:xfrm>
        </p:spPr>
        <p:txBody>
          <a:bodyPr>
            <a:normAutofit/>
          </a:bodyPr>
          <a:lstStyle>
            <a:lvl1pPr>
              <a:defRPr sz="1200"/>
            </a:lvl1pPr>
          </a:lstStyle>
          <a:p>
            <a:endParaRPr lang="id-ID"/>
          </a:p>
        </p:txBody>
      </p:sp>
      <p:sp>
        <p:nvSpPr>
          <p:cNvPr id="46" name="Picture Placeholder 3"/>
          <p:cNvSpPr>
            <a:spLocks noGrp="1"/>
          </p:cNvSpPr>
          <p:nvPr>
            <p:ph type="pic" sz="quarter" idx="33"/>
          </p:nvPr>
        </p:nvSpPr>
        <p:spPr>
          <a:xfrm>
            <a:off x="3231327" y="4026979"/>
            <a:ext cx="1188000" cy="1188000"/>
          </a:xfrm>
        </p:spPr>
        <p:txBody>
          <a:bodyPr>
            <a:normAutofit/>
          </a:bodyPr>
          <a:lstStyle>
            <a:lvl1pPr>
              <a:defRPr sz="1200"/>
            </a:lvl1pPr>
          </a:lstStyle>
          <a:p>
            <a:endParaRPr lang="id-ID"/>
          </a:p>
        </p:txBody>
      </p:sp>
      <p:sp>
        <p:nvSpPr>
          <p:cNvPr id="47" name="Picture Placeholder 3"/>
          <p:cNvSpPr>
            <a:spLocks noGrp="1"/>
          </p:cNvSpPr>
          <p:nvPr>
            <p:ph type="pic" sz="quarter" idx="34"/>
          </p:nvPr>
        </p:nvSpPr>
        <p:spPr>
          <a:xfrm>
            <a:off x="4431519" y="5221279"/>
            <a:ext cx="1188000" cy="1188000"/>
          </a:xfrm>
        </p:spPr>
        <p:txBody>
          <a:bodyPr>
            <a:normAutofit/>
          </a:bodyPr>
          <a:lstStyle>
            <a:lvl1pPr>
              <a:defRPr sz="1200"/>
            </a:lvl1pPr>
          </a:lstStyle>
          <a:p>
            <a:endParaRPr lang="id-ID"/>
          </a:p>
        </p:txBody>
      </p:sp>
      <p:sp>
        <p:nvSpPr>
          <p:cNvPr id="48" name="Picture Placeholder 3"/>
          <p:cNvSpPr>
            <a:spLocks noGrp="1"/>
          </p:cNvSpPr>
          <p:nvPr>
            <p:ph type="pic" sz="quarter" idx="35"/>
          </p:nvPr>
        </p:nvSpPr>
        <p:spPr>
          <a:xfrm>
            <a:off x="838201" y="5221279"/>
            <a:ext cx="1188000" cy="1188000"/>
          </a:xfrm>
        </p:spPr>
        <p:txBody>
          <a:bodyPr>
            <a:normAutofit/>
          </a:bodyPr>
          <a:lstStyle>
            <a:lvl1pPr>
              <a:defRPr sz="1200"/>
            </a:lvl1pPr>
          </a:lstStyle>
          <a:p>
            <a:endParaRPr lang="id-ID"/>
          </a:p>
        </p:txBody>
      </p:sp>
      <p:sp>
        <p:nvSpPr>
          <p:cNvPr id="49" name="Picture Placeholder 3"/>
          <p:cNvSpPr>
            <a:spLocks noGrp="1"/>
          </p:cNvSpPr>
          <p:nvPr>
            <p:ph type="pic" sz="quarter" idx="36"/>
          </p:nvPr>
        </p:nvSpPr>
        <p:spPr>
          <a:xfrm>
            <a:off x="2035524" y="4026979"/>
            <a:ext cx="1188000" cy="1188000"/>
          </a:xfrm>
        </p:spPr>
        <p:txBody>
          <a:bodyPr>
            <a:normAutofit/>
          </a:bodyPr>
          <a:lstStyle>
            <a:lvl1pPr>
              <a:defRPr sz="1200"/>
            </a:lvl1pPr>
          </a:lstStyle>
          <a:p>
            <a:endParaRPr lang="id-ID"/>
          </a:p>
        </p:txBody>
      </p:sp>
      <p:sp>
        <p:nvSpPr>
          <p:cNvPr id="50" name="Picture Placeholder 3"/>
          <p:cNvSpPr>
            <a:spLocks noGrp="1"/>
          </p:cNvSpPr>
          <p:nvPr>
            <p:ph type="pic" sz="quarter" idx="37"/>
          </p:nvPr>
        </p:nvSpPr>
        <p:spPr>
          <a:xfrm>
            <a:off x="3231327" y="5221279"/>
            <a:ext cx="1188000" cy="1188000"/>
          </a:xfrm>
        </p:spPr>
        <p:txBody>
          <a:bodyPr>
            <a:normAutofit/>
          </a:bodyPr>
          <a:lstStyle>
            <a:lvl1pPr>
              <a:defRPr sz="1200"/>
            </a:lvl1pPr>
          </a:lstStyle>
          <a:p>
            <a:endParaRPr lang="id-ID"/>
          </a:p>
        </p:txBody>
      </p:sp>
      <p:sp>
        <p:nvSpPr>
          <p:cNvPr id="51" name="Picture Placeholder 3"/>
          <p:cNvSpPr>
            <a:spLocks noGrp="1"/>
          </p:cNvSpPr>
          <p:nvPr>
            <p:ph type="pic" sz="quarter" idx="38"/>
          </p:nvPr>
        </p:nvSpPr>
        <p:spPr>
          <a:xfrm>
            <a:off x="4431519" y="4026979"/>
            <a:ext cx="1188000" cy="1188000"/>
          </a:xfrm>
        </p:spPr>
        <p:txBody>
          <a:bodyPr>
            <a:normAutofit/>
          </a:bodyPr>
          <a:lstStyle>
            <a:lvl1pPr>
              <a:defRPr sz="1200"/>
            </a:lvl1pPr>
          </a:lstStyle>
          <a:p>
            <a:endParaRPr lang="id-ID"/>
          </a:p>
        </p:txBody>
      </p:sp>
    </p:spTree>
    <p:extLst>
      <p:ext uri="{BB962C8B-B14F-4D97-AF65-F5344CB8AC3E}">
        <p14:creationId xmlns:p14="http://schemas.microsoft.com/office/powerpoint/2010/main" val="312650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59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6" name="Picture Placeholder 3"/>
          <p:cNvSpPr>
            <a:spLocks noGrp="1"/>
          </p:cNvSpPr>
          <p:nvPr>
            <p:ph type="pic" sz="quarter" idx="15"/>
          </p:nvPr>
        </p:nvSpPr>
        <p:spPr>
          <a:xfrm>
            <a:off x="838200" y="4083848"/>
            <a:ext cx="2393125" cy="2393125"/>
          </a:xfrm>
        </p:spPr>
        <p:txBody>
          <a:bodyPr>
            <a:normAutofit/>
          </a:bodyPr>
          <a:lstStyle>
            <a:lvl1pPr>
              <a:defRPr sz="1200"/>
            </a:lvl1pPr>
          </a:lstStyle>
          <a:p>
            <a:endParaRPr lang="id-ID"/>
          </a:p>
        </p:txBody>
      </p:sp>
      <p:sp>
        <p:nvSpPr>
          <p:cNvPr id="37" name="Picture Placeholder 3"/>
          <p:cNvSpPr>
            <a:spLocks noGrp="1"/>
          </p:cNvSpPr>
          <p:nvPr>
            <p:ph type="pic" sz="quarter" idx="18"/>
          </p:nvPr>
        </p:nvSpPr>
        <p:spPr>
          <a:xfrm>
            <a:off x="2093401" y="2838979"/>
            <a:ext cx="1116000" cy="1116000"/>
          </a:xfrm>
        </p:spPr>
        <p:txBody>
          <a:bodyPr>
            <a:normAutofit/>
          </a:bodyPr>
          <a:lstStyle>
            <a:lvl1pPr>
              <a:defRPr sz="1200"/>
            </a:lvl1pPr>
          </a:lstStyle>
          <a:p>
            <a:endParaRPr lang="id-ID"/>
          </a:p>
        </p:txBody>
      </p:sp>
      <p:sp>
        <p:nvSpPr>
          <p:cNvPr id="38" name="Picture Placeholder 3"/>
          <p:cNvSpPr>
            <a:spLocks noGrp="1"/>
          </p:cNvSpPr>
          <p:nvPr>
            <p:ph type="pic" sz="quarter" idx="20"/>
          </p:nvPr>
        </p:nvSpPr>
        <p:spPr>
          <a:xfrm>
            <a:off x="3365108" y="1574969"/>
            <a:ext cx="1116000" cy="1116000"/>
          </a:xfrm>
        </p:spPr>
        <p:txBody>
          <a:bodyPr>
            <a:normAutofit/>
          </a:bodyPr>
          <a:lstStyle>
            <a:lvl1pPr>
              <a:defRPr sz="1200"/>
            </a:lvl1pPr>
          </a:lstStyle>
          <a:p>
            <a:endParaRPr lang="id-ID"/>
          </a:p>
        </p:txBody>
      </p:sp>
      <p:sp>
        <p:nvSpPr>
          <p:cNvPr id="40" name="Picture Placeholder 3"/>
          <p:cNvSpPr>
            <a:spLocks noGrp="1"/>
          </p:cNvSpPr>
          <p:nvPr>
            <p:ph type="pic" sz="quarter" idx="27"/>
          </p:nvPr>
        </p:nvSpPr>
        <p:spPr>
          <a:xfrm>
            <a:off x="838201" y="2838979"/>
            <a:ext cx="1116000" cy="1116000"/>
          </a:xfrm>
        </p:spPr>
        <p:txBody>
          <a:bodyPr>
            <a:normAutofit/>
          </a:bodyPr>
          <a:lstStyle>
            <a:lvl1pPr>
              <a:defRPr sz="1200"/>
            </a:lvl1pPr>
          </a:lstStyle>
          <a:p>
            <a:endParaRPr lang="id-ID"/>
          </a:p>
        </p:txBody>
      </p:sp>
      <p:sp>
        <p:nvSpPr>
          <p:cNvPr id="41" name="Picture Placeholder 3"/>
          <p:cNvSpPr>
            <a:spLocks noGrp="1"/>
          </p:cNvSpPr>
          <p:nvPr>
            <p:ph type="pic" sz="quarter" idx="28"/>
          </p:nvPr>
        </p:nvSpPr>
        <p:spPr>
          <a:xfrm>
            <a:off x="2093401" y="1574969"/>
            <a:ext cx="1116000" cy="1116000"/>
          </a:xfrm>
        </p:spPr>
        <p:txBody>
          <a:bodyPr>
            <a:normAutofit/>
          </a:bodyPr>
          <a:lstStyle>
            <a:lvl1pPr>
              <a:defRPr sz="1200"/>
            </a:lvl1pPr>
          </a:lstStyle>
          <a:p>
            <a:endParaRPr lang="id-ID"/>
          </a:p>
        </p:txBody>
      </p:sp>
      <p:sp>
        <p:nvSpPr>
          <p:cNvPr id="42" name="Picture Placeholder 3"/>
          <p:cNvSpPr>
            <a:spLocks noGrp="1"/>
          </p:cNvSpPr>
          <p:nvPr>
            <p:ph type="pic" sz="quarter" idx="29"/>
          </p:nvPr>
        </p:nvSpPr>
        <p:spPr>
          <a:xfrm>
            <a:off x="3365108" y="2838979"/>
            <a:ext cx="1116000" cy="1116000"/>
          </a:xfrm>
        </p:spPr>
        <p:txBody>
          <a:bodyPr>
            <a:normAutofit/>
          </a:bodyPr>
          <a:lstStyle>
            <a:lvl1pPr>
              <a:defRPr sz="1200"/>
            </a:lvl1pPr>
          </a:lstStyle>
          <a:p>
            <a:endParaRPr lang="id-ID"/>
          </a:p>
        </p:txBody>
      </p:sp>
      <p:sp>
        <p:nvSpPr>
          <p:cNvPr id="25" name="Picture Placeholder 3"/>
          <p:cNvSpPr>
            <a:spLocks noGrp="1"/>
          </p:cNvSpPr>
          <p:nvPr>
            <p:ph type="pic" sz="quarter" idx="30"/>
          </p:nvPr>
        </p:nvSpPr>
        <p:spPr>
          <a:xfrm>
            <a:off x="3365108" y="4083844"/>
            <a:ext cx="1116000" cy="1116000"/>
          </a:xfrm>
        </p:spPr>
        <p:txBody>
          <a:bodyPr>
            <a:normAutofit/>
          </a:bodyPr>
          <a:lstStyle>
            <a:lvl1pPr>
              <a:defRPr sz="1200"/>
            </a:lvl1pPr>
          </a:lstStyle>
          <a:p>
            <a:endParaRPr lang="id-ID"/>
          </a:p>
        </p:txBody>
      </p:sp>
      <p:sp>
        <p:nvSpPr>
          <p:cNvPr id="27" name="Picture Placeholder 3"/>
          <p:cNvSpPr>
            <a:spLocks noGrp="1"/>
          </p:cNvSpPr>
          <p:nvPr>
            <p:ph type="pic" sz="quarter" idx="31"/>
          </p:nvPr>
        </p:nvSpPr>
        <p:spPr>
          <a:xfrm>
            <a:off x="4639252" y="1575983"/>
            <a:ext cx="2393125" cy="2393125"/>
          </a:xfrm>
        </p:spPr>
        <p:txBody>
          <a:bodyPr>
            <a:normAutofit/>
          </a:bodyPr>
          <a:lstStyle>
            <a:lvl1pPr>
              <a:defRPr sz="1200"/>
            </a:lvl1pPr>
          </a:lstStyle>
          <a:p>
            <a:endParaRPr lang="id-ID"/>
          </a:p>
        </p:txBody>
      </p:sp>
      <p:sp>
        <p:nvSpPr>
          <p:cNvPr id="28" name="Picture Placeholder 3"/>
          <p:cNvSpPr>
            <a:spLocks noGrp="1"/>
          </p:cNvSpPr>
          <p:nvPr>
            <p:ph type="pic" sz="quarter" idx="32"/>
          </p:nvPr>
        </p:nvSpPr>
        <p:spPr>
          <a:xfrm>
            <a:off x="4655944" y="4083848"/>
            <a:ext cx="2393125" cy="2393125"/>
          </a:xfrm>
        </p:spPr>
        <p:txBody>
          <a:bodyPr>
            <a:normAutofit/>
          </a:bodyPr>
          <a:lstStyle>
            <a:lvl1pPr>
              <a:defRPr sz="1200"/>
            </a:lvl1pPr>
          </a:lstStyle>
          <a:p>
            <a:endParaRPr lang="id-ID"/>
          </a:p>
        </p:txBody>
      </p:sp>
    </p:spTree>
    <p:extLst>
      <p:ext uri="{BB962C8B-B14F-4D97-AF65-F5344CB8AC3E}">
        <p14:creationId xmlns:p14="http://schemas.microsoft.com/office/powerpoint/2010/main" val="146647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75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 name="Picture Placeholder 2"/>
          <p:cNvSpPr>
            <a:spLocks noGrp="1"/>
          </p:cNvSpPr>
          <p:nvPr>
            <p:ph type="pic" sz="quarter" idx="14"/>
          </p:nvPr>
        </p:nvSpPr>
        <p:spPr>
          <a:xfrm>
            <a:off x="877801" y="1574165"/>
            <a:ext cx="3492000" cy="2124000"/>
          </a:xfrm>
        </p:spPr>
        <p:txBody>
          <a:bodyPr/>
          <a:lstStyle/>
          <a:p>
            <a:endParaRPr lang="en-US"/>
          </a:p>
        </p:txBody>
      </p:sp>
      <p:sp>
        <p:nvSpPr>
          <p:cNvPr id="20" name="Picture Placeholder 2"/>
          <p:cNvSpPr>
            <a:spLocks noGrp="1"/>
          </p:cNvSpPr>
          <p:nvPr>
            <p:ph type="pic" sz="quarter" idx="15"/>
          </p:nvPr>
        </p:nvSpPr>
        <p:spPr>
          <a:xfrm>
            <a:off x="4369801" y="4134485"/>
            <a:ext cx="3492000" cy="2124000"/>
          </a:xfrm>
        </p:spPr>
        <p:txBody>
          <a:bodyPr/>
          <a:lstStyle/>
          <a:p>
            <a:endParaRPr lang="en-US"/>
          </a:p>
        </p:txBody>
      </p:sp>
      <p:sp>
        <p:nvSpPr>
          <p:cNvPr id="21" name="Picture Placeholder 2"/>
          <p:cNvSpPr>
            <a:spLocks noGrp="1"/>
          </p:cNvSpPr>
          <p:nvPr>
            <p:ph type="pic" sz="quarter" idx="16"/>
          </p:nvPr>
        </p:nvSpPr>
        <p:spPr>
          <a:xfrm>
            <a:off x="7861801" y="1574165"/>
            <a:ext cx="3492000" cy="2124000"/>
          </a:xfrm>
        </p:spPr>
        <p:txBody>
          <a:bodyPr/>
          <a:lstStyle/>
          <a:p>
            <a:endParaRPr lang="en-US"/>
          </a:p>
        </p:txBody>
      </p:sp>
    </p:spTree>
    <p:extLst>
      <p:ext uri="{BB962C8B-B14F-4D97-AF65-F5344CB8AC3E}">
        <p14:creationId xmlns:p14="http://schemas.microsoft.com/office/powerpoint/2010/main" val="192869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12/21/2020</a:t>
            </a:fld>
            <a:endParaRPr lang="en-US">
              <a:solidFill>
                <a:srgbClr val="FFFFFF">
                  <a:tint val="75000"/>
                </a:srgbClr>
              </a:solidFill>
            </a:endParaRPr>
          </a:p>
        </p:txBody>
      </p:sp>
      <p:sp>
        <p:nvSpPr>
          <p:cNvPr id="5" name="Footer Placeholder 2"/>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3"/>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1182221218"/>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74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 name="Picture Placeholder 2"/>
          <p:cNvSpPr>
            <a:spLocks noGrp="1"/>
          </p:cNvSpPr>
          <p:nvPr>
            <p:ph type="pic" sz="quarter" idx="14"/>
          </p:nvPr>
        </p:nvSpPr>
        <p:spPr>
          <a:xfrm>
            <a:off x="838199" y="1717673"/>
            <a:ext cx="2341988" cy="2341986"/>
          </a:xfrm>
          <a:prstGeom prst="ellipse">
            <a:avLst/>
          </a:prstGeom>
        </p:spPr>
        <p:txBody>
          <a:bodyPr/>
          <a:lstStyle/>
          <a:p>
            <a:endParaRPr lang="en-US"/>
          </a:p>
        </p:txBody>
      </p:sp>
      <p:sp>
        <p:nvSpPr>
          <p:cNvPr id="21" name="Picture Placeholder 2"/>
          <p:cNvSpPr>
            <a:spLocks noGrp="1"/>
          </p:cNvSpPr>
          <p:nvPr>
            <p:ph type="pic" sz="quarter" idx="16"/>
          </p:nvPr>
        </p:nvSpPr>
        <p:spPr>
          <a:xfrm>
            <a:off x="4904173" y="1717673"/>
            <a:ext cx="2341988" cy="2341986"/>
          </a:xfrm>
          <a:prstGeom prst="ellipse">
            <a:avLst/>
          </a:prstGeom>
        </p:spPr>
        <p:txBody>
          <a:bodyPr/>
          <a:lstStyle/>
          <a:p>
            <a:endParaRPr lang="en-US"/>
          </a:p>
        </p:txBody>
      </p:sp>
      <p:sp>
        <p:nvSpPr>
          <p:cNvPr id="23" name="Picture Placeholder 2"/>
          <p:cNvSpPr>
            <a:spLocks noGrp="1"/>
          </p:cNvSpPr>
          <p:nvPr>
            <p:ph type="pic" sz="quarter" idx="18"/>
          </p:nvPr>
        </p:nvSpPr>
        <p:spPr>
          <a:xfrm>
            <a:off x="9018973" y="1717673"/>
            <a:ext cx="2341988" cy="2341986"/>
          </a:xfrm>
          <a:prstGeom prst="ellipse">
            <a:avLst/>
          </a:prstGeom>
        </p:spPr>
        <p:txBody>
          <a:bodyPr/>
          <a:lstStyle/>
          <a:p>
            <a:endParaRPr lang="en-US"/>
          </a:p>
        </p:txBody>
      </p:sp>
      <p:sp>
        <p:nvSpPr>
          <p:cNvPr id="31" name="Picture Placeholder 2"/>
          <p:cNvSpPr>
            <a:spLocks noGrp="1"/>
          </p:cNvSpPr>
          <p:nvPr>
            <p:ph type="pic" sz="quarter" idx="19"/>
          </p:nvPr>
        </p:nvSpPr>
        <p:spPr>
          <a:xfrm>
            <a:off x="2882333" y="3806874"/>
            <a:ext cx="2341988" cy="2341986"/>
          </a:xfrm>
          <a:prstGeom prst="ellipse">
            <a:avLst/>
          </a:prstGeom>
        </p:spPr>
        <p:txBody>
          <a:bodyPr/>
          <a:lstStyle/>
          <a:p>
            <a:endParaRPr lang="en-US"/>
          </a:p>
        </p:txBody>
      </p:sp>
      <p:sp>
        <p:nvSpPr>
          <p:cNvPr id="32" name="Picture Placeholder 2"/>
          <p:cNvSpPr>
            <a:spLocks noGrp="1"/>
          </p:cNvSpPr>
          <p:nvPr>
            <p:ph type="pic" sz="quarter" idx="20"/>
          </p:nvPr>
        </p:nvSpPr>
        <p:spPr>
          <a:xfrm>
            <a:off x="6997133" y="3806874"/>
            <a:ext cx="2341988" cy="2341986"/>
          </a:xfrm>
          <a:prstGeom prst="ellipse">
            <a:avLst/>
          </a:prstGeom>
        </p:spPr>
        <p:txBody>
          <a:bodyPr/>
          <a:lstStyle/>
          <a:p>
            <a:endParaRPr lang="en-US"/>
          </a:p>
        </p:txBody>
      </p:sp>
    </p:spTree>
    <p:extLst>
      <p:ext uri="{BB962C8B-B14F-4D97-AF65-F5344CB8AC3E}">
        <p14:creationId xmlns:p14="http://schemas.microsoft.com/office/powerpoint/2010/main" val="167529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6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5" name="Picture Placeholder 3"/>
          <p:cNvSpPr>
            <a:spLocks noGrp="1"/>
          </p:cNvSpPr>
          <p:nvPr>
            <p:ph type="pic" sz="quarter" idx="14"/>
          </p:nvPr>
        </p:nvSpPr>
        <p:spPr>
          <a:xfrm>
            <a:off x="1199749" y="1639163"/>
            <a:ext cx="4896000" cy="2160000"/>
          </a:xfrm>
        </p:spPr>
        <p:txBody>
          <a:bodyPr/>
          <a:lstStyle/>
          <a:p>
            <a:endParaRPr lang="id-ID" dirty="0"/>
          </a:p>
        </p:txBody>
      </p:sp>
      <p:sp>
        <p:nvSpPr>
          <p:cNvPr id="36" name="Picture Placeholder 3"/>
          <p:cNvSpPr>
            <a:spLocks noGrp="1"/>
          </p:cNvSpPr>
          <p:nvPr>
            <p:ph type="pic" sz="quarter" idx="18"/>
          </p:nvPr>
        </p:nvSpPr>
        <p:spPr>
          <a:xfrm>
            <a:off x="3472407" y="3916945"/>
            <a:ext cx="2623344" cy="2160000"/>
          </a:xfrm>
        </p:spPr>
        <p:txBody>
          <a:bodyPr/>
          <a:lstStyle/>
          <a:p>
            <a:endParaRPr lang="id-ID"/>
          </a:p>
        </p:txBody>
      </p:sp>
      <p:sp>
        <p:nvSpPr>
          <p:cNvPr id="37" name="Picture Placeholder 3"/>
          <p:cNvSpPr>
            <a:spLocks noGrp="1"/>
          </p:cNvSpPr>
          <p:nvPr>
            <p:ph type="pic" sz="quarter" idx="20"/>
          </p:nvPr>
        </p:nvSpPr>
        <p:spPr>
          <a:xfrm>
            <a:off x="6224297" y="3916945"/>
            <a:ext cx="4320000" cy="2160000"/>
          </a:xfrm>
        </p:spPr>
        <p:txBody>
          <a:bodyPr/>
          <a:lstStyle/>
          <a:p>
            <a:endParaRPr lang="id-ID"/>
          </a:p>
        </p:txBody>
      </p:sp>
    </p:spTree>
    <p:extLst>
      <p:ext uri="{BB962C8B-B14F-4D97-AF65-F5344CB8AC3E}">
        <p14:creationId xmlns:p14="http://schemas.microsoft.com/office/powerpoint/2010/main" val="394972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7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5" name="Picture Placeholder 3"/>
          <p:cNvSpPr>
            <a:spLocks noGrp="1"/>
          </p:cNvSpPr>
          <p:nvPr>
            <p:ph type="pic" sz="quarter" idx="14"/>
          </p:nvPr>
        </p:nvSpPr>
        <p:spPr>
          <a:xfrm>
            <a:off x="5648297" y="1637948"/>
            <a:ext cx="4896000" cy="2160000"/>
          </a:xfrm>
        </p:spPr>
        <p:txBody>
          <a:bodyPr/>
          <a:lstStyle/>
          <a:p>
            <a:endParaRPr lang="id-ID" dirty="0"/>
          </a:p>
        </p:txBody>
      </p:sp>
      <p:sp>
        <p:nvSpPr>
          <p:cNvPr id="36" name="Picture Placeholder 3"/>
          <p:cNvSpPr>
            <a:spLocks noGrp="1"/>
          </p:cNvSpPr>
          <p:nvPr>
            <p:ph type="pic" sz="quarter" idx="18"/>
          </p:nvPr>
        </p:nvSpPr>
        <p:spPr>
          <a:xfrm>
            <a:off x="8160596" y="3916945"/>
            <a:ext cx="2394000" cy="2160000"/>
          </a:xfrm>
        </p:spPr>
        <p:txBody>
          <a:bodyPr/>
          <a:lstStyle/>
          <a:p>
            <a:endParaRPr lang="id-ID"/>
          </a:p>
        </p:txBody>
      </p:sp>
      <p:sp>
        <p:nvSpPr>
          <p:cNvPr id="37" name="Picture Placeholder 3"/>
          <p:cNvSpPr>
            <a:spLocks noGrp="1"/>
          </p:cNvSpPr>
          <p:nvPr>
            <p:ph type="pic" sz="quarter" idx="20"/>
          </p:nvPr>
        </p:nvSpPr>
        <p:spPr>
          <a:xfrm>
            <a:off x="1189305" y="1637948"/>
            <a:ext cx="4320000" cy="2160000"/>
          </a:xfrm>
        </p:spPr>
        <p:txBody>
          <a:bodyPr/>
          <a:lstStyle/>
          <a:p>
            <a:endParaRPr lang="id-ID"/>
          </a:p>
        </p:txBody>
      </p:sp>
      <p:sp>
        <p:nvSpPr>
          <p:cNvPr id="38" name="Picture Placeholder 3"/>
          <p:cNvSpPr>
            <a:spLocks noGrp="1"/>
          </p:cNvSpPr>
          <p:nvPr>
            <p:ph type="pic" sz="quarter" idx="21"/>
          </p:nvPr>
        </p:nvSpPr>
        <p:spPr>
          <a:xfrm>
            <a:off x="5648297" y="3916945"/>
            <a:ext cx="2394000" cy="2160000"/>
          </a:xfrm>
        </p:spPr>
        <p:txBody>
          <a:bodyPr/>
          <a:lstStyle/>
          <a:p>
            <a:endParaRPr lang="id-ID"/>
          </a:p>
        </p:txBody>
      </p:sp>
    </p:spTree>
    <p:extLst>
      <p:ext uri="{BB962C8B-B14F-4D97-AF65-F5344CB8AC3E}">
        <p14:creationId xmlns:p14="http://schemas.microsoft.com/office/powerpoint/2010/main" val="322594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57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5" name="Picture Placeholder 3"/>
          <p:cNvSpPr>
            <a:spLocks noGrp="1"/>
          </p:cNvSpPr>
          <p:nvPr>
            <p:ph type="pic" sz="quarter" idx="14"/>
          </p:nvPr>
        </p:nvSpPr>
        <p:spPr>
          <a:xfrm>
            <a:off x="5648297" y="1637948"/>
            <a:ext cx="5705505" cy="2160000"/>
          </a:xfrm>
        </p:spPr>
        <p:txBody>
          <a:bodyPr/>
          <a:lstStyle/>
          <a:p>
            <a:endParaRPr lang="id-ID" dirty="0"/>
          </a:p>
        </p:txBody>
      </p:sp>
      <p:sp>
        <p:nvSpPr>
          <p:cNvPr id="36" name="Picture Placeholder 3"/>
          <p:cNvSpPr>
            <a:spLocks noGrp="1"/>
          </p:cNvSpPr>
          <p:nvPr>
            <p:ph type="pic" sz="quarter" idx="18"/>
          </p:nvPr>
        </p:nvSpPr>
        <p:spPr>
          <a:xfrm>
            <a:off x="8581801" y="3916945"/>
            <a:ext cx="2772000" cy="2160000"/>
          </a:xfrm>
        </p:spPr>
        <p:txBody>
          <a:bodyPr/>
          <a:lstStyle/>
          <a:p>
            <a:endParaRPr lang="id-ID"/>
          </a:p>
        </p:txBody>
      </p:sp>
      <p:sp>
        <p:nvSpPr>
          <p:cNvPr id="37" name="Picture Placeholder 3"/>
          <p:cNvSpPr>
            <a:spLocks noGrp="1"/>
          </p:cNvSpPr>
          <p:nvPr>
            <p:ph type="pic" sz="quarter" idx="20"/>
          </p:nvPr>
        </p:nvSpPr>
        <p:spPr>
          <a:xfrm>
            <a:off x="838201" y="1637951"/>
            <a:ext cx="4691796" cy="4438997"/>
          </a:xfrm>
        </p:spPr>
        <p:txBody>
          <a:bodyPr/>
          <a:lstStyle/>
          <a:p>
            <a:endParaRPr lang="id-ID"/>
          </a:p>
        </p:txBody>
      </p:sp>
      <p:sp>
        <p:nvSpPr>
          <p:cNvPr id="38" name="Picture Placeholder 3"/>
          <p:cNvSpPr>
            <a:spLocks noGrp="1"/>
          </p:cNvSpPr>
          <p:nvPr>
            <p:ph type="pic" sz="quarter" idx="21"/>
          </p:nvPr>
        </p:nvSpPr>
        <p:spPr>
          <a:xfrm>
            <a:off x="5648295" y="3916945"/>
            <a:ext cx="2772000" cy="2160000"/>
          </a:xfrm>
        </p:spPr>
        <p:txBody>
          <a:bodyPr/>
          <a:lstStyle/>
          <a:p>
            <a:endParaRPr lang="id-ID"/>
          </a:p>
        </p:txBody>
      </p:sp>
    </p:spTree>
    <p:extLst>
      <p:ext uri="{BB962C8B-B14F-4D97-AF65-F5344CB8AC3E}">
        <p14:creationId xmlns:p14="http://schemas.microsoft.com/office/powerpoint/2010/main" val="278539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79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6" name="Picture Placeholder 3"/>
          <p:cNvSpPr>
            <a:spLocks noGrp="1"/>
          </p:cNvSpPr>
          <p:nvPr>
            <p:ph type="pic" sz="quarter" idx="18"/>
          </p:nvPr>
        </p:nvSpPr>
        <p:spPr>
          <a:xfrm>
            <a:off x="3682201" y="1637947"/>
            <a:ext cx="2844000" cy="2214000"/>
          </a:xfrm>
        </p:spPr>
        <p:txBody>
          <a:bodyPr/>
          <a:lstStyle/>
          <a:p>
            <a:endParaRPr lang="id-ID"/>
          </a:p>
        </p:txBody>
      </p:sp>
      <p:sp>
        <p:nvSpPr>
          <p:cNvPr id="37" name="Picture Placeholder 3"/>
          <p:cNvSpPr>
            <a:spLocks noGrp="1"/>
          </p:cNvSpPr>
          <p:nvPr>
            <p:ph type="pic" sz="quarter" idx="20"/>
          </p:nvPr>
        </p:nvSpPr>
        <p:spPr>
          <a:xfrm>
            <a:off x="6662007" y="1637951"/>
            <a:ext cx="4691796" cy="4438997"/>
          </a:xfrm>
        </p:spPr>
        <p:txBody>
          <a:bodyPr/>
          <a:lstStyle/>
          <a:p>
            <a:endParaRPr lang="id-ID"/>
          </a:p>
        </p:txBody>
      </p:sp>
      <p:sp>
        <p:nvSpPr>
          <p:cNvPr id="38" name="Picture Placeholder 3"/>
          <p:cNvSpPr>
            <a:spLocks noGrp="1"/>
          </p:cNvSpPr>
          <p:nvPr>
            <p:ph type="pic" sz="quarter" idx="21"/>
          </p:nvPr>
        </p:nvSpPr>
        <p:spPr>
          <a:xfrm>
            <a:off x="838201" y="3862944"/>
            <a:ext cx="2844000" cy="2214000"/>
          </a:xfrm>
        </p:spPr>
        <p:txBody>
          <a:bodyPr/>
          <a:lstStyle/>
          <a:p>
            <a:endParaRPr lang="id-ID"/>
          </a:p>
        </p:txBody>
      </p:sp>
    </p:spTree>
    <p:extLst>
      <p:ext uri="{BB962C8B-B14F-4D97-AF65-F5344CB8AC3E}">
        <p14:creationId xmlns:p14="http://schemas.microsoft.com/office/powerpoint/2010/main" val="291457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8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3" name="Picture Placeholder 2"/>
          <p:cNvSpPr>
            <a:spLocks noGrp="1"/>
          </p:cNvSpPr>
          <p:nvPr>
            <p:ph type="pic" sz="quarter" idx="14"/>
          </p:nvPr>
        </p:nvSpPr>
        <p:spPr>
          <a:xfrm>
            <a:off x="1222377" y="1623699"/>
            <a:ext cx="3106740" cy="2016211"/>
          </a:xfrm>
          <a:prstGeom prst="rect">
            <a:avLst/>
          </a:prstGeom>
        </p:spPr>
        <p:txBody>
          <a:bodyPr>
            <a:normAutofit/>
          </a:bodyPr>
          <a:lstStyle>
            <a:lvl1pPr>
              <a:defRPr sz="1800">
                <a:solidFill>
                  <a:schemeClr val="tx2"/>
                </a:solidFill>
              </a:defRPr>
            </a:lvl1pPr>
          </a:lstStyle>
          <a:p>
            <a:endParaRPr lang="id-ID"/>
          </a:p>
        </p:txBody>
      </p:sp>
      <p:sp>
        <p:nvSpPr>
          <p:cNvPr id="19" name="Picture Placeholder 2"/>
          <p:cNvSpPr>
            <a:spLocks noGrp="1"/>
          </p:cNvSpPr>
          <p:nvPr>
            <p:ph type="pic" sz="quarter" idx="15"/>
          </p:nvPr>
        </p:nvSpPr>
        <p:spPr>
          <a:xfrm>
            <a:off x="4533789" y="1623699"/>
            <a:ext cx="3106740" cy="2016211"/>
          </a:xfrm>
          <a:prstGeom prst="rect">
            <a:avLst/>
          </a:prstGeom>
        </p:spPr>
        <p:txBody>
          <a:bodyPr>
            <a:normAutofit/>
          </a:bodyPr>
          <a:lstStyle>
            <a:lvl1pPr>
              <a:defRPr sz="1800">
                <a:solidFill>
                  <a:schemeClr val="tx2"/>
                </a:solidFill>
              </a:defRPr>
            </a:lvl1pPr>
          </a:lstStyle>
          <a:p>
            <a:endParaRPr lang="id-ID"/>
          </a:p>
        </p:txBody>
      </p:sp>
      <p:sp>
        <p:nvSpPr>
          <p:cNvPr id="20" name="Picture Placeholder 2"/>
          <p:cNvSpPr>
            <a:spLocks noGrp="1"/>
          </p:cNvSpPr>
          <p:nvPr>
            <p:ph type="pic" sz="quarter" idx="16"/>
          </p:nvPr>
        </p:nvSpPr>
        <p:spPr>
          <a:xfrm>
            <a:off x="7858050" y="1623699"/>
            <a:ext cx="3106740" cy="2016211"/>
          </a:xfrm>
          <a:prstGeom prst="rect">
            <a:avLst/>
          </a:prstGeom>
        </p:spPr>
        <p:txBody>
          <a:bodyPr>
            <a:normAutofit/>
          </a:bodyPr>
          <a:lstStyle>
            <a:lvl1pPr>
              <a:defRPr sz="1800">
                <a:solidFill>
                  <a:schemeClr val="tx2"/>
                </a:solidFill>
              </a:defRPr>
            </a:lvl1pPr>
          </a:lstStyle>
          <a:p>
            <a:endParaRPr lang="id-ID"/>
          </a:p>
        </p:txBody>
      </p:sp>
      <p:sp>
        <p:nvSpPr>
          <p:cNvPr id="21" name="Picture Placeholder 2"/>
          <p:cNvSpPr>
            <a:spLocks noGrp="1"/>
          </p:cNvSpPr>
          <p:nvPr>
            <p:ph type="pic" sz="quarter" idx="17"/>
          </p:nvPr>
        </p:nvSpPr>
        <p:spPr>
          <a:xfrm>
            <a:off x="1222377" y="3855613"/>
            <a:ext cx="3106740" cy="2016211"/>
          </a:xfrm>
          <a:prstGeom prst="rect">
            <a:avLst/>
          </a:prstGeom>
        </p:spPr>
        <p:txBody>
          <a:bodyPr>
            <a:normAutofit/>
          </a:bodyPr>
          <a:lstStyle>
            <a:lvl1pPr>
              <a:defRPr sz="1800">
                <a:solidFill>
                  <a:schemeClr val="tx2"/>
                </a:solidFill>
              </a:defRPr>
            </a:lvl1pPr>
          </a:lstStyle>
          <a:p>
            <a:endParaRPr lang="id-ID"/>
          </a:p>
        </p:txBody>
      </p:sp>
      <p:sp>
        <p:nvSpPr>
          <p:cNvPr id="22" name="Picture Placeholder 2"/>
          <p:cNvSpPr>
            <a:spLocks noGrp="1"/>
          </p:cNvSpPr>
          <p:nvPr>
            <p:ph type="pic" sz="quarter" idx="18"/>
          </p:nvPr>
        </p:nvSpPr>
        <p:spPr>
          <a:xfrm>
            <a:off x="4533789" y="3855613"/>
            <a:ext cx="3106740" cy="2016211"/>
          </a:xfrm>
          <a:prstGeom prst="rect">
            <a:avLst/>
          </a:prstGeom>
        </p:spPr>
        <p:txBody>
          <a:bodyPr>
            <a:normAutofit/>
          </a:bodyPr>
          <a:lstStyle>
            <a:lvl1pPr>
              <a:defRPr sz="1800">
                <a:solidFill>
                  <a:schemeClr val="tx2"/>
                </a:solidFill>
              </a:defRPr>
            </a:lvl1pPr>
          </a:lstStyle>
          <a:p>
            <a:endParaRPr lang="id-ID"/>
          </a:p>
        </p:txBody>
      </p:sp>
      <p:sp>
        <p:nvSpPr>
          <p:cNvPr id="23" name="Picture Placeholder 2"/>
          <p:cNvSpPr>
            <a:spLocks noGrp="1"/>
          </p:cNvSpPr>
          <p:nvPr>
            <p:ph type="pic" sz="quarter" idx="19"/>
          </p:nvPr>
        </p:nvSpPr>
        <p:spPr>
          <a:xfrm>
            <a:off x="7858050" y="3855613"/>
            <a:ext cx="3106740" cy="2016211"/>
          </a:xfrm>
          <a:prstGeom prst="rect">
            <a:avLst/>
          </a:prstGeom>
        </p:spPr>
        <p:txBody>
          <a:bodyPr>
            <a:normAutofit/>
          </a:bodyPr>
          <a:lstStyle>
            <a:lvl1pPr>
              <a:defRPr sz="1800">
                <a:solidFill>
                  <a:schemeClr val="tx2"/>
                </a:solidFill>
              </a:defRPr>
            </a:lvl1pPr>
          </a:lstStyle>
          <a:p>
            <a:endParaRPr lang="id-ID"/>
          </a:p>
        </p:txBody>
      </p:sp>
    </p:spTree>
    <p:extLst>
      <p:ext uri="{BB962C8B-B14F-4D97-AF65-F5344CB8AC3E}">
        <p14:creationId xmlns:p14="http://schemas.microsoft.com/office/powerpoint/2010/main" val="18199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8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8" name="Picture Placeholder 3"/>
          <p:cNvSpPr>
            <a:spLocks noGrp="1"/>
          </p:cNvSpPr>
          <p:nvPr>
            <p:ph type="pic" sz="quarter" idx="12"/>
          </p:nvPr>
        </p:nvSpPr>
        <p:spPr>
          <a:xfrm>
            <a:off x="0" y="3778049"/>
            <a:ext cx="2035200" cy="2035200"/>
          </a:xfrm>
        </p:spPr>
        <p:txBody>
          <a:bodyPr/>
          <a:lstStyle/>
          <a:p>
            <a:endParaRPr lang="id-ID"/>
          </a:p>
        </p:txBody>
      </p:sp>
      <p:sp>
        <p:nvSpPr>
          <p:cNvPr id="9" name="Picture Placeholder 3"/>
          <p:cNvSpPr>
            <a:spLocks noGrp="1"/>
          </p:cNvSpPr>
          <p:nvPr>
            <p:ph type="pic" sz="quarter" idx="14"/>
          </p:nvPr>
        </p:nvSpPr>
        <p:spPr>
          <a:xfrm>
            <a:off x="2027577" y="1743335"/>
            <a:ext cx="2035200" cy="2035200"/>
          </a:xfrm>
        </p:spPr>
        <p:txBody>
          <a:bodyPr/>
          <a:lstStyle/>
          <a:p>
            <a:endParaRPr lang="id-ID"/>
          </a:p>
        </p:txBody>
      </p:sp>
      <p:sp>
        <p:nvSpPr>
          <p:cNvPr id="10" name="Picture Placeholder 3"/>
          <p:cNvSpPr>
            <a:spLocks noGrp="1"/>
          </p:cNvSpPr>
          <p:nvPr>
            <p:ph type="pic" sz="quarter" idx="18"/>
          </p:nvPr>
        </p:nvSpPr>
        <p:spPr>
          <a:xfrm>
            <a:off x="4071049" y="3778049"/>
            <a:ext cx="2035200" cy="2035200"/>
          </a:xfrm>
        </p:spPr>
        <p:txBody>
          <a:bodyPr/>
          <a:lstStyle/>
          <a:p>
            <a:endParaRPr lang="id-ID"/>
          </a:p>
        </p:txBody>
      </p:sp>
      <p:sp>
        <p:nvSpPr>
          <p:cNvPr id="12" name="Picture Placeholder 3"/>
          <p:cNvSpPr>
            <a:spLocks noGrp="1"/>
          </p:cNvSpPr>
          <p:nvPr>
            <p:ph type="pic" sz="quarter" idx="20"/>
          </p:nvPr>
        </p:nvSpPr>
        <p:spPr>
          <a:xfrm>
            <a:off x="6110820" y="1743335"/>
            <a:ext cx="2035200" cy="2035200"/>
          </a:xfrm>
        </p:spPr>
        <p:txBody>
          <a:bodyPr/>
          <a:lstStyle/>
          <a:p>
            <a:endParaRPr lang="id-ID"/>
          </a:p>
        </p:txBody>
      </p:sp>
      <p:sp>
        <p:nvSpPr>
          <p:cNvPr id="13" name="Picture Placeholder 3"/>
          <p:cNvSpPr>
            <a:spLocks noGrp="1"/>
          </p:cNvSpPr>
          <p:nvPr>
            <p:ph type="pic" sz="quarter" idx="24"/>
          </p:nvPr>
        </p:nvSpPr>
        <p:spPr>
          <a:xfrm>
            <a:off x="8147833" y="3778049"/>
            <a:ext cx="2035200" cy="2035200"/>
          </a:xfrm>
        </p:spPr>
        <p:txBody>
          <a:bodyPr/>
          <a:lstStyle/>
          <a:p>
            <a:endParaRPr lang="id-ID"/>
          </a:p>
        </p:txBody>
      </p:sp>
      <p:sp>
        <p:nvSpPr>
          <p:cNvPr id="14" name="Picture Placeholder 3"/>
          <p:cNvSpPr>
            <a:spLocks noGrp="1"/>
          </p:cNvSpPr>
          <p:nvPr>
            <p:ph type="pic" sz="quarter" idx="26"/>
          </p:nvPr>
        </p:nvSpPr>
        <p:spPr>
          <a:xfrm>
            <a:off x="10175412" y="1743335"/>
            <a:ext cx="2035200" cy="2035200"/>
          </a:xfrm>
        </p:spPr>
        <p:txBody>
          <a:bodyPr/>
          <a:lstStyle/>
          <a:p>
            <a:endParaRPr lang="id-ID"/>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1" name="Slide Number Placeholder 4"/>
          <p:cNvSpPr>
            <a:spLocks noGrp="1"/>
          </p:cNvSpPr>
          <p:nvPr>
            <p:ph type="sldNum" sz="quarter" idx="27"/>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9425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1" name="Picture Placeholder 6"/>
          <p:cNvSpPr>
            <a:spLocks noGrp="1"/>
          </p:cNvSpPr>
          <p:nvPr>
            <p:ph type="pic" sz="quarter" idx="14"/>
          </p:nvPr>
        </p:nvSpPr>
        <p:spPr>
          <a:xfrm>
            <a:off x="6217801" y="1526591"/>
            <a:ext cx="5136000" cy="3360000"/>
          </a:xfrm>
          <a:prstGeom prst="rect">
            <a:avLst/>
          </a:prstGeom>
        </p:spPr>
      </p:sp>
      <p:sp>
        <p:nvSpPr>
          <p:cNvPr id="22" name="Picture Placeholder 7"/>
          <p:cNvSpPr>
            <a:spLocks noGrp="1"/>
          </p:cNvSpPr>
          <p:nvPr>
            <p:ph type="pic" sz="quarter" idx="15"/>
          </p:nvPr>
        </p:nvSpPr>
        <p:spPr>
          <a:xfrm>
            <a:off x="838201" y="1526591"/>
            <a:ext cx="5136000" cy="3360000"/>
          </a:xfrm>
          <a:prstGeom prst="rect">
            <a:avLst/>
          </a:prstGeom>
        </p:spPr>
      </p:sp>
      <p:sp>
        <p:nvSpPr>
          <p:cNvPr id="23"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1619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par>
                                <p:cTn id="20" presetID="22" presetClass="entr" presetSubtype="1"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30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22"/>
          <p:cNvSpPr>
            <a:spLocks noGrp="1"/>
          </p:cNvSpPr>
          <p:nvPr>
            <p:ph type="pic" sz="quarter" idx="15"/>
          </p:nvPr>
        </p:nvSpPr>
        <p:spPr>
          <a:xfrm>
            <a:off x="853440" y="1463040"/>
            <a:ext cx="2496000" cy="3792000"/>
          </a:xfrm>
        </p:spPr>
        <p:txBody>
          <a:bodyPr>
            <a:normAutofit/>
          </a:bodyPr>
          <a:lstStyle>
            <a:lvl1pPr>
              <a:defRPr sz="2400"/>
            </a:lvl1pPr>
          </a:lstStyle>
          <a:p>
            <a:endParaRPr lang="id-ID"/>
          </a:p>
        </p:txBody>
      </p:sp>
      <p:sp>
        <p:nvSpPr>
          <p:cNvPr id="13" name="Picture Placeholder 22"/>
          <p:cNvSpPr>
            <a:spLocks noGrp="1"/>
          </p:cNvSpPr>
          <p:nvPr>
            <p:ph type="pic" sz="quarter" idx="16"/>
          </p:nvPr>
        </p:nvSpPr>
        <p:spPr>
          <a:xfrm>
            <a:off x="3516180" y="2212137"/>
            <a:ext cx="2496000" cy="3792000"/>
          </a:xfrm>
        </p:spPr>
        <p:txBody>
          <a:bodyPr>
            <a:normAutofit/>
          </a:bodyPr>
          <a:lstStyle>
            <a:lvl1pPr>
              <a:defRPr sz="2400"/>
            </a:lvl1pPr>
          </a:lstStyle>
          <a:p>
            <a:endParaRPr lang="id-ID"/>
          </a:p>
        </p:txBody>
      </p:sp>
      <p:sp>
        <p:nvSpPr>
          <p:cNvPr id="14" name="Picture Placeholder 22"/>
          <p:cNvSpPr>
            <a:spLocks noGrp="1"/>
          </p:cNvSpPr>
          <p:nvPr>
            <p:ph type="pic" sz="quarter" idx="17"/>
          </p:nvPr>
        </p:nvSpPr>
        <p:spPr>
          <a:xfrm>
            <a:off x="6191617" y="1463040"/>
            <a:ext cx="2496000" cy="3792000"/>
          </a:xfrm>
        </p:spPr>
        <p:txBody>
          <a:bodyPr>
            <a:normAutofit/>
          </a:bodyPr>
          <a:lstStyle>
            <a:lvl1pPr>
              <a:defRPr sz="2400"/>
            </a:lvl1pPr>
          </a:lstStyle>
          <a:p>
            <a:endParaRPr lang="id-ID"/>
          </a:p>
        </p:txBody>
      </p:sp>
      <p:sp>
        <p:nvSpPr>
          <p:cNvPr id="23" name="Picture Placeholder 22"/>
          <p:cNvSpPr>
            <a:spLocks noGrp="1"/>
          </p:cNvSpPr>
          <p:nvPr>
            <p:ph type="pic" sz="quarter" idx="18"/>
          </p:nvPr>
        </p:nvSpPr>
        <p:spPr>
          <a:xfrm>
            <a:off x="8855519" y="2212137"/>
            <a:ext cx="2496000" cy="3792000"/>
          </a:xfrm>
        </p:spPr>
        <p:txBody>
          <a:bodyPr>
            <a:normAutofit/>
          </a:bodyPr>
          <a:lstStyle>
            <a:lvl1pPr>
              <a:defRPr sz="2400"/>
            </a:lvl1pPr>
          </a:lstStyle>
          <a:p>
            <a:endParaRPr lang="id-ID"/>
          </a:p>
        </p:txBody>
      </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149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par>
                                <p:cTn id="23" presetID="22" presetClass="entr" presetSubtype="4" fill="hold" grpId="0" nodeType="withEffect" nodePh="1">
                                  <p:stCondLst>
                                    <p:cond delay="0"/>
                                  </p:stCondLst>
                                  <p:endCondLst>
                                    <p:cond evt="begin" delay="0">
                                      <p:tn val="23"/>
                                    </p:cond>
                                  </p:end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1" fill="hold" grpId="0" nodeType="withEffect" nodePh="1">
                                  <p:stCondLst>
                                    <p:cond delay="0"/>
                                  </p:stCondLst>
                                  <p:endCondLst>
                                    <p:cond evt="begin" delay="0">
                                      <p:tn val="26"/>
                                    </p:cond>
                                  </p:end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2" grpId="0"/>
      <p:bldP spid="13" grpId="0"/>
      <p:bldP spid="14" grpId="0"/>
      <p:bldP spid="23"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1" name="Picture Placeholder 3"/>
          <p:cNvSpPr>
            <a:spLocks noGrp="1"/>
          </p:cNvSpPr>
          <p:nvPr>
            <p:ph type="pic" sz="quarter" idx="14"/>
          </p:nvPr>
        </p:nvSpPr>
        <p:spPr>
          <a:xfrm>
            <a:off x="544618" y="1585885"/>
            <a:ext cx="2608263" cy="2608262"/>
          </a:xfrm>
          <a:prstGeom prst="diamond">
            <a:avLst/>
          </a:prstGeom>
          <a:ln w="15875">
            <a:noFill/>
          </a:ln>
        </p:spPr>
        <p:txBody>
          <a:bodyPr>
            <a:normAutofit/>
          </a:bodyPr>
          <a:lstStyle>
            <a:lvl1pPr>
              <a:defRPr sz="1200"/>
            </a:lvl1pPr>
          </a:lstStyle>
          <a:p>
            <a:endParaRPr lang="id-ID"/>
          </a:p>
        </p:txBody>
      </p:sp>
      <p:sp>
        <p:nvSpPr>
          <p:cNvPr id="22" name="Picture Placeholder 3"/>
          <p:cNvSpPr>
            <a:spLocks noGrp="1"/>
          </p:cNvSpPr>
          <p:nvPr>
            <p:ph type="pic" sz="quarter" idx="15"/>
          </p:nvPr>
        </p:nvSpPr>
        <p:spPr>
          <a:xfrm>
            <a:off x="1948342" y="2960083"/>
            <a:ext cx="2608263" cy="2608262"/>
          </a:xfrm>
          <a:prstGeom prst="diamond">
            <a:avLst/>
          </a:prstGeom>
          <a:ln w="15875">
            <a:noFill/>
          </a:ln>
        </p:spPr>
        <p:txBody>
          <a:bodyPr>
            <a:normAutofit/>
          </a:bodyPr>
          <a:lstStyle>
            <a:lvl1pPr>
              <a:defRPr sz="1200"/>
            </a:lvl1pPr>
          </a:lstStyle>
          <a:p>
            <a:endParaRPr lang="id-ID"/>
          </a:p>
        </p:txBody>
      </p:sp>
      <p:sp>
        <p:nvSpPr>
          <p:cNvPr id="25" name="Picture Placeholder 3"/>
          <p:cNvSpPr>
            <a:spLocks noGrp="1"/>
          </p:cNvSpPr>
          <p:nvPr>
            <p:ph type="pic" sz="quarter" idx="16"/>
          </p:nvPr>
        </p:nvSpPr>
        <p:spPr>
          <a:xfrm>
            <a:off x="3352065" y="1585885"/>
            <a:ext cx="2608263" cy="2608262"/>
          </a:xfrm>
          <a:prstGeom prst="diamond">
            <a:avLst/>
          </a:prstGeom>
          <a:ln w="15875">
            <a:noFill/>
          </a:ln>
        </p:spPr>
        <p:txBody>
          <a:bodyPr>
            <a:normAutofit/>
          </a:bodyPr>
          <a:lstStyle>
            <a:lvl1pPr>
              <a:defRPr sz="1200"/>
            </a:lvl1pPr>
          </a:lstStyle>
          <a:p>
            <a:endParaRPr lang="id-ID"/>
          </a:p>
        </p:txBody>
      </p:sp>
      <p:sp>
        <p:nvSpPr>
          <p:cNvPr id="26" name="Picture Placeholder 3"/>
          <p:cNvSpPr>
            <a:spLocks noGrp="1"/>
          </p:cNvSpPr>
          <p:nvPr>
            <p:ph type="pic" sz="quarter" idx="17"/>
          </p:nvPr>
        </p:nvSpPr>
        <p:spPr>
          <a:xfrm>
            <a:off x="4755791" y="2960083"/>
            <a:ext cx="2608263" cy="2608262"/>
          </a:xfrm>
          <a:prstGeom prst="diamond">
            <a:avLst/>
          </a:prstGeom>
          <a:ln w="15875">
            <a:noFill/>
          </a:ln>
        </p:spPr>
        <p:txBody>
          <a:bodyPr>
            <a:normAutofit/>
          </a:bodyPr>
          <a:lstStyle>
            <a:lvl1pPr>
              <a:defRPr sz="1200"/>
            </a:lvl1pPr>
          </a:lstStyle>
          <a:p>
            <a:endParaRPr lang="id-ID"/>
          </a:p>
        </p:txBody>
      </p:sp>
      <p:sp>
        <p:nvSpPr>
          <p:cNvPr id="27" name="Picture Placeholder 3"/>
          <p:cNvSpPr>
            <a:spLocks noGrp="1"/>
          </p:cNvSpPr>
          <p:nvPr>
            <p:ph type="pic" sz="quarter" idx="18"/>
          </p:nvPr>
        </p:nvSpPr>
        <p:spPr>
          <a:xfrm>
            <a:off x="6159514" y="1585885"/>
            <a:ext cx="2608263" cy="2608262"/>
          </a:xfrm>
          <a:prstGeom prst="diamond">
            <a:avLst/>
          </a:prstGeom>
          <a:ln w="15875">
            <a:noFill/>
          </a:ln>
        </p:spPr>
        <p:txBody>
          <a:bodyPr>
            <a:normAutofit/>
          </a:bodyPr>
          <a:lstStyle>
            <a:lvl1pPr>
              <a:defRPr sz="1200"/>
            </a:lvl1pPr>
          </a:lstStyle>
          <a:p>
            <a:endParaRPr lang="id-ID"/>
          </a:p>
        </p:txBody>
      </p:sp>
      <p:sp>
        <p:nvSpPr>
          <p:cNvPr id="28" name="Picture Placeholder 3"/>
          <p:cNvSpPr>
            <a:spLocks noGrp="1"/>
          </p:cNvSpPr>
          <p:nvPr>
            <p:ph type="pic" sz="quarter" idx="19"/>
          </p:nvPr>
        </p:nvSpPr>
        <p:spPr>
          <a:xfrm>
            <a:off x="7563238" y="2964913"/>
            <a:ext cx="2608263" cy="2608262"/>
          </a:xfrm>
          <a:prstGeom prst="diamond">
            <a:avLst/>
          </a:prstGeom>
          <a:ln w="15875">
            <a:noFill/>
          </a:ln>
        </p:spPr>
        <p:txBody>
          <a:bodyPr>
            <a:normAutofit/>
          </a:bodyPr>
          <a:lstStyle>
            <a:lvl1pPr>
              <a:defRPr sz="1200"/>
            </a:lvl1pPr>
          </a:lstStyle>
          <a:p>
            <a:endParaRPr lang="id-ID"/>
          </a:p>
        </p:txBody>
      </p:sp>
      <p:sp>
        <p:nvSpPr>
          <p:cNvPr id="29" name="Picture Placeholder 3"/>
          <p:cNvSpPr>
            <a:spLocks noGrp="1"/>
          </p:cNvSpPr>
          <p:nvPr>
            <p:ph type="pic" sz="quarter" idx="20"/>
          </p:nvPr>
        </p:nvSpPr>
        <p:spPr>
          <a:xfrm>
            <a:off x="8966961" y="1590715"/>
            <a:ext cx="2608263" cy="2608262"/>
          </a:xfrm>
          <a:prstGeom prst="diamond">
            <a:avLst/>
          </a:prstGeom>
          <a:ln w="15875">
            <a:noFill/>
          </a:ln>
        </p:spPr>
        <p:txBody>
          <a:bodyPr>
            <a:normAutofit/>
          </a:bodyPr>
          <a:lstStyle>
            <a:lvl1pPr>
              <a:defRPr sz="1200"/>
            </a:lvl1pPr>
          </a:lstStyle>
          <a:p>
            <a:endParaRPr lang="id-ID"/>
          </a:p>
        </p:txBody>
      </p:sp>
    </p:spTree>
    <p:extLst>
      <p:ext uri="{BB962C8B-B14F-4D97-AF65-F5344CB8AC3E}">
        <p14:creationId xmlns:p14="http://schemas.microsoft.com/office/powerpoint/2010/main" val="314113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12/21/2020</a:t>
            </a:fld>
            <a:endParaRPr lang="en-US">
              <a:solidFill>
                <a:srgbClr val="FFFFFF">
                  <a:tint val="75000"/>
                </a:srgbClr>
              </a:solidFill>
            </a:endParaRPr>
          </a:p>
        </p:txBody>
      </p:sp>
      <p:sp>
        <p:nvSpPr>
          <p:cNvPr id="5" name="Footer Placeholder 5"/>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6"/>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024064957"/>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3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3" name="Picture Placeholder 3"/>
          <p:cNvSpPr>
            <a:spLocks noGrp="1"/>
          </p:cNvSpPr>
          <p:nvPr>
            <p:ph type="pic" sz="quarter" idx="14"/>
          </p:nvPr>
        </p:nvSpPr>
        <p:spPr>
          <a:xfrm>
            <a:off x="518038" y="3565440"/>
            <a:ext cx="1940761" cy="1940759"/>
          </a:xfrm>
          <a:prstGeom prst="diamond">
            <a:avLst/>
          </a:prstGeom>
          <a:ln w="19050">
            <a:noFill/>
          </a:ln>
        </p:spPr>
        <p:txBody>
          <a:bodyPr>
            <a:normAutofit/>
          </a:bodyPr>
          <a:lstStyle>
            <a:lvl1pPr>
              <a:defRPr sz="1200"/>
            </a:lvl1pPr>
          </a:lstStyle>
          <a:p>
            <a:endParaRPr lang="id-ID"/>
          </a:p>
        </p:txBody>
      </p:sp>
      <p:sp>
        <p:nvSpPr>
          <p:cNvPr id="30" name="Picture Placeholder 3"/>
          <p:cNvSpPr>
            <a:spLocks noGrp="1"/>
          </p:cNvSpPr>
          <p:nvPr>
            <p:ph type="pic" sz="quarter" idx="15"/>
          </p:nvPr>
        </p:nvSpPr>
        <p:spPr>
          <a:xfrm>
            <a:off x="1549938" y="2534869"/>
            <a:ext cx="1940761" cy="1940759"/>
          </a:xfrm>
          <a:prstGeom prst="diamond">
            <a:avLst/>
          </a:prstGeom>
          <a:ln w="19050">
            <a:noFill/>
          </a:ln>
        </p:spPr>
        <p:txBody>
          <a:bodyPr>
            <a:normAutofit/>
          </a:bodyPr>
          <a:lstStyle>
            <a:lvl1pPr>
              <a:defRPr sz="1200"/>
            </a:lvl1pPr>
          </a:lstStyle>
          <a:p>
            <a:endParaRPr lang="id-ID"/>
          </a:p>
        </p:txBody>
      </p:sp>
      <p:sp>
        <p:nvSpPr>
          <p:cNvPr id="31" name="Picture Placeholder 3"/>
          <p:cNvSpPr>
            <a:spLocks noGrp="1"/>
          </p:cNvSpPr>
          <p:nvPr>
            <p:ph type="pic" sz="quarter" idx="16"/>
          </p:nvPr>
        </p:nvSpPr>
        <p:spPr>
          <a:xfrm>
            <a:off x="1549938" y="4596011"/>
            <a:ext cx="1940761" cy="1940759"/>
          </a:xfrm>
          <a:prstGeom prst="diamond">
            <a:avLst/>
          </a:prstGeom>
          <a:ln w="19050">
            <a:noFill/>
          </a:ln>
        </p:spPr>
        <p:txBody>
          <a:bodyPr>
            <a:normAutofit/>
          </a:bodyPr>
          <a:lstStyle>
            <a:lvl1pPr>
              <a:defRPr sz="1200"/>
            </a:lvl1pPr>
          </a:lstStyle>
          <a:p>
            <a:endParaRPr lang="id-ID"/>
          </a:p>
        </p:txBody>
      </p:sp>
      <p:sp>
        <p:nvSpPr>
          <p:cNvPr id="32" name="Picture Placeholder 3"/>
          <p:cNvSpPr>
            <a:spLocks noGrp="1"/>
          </p:cNvSpPr>
          <p:nvPr>
            <p:ph type="pic" sz="quarter" idx="17"/>
          </p:nvPr>
        </p:nvSpPr>
        <p:spPr>
          <a:xfrm>
            <a:off x="2581837" y="3565440"/>
            <a:ext cx="1940761" cy="1940759"/>
          </a:xfrm>
          <a:prstGeom prst="diamond">
            <a:avLst/>
          </a:prstGeom>
          <a:ln w="19050">
            <a:noFill/>
          </a:ln>
        </p:spPr>
        <p:txBody>
          <a:bodyPr>
            <a:normAutofit/>
          </a:bodyPr>
          <a:lstStyle>
            <a:lvl1pPr>
              <a:defRPr sz="1200"/>
            </a:lvl1pPr>
          </a:lstStyle>
          <a:p>
            <a:endParaRPr lang="id-ID"/>
          </a:p>
        </p:txBody>
      </p:sp>
      <p:sp>
        <p:nvSpPr>
          <p:cNvPr id="33" name="Picture Placeholder 3"/>
          <p:cNvSpPr>
            <a:spLocks noGrp="1"/>
          </p:cNvSpPr>
          <p:nvPr>
            <p:ph type="pic" sz="quarter" idx="19"/>
          </p:nvPr>
        </p:nvSpPr>
        <p:spPr>
          <a:xfrm>
            <a:off x="7797286" y="2185034"/>
            <a:ext cx="1940761" cy="1940759"/>
          </a:xfrm>
          <a:prstGeom prst="diamond">
            <a:avLst/>
          </a:prstGeom>
          <a:ln w="19050">
            <a:noFill/>
          </a:ln>
        </p:spPr>
        <p:txBody>
          <a:bodyPr>
            <a:normAutofit/>
          </a:bodyPr>
          <a:lstStyle>
            <a:lvl1pPr>
              <a:defRPr sz="1200"/>
            </a:lvl1pPr>
          </a:lstStyle>
          <a:p>
            <a:endParaRPr lang="id-ID"/>
          </a:p>
        </p:txBody>
      </p:sp>
      <p:sp>
        <p:nvSpPr>
          <p:cNvPr id="34" name="Picture Placeholder 3"/>
          <p:cNvSpPr>
            <a:spLocks noGrp="1"/>
          </p:cNvSpPr>
          <p:nvPr>
            <p:ph type="pic" sz="quarter" idx="20"/>
          </p:nvPr>
        </p:nvSpPr>
        <p:spPr>
          <a:xfrm>
            <a:off x="8829185" y="1154463"/>
            <a:ext cx="1940761" cy="1940759"/>
          </a:xfrm>
          <a:prstGeom prst="diamond">
            <a:avLst/>
          </a:prstGeom>
          <a:ln w="19050">
            <a:noFill/>
          </a:ln>
        </p:spPr>
        <p:txBody>
          <a:bodyPr>
            <a:normAutofit/>
          </a:bodyPr>
          <a:lstStyle>
            <a:lvl1pPr>
              <a:defRPr sz="1200"/>
            </a:lvl1pPr>
          </a:lstStyle>
          <a:p>
            <a:endParaRPr lang="id-ID"/>
          </a:p>
        </p:txBody>
      </p:sp>
      <p:sp>
        <p:nvSpPr>
          <p:cNvPr id="35" name="Picture Placeholder 3"/>
          <p:cNvSpPr>
            <a:spLocks noGrp="1"/>
          </p:cNvSpPr>
          <p:nvPr>
            <p:ph type="pic" sz="quarter" idx="21"/>
          </p:nvPr>
        </p:nvSpPr>
        <p:spPr>
          <a:xfrm>
            <a:off x="8829185" y="3215601"/>
            <a:ext cx="1940761" cy="1940759"/>
          </a:xfrm>
          <a:prstGeom prst="diamond">
            <a:avLst/>
          </a:prstGeom>
          <a:ln w="19050">
            <a:noFill/>
          </a:ln>
        </p:spPr>
        <p:txBody>
          <a:bodyPr>
            <a:normAutofit/>
          </a:bodyPr>
          <a:lstStyle>
            <a:lvl1pPr>
              <a:defRPr sz="1200"/>
            </a:lvl1pPr>
          </a:lstStyle>
          <a:p>
            <a:endParaRPr lang="id-ID"/>
          </a:p>
        </p:txBody>
      </p:sp>
      <p:sp>
        <p:nvSpPr>
          <p:cNvPr id="36" name="Picture Placeholder 3"/>
          <p:cNvSpPr>
            <a:spLocks noGrp="1"/>
          </p:cNvSpPr>
          <p:nvPr>
            <p:ph type="pic" sz="quarter" idx="22"/>
          </p:nvPr>
        </p:nvSpPr>
        <p:spPr>
          <a:xfrm>
            <a:off x="9861085" y="2185034"/>
            <a:ext cx="1940761" cy="1940759"/>
          </a:xfrm>
          <a:prstGeom prst="diamond">
            <a:avLst/>
          </a:prstGeom>
          <a:ln w="19050">
            <a:noFill/>
          </a:ln>
        </p:spPr>
        <p:txBody>
          <a:bodyPr>
            <a:normAutofit/>
          </a:bodyPr>
          <a:lstStyle>
            <a:lvl1pPr>
              <a:defRPr sz="1200"/>
            </a:lvl1pPr>
          </a:lstStyle>
          <a:p>
            <a:endParaRPr lang="id-ID"/>
          </a:p>
        </p:txBody>
      </p:sp>
    </p:spTree>
    <p:extLst>
      <p:ext uri="{BB962C8B-B14F-4D97-AF65-F5344CB8AC3E}">
        <p14:creationId xmlns:p14="http://schemas.microsoft.com/office/powerpoint/2010/main" val="270833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3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1" name="Picture Placeholder 5"/>
          <p:cNvSpPr>
            <a:spLocks noGrp="1"/>
          </p:cNvSpPr>
          <p:nvPr>
            <p:ph type="pic" sz="quarter" idx="14"/>
          </p:nvPr>
        </p:nvSpPr>
        <p:spPr>
          <a:xfrm>
            <a:off x="2" y="1872615"/>
            <a:ext cx="8288340" cy="3204000"/>
          </a:xfrm>
        </p:spPr>
        <p:txBody>
          <a:bodyPr/>
          <a:lstStyle/>
          <a:p>
            <a:endParaRPr lang="id-ID"/>
          </a:p>
        </p:txBody>
      </p:sp>
    </p:spTree>
    <p:extLst>
      <p:ext uri="{BB962C8B-B14F-4D97-AF65-F5344CB8AC3E}">
        <p14:creationId xmlns:p14="http://schemas.microsoft.com/office/powerpoint/2010/main" val="95569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3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5"/>
          <p:cNvSpPr>
            <a:spLocks noGrp="1"/>
          </p:cNvSpPr>
          <p:nvPr>
            <p:ph type="pic" sz="quarter" idx="14"/>
          </p:nvPr>
        </p:nvSpPr>
        <p:spPr>
          <a:xfrm>
            <a:off x="660401" y="1524000"/>
            <a:ext cx="10632441" cy="3504000"/>
          </a:xfrm>
        </p:spPr>
        <p:txBody>
          <a:bodyPr/>
          <a:lstStyle/>
          <a:p>
            <a:endParaRPr lang="id-ID"/>
          </a:p>
        </p:txBody>
      </p:sp>
    </p:spTree>
    <p:extLst>
      <p:ext uri="{BB962C8B-B14F-4D97-AF65-F5344CB8AC3E}">
        <p14:creationId xmlns:p14="http://schemas.microsoft.com/office/powerpoint/2010/main" val="28249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3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5"/>
          <p:cNvSpPr>
            <a:spLocks noGrp="1"/>
          </p:cNvSpPr>
          <p:nvPr>
            <p:ph type="pic" sz="quarter" idx="14"/>
          </p:nvPr>
        </p:nvSpPr>
        <p:spPr>
          <a:xfrm>
            <a:off x="2" y="2065712"/>
            <a:ext cx="12184377" cy="2782251"/>
          </a:xfrm>
        </p:spPr>
        <p:txBody>
          <a:bodyPr/>
          <a:lstStyle/>
          <a:p>
            <a:endParaRPr lang="id-ID"/>
          </a:p>
        </p:txBody>
      </p:sp>
      <p:sp>
        <p:nvSpPr>
          <p:cNvPr id="5" name="Picture Placeholder 4"/>
          <p:cNvSpPr>
            <a:spLocks noGrp="1"/>
          </p:cNvSpPr>
          <p:nvPr>
            <p:ph type="pic" sz="quarter" idx="15"/>
          </p:nvPr>
        </p:nvSpPr>
        <p:spPr>
          <a:xfrm>
            <a:off x="6207760" y="3169285"/>
            <a:ext cx="1800000" cy="1368000"/>
          </a:xfrm>
        </p:spPr>
        <p:txBody>
          <a:bodyPr>
            <a:normAutofit/>
          </a:bodyPr>
          <a:lstStyle>
            <a:lvl1pPr>
              <a:defRPr sz="1050"/>
            </a:lvl1pPr>
          </a:lstStyle>
          <a:p>
            <a:endParaRPr lang="en-US"/>
          </a:p>
        </p:txBody>
      </p:sp>
      <p:sp>
        <p:nvSpPr>
          <p:cNvPr id="23" name="Picture Placeholder 4"/>
          <p:cNvSpPr>
            <a:spLocks noGrp="1"/>
          </p:cNvSpPr>
          <p:nvPr>
            <p:ph type="pic" sz="quarter" idx="16"/>
          </p:nvPr>
        </p:nvSpPr>
        <p:spPr>
          <a:xfrm>
            <a:off x="7688263" y="1858119"/>
            <a:ext cx="3010220" cy="1829962"/>
          </a:xfrm>
        </p:spPr>
        <p:txBody>
          <a:bodyPr>
            <a:normAutofit/>
          </a:bodyPr>
          <a:lstStyle>
            <a:lvl1pPr>
              <a:defRPr sz="1050"/>
            </a:lvl1pPr>
          </a:lstStyle>
          <a:p>
            <a:endParaRPr lang="en-US"/>
          </a:p>
        </p:txBody>
      </p:sp>
      <p:sp>
        <p:nvSpPr>
          <p:cNvPr id="25" name="Picture Placeholder 4"/>
          <p:cNvSpPr>
            <a:spLocks noGrp="1"/>
          </p:cNvSpPr>
          <p:nvPr>
            <p:ph type="pic" sz="quarter" idx="17"/>
          </p:nvPr>
        </p:nvSpPr>
        <p:spPr>
          <a:xfrm>
            <a:off x="9875111" y="3304626"/>
            <a:ext cx="1935892" cy="1191174"/>
          </a:xfrm>
        </p:spPr>
        <p:txBody>
          <a:bodyPr>
            <a:normAutofit/>
          </a:bodyPr>
          <a:lstStyle>
            <a:lvl1pPr>
              <a:defRPr sz="1050"/>
            </a:lvl1pPr>
          </a:lstStyle>
          <a:p>
            <a:endParaRPr lang="en-US"/>
          </a:p>
        </p:txBody>
      </p:sp>
    </p:spTree>
    <p:extLst>
      <p:ext uri="{BB962C8B-B14F-4D97-AF65-F5344CB8AC3E}">
        <p14:creationId xmlns:p14="http://schemas.microsoft.com/office/powerpoint/2010/main" val="307795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3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7"/>
          <p:cNvSpPr>
            <a:spLocks noGrp="1"/>
          </p:cNvSpPr>
          <p:nvPr>
            <p:ph type="pic" sz="quarter" idx="14"/>
          </p:nvPr>
        </p:nvSpPr>
        <p:spPr>
          <a:xfrm>
            <a:off x="6472346" y="2065761"/>
            <a:ext cx="4686724" cy="2832000"/>
          </a:xfrm>
        </p:spPr>
        <p:txBody>
          <a:bodyPr/>
          <a:lstStyle/>
          <a:p>
            <a:endParaRPr lang="id-ID"/>
          </a:p>
        </p:txBody>
      </p:sp>
    </p:spTree>
    <p:extLst>
      <p:ext uri="{BB962C8B-B14F-4D97-AF65-F5344CB8AC3E}">
        <p14:creationId xmlns:p14="http://schemas.microsoft.com/office/powerpoint/2010/main" val="259642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40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7"/>
          <p:cNvSpPr>
            <a:spLocks noGrp="1"/>
          </p:cNvSpPr>
          <p:nvPr>
            <p:ph type="pic" sz="quarter" idx="14"/>
          </p:nvPr>
        </p:nvSpPr>
        <p:spPr>
          <a:xfrm>
            <a:off x="4358006" y="3327403"/>
            <a:ext cx="3475993" cy="2196895"/>
          </a:xfrm>
        </p:spPr>
        <p:txBody>
          <a:bodyPr/>
          <a:lstStyle/>
          <a:p>
            <a:endParaRPr lang="id-ID"/>
          </a:p>
        </p:txBody>
      </p:sp>
    </p:spTree>
    <p:extLst>
      <p:ext uri="{BB962C8B-B14F-4D97-AF65-F5344CB8AC3E}">
        <p14:creationId xmlns:p14="http://schemas.microsoft.com/office/powerpoint/2010/main" val="276195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4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7"/>
          <p:cNvSpPr>
            <a:spLocks noGrp="1"/>
          </p:cNvSpPr>
          <p:nvPr>
            <p:ph type="pic" sz="quarter" idx="14"/>
          </p:nvPr>
        </p:nvSpPr>
        <p:spPr>
          <a:xfrm>
            <a:off x="2120836" y="3802773"/>
            <a:ext cx="1583881" cy="2077328"/>
          </a:xfrm>
        </p:spPr>
        <p:txBody>
          <a:bodyPr>
            <a:normAutofit/>
          </a:bodyPr>
          <a:lstStyle>
            <a:lvl1pPr>
              <a:defRPr sz="1200"/>
            </a:lvl1pPr>
          </a:lstStyle>
          <a:p>
            <a:endParaRPr lang="id-ID"/>
          </a:p>
        </p:txBody>
      </p:sp>
      <p:sp>
        <p:nvSpPr>
          <p:cNvPr id="14" name="Picture Placeholder 7"/>
          <p:cNvSpPr>
            <a:spLocks noGrp="1"/>
          </p:cNvSpPr>
          <p:nvPr>
            <p:ph type="pic" sz="quarter" idx="15"/>
          </p:nvPr>
        </p:nvSpPr>
        <p:spPr>
          <a:xfrm>
            <a:off x="4165209" y="2906292"/>
            <a:ext cx="3725161" cy="2217359"/>
          </a:xfrm>
        </p:spPr>
        <p:txBody>
          <a:bodyPr>
            <a:normAutofit/>
          </a:bodyPr>
          <a:lstStyle>
            <a:lvl1pPr>
              <a:defRPr sz="1200"/>
            </a:lvl1pPr>
          </a:lstStyle>
          <a:p>
            <a:endParaRPr lang="id-ID"/>
          </a:p>
        </p:txBody>
      </p:sp>
      <p:sp>
        <p:nvSpPr>
          <p:cNvPr id="21" name="Picture Placeholder 7"/>
          <p:cNvSpPr>
            <a:spLocks noGrp="1"/>
          </p:cNvSpPr>
          <p:nvPr>
            <p:ph type="pic" sz="quarter" idx="16"/>
          </p:nvPr>
        </p:nvSpPr>
        <p:spPr>
          <a:xfrm>
            <a:off x="3622999" y="4692612"/>
            <a:ext cx="712480" cy="1289088"/>
          </a:xfrm>
        </p:spPr>
        <p:txBody>
          <a:bodyPr>
            <a:normAutofit/>
          </a:bodyPr>
          <a:lstStyle>
            <a:lvl1pPr>
              <a:defRPr sz="1200"/>
            </a:lvl1pPr>
          </a:lstStyle>
          <a:p>
            <a:endParaRPr lang="id-ID"/>
          </a:p>
        </p:txBody>
      </p:sp>
      <p:sp>
        <p:nvSpPr>
          <p:cNvPr id="22" name="Picture Placeholder 7"/>
          <p:cNvSpPr>
            <a:spLocks noGrp="1"/>
          </p:cNvSpPr>
          <p:nvPr>
            <p:ph type="pic" sz="quarter" idx="17"/>
          </p:nvPr>
        </p:nvSpPr>
        <p:spPr>
          <a:xfrm>
            <a:off x="7864967" y="4185114"/>
            <a:ext cx="2736000" cy="1796589"/>
          </a:xfrm>
        </p:spPr>
        <p:txBody>
          <a:bodyPr>
            <a:normAutofit/>
          </a:bodyPr>
          <a:lstStyle>
            <a:lvl1pPr>
              <a:defRPr sz="1200"/>
            </a:lvl1pPr>
          </a:lstStyle>
          <a:p>
            <a:endParaRPr lang="id-ID"/>
          </a:p>
        </p:txBody>
      </p:sp>
    </p:spTree>
    <p:extLst>
      <p:ext uri="{BB962C8B-B14F-4D97-AF65-F5344CB8AC3E}">
        <p14:creationId xmlns:p14="http://schemas.microsoft.com/office/powerpoint/2010/main" val="217645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3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5"/>
          <p:cNvSpPr>
            <a:spLocks noGrp="1"/>
          </p:cNvSpPr>
          <p:nvPr>
            <p:ph type="pic" sz="quarter" idx="14"/>
          </p:nvPr>
        </p:nvSpPr>
        <p:spPr>
          <a:xfrm>
            <a:off x="1929894" y="1414273"/>
            <a:ext cx="2345436" cy="4210304"/>
          </a:xfrm>
        </p:spPr>
        <p:txBody>
          <a:bodyPr/>
          <a:lstStyle/>
          <a:p>
            <a:endParaRPr lang="id-ID"/>
          </a:p>
        </p:txBody>
      </p:sp>
    </p:spTree>
    <p:extLst>
      <p:ext uri="{BB962C8B-B14F-4D97-AF65-F5344CB8AC3E}">
        <p14:creationId xmlns:p14="http://schemas.microsoft.com/office/powerpoint/2010/main" val="32754019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3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12/21/2020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5"/>
          <p:cNvSpPr>
            <a:spLocks noGrp="1"/>
          </p:cNvSpPr>
          <p:nvPr>
            <p:ph type="pic" sz="quarter" idx="14"/>
          </p:nvPr>
        </p:nvSpPr>
        <p:spPr>
          <a:xfrm>
            <a:off x="796009" y="1333250"/>
            <a:ext cx="2455200" cy="4338346"/>
          </a:xfrm>
        </p:spPr>
        <p:txBody>
          <a:bodyPr/>
          <a:lstStyle/>
          <a:p>
            <a:endParaRPr lang="id-ID"/>
          </a:p>
        </p:txBody>
      </p:sp>
      <p:sp>
        <p:nvSpPr>
          <p:cNvPr id="8" name="Picture Placeholder 5"/>
          <p:cNvSpPr>
            <a:spLocks noGrp="1"/>
          </p:cNvSpPr>
          <p:nvPr>
            <p:ph type="pic" sz="quarter" idx="15"/>
          </p:nvPr>
        </p:nvSpPr>
        <p:spPr>
          <a:xfrm>
            <a:off x="3055004" y="1675631"/>
            <a:ext cx="2160000" cy="3776049"/>
          </a:xfrm>
        </p:spPr>
        <p:txBody>
          <a:bodyPr/>
          <a:lstStyle/>
          <a:p>
            <a:endParaRPr lang="id-ID"/>
          </a:p>
        </p:txBody>
      </p:sp>
    </p:spTree>
    <p:extLst>
      <p:ext uri="{BB962C8B-B14F-4D97-AF65-F5344CB8AC3E}">
        <p14:creationId xmlns:p14="http://schemas.microsoft.com/office/powerpoint/2010/main" val="2911191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29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41" name="Picture Placeholder 6"/>
          <p:cNvSpPr>
            <a:spLocks noGrp="1"/>
          </p:cNvSpPr>
          <p:nvPr>
            <p:ph type="pic" sz="quarter" idx="14"/>
          </p:nvPr>
        </p:nvSpPr>
        <p:spPr>
          <a:xfrm>
            <a:off x="514351" y="1938336"/>
            <a:ext cx="900000" cy="900000"/>
          </a:xfrm>
          <a:prstGeom prst="roundRect">
            <a:avLst/>
          </a:prstGeom>
        </p:spPr>
        <p:txBody>
          <a:bodyPr/>
          <a:lstStyle>
            <a:lvl1pPr>
              <a:defRPr sz="1200"/>
            </a:lvl1pPr>
          </a:lstStyle>
          <a:p>
            <a:endParaRPr lang="id-ID"/>
          </a:p>
        </p:txBody>
      </p:sp>
      <p:sp>
        <p:nvSpPr>
          <p:cNvPr id="42" name="Picture Placeholder 6"/>
          <p:cNvSpPr>
            <a:spLocks noGrp="1"/>
          </p:cNvSpPr>
          <p:nvPr>
            <p:ph type="pic" sz="quarter" idx="15"/>
          </p:nvPr>
        </p:nvSpPr>
        <p:spPr>
          <a:xfrm>
            <a:off x="8534399" y="1938336"/>
            <a:ext cx="900000" cy="900000"/>
          </a:xfrm>
          <a:prstGeom prst="roundRect">
            <a:avLst/>
          </a:prstGeom>
        </p:spPr>
        <p:txBody>
          <a:bodyPr/>
          <a:lstStyle>
            <a:lvl1pPr>
              <a:defRPr sz="1200"/>
            </a:lvl1pPr>
          </a:lstStyle>
          <a:p>
            <a:endParaRPr lang="id-ID"/>
          </a:p>
        </p:txBody>
      </p:sp>
      <p:sp>
        <p:nvSpPr>
          <p:cNvPr id="43" name="Picture Placeholder 6"/>
          <p:cNvSpPr>
            <a:spLocks noGrp="1"/>
          </p:cNvSpPr>
          <p:nvPr>
            <p:ph type="pic" sz="quarter" idx="16"/>
          </p:nvPr>
        </p:nvSpPr>
        <p:spPr>
          <a:xfrm>
            <a:off x="4610100" y="1938336"/>
            <a:ext cx="900000" cy="900000"/>
          </a:xfrm>
          <a:prstGeom prst="roundRect">
            <a:avLst/>
          </a:prstGeom>
        </p:spPr>
        <p:txBody>
          <a:bodyPr/>
          <a:lstStyle>
            <a:lvl1pPr>
              <a:defRPr sz="1200"/>
            </a:lvl1pPr>
          </a:lstStyle>
          <a:p>
            <a:endParaRPr lang="id-ID"/>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9078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20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par>
                                <p:cTn id="22" presetID="53" presetClass="entr" presetSubtype="16" fill="hold" grpId="0" nodeType="withEffect" nodePh="1">
                                  <p:stCondLst>
                                    <p:cond delay="0"/>
                                  </p:stCondLst>
                                  <p:endCondLst>
                                    <p:cond evt="begin" delay="0">
                                      <p:tn val="22"/>
                                    </p:cond>
                                  </p:end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par>
                                <p:cTn id="27" presetID="53" presetClass="entr" presetSubtype="16" fill="hold" grpId="0" nodeType="withEffect" nodePh="1">
                                  <p:stCondLst>
                                    <p:cond delay="0"/>
                                  </p:stCondLst>
                                  <p:endCondLst>
                                    <p:cond evt="begin" delay="0">
                                      <p:tn val="27"/>
                                    </p:cond>
                                  </p:end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12/21/2020</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pPr rtl="0"/>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335671315"/>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44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2"/>
          <p:cNvSpPr>
            <a:spLocks noGrp="1"/>
          </p:cNvSpPr>
          <p:nvPr>
            <p:ph type="pic" sz="quarter" idx="14"/>
          </p:nvPr>
        </p:nvSpPr>
        <p:spPr>
          <a:xfrm>
            <a:off x="1012756" y="2279807"/>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14" name="Picture Placeholder 2"/>
          <p:cNvSpPr>
            <a:spLocks noGrp="1"/>
          </p:cNvSpPr>
          <p:nvPr>
            <p:ph type="pic" sz="quarter" idx="15"/>
          </p:nvPr>
        </p:nvSpPr>
        <p:spPr>
          <a:xfrm>
            <a:off x="3247356" y="2279808"/>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15" name="Picture Placeholder 2"/>
          <p:cNvSpPr>
            <a:spLocks noGrp="1"/>
          </p:cNvSpPr>
          <p:nvPr>
            <p:ph type="pic" sz="quarter" idx="16"/>
          </p:nvPr>
        </p:nvSpPr>
        <p:spPr>
          <a:xfrm>
            <a:off x="5477054" y="2279808"/>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16" name="Picture Placeholder 2"/>
          <p:cNvSpPr>
            <a:spLocks noGrp="1"/>
          </p:cNvSpPr>
          <p:nvPr>
            <p:ph type="pic" sz="quarter" idx="17"/>
          </p:nvPr>
        </p:nvSpPr>
        <p:spPr>
          <a:xfrm>
            <a:off x="7681200" y="2279808"/>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17" name="Picture Placeholder 2"/>
          <p:cNvSpPr>
            <a:spLocks noGrp="1"/>
          </p:cNvSpPr>
          <p:nvPr>
            <p:ph type="pic" sz="quarter" idx="18"/>
          </p:nvPr>
        </p:nvSpPr>
        <p:spPr>
          <a:xfrm>
            <a:off x="9887009" y="2279808"/>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18" name="Picture Placeholder 2"/>
          <p:cNvSpPr>
            <a:spLocks noGrp="1"/>
          </p:cNvSpPr>
          <p:nvPr>
            <p:ph type="pic" sz="quarter" idx="19"/>
          </p:nvPr>
        </p:nvSpPr>
        <p:spPr>
          <a:xfrm>
            <a:off x="2111552" y="317444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19" name="Picture Placeholder 2"/>
          <p:cNvSpPr>
            <a:spLocks noGrp="1"/>
          </p:cNvSpPr>
          <p:nvPr>
            <p:ph type="pic" sz="quarter" idx="20"/>
          </p:nvPr>
        </p:nvSpPr>
        <p:spPr>
          <a:xfrm>
            <a:off x="4380927" y="317444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0" name="Picture Placeholder 2"/>
          <p:cNvSpPr>
            <a:spLocks noGrp="1"/>
          </p:cNvSpPr>
          <p:nvPr>
            <p:ph type="pic" sz="quarter" idx="21"/>
          </p:nvPr>
        </p:nvSpPr>
        <p:spPr>
          <a:xfrm>
            <a:off x="6585070" y="317444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1" name="Picture Placeholder 2"/>
          <p:cNvSpPr>
            <a:spLocks noGrp="1"/>
          </p:cNvSpPr>
          <p:nvPr>
            <p:ph type="pic" sz="quarter" idx="22"/>
          </p:nvPr>
        </p:nvSpPr>
        <p:spPr>
          <a:xfrm>
            <a:off x="8796444" y="317444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2" name="Picture Placeholder 2"/>
          <p:cNvSpPr>
            <a:spLocks noGrp="1"/>
          </p:cNvSpPr>
          <p:nvPr>
            <p:ph type="pic" sz="quarter" idx="29"/>
          </p:nvPr>
        </p:nvSpPr>
        <p:spPr>
          <a:xfrm>
            <a:off x="3282132" y="409749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3" name="Picture Placeholder 2"/>
          <p:cNvSpPr>
            <a:spLocks noGrp="1"/>
          </p:cNvSpPr>
          <p:nvPr>
            <p:ph type="pic" sz="quarter" idx="30"/>
          </p:nvPr>
        </p:nvSpPr>
        <p:spPr>
          <a:xfrm>
            <a:off x="5511829" y="409749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4" name="Picture Placeholder 2"/>
          <p:cNvSpPr>
            <a:spLocks noGrp="1"/>
          </p:cNvSpPr>
          <p:nvPr>
            <p:ph type="pic" sz="quarter" idx="31"/>
          </p:nvPr>
        </p:nvSpPr>
        <p:spPr>
          <a:xfrm>
            <a:off x="7715973" y="409749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5" name="Picture Placeholder 2"/>
          <p:cNvSpPr>
            <a:spLocks noGrp="1"/>
          </p:cNvSpPr>
          <p:nvPr>
            <p:ph type="pic" sz="quarter" idx="32"/>
          </p:nvPr>
        </p:nvSpPr>
        <p:spPr>
          <a:xfrm>
            <a:off x="9921785" y="409749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6" name="Picture Placeholder 2"/>
          <p:cNvSpPr>
            <a:spLocks noGrp="1"/>
          </p:cNvSpPr>
          <p:nvPr>
            <p:ph type="pic" sz="quarter" idx="37"/>
          </p:nvPr>
        </p:nvSpPr>
        <p:spPr>
          <a:xfrm>
            <a:off x="1012756" y="409749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Tree>
    <p:extLst>
      <p:ext uri="{BB962C8B-B14F-4D97-AF65-F5344CB8AC3E}">
        <p14:creationId xmlns:p14="http://schemas.microsoft.com/office/powerpoint/2010/main" val="58687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15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nodePh="1">
                                  <p:stCondLst>
                                    <p:cond delay="0"/>
                                  </p:stCondLst>
                                  <p:endCondLst>
                                    <p:cond evt="begin" delay="0">
                                      <p:tn val="22"/>
                                    </p:cond>
                                  </p:end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nodePh="1">
                                  <p:stCondLst>
                                    <p:cond delay="0"/>
                                  </p:stCondLst>
                                  <p:endCondLst>
                                    <p:cond evt="begin" delay="0">
                                      <p:tn val="27"/>
                                    </p:cond>
                                  </p:end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16" fill="hold" grpId="0" nodeType="withEffect" nodePh="1">
                                  <p:stCondLst>
                                    <p:cond delay="0"/>
                                  </p:stCondLst>
                                  <p:endCondLst>
                                    <p:cond evt="begin" delay="0">
                                      <p:tn val="32"/>
                                    </p:cond>
                                  </p:end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nodePh="1">
                                  <p:stCondLst>
                                    <p:cond delay="0"/>
                                  </p:stCondLst>
                                  <p:endCondLst>
                                    <p:cond evt="begin" delay="0">
                                      <p:tn val="37"/>
                                    </p:cond>
                                  </p:end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nodePh="1">
                                  <p:stCondLst>
                                    <p:cond delay="0"/>
                                  </p:stCondLst>
                                  <p:endCondLst>
                                    <p:cond evt="begin" delay="0">
                                      <p:tn val="42"/>
                                    </p:cond>
                                  </p:end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nodePh="1">
                                  <p:stCondLst>
                                    <p:cond delay="0"/>
                                  </p:stCondLst>
                                  <p:endCondLst>
                                    <p:cond evt="begin" delay="0">
                                      <p:tn val="47"/>
                                    </p:cond>
                                  </p:end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nodePh="1">
                                  <p:stCondLst>
                                    <p:cond delay="0"/>
                                  </p:stCondLst>
                                  <p:endCondLst>
                                    <p:cond evt="begin" delay="0">
                                      <p:tn val="52"/>
                                    </p:cond>
                                  </p:end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par>
                                <p:cTn id="57" presetID="53" presetClass="entr" presetSubtype="16" fill="hold" grpId="0" nodeType="withEffect" nodePh="1">
                                  <p:stCondLst>
                                    <p:cond delay="0"/>
                                  </p:stCondLst>
                                  <p:endCondLst>
                                    <p:cond evt="begin" delay="0">
                                      <p:tn val="57"/>
                                    </p:cond>
                                  </p:end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par>
                                <p:cTn id="62" presetID="53" presetClass="entr" presetSubtype="16" fill="hold" grpId="0" nodeType="withEffect" nodePh="1">
                                  <p:stCondLst>
                                    <p:cond delay="0"/>
                                  </p:stCondLst>
                                  <p:endCondLst>
                                    <p:cond evt="begin" delay="0">
                                      <p:tn val="62"/>
                                    </p:cond>
                                  </p:end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par>
                                <p:cTn id="67" presetID="53" presetClass="entr" presetSubtype="16" fill="hold" grpId="0" nodeType="withEffect" nodePh="1">
                                  <p:stCondLst>
                                    <p:cond delay="0"/>
                                  </p:stCondLst>
                                  <p:endCondLst>
                                    <p:cond evt="begin" delay="0">
                                      <p:tn val="67"/>
                                    </p:cond>
                                  </p:end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par>
                                <p:cTn id="72" presetID="53" presetClass="entr" presetSubtype="16" fill="hold" grpId="0" nodeType="withEffect" nodePh="1">
                                  <p:stCondLst>
                                    <p:cond delay="0"/>
                                  </p:stCondLst>
                                  <p:endCondLst>
                                    <p:cond evt="begin" delay="0">
                                      <p:tn val="72"/>
                                    </p:cond>
                                  </p:end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childTnLst>
                                </p:cTn>
                              </p:par>
                              <p:par>
                                <p:cTn id="77" presetID="53" presetClass="entr" presetSubtype="16" fill="hold" grpId="0" nodeType="withEffect" nodePh="1">
                                  <p:stCondLst>
                                    <p:cond delay="0"/>
                                  </p:stCondLst>
                                  <p:endCondLst>
                                    <p:cond evt="begin" delay="0">
                                      <p:tn val="77"/>
                                    </p:cond>
                                  </p:end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par>
                                <p:cTn id="82" presetID="53" presetClass="entr" presetSubtype="16" fill="hold" grpId="0" nodeType="withEffect" nodePh="1">
                                  <p:stCondLst>
                                    <p:cond delay="0"/>
                                  </p:stCondLst>
                                  <p:endCondLst>
                                    <p:cond evt="begin" delay="0">
                                      <p:tn val="82"/>
                                    </p:cond>
                                  </p:end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43_Title Only">
    <p:spTree>
      <p:nvGrpSpPr>
        <p:cNvPr id="1" name=""/>
        <p:cNvGrpSpPr/>
        <p:nvPr/>
      </p:nvGrpSpPr>
      <p:grpSpPr>
        <a:xfrm>
          <a:off x="0" y="0"/>
          <a:ext cx="0" cy="0"/>
          <a:chOff x="0" y="0"/>
          <a:chExt cx="0" cy="0"/>
        </a:xfrm>
      </p:grpSpPr>
      <p:sp>
        <p:nvSpPr>
          <p:cNvPr id="28" name="Picture Placeholder 2"/>
          <p:cNvSpPr>
            <a:spLocks noGrp="1"/>
          </p:cNvSpPr>
          <p:nvPr>
            <p:ph type="pic" sz="quarter" idx="10"/>
          </p:nvPr>
        </p:nvSpPr>
        <p:spPr>
          <a:xfrm>
            <a:off x="0" y="4135124"/>
            <a:ext cx="1737600" cy="2094381"/>
          </a:xfrm>
        </p:spPr>
        <p:txBody>
          <a:bodyPr>
            <a:normAutofit/>
          </a:bodyPr>
          <a:lstStyle>
            <a:lvl1pPr>
              <a:defRPr sz="1200"/>
            </a:lvl1pPr>
          </a:lstStyle>
          <a:p>
            <a:endParaRPr lang="en-US" dirty="0"/>
          </a:p>
        </p:txBody>
      </p:sp>
      <p:sp>
        <p:nvSpPr>
          <p:cNvPr id="29" name="Picture Placeholder 2"/>
          <p:cNvSpPr>
            <a:spLocks noGrp="1"/>
          </p:cNvSpPr>
          <p:nvPr>
            <p:ph type="pic" sz="quarter" idx="11"/>
          </p:nvPr>
        </p:nvSpPr>
        <p:spPr>
          <a:xfrm>
            <a:off x="1737360" y="4135124"/>
            <a:ext cx="1737600" cy="2094381"/>
          </a:xfrm>
        </p:spPr>
        <p:txBody>
          <a:bodyPr>
            <a:normAutofit/>
          </a:bodyPr>
          <a:lstStyle>
            <a:lvl1pPr>
              <a:defRPr sz="1200"/>
            </a:lvl1pPr>
          </a:lstStyle>
          <a:p>
            <a:endParaRPr lang="en-US" dirty="0"/>
          </a:p>
        </p:txBody>
      </p:sp>
      <p:sp>
        <p:nvSpPr>
          <p:cNvPr id="30" name="Picture Placeholder 2"/>
          <p:cNvSpPr>
            <a:spLocks noGrp="1"/>
          </p:cNvSpPr>
          <p:nvPr>
            <p:ph type="pic" sz="quarter" idx="23"/>
          </p:nvPr>
        </p:nvSpPr>
        <p:spPr>
          <a:xfrm>
            <a:off x="3484880" y="4135124"/>
            <a:ext cx="1737600" cy="2094381"/>
          </a:xfrm>
        </p:spPr>
        <p:txBody>
          <a:bodyPr>
            <a:normAutofit/>
          </a:bodyPr>
          <a:lstStyle>
            <a:lvl1pPr>
              <a:defRPr sz="1200"/>
            </a:lvl1pPr>
          </a:lstStyle>
          <a:p>
            <a:endParaRPr lang="en-US" dirty="0"/>
          </a:p>
        </p:txBody>
      </p:sp>
      <p:sp>
        <p:nvSpPr>
          <p:cNvPr id="31" name="Picture Placeholder 98"/>
          <p:cNvSpPr>
            <a:spLocks noGrp="1"/>
          </p:cNvSpPr>
          <p:nvPr>
            <p:ph type="pic" sz="quarter" idx="13"/>
          </p:nvPr>
        </p:nvSpPr>
        <p:spPr>
          <a:xfrm>
            <a:off x="5234095" y="4135124"/>
            <a:ext cx="1737600" cy="2094381"/>
          </a:xfrm>
          <a:custGeom>
            <a:avLst/>
            <a:gdLst>
              <a:gd name="connsiteX0" fmla="*/ 0 w 1296000"/>
              <a:gd name="connsiteY0" fmla="*/ 0 h 1570786"/>
              <a:gd name="connsiteX1" fmla="*/ 459313 w 1296000"/>
              <a:gd name="connsiteY1" fmla="*/ 0 h 1570786"/>
              <a:gd name="connsiteX2" fmla="*/ 648000 w 1296000"/>
              <a:gd name="connsiteY2" fmla="*/ 188674 h 1570786"/>
              <a:gd name="connsiteX3" fmla="*/ 836688 w 1296000"/>
              <a:gd name="connsiteY3" fmla="*/ 0 h 1570786"/>
              <a:gd name="connsiteX4" fmla="*/ 1296000 w 1296000"/>
              <a:gd name="connsiteY4" fmla="*/ 0 h 1570786"/>
              <a:gd name="connsiteX5" fmla="*/ 1296000 w 1296000"/>
              <a:gd name="connsiteY5" fmla="*/ 1570786 h 1570786"/>
              <a:gd name="connsiteX6" fmla="*/ 0 w 1296000"/>
              <a:gd name="connsiteY6" fmla="*/ 1570786 h 157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00" h="1570786">
                <a:moveTo>
                  <a:pt x="0" y="0"/>
                </a:moveTo>
                <a:lnTo>
                  <a:pt x="459313" y="0"/>
                </a:lnTo>
                <a:lnTo>
                  <a:pt x="648000" y="188674"/>
                </a:lnTo>
                <a:lnTo>
                  <a:pt x="836688" y="0"/>
                </a:lnTo>
                <a:lnTo>
                  <a:pt x="1296000" y="0"/>
                </a:lnTo>
                <a:lnTo>
                  <a:pt x="1296000" y="1570786"/>
                </a:lnTo>
                <a:lnTo>
                  <a:pt x="0" y="1570786"/>
                </a:lnTo>
                <a:close/>
              </a:path>
            </a:pathLst>
          </a:custGeom>
        </p:spPr>
        <p:txBody>
          <a:bodyPr wrap="square">
            <a:noAutofit/>
          </a:bodyPr>
          <a:lstStyle>
            <a:lvl1pPr>
              <a:defRPr sz="1200"/>
            </a:lvl1pPr>
          </a:lstStyle>
          <a:p>
            <a:endParaRPr lang="en-US" dirty="0"/>
          </a:p>
        </p:txBody>
      </p:sp>
      <p:sp>
        <p:nvSpPr>
          <p:cNvPr id="32" name="Picture Placeholder 2"/>
          <p:cNvSpPr>
            <a:spLocks noGrp="1"/>
          </p:cNvSpPr>
          <p:nvPr>
            <p:ph type="pic" sz="quarter" idx="14"/>
          </p:nvPr>
        </p:nvSpPr>
        <p:spPr>
          <a:xfrm>
            <a:off x="6974841" y="4135124"/>
            <a:ext cx="1737600" cy="2094381"/>
          </a:xfrm>
        </p:spPr>
        <p:txBody>
          <a:bodyPr>
            <a:normAutofit/>
          </a:bodyPr>
          <a:lstStyle>
            <a:lvl1pPr>
              <a:defRPr sz="1200"/>
            </a:lvl1pPr>
          </a:lstStyle>
          <a:p>
            <a:endParaRPr lang="en-US" dirty="0"/>
          </a:p>
        </p:txBody>
      </p:sp>
      <p:sp>
        <p:nvSpPr>
          <p:cNvPr id="33" name="Picture Placeholder 2"/>
          <p:cNvSpPr>
            <a:spLocks noGrp="1"/>
          </p:cNvSpPr>
          <p:nvPr>
            <p:ph type="pic" sz="quarter" idx="15"/>
          </p:nvPr>
        </p:nvSpPr>
        <p:spPr>
          <a:xfrm>
            <a:off x="8707120" y="4135124"/>
            <a:ext cx="1737600" cy="2094381"/>
          </a:xfrm>
        </p:spPr>
        <p:txBody>
          <a:bodyPr>
            <a:normAutofit/>
          </a:bodyPr>
          <a:lstStyle>
            <a:lvl1pPr>
              <a:defRPr sz="1200"/>
            </a:lvl1pPr>
          </a:lstStyle>
          <a:p>
            <a:endParaRPr lang="en-US" dirty="0"/>
          </a:p>
        </p:txBody>
      </p:sp>
      <p:sp>
        <p:nvSpPr>
          <p:cNvPr id="34" name="Picture Placeholder 2"/>
          <p:cNvSpPr>
            <a:spLocks noGrp="1"/>
          </p:cNvSpPr>
          <p:nvPr>
            <p:ph type="pic" sz="quarter" idx="16"/>
          </p:nvPr>
        </p:nvSpPr>
        <p:spPr>
          <a:xfrm>
            <a:off x="10447867" y="4135124"/>
            <a:ext cx="1737600" cy="2094381"/>
          </a:xfrm>
        </p:spPr>
        <p:txBody>
          <a:bodyPr>
            <a:normAutofit/>
          </a:bodyPr>
          <a:lstStyle>
            <a:lvl1pPr>
              <a:defRPr sz="1200"/>
            </a:lvl1pPr>
          </a:lstStyle>
          <a:p>
            <a:endParaRPr lang="en-US" dirty="0"/>
          </a:p>
        </p:txBody>
      </p:sp>
      <p:sp>
        <p:nvSpPr>
          <p:cNvPr id="13"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24"/>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20" name="Diamond 19"/>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21" name="Straight Connector 20"/>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3"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9588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45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7" name="Picture Placeholder 6"/>
          <p:cNvSpPr>
            <a:spLocks noGrp="1"/>
          </p:cNvSpPr>
          <p:nvPr>
            <p:ph type="pic" sz="quarter" idx="14"/>
          </p:nvPr>
        </p:nvSpPr>
        <p:spPr>
          <a:xfrm>
            <a:off x="4541522" y="1651004"/>
            <a:ext cx="1216025" cy="1216025"/>
          </a:xfrm>
          <a:prstGeom prst="ellipse">
            <a:avLst/>
          </a:prstGeom>
          <a:ln w="31750">
            <a:solidFill>
              <a:schemeClr val="accent1"/>
            </a:solidFill>
          </a:ln>
        </p:spPr>
        <p:txBody>
          <a:bodyPr>
            <a:normAutofit/>
          </a:bodyPr>
          <a:lstStyle>
            <a:lvl1pPr>
              <a:defRPr sz="1050"/>
            </a:lvl1pPr>
          </a:lstStyle>
          <a:p>
            <a:endParaRPr lang="id-ID"/>
          </a:p>
        </p:txBody>
      </p:sp>
      <p:sp>
        <p:nvSpPr>
          <p:cNvPr id="35" name="Picture Placeholder 6"/>
          <p:cNvSpPr>
            <a:spLocks noGrp="1"/>
          </p:cNvSpPr>
          <p:nvPr>
            <p:ph type="pic" sz="quarter" idx="15"/>
          </p:nvPr>
        </p:nvSpPr>
        <p:spPr>
          <a:xfrm>
            <a:off x="4541522" y="3220818"/>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36" name="Picture Placeholder 6"/>
          <p:cNvSpPr>
            <a:spLocks noGrp="1"/>
          </p:cNvSpPr>
          <p:nvPr>
            <p:ph type="pic" sz="quarter" idx="16"/>
          </p:nvPr>
        </p:nvSpPr>
        <p:spPr>
          <a:xfrm>
            <a:off x="8199122" y="3220816"/>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37" name="Picture Placeholder 6"/>
          <p:cNvSpPr>
            <a:spLocks noGrp="1"/>
          </p:cNvSpPr>
          <p:nvPr>
            <p:ph type="pic" sz="quarter" idx="17"/>
          </p:nvPr>
        </p:nvSpPr>
        <p:spPr>
          <a:xfrm>
            <a:off x="744221" y="3220816"/>
            <a:ext cx="1216025" cy="1216025"/>
          </a:xfrm>
          <a:prstGeom prst="ellipse">
            <a:avLst/>
          </a:prstGeom>
          <a:ln w="31750">
            <a:solidFill>
              <a:schemeClr val="accent2"/>
            </a:solidFill>
          </a:ln>
        </p:spPr>
        <p:txBody>
          <a:bodyPr>
            <a:normAutofit/>
          </a:bodyPr>
          <a:lstStyle>
            <a:lvl1pPr>
              <a:defRPr sz="1050"/>
            </a:lvl1pPr>
          </a:lstStyle>
          <a:p>
            <a:endParaRPr lang="id-ID"/>
          </a:p>
        </p:txBody>
      </p:sp>
      <p:sp>
        <p:nvSpPr>
          <p:cNvPr id="38" name="Picture Placeholder 6"/>
          <p:cNvSpPr>
            <a:spLocks noGrp="1"/>
          </p:cNvSpPr>
          <p:nvPr>
            <p:ph type="pic" sz="quarter" idx="18"/>
          </p:nvPr>
        </p:nvSpPr>
        <p:spPr>
          <a:xfrm>
            <a:off x="4541522" y="4716018"/>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39" name="Picture Placeholder 6"/>
          <p:cNvSpPr>
            <a:spLocks noGrp="1"/>
          </p:cNvSpPr>
          <p:nvPr>
            <p:ph type="pic" sz="quarter" idx="19"/>
          </p:nvPr>
        </p:nvSpPr>
        <p:spPr>
          <a:xfrm>
            <a:off x="8199122" y="4716017"/>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40" name="Picture Placeholder 6"/>
          <p:cNvSpPr>
            <a:spLocks noGrp="1"/>
          </p:cNvSpPr>
          <p:nvPr>
            <p:ph type="pic" sz="quarter" idx="20"/>
          </p:nvPr>
        </p:nvSpPr>
        <p:spPr>
          <a:xfrm>
            <a:off x="744221" y="4716017"/>
            <a:ext cx="1216025" cy="1216025"/>
          </a:xfrm>
          <a:prstGeom prst="ellipse">
            <a:avLst/>
          </a:prstGeom>
          <a:ln w="31750">
            <a:solidFill>
              <a:schemeClr val="accent2"/>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120619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48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7" name="Picture Placeholder 6"/>
          <p:cNvSpPr>
            <a:spLocks noGrp="1"/>
          </p:cNvSpPr>
          <p:nvPr>
            <p:ph type="pic" sz="quarter" idx="14"/>
          </p:nvPr>
        </p:nvSpPr>
        <p:spPr>
          <a:xfrm>
            <a:off x="5557840" y="1637994"/>
            <a:ext cx="1216025" cy="1216025"/>
          </a:xfrm>
          <a:prstGeom prst="ellipse">
            <a:avLst/>
          </a:prstGeom>
          <a:ln w="31750">
            <a:solidFill>
              <a:schemeClr val="accent1"/>
            </a:solidFill>
          </a:ln>
        </p:spPr>
        <p:txBody>
          <a:bodyPr>
            <a:normAutofit/>
          </a:bodyPr>
          <a:lstStyle>
            <a:lvl1pPr>
              <a:defRPr sz="1050"/>
            </a:lvl1pPr>
          </a:lstStyle>
          <a:p>
            <a:endParaRPr lang="id-ID"/>
          </a:p>
        </p:txBody>
      </p:sp>
      <p:sp>
        <p:nvSpPr>
          <p:cNvPr id="18" name="Picture Placeholder 6"/>
          <p:cNvSpPr>
            <a:spLocks noGrp="1"/>
          </p:cNvSpPr>
          <p:nvPr>
            <p:ph type="pic" sz="quarter" idx="15"/>
          </p:nvPr>
        </p:nvSpPr>
        <p:spPr>
          <a:xfrm>
            <a:off x="5557840" y="3554943"/>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19" name="Picture Placeholder 6"/>
          <p:cNvSpPr>
            <a:spLocks noGrp="1"/>
          </p:cNvSpPr>
          <p:nvPr>
            <p:ph type="pic" sz="quarter" idx="16"/>
          </p:nvPr>
        </p:nvSpPr>
        <p:spPr>
          <a:xfrm>
            <a:off x="9215440" y="3554943"/>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20" name="Picture Placeholder 6"/>
          <p:cNvSpPr>
            <a:spLocks noGrp="1"/>
          </p:cNvSpPr>
          <p:nvPr>
            <p:ph type="pic" sz="quarter" idx="17"/>
          </p:nvPr>
        </p:nvSpPr>
        <p:spPr>
          <a:xfrm>
            <a:off x="1760540" y="3554943"/>
            <a:ext cx="1216025" cy="1216025"/>
          </a:xfrm>
          <a:prstGeom prst="ellipse">
            <a:avLst/>
          </a:prstGeom>
          <a:ln w="31750">
            <a:solidFill>
              <a:schemeClr val="accent2"/>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156658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49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7" name="Picture Placeholder 6"/>
          <p:cNvSpPr>
            <a:spLocks noGrp="1"/>
          </p:cNvSpPr>
          <p:nvPr>
            <p:ph type="pic" sz="quarter" idx="14"/>
          </p:nvPr>
        </p:nvSpPr>
        <p:spPr>
          <a:xfrm>
            <a:off x="469900" y="3427420"/>
            <a:ext cx="900000" cy="900000"/>
          </a:xfrm>
          <a:prstGeom prst="roundRect">
            <a:avLst/>
          </a:prstGeom>
          <a:ln w="53975">
            <a:solidFill>
              <a:schemeClr val="accent1"/>
            </a:solidFill>
          </a:ln>
        </p:spPr>
        <p:txBody>
          <a:bodyPr>
            <a:normAutofit/>
          </a:bodyPr>
          <a:lstStyle>
            <a:lvl1pPr>
              <a:defRPr sz="1050"/>
            </a:lvl1pPr>
          </a:lstStyle>
          <a:p>
            <a:endParaRPr lang="id-ID"/>
          </a:p>
        </p:txBody>
      </p:sp>
      <p:sp>
        <p:nvSpPr>
          <p:cNvPr id="35" name="Picture Placeholder 6"/>
          <p:cNvSpPr>
            <a:spLocks noGrp="1"/>
          </p:cNvSpPr>
          <p:nvPr>
            <p:ph type="pic" sz="quarter" idx="15"/>
          </p:nvPr>
        </p:nvSpPr>
        <p:spPr>
          <a:xfrm>
            <a:off x="6284004" y="2622670"/>
            <a:ext cx="900000" cy="900000"/>
          </a:xfrm>
          <a:prstGeom prst="roundRect">
            <a:avLst/>
          </a:prstGeom>
          <a:ln w="53975">
            <a:solidFill>
              <a:schemeClr val="accent3"/>
            </a:solidFill>
          </a:ln>
        </p:spPr>
        <p:txBody>
          <a:bodyPr>
            <a:normAutofit/>
          </a:bodyPr>
          <a:lstStyle>
            <a:lvl1pPr>
              <a:defRPr sz="1050"/>
            </a:lvl1pPr>
          </a:lstStyle>
          <a:p>
            <a:endParaRPr lang="id-ID"/>
          </a:p>
        </p:txBody>
      </p:sp>
      <p:sp>
        <p:nvSpPr>
          <p:cNvPr id="36" name="Picture Placeholder 6"/>
          <p:cNvSpPr>
            <a:spLocks noGrp="1"/>
          </p:cNvSpPr>
          <p:nvPr>
            <p:ph type="pic" sz="quarter" idx="16"/>
          </p:nvPr>
        </p:nvSpPr>
        <p:spPr>
          <a:xfrm>
            <a:off x="6284004" y="4244905"/>
            <a:ext cx="900000" cy="900000"/>
          </a:xfrm>
          <a:prstGeom prst="roundRect">
            <a:avLst/>
          </a:prstGeom>
          <a:ln w="53975">
            <a:solidFill>
              <a:schemeClr val="accent4"/>
            </a:solidFill>
          </a:ln>
        </p:spPr>
        <p:txBody>
          <a:bodyPr>
            <a:normAutofit/>
          </a:bodyPr>
          <a:lstStyle>
            <a:lvl1pPr>
              <a:defRPr sz="1050"/>
            </a:lvl1pPr>
          </a:lstStyle>
          <a:p>
            <a:endParaRPr lang="id-ID"/>
          </a:p>
        </p:txBody>
      </p:sp>
      <p:sp>
        <p:nvSpPr>
          <p:cNvPr id="37" name="Picture Placeholder 6"/>
          <p:cNvSpPr>
            <a:spLocks noGrp="1"/>
          </p:cNvSpPr>
          <p:nvPr>
            <p:ph type="pic" sz="quarter" idx="17"/>
          </p:nvPr>
        </p:nvSpPr>
        <p:spPr>
          <a:xfrm>
            <a:off x="3376953" y="2622670"/>
            <a:ext cx="900000" cy="900000"/>
          </a:xfrm>
          <a:prstGeom prst="roundRect">
            <a:avLst/>
          </a:prstGeom>
          <a:ln w="53975">
            <a:solidFill>
              <a:schemeClr val="accent2"/>
            </a:solidFill>
          </a:ln>
        </p:spPr>
        <p:txBody>
          <a:bodyPr>
            <a:normAutofit/>
          </a:bodyPr>
          <a:lstStyle>
            <a:lvl1pPr>
              <a:defRPr sz="1050"/>
            </a:lvl1pPr>
          </a:lstStyle>
          <a:p>
            <a:endParaRPr lang="id-ID"/>
          </a:p>
        </p:txBody>
      </p:sp>
      <p:sp>
        <p:nvSpPr>
          <p:cNvPr id="38" name="Picture Placeholder 6"/>
          <p:cNvSpPr>
            <a:spLocks noGrp="1"/>
          </p:cNvSpPr>
          <p:nvPr>
            <p:ph type="pic" sz="quarter" idx="18"/>
          </p:nvPr>
        </p:nvSpPr>
        <p:spPr>
          <a:xfrm>
            <a:off x="3376953" y="4244905"/>
            <a:ext cx="900000" cy="900000"/>
          </a:xfrm>
          <a:prstGeom prst="roundRect">
            <a:avLst/>
          </a:prstGeom>
          <a:ln w="53975">
            <a:solidFill>
              <a:schemeClr val="accent2"/>
            </a:solidFill>
          </a:ln>
        </p:spPr>
        <p:txBody>
          <a:bodyPr>
            <a:normAutofit/>
          </a:bodyPr>
          <a:lstStyle>
            <a:lvl1pPr>
              <a:defRPr sz="1050"/>
            </a:lvl1pPr>
          </a:lstStyle>
          <a:p>
            <a:endParaRPr lang="id-ID"/>
          </a:p>
        </p:txBody>
      </p:sp>
      <p:sp>
        <p:nvSpPr>
          <p:cNvPr id="39" name="Picture Placeholder 6"/>
          <p:cNvSpPr>
            <a:spLocks noGrp="1"/>
          </p:cNvSpPr>
          <p:nvPr>
            <p:ph type="pic" sz="quarter" idx="19"/>
          </p:nvPr>
        </p:nvSpPr>
        <p:spPr>
          <a:xfrm>
            <a:off x="6284004" y="5316124"/>
            <a:ext cx="900000" cy="900000"/>
          </a:xfrm>
          <a:prstGeom prst="roundRect">
            <a:avLst/>
          </a:prstGeom>
          <a:ln w="53975">
            <a:solidFill>
              <a:schemeClr val="accent4"/>
            </a:solidFill>
          </a:ln>
        </p:spPr>
        <p:txBody>
          <a:bodyPr>
            <a:normAutofit/>
          </a:bodyPr>
          <a:lstStyle>
            <a:lvl1pPr>
              <a:defRPr sz="1050"/>
            </a:lvl1pPr>
          </a:lstStyle>
          <a:p>
            <a:endParaRPr lang="id-ID"/>
          </a:p>
        </p:txBody>
      </p:sp>
      <p:sp>
        <p:nvSpPr>
          <p:cNvPr id="40" name="Picture Placeholder 6"/>
          <p:cNvSpPr>
            <a:spLocks noGrp="1"/>
          </p:cNvSpPr>
          <p:nvPr>
            <p:ph type="pic" sz="quarter" idx="20"/>
          </p:nvPr>
        </p:nvSpPr>
        <p:spPr>
          <a:xfrm>
            <a:off x="6284004" y="1571913"/>
            <a:ext cx="900000" cy="900000"/>
          </a:xfrm>
          <a:prstGeom prst="roundRect">
            <a:avLst/>
          </a:prstGeom>
          <a:ln w="53975">
            <a:solidFill>
              <a:schemeClr val="accent3"/>
            </a:solidFill>
          </a:ln>
        </p:spPr>
        <p:txBody>
          <a:bodyPr>
            <a:normAutofit/>
          </a:bodyPr>
          <a:lstStyle>
            <a:lvl1pPr>
              <a:defRPr sz="1050"/>
            </a:lvl1pPr>
          </a:lstStyle>
          <a:p>
            <a:endParaRPr lang="id-ID"/>
          </a:p>
        </p:txBody>
      </p:sp>
      <p:sp>
        <p:nvSpPr>
          <p:cNvPr id="41" name="Picture Placeholder 6"/>
          <p:cNvSpPr>
            <a:spLocks noGrp="1"/>
          </p:cNvSpPr>
          <p:nvPr>
            <p:ph type="pic" sz="quarter" idx="21"/>
          </p:nvPr>
        </p:nvSpPr>
        <p:spPr>
          <a:xfrm>
            <a:off x="9017679" y="2622670"/>
            <a:ext cx="900000" cy="900000"/>
          </a:xfrm>
          <a:prstGeom prst="roundRect">
            <a:avLst/>
          </a:prstGeom>
          <a:ln w="53975">
            <a:solidFill>
              <a:schemeClr val="accent5"/>
            </a:solidFill>
          </a:ln>
        </p:spPr>
        <p:txBody>
          <a:bodyPr>
            <a:normAutofit/>
          </a:bodyPr>
          <a:lstStyle>
            <a:lvl1pPr>
              <a:defRPr sz="1050"/>
            </a:lvl1pPr>
          </a:lstStyle>
          <a:p>
            <a:endParaRPr lang="id-ID"/>
          </a:p>
        </p:txBody>
      </p:sp>
      <p:sp>
        <p:nvSpPr>
          <p:cNvPr id="42" name="Picture Placeholder 6"/>
          <p:cNvSpPr>
            <a:spLocks noGrp="1"/>
          </p:cNvSpPr>
          <p:nvPr>
            <p:ph type="pic" sz="quarter" idx="22"/>
          </p:nvPr>
        </p:nvSpPr>
        <p:spPr>
          <a:xfrm>
            <a:off x="9017679" y="4244905"/>
            <a:ext cx="900000" cy="900000"/>
          </a:xfrm>
          <a:prstGeom prst="roundRect">
            <a:avLst/>
          </a:prstGeom>
          <a:ln w="53975">
            <a:solidFill>
              <a:schemeClr val="accent6"/>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172968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50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9" name="Picture Placeholder 9"/>
          <p:cNvSpPr>
            <a:spLocks noGrp="1"/>
          </p:cNvSpPr>
          <p:nvPr>
            <p:ph type="pic" sz="quarter" idx="14"/>
          </p:nvPr>
        </p:nvSpPr>
        <p:spPr>
          <a:xfrm>
            <a:off x="743456" y="2174879"/>
            <a:ext cx="923925" cy="923925"/>
          </a:xfrm>
          <a:prstGeom prst="roundRect">
            <a:avLst/>
          </a:prstGeom>
        </p:spPr>
        <p:txBody>
          <a:bodyPr>
            <a:normAutofit/>
          </a:bodyPr>
          <a:lstStyle>
            <a:lvl1pPr>
              <a:defRPr sz="1200"/>
            </a:lvl1pPr>
          </a:lstStyle>
          <a:p>
            <a:endParaRPr lang="id-ID"/>
          </a:p>
        </p:txBody>
      </p:sp>
      <p:sp>
        <p:nvSpPr>
          <p:cNvPr id="20" name="Picture Placeholder 9"/>
          <p:cNvSpPr>
            <a:spLocks noGrp="1"/>
          </p:cNvSpPr>
          <p:nvPr>
            <p:ph type="pic" sz="quarter" idx="15"/>
          </p:nvPr>
        </p:nvSpPr>
        <p:spPr>
          <a:xfrm>
            <a:off x="4778822" y="2165049"/>
            <a:ext cx="923925" cy="923925"/>
          </a:xfrm>
          <a:prstGeom prst="roundRect">
            <a:avLst/>
          </a:prstGeom>
        </p:spPr>
        <p:txBody>
          <a:bodyPr>
            <a:normAutofit/>
          </a:bodyPr>
          <a:lstStyle>
            <a:lvl1pPr>
              <a:defRPr sz="1200"/>
            </a:lvl1pPr>
          </a:lstStyle>
          <a:p>
            <a:endParaRPr lang="id-ID"/>
          </a:p>
        </p:txBody>
      </p:sp>
      <p:sp>
        <p:nvSpPr>
          <p:cNvPr id="21" name="Picture Placeholder 9"/>
          <p:cNvSpPr>
            <a:spLocks noGrp="1"/>
          </p:cNvSpPr>
          <p:nvPr>
            <p:ph type="pic" sz="quarter" idx="16"/>
          </p:nvPr>
        </p:nvSpPr>
        <p:spPr>
          <a:xfrm>
            <a:off x="8638378" y="2174877"/>
            <a:ext cx="923925" cy="923925"/>
          </a:xfrm>
          <a:prstGeom prst="roundRect">
            <a:avLst/>
          </a:prstGeom>
        </p:spPr>
        <p:txBody>
          <a:bodyPr>
            <a:normAutofit/>
          </a:bodyPr>
          <a:lstStyle>
            <a:lvl1pPr>
              <a:defRPr sz="1200"/>
            </a:lvl1pPr>
          </a:lstStyle>
          <a:p>
            <a:endParaRPr lang="id-ID"/>
          </a:p>
        </p:txBody>
      </p:sp>
      <p:sp>
        <p:nvSpPr>
          <p:cNvPr id="22" name="Picture Placeholder 9"/>
          <p:cNvSpPr>
            <a:spLocks noGrp="1"/>
          </p:cNvSpPr>
          <p:nvPr>
            <p:ph type="pic" sz="quarter" idx="17"/>
          </p:nvPr>
        </p:nvSpPr>
        <p:spPr>
          <a:xfrm>
            <a:off x="1295907" y="3628944"/>
            <a:ext cx="866271" cy="866269"/>
          </a:xfrm>
          <a:prstGeom prst="roundRect">
            <a:avLst/>
          </a:prstGeom>
        </p:spPr>
        <p:txBody>
          <a:bodyPr>
            <a:normAutofit/>
          </a:bodyPr>
          <a:lstStyle>
            <a:lvl1pPr>
              <a:defRPr sz="1200"/>
            </a:lvl1pPr>
          </a:lstStyle>
          <a:p>
            <a:endParaRPr lang="id-ID"/>
          </a:p>
        </p:txBody>
      </p:sp>
      <p:sp>
        <p:nvSpPr>
          <p:cNvPr id="23" name="Picture Placeholder 9"/>
          <p:cNvSpPr>
            <a:spLocks noGrp="1"/>
          </p:cNvSpPr>
          <p:nvPr>
            <p:ph type="pic" sz="quarter" idx="18"/>
          </p:nvPr>
        </p:nvSpPr>
        <p:spPr>
          <a:xfrm>
            <a:off x="5331273" y="3619114"/>
            <a:ext cx="866271" cy="866269"/>
          </a:xfrm>
          <a:prstGeom prst="roundRect">
            <a:avLst/>
          </a:prstGeom>
        </p:spPr>
        <p:txBody>
          <a:bodyPr>
            <a:normAutofit/>
          </a:bodyPr>
          <a:lstStyle>
            <a:lvl1pPr>
              <a:defRPr sz="1200"/>
            </a:lvl1pPr>
          </a:lstStyle>
          <a:p>
            <a:endParaRPr lang="id-ID"/>
          </a:p>
        </p:txBody>
      </p:sp>
      <p:sp>
        <p:nvSpPr>
          <p:cNvPr id="24" name="Picture Placeholder 9"/>
          <p:cNvSpPr>
            <a:spLocks noGrp="1"/>
          </p:cNvSpPr>
          <p:nvPr>
            <p:ph type="pic" sz="quarter" idx="19"/>
          </p:nvPr>
        </p:nvSpPr>
        <p:spPr>
          <a:xfrm>
            <a:off x="9190826" y="3628943"/>
            <a:ext cx="866271" cy="866269"/>
          </a:xfrm>
          <a:prstGeom prst="roundRect">
            <a:avLst/>
          </a:prstGeom>
        </p:spPr>
        <p:txBody>
          <a:bodyPr>
            <a:normAutofit/>
          </a:bodyPr>
          <a:lstStyle>
            <a:lvl1pPr>
              <a:defRPr sz="1200"/>
            </a:lvl1pPr>
          </a:lstStyle>
          <a:p>
            <a:endParaRPr lang="id-ID"/>
          </a:p>
        </p:txBody>
      </p:sp>
      <p:sp>
        <p:nvSpPr>
          <p:cNvPr id="25" name="Picture Placeholder 9"/>
          <p:cNvSpPr>
            <a:spLocks noGrp="1"/>
          </p:cNvSpPr>
          <p:nvPr>
            <p:ph type="pic" sz="quarter" idx="20"/>
          </p:nvPr>
        </p:nvSpPr>
        <p:spPr>
          <a:xfrm>
            <a:off x="1295907" y="4978368"/>
            <a:ext cx="866271" cy="866269"/>
          </a:xfrm>
          <a:prstGeom prst="roundRect">
            <a:avLst/>
          </a:prstGeom>
        </p:spPr>
        <p:txBody>
          <a:bodyPr>
            <a:normAutofit/>
          </a:bodyPr>
          <a:lstStyle>
            <a:lvl1pPr>
              <a:defRPr sz="1200"/>
            </a:lvl1pPr>
          </a:lstStyle>
          <a:p>
            <a:endParaRPr lang="id-ID"/>
          </a:p>
        </p:txBody>
      </p:sp>
      <p:sp>
        <p:nvSpPr>
          <p:cNvPr id="26" name="Picture Placeholder 9"/>
          <p:cNvSpPr>
            <a:spLocks noGrp="1"/>
          </p:cNvSpPr>
          <p:nvPr>
            <p:ph type="pic" sz="quarter" idx="21"/>
          </p:nvPr>
        </p:nvSpPr>
        <p:spPr>
          <a:xfrm>
            <a:off x="5331273" y="4968538"/>
            <a:ext cx="866271" cy="866269"/>
          </a:xfrm>
          <a:prstGeom prst="roundRect">
            <a:avLst/>
          </a:prstGeom>
        </p:spPr>
        <p:txBody>
          <a:bodyPr>
            <a:normAutofit/>
          </a:bodyPr>
          <a:lstStyle>
            <a:lvl1pPr>
              <a:defRPr sz="1200"/>
            </a:lvl1pPr>
          </a:lstStyle>
          <a:p>
            <a:endParaRPr lang="id-ID"/>
          </a:p>
        </p:txBody>
      </p:sp>
      <p:sp>
        <p:nvSpPr>
          <p:cNvPr id="43" name="Picture Placeholder 9"/>
          <p:cNvSpPr>
            <a:spLocks noGrp="1"/>
          </p:cNvSpPr>
          <p:nvPr>
            <p:ph type="pic" sz="quarter" idx="22"/>
          </p:nvPr>
        </p:nvSpPr>
        <p:spPr>
          <a:xfrm>
            <a:off x="9190826" y="4978367"/>
            <a:ext cx="866271" cy="866269"/>
          </a:xfrm>
          <a:prstGeom prst="roundRect">
            <a:avLst/>
          </a:prstGeom>
        </p:spPr>
        <p:txBody>
          <a:bodyPr>
            <a:normAutofit/>
          </a:bodyPr>
          <a:lstStyle>
            <a:lvl1pPr>
              <a:defRPr sz="1200"/>
            </a:lvl1pPr>
          </a:lstStyle>
          <a:p>
            <a:endParaRPr lang="id-ID"/>
          </a:p>
        </p:txBody>
      </p:sp>
    </p:spTree>
    <p:extLst>
      <p:ext uri="{BB962C8B-B14F-4D97-AF65-F5344CB8AC3E}">
        <p14:creationId xmlns:p14="http://schemas.microsoft.com/office/powerpoint/2010/main" val="85432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5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7" name="Picture Placeholder 3"/>
          <p:cNvSpPr>
            <a:spLocks noGrp="1"/>
          </p:cNvSpPr>
          <p:nvPr>
            <p:ph type="pic" sz="quarter" idx="10"/>
          </p:nvPr>
        </p:nvSpPr>
        <p:spPr>
          <a:xfrm>
            <a:off x="1194254" y="2113495"/>
            <a:ext cx="1825460" cy="1825460"/>
          </a:xfrm>
          <a:prstGeom prst="ellipse">
            <a:avLst/>
          </a:prstGeom>
        </p:spPr>
        <p:txBody>
          <a:bodyPr>
            <a:normAutofit/>
          </a:bodyPr>
          <a:lstStyle>
            <a:lvl1pPr>
              <a:defRPr sz="1600">
                <a:solidFill>
                  <a:schemeClr val="tx2"/>
                </a:solidFill>
              </a:defRPr>
            </a:lvl1pPr>
          </a:lstStyle>
          <a:p>
            <a:endParaRPr lang="id-ID" dirty="0"/>
          </a:p>
        </p:txBody>
      </p:sp>
    </p:spTree>
    <p:extLst>
      <p:ext uri="{BB962C8B-B14F-4D97-AF65-F5344CB8AC3E}">
        <p14:creationId xmlns:p14="http://schemas.microsoft.com/office/powerpoint/2010/main" val="365874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63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1" name="Picture Placeholder 7"/>
          <p:cNvSpPr>
            <a:spLocks noGrp="1"/>
          </p:cNvSpPr>
          <p:nvPr>
            <p:ph type="pic" sz="quarter" idx="14"/>
          </p:nvPr>
        </p:nvSpPr>
        <p:spPr>
          <a:xfrm>
            <a:off x="4660902" y="2165060"/>
            <a:ext cx="2755900" cy="3613440"/>
          </a:xfrm>
        </p:spPr>
        <p:txBody>
          <a:bodyPr/>
          <a:lstStyle/>
          <a:p>
            <a:endParaRPr lang="id-ID" dirty="0"/>
          </a:p>
        </p:txBody>
      </p:sp>
    </p:spTree>
    <p:extLst>
      <p:ext uri="{BB962C8B-B14F-4D97-AF65-F5344CB8AC3E}">
        <p14:creationId xmlns:p14="http://schemas.microsoft.com/office/powerpoint/2010/main" val="285063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52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1" name="Picture Placeholder 3"/>
          <p:cNvSpPr>
            <a:spLocks noGrp="1"/>
          </p:cNvSpPr>
          <p:nvPr>
            <p:ph type="pic" sz="quarter" idx="10"/>
          </p:nvPr>
        </p:nvSpPr>
        <p:spPr>
          <a:xfrm>
            <a:off x="924677" y="2000481"/>
            <a:ext cx="2280863" cy="3475648"/>
          </a:xfrm>
          <a:prstGeom prst="rect">
            <a:avLst/>
          </a:prstGeom>
        </p:spPr>
        <p:txBody>
          <a:bodyPr>
            <a:normAutofit/>
          </a:bodyPr>
          <a:lstStyle>
            <a:lvl1pPr>
              <a:defRPr sz="1600">
                <a:solidFill>
                  <a:schemeClr val="tx2"/>
                </a:solidFill>
              </a:defRPr>
            </a:lvl1pPr>
          </a:lstStyle>
          <a:p>
            <a:endParaRPr lang="id-ID" dirty="0"/>
          </a:p>
        </p:txBody>
      </p:sp>
    </p:spTree>
    <p:extLst>
      <p:ext uri="{BB962C8B-B14F-4D97-AF65-F5344CB8AC3E}">
        <p14:creationId xmlns:p14="http://schemas.microsoft.com/office/powerpoint/2010/main" val="270573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53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9"/>
          <p:cNvSpPr>
            <a:spLocks noGrp="1"/>
          </p:cNvSpPr>
          <p:nvPr>
            <p:ph type="pic" sz="quarter" idx="14"/>
          </p:nvPr>
        </p:nvSpPr>
        <p:spPr>
          <a:xfrm>
            <a:off x="739859" y="2009012"/>
            <a:ext cx="3547663" cy="3304668"/>
          </a:xfrm>
          <a:prstGeom prst="rect">
            <a:avLst/>
          </a:prstGeom>
        </p:spPr>
        <p:txBody>
          <a:bodyPr/>
          <a:lstStyle>
            <a:lvl1pPr>
              <a:defRPr sz="2133"/>
            </a:lvl1pPr>
          </a:lstStyle>
          <a:p>
            <a:endParaRPr lang="id-ID"/>
          </a:p>
        </p:txBody>
      </p:sp>
    </p:spTree>
    <p:extLst>
      <p:ext uri="{BB962C8B-B14F-4D97-AF65-F5344CB8AC3E}">
        <p14:creationId xmlns:p14="http://schemas.microsoft.com/office/powerpoint/2010/main" val="404198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12" grpId="0"/>
    </p:bldLst>
  </p:timing>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image" Target="../media/image2.png"/><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image" Target="../media/image3.png"/><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image" Target="../media/image4.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image" Target="../media/image5.png"/><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1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11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11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11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AF9EB2B6-1388-4D5C-8899-C71D0A9E9CAA}" type="datetime1">
              <a:rPr lang="en-US" smtClean="0">
                <a:solidFill>
                  <a:srgbClr val="FFFFFF">
                    <a:tint val="75000"/>
                  </a:srgbClr>
                </a:solidFill>
              </a:rPr>
              <a:pPr rtl="0"/>
              <a:t>12/21/2020</a:t>
            </a:fld>
            <a:endParaRPr lang="en-US">
              <a:solidFill>
                <a:srgbClr val="FFFFFF">
                  <a:tint val="75000"/>
                </a:srgb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en-US">
              <a:solidFill>
                <a:srgbClr val="FFFFFF">
                  <a:tint val="75000"/>
                </a:srgb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3" name="Pentagon 12"/>
          <p:cNvSpPr/>
          <p:nvPr userDrawn="1"/>
        </p:nvSpPr>
        <p:spPr>
          <a:xfrm rot="10800000">
            <a:off x="11599651" y="405611"/>
            <a:ext cx="592351"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800">
              <a:solidFill>
                <a:srgbClr val="000000"/>
              </a:solidFill>
            </a:endParaRPr>
          </a:p>
        </p:txBody>
      </p:sp>
    </p:spTree>
    <p:extLst>
      <p:ext uri="{BB962C8B-B14F-4D97-AF65-F5344CB8AC3E}">
        <p14:creationId xmlns:p14="http://schemas.microsoft.com/office/powerpoint/2010/main" val="35334820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7" r:id="rId66"/>
    <p:sldLayoutId id="2147483728" r:id="rId67"/>
    <p:sldLayoutId id="2147483729" r:id="rId68"/>
    <p:sldLayoutId id="2147483730" r:id="rId69"/>
    <p:sldLayoutId id="2147483731" r:id="rId70"/>
    <p:sldLayoutId id="2147483732" r:id="rId71"/>
    <p:sldLayoutId id="2147483733" r:id="rId72"/>
    <p:sldLayoutId id="2147483734" r:id="rId73"/>
    <p:sldLayoutId id="2147483735" r:id="rId74"/>
    <p:sldLayoutId id="2147483736" r:id="rId75"/>
    <p:sldLayoutId id="2147483737" r:id="rId76"/>
    <p:sldLayoutId id="2147483738" r:id="rId77"/>
    <p:sldLayoutId id="2147483739" r:id="rId78"/>
    <p:sldLayoutId id="2147483740" r:id="rId79"/>
    <p:sldLayoutId id="2147483741" r:id="rId80"/>
    <p:sldLayoutId id="2147483742" r:id="rId81"/>
    <p:sldLayoutId id="2147483743" r:id="rId82"/>
    <p:sldLayoutId id="2147483744" r:id="rId83"/>
    <p:sldLayoutId id="2147483745" r:id="rId84"/>
    <p:sldLayoutId id="2147483746" r:id="rId85"/>
    <p:sldLayoutId id="2147483747" r:id="rId86"/>
    <p:sldLayoutId id="2147483748" r:id="rId87"/>
    <p:sldLayoutId id="2147483749" r:id="rId88"/>
    <p:sldLayoutId id="2147483750" r:id="rId89"/>
    <p:sldLayoutId id="2147483751" r:id="rId90"/>
    <p:sldLayoutId id="2147483752" r:id="rId91"/>
    <p:sldLayoutId id="2147483753" r:id="rId92"/>
    <p:sldLayoutId id="2147483754" r:id="rId93"/>
    <p:sldLayoutId id="2147483755" r:id="rId94"/>
    <p:sldLayoutId id="2147483756" r:id="rId95"/>
    <p:sldLayoutId id="2147483757" r:id="rId96"/>
    <p:sldLayoutId id="2147483758" r:id="rId97"/>
    <p:sldLayoutId id="2147483759" r:id="rId98"/>
    <p:sldLayoutId id="2147483760" r:id="rId99"/>
    <p:sldLayoutId id="2147483761" r:id="rId100"/>
    <p:sldLayoutId id="2147483762" r:id="rId101"/>
    <p:sldLayoutId id="2147483763" r:id="rId102"/>
    <p:sldLayoutId id="2147483764" r:id="rId103"/>
    <p:sldLayoutId id="2147483765" r:id="rId104"/>
    <p:sldLayoutId id="2147483766" r:id="rId105"/>
    <p:sldLayoutId id="2147483767" r:id="rId106"/>
    <p:sldLayoutId id="2147483768" r:id="rId107"/>
    <p:sldLayoutId id="2147483769" r:id="rId108"/>
    <p:sldLayoutId id="2147483770" r:id="rId109"/>
    <p:sldLayoutId id="2147483771" r:id="rId110"/>
  </p:sldLayoutIdLst>
  <p:hf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slide" Target="slide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18.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slide" Target="slide6.xml"/><Relationship Id="rId5" Type="http://schemas.openxmlformats.org/officeDocument/2006/relationships/image" Target="../media/image9.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slide" Target="slide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4.jpg"/><Relationship Id="rId7"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18.xml"/><Relationship Id="rId6" Type="http://schemas.openxmlformats.org/officeDocument/2006/relationships/slide" Target="slide6.xml"/><Relationship Id="rId5" Type="http://schemas.openxmlformats.org/officeDocument/2006/relationships/image" Target="../media/image16.jpe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7.xml"/><Relationship Id="rId1" Type="http://schemas.openxmlformats.org/officeDocument/2006/relationships/slideLayout" Target="../slideLayouts/slideLayout18.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7.png"/><Relationship Id="rId1" Type="http://schemas.openxmlformats.org/officeDocument/2006/relationships/slideLayout" Target="../slideLayouts/slideLayout18.xml"/><Relationship Id="rId5" Type="http://schemas.openxmlformats.org/officeDocument/2006/relationships/slide" Target="slide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9" name="Group 368">
            <a:extLst>
              <a:ext uri="{FF2B5EF4-FFF2-40B4-BE49-F238E27FC236}">
                <a16:creationId xmlns:a16="http://schemas.microsoft.com/office/drawing/2014/main" id="{3C05F992-5942-4F72-8618-8CD66478D280}"/>
              </a:ext>
            </a:extLst>
          </p:cNvPr>
          <p:cNvGrpSpPr/>
          <p:nvPr/>
        </p:nvGrpSpPr>
        <p:grpSpPr>
          <a:xfrm>
            <a:off x="-271896" y="577908"/>
            <a:ext cx="5962092" cy="6533496"/>
            <a:chOff x="1354667" y="2335557"/>
            <a:chExt cx="3588990" cy="3932957"/>
          </a:xfrm>
        </p:grpSpPr>
        <p:pic>
          <p:nvPicPr>
            <p:cNvPr id="370" name="Picture 369">
              <a:extLst>
                <a:ext uri="{FF2B5EF4-FFF2-40B4-BE49-F238E27FC236}">
                  <a16:creationId xmlns:a16="http://schemas.microsoft.com/office/drawing/2014/main" id="{600FBD2D-F3C1-42F0-A3C8-DDB51F8956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667" y="2335557"/>
              <a:ext cx="3581966" cy="3927810"/>
            </a:xfrm>
            <a:prstGeom prst="rect">
              <a:avLst/>
            </a:prstGeom>
          </p:spPr>
        </p:pic>
        <p:pic>
          <p:nvPicPr>
            <p:cNvPr id="371" name="Picture 370">
              <a:extLst>
                <a:ext uri="{FF2B5EF4-FFF2-40B4-BE49-F238E27FC236}">
                  <a16:creationId xmlns:a16="http://schemas.microsoft.com/office/drawing/2014/main" id="{216B5391-AFDE-46BA-891D-BF78976BD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1691" y="2340704"/>
              <a:ext cx="3581966" cy="3927810"/>
            </a:xfrm>
            <a:prstGeom prst="rect">
              <a:avLst/>
            </a:prstGeom>
          </p:spPr>
        </p:pic>
      </p:grpSp>
      <p:cxnSp>
        <p:nvCxnSpPr>
          <p:cNvPr id="372" name="Straight Connector 371">
            <a:extLst>
              <a:ext uri="{FF2B5EF4-FFF2-40B4-BE49-F238E27FC236}">
                <a16:creationId xmlns:a16="http://schemas.microsoft.com/office/drawing/2014/main" id="{19F17928-C387-44FD-9B1B-F8D99EFC287C}"/>
              </a:ext>
            </a:extLst>
          </p:cNvPr>
          <p:cNvCxnSpPr>
            <a:cxnSpLocks/>
            <a:stCxn id="378" idx="2"/>
          </p:cNvCxnSpPr>
          <p:nvPr/>
        </p:nvCxnSpPr>
        <p:spPr>
          <a:xfrm flipH="1" flipV="1">
            <a:off x="3930859" y="3076006"/>
            <a:ext cx="3394860" cy="240264"/>
          </a:xfrm>
          <a:prstGeom prst="line">
            <a:avLst/>
          </a:prstGeom>
          <a:ln w="44450">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3" name="Oval 372">
            <a:extLst>
              <a:ext uri="{FF2B5EF4-FFF2-40B4-BE49-F238E27FC236}">
                <a16:creationId xmlns:a16="http://schemas.microsoft.com/office/drawing/2014/main" id="{AD9B48F6-332F-4D37-882E-360474D83C9A}"/>
              </a:ext>
            </a:extLst>
          </p:cNvPr>
          <p:cNvSpPr/>
          <p:nvPr/>
        </p:nvSpPr>
        <p:spPr>
          <a:xfrm rot="765424">
            <a:off x="3642225" y="2927259"/>
            <a:ext cx="258233" cy="258233"/>
          </a:xfrm>
          <a:prstGeom prst="ellipse">
            <a:avLst/>
          </a:prstGeom>
          <a:ln w="44450">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2400">
              <a:latin typeface="Nizar Cocon Kurdish" panose="020A0503020102020204" pitchFamily="18" charset="-78"/>
              <a:cs typeface="Nizar Cocon Kurdish" panose="020A0503020102020204" pitchFamily="18" charset="-78"/>
            </a:endParaRPr>
          </a:p>
        </p:txBody>
      </p:sp>
      <p:cxnSp>
        <p:nvCxnSpPr>
          <p:cNvPr id="374" name="Straight Connector 373">
            <a:extLst>
              <a:ext uri="{FF2B5EF4-FFF2-40B4-BE49-F238E27FC236}">
                <a16:creationId xmlns:a16="http://schemas.microsoft.com/office/drawing/2014/main" id="{2D30258E-9E95-4D36-A422-5487A254CF58}"/>
              </a:ext>
            </a:extLst>
          </p:cNvPr>
          <p:cNvCxnSpPr>
            <a:cxnSpLocks/>
            <a:stCxn id="379" idx="2"/>
            <a:endCxn id="375" idx="6"/>
          </p:cNvCxnSpPr>
          <p:nvPr/>
        </p:nvCxnSpPr>
        <p:spPr>
          <a:xfrm flipH="1" flipV="1">
            <a:off x="4184014" y="3814694"/>
            <a:ext cx="3178817" cy="790190"/>
          </a:xfrm>
          <a:prstGeom prst="line">
            <a:avLst/>
          </a:prstGeom>
          <a:ln w="44450">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5" name="Oval 374">
            <a:extLst>
              <a:ext uri="{FF2B5EF4-FFF2-40B4-BE49-F238E27FC236}">
                <a16:creationId xmlns:a16="http://schemas.microsoft.com/office/drawing/2014/main" id="{59400AB3-3EEB-4D23-A144-CFB1826BFBBC}"/>
              </a:ext>
            </a:extLst>
          </p:cNvPr>
          <p:cNvSpPr/>
          <p:nvPr/>
        </p:nvSpPr>
        <p:spPr>
          <a:xfrm>
            <a:off x="3925781" y="3685577"/>
            <a:ext cx="258233" cy="258233"/>
          </a:xfrm>
          <a:prstGeom prst="ellipse">
            <a:avLst/>
          </a:prstGeom>
          <a:ln w="44450">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2400">
              <a:latin typeface="Nizar Cocon Kurdish" panose="020A0503020102020204" pitchFamily="18" charset="-78"/>
              <a:cs typeface="Nizar Cocon Kurdish" panose="020A0503020102020204" pitchFamily="18" charset="-78"/>
            </a:endParaRPr>
          </a:p>
        </p:txBody>
      </p:sp>
      <p:cxnSp>
        <p:nvCxnSpPr>
          <p:cNvPr id="376" name="Straight Connector 375">
            <a:extLst>
              <a:ext uri="{FF2B5EF4-FFF2-40B4-BE49-F238E27FC236}">
                <a16:creationId xmlns:a16="http://schemas.microsoft.com/office/drawing/2014/main" id="{0F875859-7E21-4B57-961B-40B31B7A9084}"/>
              </a:ext>
            </a:extLst>
          </p:cNvPr>
          <p:cNvCxnSpPr/>
          <p:nvPr/>
        </p:nvCxnSpPr>
        <p:spPr>
          <a:xfrm flipH="1">
            <a:off x="4700299" y="2108662"/>
            <a:ext cx="2445541" cy="265437"/>
          </a:xfrm>
          <a:prstGeom prst="line">
            <a:avLst/>
          </a:prstGeom>
          <a:ln w="4445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7" name="Oval 376">
            <a:extLst>
              <a:ext uri="{FF2B5EF4-FFF2-40B4-BE49-F238E27FC236}">
                <a16:creationId xmlns:a16="http://schemas.microsoft.com/office/drawing/2014/main" id="{1ABF04AD-F5F1-485D-8977-54836C8B443B}"/>
              </a:ext>
            </a:extLst>
          </p:cNvPr>
          <p:cNvSpPr/>
          <p:nvPr/>
        </p:nvSpPr>
        <p:spPr>
          <a:xfrm>
            <a:off x="4421525" y="2247652"/>
            <a:ext cx="258233" cy="258233"/>
          </a:xfrm>
          <a:prstGeom prst="ellipse">
            <a:avLst/>
          </a:prstGeom>
          <a:ln w="4445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2400">
              <a:latin typeface="Nizar Cocon Kurdish" panose="020A0503020102020204" pitchFamily="18" charset="-78"/>
              <a:cs typeface="Nizar Cocon Kurdish" panose="020A0503020102020204" pitchFamily="18" charset="-78"/>
            </a:endParaRPr>
          </a:p>
        </p:txBody>
      </p:sp>
      <p:sp>
        <p:nvSpPr>
          <p:cNvPr id="378" name="Oval 377">
            <a:extLst>
              <a:ext uri="{FF2B5EF4-FFF2-40B4-BE49-F238E27FC236}">
                <a16:creationId xmlns:a16="http://schemas.microsoft.com/office/drawing/2014/main" id="{ACFE67EF-A582-44F0-979C-7462C7A022D9}"/>
              </a:ext>
            </a:extLst>
          </p:cNvPr>
          <p:cNvSpPr/>
          <p:nvPr/>
        </p:nvSpPr>
        <p:spPr>
          <a:xfrm>
            <a:off x="7325719" y="2817846"/>
            <a:ext cx="996847" cy="996847"/>
          </a:xfrm>
          <a:prstGeom prst="ellipse">
            <a:avLst/>
          </a:prstGeom>
          <a:solidFill>
            <a:schemeClr val="accent1"/>
          </a:solidFill>
          <a:ln w="44450" cmpd="sng">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en-US" sz="3200" dirty="0">
              <a:solidFill>
                <a:schemeClr val="bg2">
                  <a:lumMod val="50000"/>
                </a:schemeClr>
              </a:solidFill>
              <a:latin typeface="Nizar Cocon Kurdish" panose="020A0503020102020204" pitchFamily="18" charset="-78"/>
              <a:cs typeface="Nizar Cocon Kurdish" panose="020A0503020102020204" pitchFamily="18" charset="-78"/>
            </a:endParaRPr>
          </a:p>
        </p:txBody>
      </p:sp>
      <p:sp>
        <p:nvSpPr>
          <p:cNvPr id="379" name="Oval 378">
            <a:extLst>
              <a:ext uri="{FF2B5EF4-FFF2-40B4-BE49-F238E27FC236}">
                <a16:creationId xmlns:a16="http://schemas.microsoft.com/office/drawing/2014/main" id="{F72FA3D0-8A13-46EE-9A68-FE4D45A9376B}"/>
              </a:ext>
            </a:extLst>
          </p:cNvPr>
          <p:cNvSpPr/>
          <p:nvPr/>
        </p:nvSpPr>
        <p:spPr>
          <a:xfrm>
            <a:off x="7362831" y="4106460"/>
            <a:ext cx="996847" cy="996847"/>
          </a:xfrm>
          <a:prstGeom prst="ellipse">
            <a:avLst/>
          </a:prstGeom>
          <a:solidFill>
            <a:schemeClr val="accent3"/>
          </a:solidFill>
          <a:ln w="44450" cmpd="sng">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en-US" sz="3200" dirty="0">
              <a:solidFill>
                <a:schemeClr val="bg2">
                  <a:lumMod val="50000"/>
                </a:schemeClr>
              </a:solidFill>
              <a:latin typeface="Nizar Cocon Kurdish" panose="020A0503020102020204" pitchFamily="18" charset="-78"/>
              <a:cs typeface="Nizar Cocon Kurdish" panose="020A0503020102020204" pitchFamily="18" charset="-78"/>
            </a:endParaRPr>
          </a:p>
        </p:txBody>
      </p:sp>
      <p:sp>
        <p:nvSpPr>
          <p:cNvPr id="380" name="Oval 379">
            <a:extLst>
              <a:ext uri="{FF2B5EF4-FFF2-40B4-BE49-F238E27FC236}">
                <a16:creationId xmlns:a16="http://schemas.microsoft.com/office/drawing/2014/main" id="{D849825E-1784-40AD-9881-34ACD31266F3}"/>
              </a:ext>
            </a:extLst>
          </p:cNvPr>
          <p:cNvSpPr/>
          <p:nvPr/>
        </p:nvSpPr>
        <p:spPr>
          <a:xfrm>
            <a:off x="7111627" y="1550581"/>
            <a:ext cx="996847" cy="996847"/>
          </a:xfrm>
          <a:prstGeom prst="ellipse">
            <a:avLst/>
          </a:prstGeom>
          <a:solidFill>
            <a:schemeClr val="accent4"/>
          </a:solidFill>
          <a:ln w="44450" cmpd="sng">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en-US" sz="3200" dirty="0">
              <a:solidFill>
                <a:schemeClr val="bg2">
                  <a:lumMod val="50000"/>
                </a:schemeClr>
              </a:solidFill>
              <a:latin typeface="Nizar Cocon Kurdish" panose="020A0503020102020204" pitchFamily="18" charset="-78"/>
              <a:cs typeface="Nizar Cocon Kurdish" panose="020A0503020102020204" pitchFamily="18" charset="-78"/>
            </a:endParaRPr>
          </a:p>
        </p:txBody>
      </p:sp>
      <p:sp>
        <p:nvSpPr>
          <p:cNvPr id="381" name="Rectangle 380">
            <a:extLst>
              <a:ext uri="{FF2B5EF4-FFF2-40B4-BE49-F238E27FC236}">
                <a16:creationId xmlns:a16="http://schemas.microsoft.com/office/drawing/2014/main" id="{14CEC974-B258-402F-8774-53D33EC038C9}"/>
              </a:ext>
            </a:extLst>
          </p:cNvPr>
          <p:cNvSpPr/>
          <p:nvPr/>
        </p:nvSpPr>
        <p:spPr>
          <a:xfrm>
            <a:off x="2580690" y="1225539"/>
            <a:ext cx="1603324" cy="646331"/>
          </a:xfrm>
          <a:prstGeom prst="rect">
            <a:avLst/>
          </a:prstGeom>
        </p:spPr>
        <p:txBody>
          <a:bodyPr wrap="none">
            <a:spAutoFit/>
          </a:bodyPr>
          <a:lstStyle/>
          <a:p>
            <a:pPr algn="ctr"/>
            <a:r>
              <a:rPr lang="ar-EG" sz="3600" b="1"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rPr>
              <a:t>الفهرس</a:t>
            </a:r>
          </a:p>
        </p:txBody>
      </p:sp>
      <p:sp>
        <p:nvSpPr>
          <p:cNvPr id="383" name="Rectangle 382">
            <a:extLst>
              <a:ext uri="{FF2B5EF4-FFF2-40B4-BE49-F238E27FC236}">
                <a16:creationId xmlns:a16="http://schemas.microsoft.com/office/drawing/2014/main" id="{79DF128D-5306-435B-B129-6C73D3737E62}"/>
              </a:ext>
            </a:extLst>
          </p:cNvPr>
          <p:cNvSpPr/>
          <p:nvPr/>
        </p:nvSpPr>
        <p:spPr>
          <a:xfrm>
            <a:off x="8026327" y="1653174"/>
            <a:ext cx="3683320" cy="515526"/>
          </a:xfrm>
          <a:prstGeom prst="rect">
            <a:avLst/>
          </a:prstGeom>
        </p:spPr>
        <p:txBody>
          <a:bodyPr wrap="square">
            <a:spAutoFit/>
          </a:bodyPr>
          <a:lstStyle/>
          <a:p>
            <a:pPr algn="ctr">
              <a:lnSpc>
                <a:spcPct val="150000"/>
              </a:lnSpc>
            </a:pPr>
            <a:r>
              <a:rPr lang="ar-EG" sz="2000" b="1" dirty="0">
                <a:latin typeface="Nizar Cocon Kurdish" panose="020A0503020102020204" pitchFamily="18" charset="-78"/>
                <a:cs typeface="Nizar Cocon Kurdish" panose="020A0503020102020204" pitchFamily="18" charset="-78"/>
              </a:rPr>
              <a:t>الموقع الجغرافي والموقع </a:t>
            </a:r>
            <a:r>
              <a:rPr lang="ar-EG" sz="2000" b="1" dirty="0" err="1">
                <a:latin typeface="Nizar Cocon Kurdish" panose="020A0503020102020204" pitchFamily="18" charset="-78"/>
                <a:cs typeface="Nizar Cocon Kurdish" panose="020A0503020102020204" pitchFamily="18" charset="-78"/>
              </a:rPr>
              <a:t>الفلكى</a:t>
            </a:r>
            <a:endParaRPr lang="id-ID" sz="2000" dirty="0">
              <a:solidFill>
                <a:schemeClr val="tx1">
                  <a:lumMod val="65000"/>
                  <a:lumOff val="35000"/>
                </a:schemeClr>
              </a:solidFill>
              <a:latin typeface="Nizar Cocon Kurdish" panose="020A0503020102020204" pitchFamily="18" charset="-78"/>
              <a:cs typeface="Nizar Cocon Kurdish" panose="020A0503020102020204" pitchFamily="18" charset="-78"/>
            </a:endParaRPr>
          </a:p>
        </p:txBody>
      </p:sp>
      <p:sp>
        <p:nvSpPr>
          <p:cNvPr id="384" name="Freeform 131">
            <a:extLst>
              <a:ext uri="{FF2B5EF4-FFF2-40B4-BE49-F238E27FC236}">
                <a16:creationId xmlns:a16="http://schemas.microsoft.com/office/drawing/2014/main" id="{0C07CBF4-B915-440F-8965-3D652A33B842}"/>
              </a:ext>
            </a:extLst>
          </p:cNvPr>
          <p:cNvSpPr>
            <a:spLocks noEditPoints="1"/>
          </p:cNvSpPr>
          <p:nvPr/>
        </p:nvSpPr>
        <p:spPr bwMode="auto">
          <a:xfrm>
            <a:off x="7656951" y="4384079"/>
            <a:ext cx="448919" cy="441607"/>
          </a:xfrm>
          <a:custGeom>
            <a:avLst/>
            <a:gdLst>
              <a:gd name="T0" fmla="*/ 125 w 130"/>
              <a:gd name="T1" fmla="*/ 113 h 128"/>
              <a:gd name="T2" fmla="*/ 88 w 130"/>
              <a:gd name="T3" fmla="*/ 99 h 128"/>
              <a:gd name="T4" fmla="*/ 104 w 130"/>
              <a:gd name="T5" fmla="*/ 66 h 128"/>
              <a:gd name="T6" fmla="*/ 93 w 130"/>
              <a:gd name="T7" fmla="*/ 14 h 128"/>
              <a:gd name="T8" fmla="*/ 65 w 130"/>
              <a:gd name="T9" fmla="*/ 0 h 128"/>
              <a:gd name="T10" fmla="*/ 37 w 130"/>
              <a:gd name="T11" fmla="*/ 14 h 128"/>
              <a:gd name="T12" fmla="*/ 26 w 130"/>
              <a:gd name="T13" fmla="*/ 66 h 128"/>
              <a:gd name="T14" fmla="*/ 42 w 130"/>
              <a:gd name="T15" fmla="*/ 99 h 128"/>
              <a:gd name="T16" fmla="*/ 5 w 130"/>
              <a:gd name="T17" fmla="*/ 113 h 128"/>
              <a:gd name="T18" fmla="*/ 1 w 130"/>
              <a:gd name="T19" fmla="*/ 122 h 128"/>
              <a:gd name="T20" fmla="*/ 9 w 130"/>
              <a:gd name="T21" fmla="*/ 128 h 128"/>
              <a:gd name="T22" fmla="*/ 121 w 130"/>
              <a:gd name="T23" fmla="*/ 128 h 128"/>
              <a:gd name="T24" fmla="*/ 129 w 130"/>
              <a:gd name="T25" fmla="*/ 122 h 128"/>
              <a:gd name="T26" fmla="*/ 125 w 130"/>
              <a:gd name="T27" fmla="*/ 113 h 128"/>
              <a:gd name="T28" fmla="*/ 82 w 130"/>
              <a:gd name="T29" fmla="*/ 94 h 128"/>
              <a:gd name="T30" fmla="*/ 81 w 130"/>
              <a:gd name="T31" fmla="*/ 95 h 128"/>
              <a:gd name="T32" fmla="*/ 49 w 130"/>
              <a:gd name="T33" fmla="*/ 95 h 128"/>
              <a:gd name="T34" fmla="*/ 48 w 130"/>
              <a:gd name="T35" fmla="*/ 94 h 128"/>
              <a:gd name="T36" fmla="*/ 34 w 130"/>
              <a:gd name="T37" fmla="*/ 43 h 128"/>
              <a:gd name="T38" fmla="*/ 65 w 130"/>
              <a:gd name="T39" fmla="*/ 8 h 128"/>
              <a:gd name="T40" fmla="*/ 96 w 130"/>
              <a:gd name="T41" fmla="*/ 43 h 128"/>
              <a:gd name="T42" fmla="*/ 82 w 130"/>
              <a:gd name="T43" fmla="*/ 94 h 128"/>
              <a:gd name="T44" fmla="*/ 9 w 130"/>
              <a:gd name="T45" fmla="*/ 120 h 128"/>
              <a:gd name="T46" fmla="*/ 43 w 130"/>
              <a:gd name="T47" fmla="*/ 106 h 128"/>
              <a:gd name="T48" fmla="*/ 53 w 130"/>
              <a:gd name="T49" fmla="*/ 104 h 128"/>
              <a:gd name="T50" fmla="*/ 65 w 130"/>
              <a:gd name="T51" fmla="*/ 108 h 128"/>
              <a:gd name="T52" fmla="*/ 77 w 130"/>
              <a:gd name="T53" fmla="*/ 104 h 128"/>
              <a:gd name="T54" fmla="*/ 87 w 130"/>
              <a:gd name="T55" fmla="*/ 106 h 128"/>
              <a:gd name="T56" fmla="*/ 121 w 130"/>
              <a:gd name="T57" fmla="*/ 120 h 128"/>
              <a:gd name="T58" fmla="*/ 9 w 130"/>
              <a:gd name="T5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0" h="128">
                <a:moveTo>
                  <a:pt x="125" y="113"/>
                </a:moveTo>
                <a:cubicBezTo>
                  <a:pt x="125" y="113"/>
                  <a:pt x="110" y="103"/>
                  <a:pt x="88" y="99"/>
                </a:cubicBezTo>
                <a:cubicBezTo>
                  <a:pt x="96" y="88"/>
                  <a:pt x="101" y="75"/>
                  <a:pt x="104" y="66"/>
                </a:cubicBezTo>
                <a:cubicBezTo>
                  <a:pt x="107" y="53"/>
                  <a:pt x="105" y="29"/>
                  <a:pt x="93" y="14"/>
                </a:cubicBezTo>
                <a:cubicBezTo>
                  <a:pt x="86" y="5"/>
                  <a:pt x="77" y="0"/>
                  <a:pt x="65" y="0"/>
                </a:cubicBezTo>
                <a:cubicBezTo>
                  <a:pt x="53" y="0"/>
                  <a:pt x="44" y="5"/>
                  <a:pt x="37" y="14"/>
                </a:cubicBezTo>
                <a:cubicBezTo>
                  <a:pt x="25" y="29"/>
                  <a:pt x="23" y="53"/>
                  <a:pt x="26" y="66"/>
                </a:cubicBezTo>
                <a:cubicBezTo>
                  <a:pt x="29" y="75"/>
                  <a:pt x="34" y="88"/>
                  <a:pt x="42" y="99"/>
                </a:cubicBezTo>
                <a:cubicBezTo>
                  <a:pt x="20" y="103"/>
                  <a:pt x="5" y="113"/>
                  <a:pt x="5" y="113"/>
                </a:cubicBezTo>
                <a:cubicBezTo>
                  <a:pt x="2" y="115"/>
                  <a:pt x="0" y="119"/>
                  <a:pt x="1" y="122"/>
                </a:cubicBezTo>
                <a:cubicBezTo>
                  <a:pt x="2" y="126"/>
                  <a:pt x="5" y="128"/>
                  <a:pt x="9" y="128"/>
                </a:cubicBezTo>
                <a:cubicBezTo>
                  <a:pt x="121" y="128"/>
                  <a:pt x="121" y="128"/>
                  <a:pt x="121" y="128"/>
                </a:cubicBezTo>
                <a:cubicBezTo>
                  <a:pt x="125" y="128"/>
                  <a:pt x="128" y="126"/>
                  <a:pt x="129" y="122"/>
                </a:cubicBezTo>
                <a:cubicBezTo>
                  <a:pt x="130" y="119"/>
                  <a:pt x="128" y="115"/>
                  <a:pt x="125" y="113"/>
                </a:cubicBezTo>
                <a:close/>
                <a:moveTo>
                  <a:pt x="82" y="94"/>
                </a:moveTo>
                <a:cubicBezTo>
                  <a:pt x="81" y="95"/>
                  <a:pt x="81" y="95"/>
                  <a:pt x="81" y="95"/>
                </a:cubicBezTo>
                <a:cubicBezTo>
                  <a:pt x="71" y="106"/>
                  <a:pt x="59" y="106"/>
                  <a:pt x="49" y="95"/>
                </a:cubicBezTo>
                <a:cubicBezTo>
                  <a:pt x="48" y="94"/>
                  <a:pt x="48" y="94"/>
                  <a:pt x="48" y="94"/>
                </a:cubicBezTo>
                <a:cubicBezTo>
                  <a:pt x="37" y="79"/>
                  <a:pt x="31" y="61"/>
                  <a:pt x="34" y="43"/>
                </a:cubicBezTo>
                <a:cubicBezTo>
                  <a:pt x="36" y="26"/>
                  <a:pt x="46" y="8"/>
                  <a:pt x="65" y="8"/>
                </a:cubicBezTo>
                <a:cubicBezTo>
                  <a:pt x="84" y="8"/>
                  <a:pt x="94" y="26"/>
                  <a:pt x="96" y="43"/>
                </a:cubicBezTo>
                <a:cubicBezTo>
                  <a:pt x="99" y="61"/>
                  <a:pt x="93" y="79"/>
                  <a:pt x="82" y="94"/>
                </a:cubicBezTo>
                <a:close/>
                <a:moveTo>
                  <a:pt x="9" y="120"/>
                </a:moveTo>
                <a:cubicBezTo>
                  <a:pt x="10" y="120"/>
                  <a:pt x="23" y="111"/>
                  <a:pt x="43" y="106"/>
                </a:cubicBezTo>
                <a:cubicBezTo>
                  <a:pt x="53" y="104"/>
                  <a:pt x="53" y="104"/>
                  <a:pt x="53" y="104"/>
                </a:cubicBezTo>
                <a:cubicBezTo>
                  <a:pt x="57" y="107"/>
                  <a:pt x="61" y="108"/>
                  <a:pt x="65" y="108"/>
                </a:cubicBezTo>
                <a:cubicBezTo>
                  <a:pt x="69" y="108"/>
                  <a:pt x="73" y="107"/>
                  <a:pt x="77" y="104"/>
                </a:cubicBezTo>
                <a:cubicBezTo>
                  <a:pt x="87" y="106"/>
                  <a:pt x="87" y="106"/>
                  <a:pt x="87" y="106"/>
                </a:cubicBezTo>
                <a:cubicBezTo>
                  <a:pt x="107" y="111"/>
                  <a:pt x="120" y="120"/>
                  <a:pt x="121" y="120"/>
                </a:cubicBezTo>
                <a:lnTo>
                  <a:pt x="9" y="120"/>
                </a:ln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endParaRPr lang="id-ID" sz="2400">
              <a:latin typeface="Nizar Cocon Kurdish" panose="020A0503020102020204" pitchFamily="18" charset="-78"/>
              <a:cs typeface="Nizar Cocon Kurdish" panose="020A0503020102020204" pitchFamily="18" charset="-78"/>
            </a:endParaRPr>
          </a:p>
        </p:txBody>
      </p:sp>
      <p:sp>
        <p:nvSpPr>
          <p:cNvPr id="386" name="Rectangle 385">
            <a:extLst>
              <a:ext uri="{FF2B5EF4-FFF2-40B4-BE49-F238E27FC236}">
                <a16:creationId xmlns:a16="http://schemas.microsoft.com/office/drawing/2014/main" id="{E0C120D6-049D-4536-9232-5AB0420A9E52}"/>
              </a:ext>
            </a:extLst>
          </p:cNvPr>
          <p:cNvSpPr/>
          <p:nvPr/>
        </p:nvSpPr>
        <p:spPr>
          <a:xfrm>
            <a:off x="8265682" y="2782834"/>
            <a:ext cx="2846673" cy="515526"/>
          </a:xfrm>
          <a:prstGeom prst="rect">
            <a:avLst/>
          </a:prstGeom>
        </p:spPr>
        <p:txBody>
          <a:bodyPr wrap="square">
            <a:spAutoFit/>
          </a:bodyPr>
          <a:lstStyle/>
          <a:p>
            <a:pPr algn="ctr">
              <a:lnSpc>
                <a:spcPct val="150000"/>
              </a:lnSpc>
            </a:pPr>
            <a:r>
              <a:rPr lang="ar-EG" sz="2000" b="1" dirty="0">
                <a:latin typeface="Nizar Cocon Kurdish" panose="020A0503020102020204" pitchFamily="18" charset="-78"/>
                <a:cs typeface="Nizar Cocon Kurdish" panose="020A0503020102020204" pitchFamily="18" charset="-78"/>
              </a:rPr>
              <a:t>أهمية موقع وطننا </a:t>
            </a:r>
            <a:r>
              <a:rPr lang="ar-EG" sz="2000" b="1" dirty="0" err="1">
                <a:latin typeface="Nizar Cocon Kurdish" panose="020A0503020102020204" pitchFamily="18" charset="-78"/>
                <a:cs typeface="Nizar Cocon Kurdish" panose="020A0503020102020204" pitchFamily="18" charset="-78"/>
              </a:rPr>
              <a:t>العربى</a:t>
            </a:r>
            <a:endParaRPr lang="id-ID" sz="2000" b="1" dirty="0">
              <a:solidFill>
                <a:schemeClr val="tx1">
                  <a:lumMod val="65000"/>
                  <a:lumOff val="35000"/>
                </a:schemeClr>
              </a:solidFill>
              <a:latin typeface="Nizar Cocon Kurdish" panose="020A0503020102020204" pitchFamily="18" charset="-78"/>
              <a:cs typeface="Nizar Cocon Kurdish" panose="020A0503020102020204" pitchFamily="18" charset="-78"/>
            </a:endParaRPr>
          </a:p>
        </p:txBody>
      </p:sp>
      <p:sp>
        <p:nvSpPr>
          <p:cNvPr id="388" name="Rectangle 387">
            <a:extLst>
              <a:ext uri="{FF2B5EF4-FFF2-40B4-BE49-F238E27FC236}">
                <a16:creationId xmlns:a16="http://schemas.microsoft.com/office/drawing/2014/main" id="{F49A93B2-1BDC-4178-BA30-D777E9027210}"/>
              </a:ext>
            </a:extLst>
          </p:cNvPr>
          <p:cNvSpPr/>
          <p:nvPr/>
        </p:nvSpPr>
        <p:spPr>
          <a:xfrm>
            <a:off x="8476729" y="4384079"/>
            <a:ext cx="2223686" cy="446276"/>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ar-EG" sz="2000" b="1" i="0" u="none" strike="noStrike" kern="1200" cap="none" spc="0" normalizeH="0" baseline="0" noProof="0" dirty="0">
                <a:ln>
                  <a:noFill/>
                </a:ln>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مساحة وطننا العربي </a:t>
            </a:r>
            <a:endParaRPr kumimoji="0" lang="en-US" sz="2000" b="0" i="0" u="none" strike="noStrike" kern="1200" cap="none" spc="0" normalizeH="0" baseline="0" noProof="0" dirty="0">
              <a:ln>
                <a:noFill/>
              </a:ln>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p:txBody>
      </p:sp>
      <p:pic>
        <p:nvPicPr>
          <p:cNvPr id="389" name="Picture 388">
            <a:extLst>
              <a:ext uri="{FF2B5EF4-FFF2-40B4-BE49-F238E27FC236}">
                <a16:creationId xmlns:a16="http://schemas.microsoft.com/office/drawing/2014/main" id="{DEC3493F-61C5-4AD7-ADA9-A6381F9F90B1}"/>
              </a:ext>
            </a:extLst>
          </p:cNvPr>
          <p:cNvPicPr>
            <a:picLocks noChangeAspect="1"/>
          </p:cNvPicPr>
          <p:nvPr/>
        </p:nvPicPr>
        <p:blipFill>
          <a:blip r:embed="rId4"/>
          <a:stretch>
            <a:fillRect/>
          </a:stretch>
        </p:blipFill>
        <p:spPr>
          <a:xfrm>
            <a:off x="7465599" y="1827072"/>
            <a:ext cx="323116" cy="438950"/>
          </a:xfrm>
          <a:prstGeom prst="rect">
            <a:avLst/>
          </a:prstGeom>
        </p:spPr>
      </p:pic>
      <p:sp>
        <p:nvSpPr>
          <p:cNvPr id="390" name="Freeform 13">
            <a:extLst>
              <a:ext uri="{FF2B5EF4-FFF2-40B4-BE49-F238E27FC236}">
                <a16:creationId xmlns:a16="http://schemas.microsoft.com/office/drawing/2014/main" id="{910A50CF-78C3-4DC2-BB58-F3131BB450F0}"/>
              </a:ext>
            </a:extLst>
          </p:cNvPr>
          <p:cNvSpPr>
            <a:spLocks noEditPoints="1"/>
          </p:cNvSpPr>
          <p:nvPr/>
        </p:nvSpPr>
        <p:spPr bwMode="auto">
          <a:xfrm>
            <a:off x="7638619" y="3109263"/>
            <a:ext cx="402699" cy="414011"/>
          </a:xfrm>
          <a:custGeom>
            <a:avLst/>
            <a:gdLst>
              <a:gd name="T0" fmla="*/ 341 w 2328"/>
              <a:gd name="T1" fmla="*/ 341 h 2328"/>
              <a:gd name="T2" fmla="*/ 341 w 2328"/>
              <a:gd name="T3" fmla="*/ 1987 h 2328"/>
              <a:gd name="T4" fmla="*/ 1987 w 2328"/>
              <a:gd name="T5" fmla="*/ 1987 h 2328"/>
              <a:gd name="T6" fmla="*/ 1987 w 2328"/>
              <a:gd name="T7" fmla="*/ 341 h 2328"/>
              <a:gd name="T8" fmla="*/ 2040 w 2328"/>
              <a:gd name="T9" fmla="*/ 637 h 2328"/>
              <a:gd name="T10" fmla="*/ 1640 w 2328"/>
              <a:gd name="T11" fmla="*/ 423 h 2328"/>
              <a:gd name="T12" fmla="*/ 1341 w 2328"/>
              <a:gd name="T13" fmla="*/ 157 h 2328"/>
              <a:gd name="T14" fmla="*/ 2040 w 2328"/>
              <a:gd name="T15" fmla="*/ 637 h 2328"/>
              <a:gd name="T16" fmla="*/ 1700 w 2328"/>
              <a:gd name="T17" fmla="*/ 1672 h 2328"/>
              <a:gd name="T18" fmla="*/ 2185 w 2328"/>
              <a:gd name="T19" fmla="*/ 1199 h 2328"/>
              <a:gd name="T20" fmla="*/ 1204 w 2328"/>
              <a:gd name="T21" fmla="*/ 2185 h 2328"/>
              <a:gd name="T22" fmla="*/ 1200 w 2328"/>
              <a:gd name="T23" fmla="*/ 1935 h 2328"/>
              <a:gd name="T24" fmla="*/ 1552 w 2328"/>
              <a:gd name="T25" fmla="*/ 1787 h 2328"/>
              <a:gd name="T26" fmla="*/ 775 w 2328"/>
              <a:gd name="T27" fmla="*/ 1787 h 2328"/>
              <a:gd name="T28" fmla="*/ 1128 w 2328"/>
              <a:gd name="T29" fmla="*/ 1935 h 2328"/>
              <a:gd name="T30" fmla="*/ 1124 w 2328"/>
              <a:gd name="T31" fmla="*/ 2185 h 2328"/>
              <a:gd name="T32" fmla="*/ 229 w 2328"/>
              <a:gd name="T33" fmla="*/ 751 h 2328"/>
              <a:gd name="T34" fmla="*/ 532 w 2328"/>
              <a:gd name="T35" fmla="*/ 991 h 2328"/>
              <a:gd name="T36" fmla="*/ 143 w 2328"/>
              <a:gd name="T37" fmla="*/ 1129 h 2328"/>
              <a:gd name="T38" fmla="*/ 1124 w 2328"/>
              <a:gd name="T39" fmla="*/ 143 h 2328"/>
              <a:gd name="T40" fmla="*/ 1128 w 2328"/>
              <a:gd name="T41" fmla="*/ 518 h 2328"/>
              <a:gd name="T42" fmla="*/ 1124 w 2328"/>
              <a:gd name="T43" fmla="*/ 143 h 2328"/>
              <a:gd name="T44" fmla="*/ 1478 w 2328"/>
              <a:gd name="T45" fmla="*/ 533 h 2328"/>
              <a:gd name="T46" fmla="*/ 1200 w 2328"/>
              <a:gd name="T47" fmla="*/ 143 h 2328"/>
              <a:gd name="T48" fmla="*/ 1513 w 2328"/>
              <a:gd name="T49" fmla="*/ 478 h 2328"/>
              <a:gd name="T50" fmla="*/ 1467 w 2328"/>
              <a:gd name="T51" fmla="*/ 624 h 2328"/>
              <a:gd name="T52" fmla="*/ 1661 w 2328"/>
              <a:gd name="T53" fmla="*/ 772 h 2328"/>
              <a:gd name="T54" fmla="*/ 1200 w 2328"/>
              <a:gd name="T55" fmla="*/ 1129 h 2328"/>
              <a:gd name="T56" fmla="*/ 1720 w 2328"/>
              <a:gd name="T57" fmla="*/ 598 h 2328"/>
              <a:gd name="T58" fmla="*/ 1560 w 2328"/>
              <a:gd name="T59" fmla="*/ 598 h 2328"/>
              <a:gd name="T60" fmla="*/ 1720 w 2328"/>
              <a:gd name="T61" fmla="*/ 598 h 2328"/>
              <a:gd name="T62" fmla="*/ 1128 w 2328"/>
              <a:gd name="T63" fmla="*/ 1129 h 2328"/>
              <a:gd name="T64" fmla="*/ 611 w 2328"/>
              <a:gd name="T65" fmla="*/ 997 h 2328"/>
              <a:gd name="T66" fmla="*/ 1128 w 2328"/>
              <a:gd name="T67" fmla="*/ 610 h 2328"/>
              <a:gd name="T68" fmla="*/ 560 w 2328"/>
              <a:gd name="T69" fmla="*/ 1244 h 2328"/>
              <a:gd name="T70" fmla="*/ 560 w 2328"/>
              <a:gd name="T71" fmla="*/ 1084 h 2328"/>
              <a:gd name="T72" fmla="*/ 143 w 2328"/>
              <a:gd name="T73" fmla="*/ 1199 h 2328"/>
              <a:gd name="T74" fmla="*/ 532 w 2328"/>
              <a:gd name="T75" fmla="*/ 1337 h 2328"/>
              <a:gd name="T76" fmla="*/ 229 w 2328"/>
              <a:gd name="T77" fmla="*/ 1577 h 2328"/>
              <a:gd name="T78" fmla="*/ 611 w 2328"/>
              <a:gd name="T79" fmla="*/ 1331 h 2328"/>
              <a:gd name="T80" fmla="*/ 1128 w 2328"/>
              <a:gd name="T81" fmla="*/ 1199 h 2328"/>
              <a:gd name="T82" fmla="*/ 996 w 2328"/>
              <a:gd name="T83" fmla="*/ 1713 h 2328"/>
              <a:gd name="T84" fmla="*/ 611 w 2328"/>
              <a:gd name="T85" fmla="*/ 1331 h 2328"/>
              <a:gd name="T86" fmla="*/ 1164 w 2328"/>
              <a:gd name="T87" fmla="*/ 1844 h 2328"/>
              <a:gd name="T88" fmla="*/ 1164 w 2328"/>
              <a:gd name="T89" fmla="*/ 1684 h 2328"/>
              <a:gd name="T90" fmla="*/ 1331 w 2328"/>
              <a:gd name="T91" fmla="*/ 1713 h 2328"/>
              <a:gd name="T92" fmla="*/ 1200 w 2328"/>
              <a:gd name="T93" fmla="*/ 1199 h 2328"/>
              <a:gd name="T94" fmla="*/ 1606 w 2328"/>
              <a:gd name="T95" fmla="*/ 1687 h 2328"/>
              <a:gd name="T96" fmla="*/ 1807 w 2328"/>
              <a:gd name="T97" fmla="*/ 1129 h 2328"/>
              <a:gd name="T98" fmla="*/ 1798 w 2328"/>
              <a:gd name="T99" fmla="*/ 674 h 2328"/>
              <a:gd name="T100" fmla="*/ 2185 w 2328"/>
              <a:gd name="T101" fmla="*/ 1129 h 2328"/>
              <a:gd name="T102" fmla="*/ 441 w 2328"/>
              <a:gd name="T103" fmla="*/ 441 h 2328"/>
              <a:gd name="T104" fmla="*/ 688 w 2328"/>
              <a:gd name="T105" fmla="*/ 534 h 2328"/>
              <a:gd name="T106" fmla="*/ 288 w 2328"/>
              <a:gd name="T107" fmla="*/ 637 h 2328"/>
              <a:gd name="T108" fmla="*/ 288 w 2328"/>
              <a:gd name="T109" fmla="*/ 1690 h 2328"/>
              <a:gd name="T110" fmla="*/ 688 w 2328"/>
              <a:gd name="T111" fmla="*/ 1794 h 2328"/>
              <a:gd name="T112" fmla="*/ 441 w 2328"/>
              <a:gd name="T113" fmla="*/ 1886 h 2328"/>
              <a:gd name="T114" fmla="*/ 1886 w 2328"/>
              <a:gd name="T115" fmla="*/ 1886 h 2328"/>
              <a:gd name="T116" fmla="*/ 1640 w 2328"/>
              <a:gd name="T117" fmla="*/ 1794 h 2328"/>
              <a:gd name="T118" fmla="*/ 2040 w 2328"/>
              <a:gd name="T119" fmla="*/ 1690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8" h="2328">
                <a:moveTo>
                  <a:pt x="1164" y="0"/>
                </a:moveTo>
                <a:cubicBezTo>
                  <a:pt x="853" y="0"/>
                  <a:pt x="561" y="121"/>
                  <a:pt x="341" y="341"/>
                </a:cubicBezTo>
                <a:cubicBezTo>
                  <a:pt x="121" y="560"/>
                  <a:pt x="0" y="853"/>
                  <a:pt x="0" y="1164"/>
                </a:cubicBezTo>
                <a:cubicBezTo>
                  <a:pt x="0" y="1475"/>
                  <a:pt x="121" y="1767"/>
                  <a:pt x="341" y="1987"/>
                </a:cubicBezTo>
                <a:cubicBezTo>
                  <a:pt x="561" y="2207"/>
                  <a:pt x="853" y="2328"/>
                  <a:pt x="1164" y="2328"/>
                </a:cubicBezTo>
                <a:cubicBezTo>
                  <a:pt x="1475" y="2328"/>
                  <a:pt x="1767" y="2207"/>
                  <a:pt x="1987" y="1987"/>
                </a:cubicBezTo>
                <a:cubicBezTo>
                  <a:pt x="2207" y="1767"/>
                  <a:pt x="2328" y="1475"/>
                  <a:pt x="2328" y="1164"/>
                </a:cubicBezTo>
                <a:cubicBezTo>
                  <a:pt x="2328" y="853"/>
                  <a:pt x="2207" y="560"/>
                  <a:pt x="1987" y="341"/>
                </a:cubicBezTo>
                <a:cubicBezTo>
                  <a:pt x="1767" y="121"/>
                  <a:pt x="1475" y="0"/>
                  <a:pt x="1164" y="0"/>
                </a:cubicBezTo>
                <a:close/>
                <a:moveTo>
                  <a:pt x="2040" y="637"/>
                </a:moveTo>
                <a:cubicBezTo>
                  <a:pt x="1966" y="617"/>
                  <a:pt x="1890" y="598"/>
                  <a:pt x="1815" y="583"/>
                </a:cubicBezTo>
                <a:cubicBezTo>
                  <a:pt x="1807" y="493"/>
                  <a:pt x="1732" y="423"/>
                  <a:pt x="1640" y="423"/>
                </a:cubicBezTo>
                <a:cubicBezTo>
                  <a:pt x="1619" y="423"/>
                  <a:pt x="1598" y="427"/>
                  <a:pt x="1579" y="434"/>
                </a:cubicBezTo>
                <a:cubicBezTo>
                  <a:pt x="1512" y="335"/>
                  <a:pt x="1433" y="243"/>
                  <a:pt x="1341" y="157"/>
                </a:cubicBezTo>
                <a:cubicBezTo>
                  <a:pt x="1547" y="193"/>
                  <a:pt x="1736" y="291"/>
                  <a:pt x="1886" y="441"/>
                </a:cubicBezTo>
                <a:cubicBezTo>
                  <a:pt x="1946" y="501"/>
                  <a:pt x="1998" y="567"/>
                  <a:pt x="2040" y="637"/>
                </a:cubicBezTo>
                <a:close/>
                <a:moveTo>
                  <a:pt x="2099" y="1577"/>
                </a:moveTo>
                <a:cubicBezTo>
                  <a:pt x="1968" y="1617"/>
                  <a:pt x="1835" y="1649"/>
                  <a:pt x="1700" y="1672"/>
                </a:cubicBezTo>
                <a:cubicBezTo>
                  <a:pt x="1767" y="1520"/>
                  <a:pt x="1802" y="1362"/>
                  <a:pt x="1807" y="1199"/>
                </a:cubicBezTo>
                <a:cubicBezTo>
                  <a:pt x="2185" y="1199"/>
                  <a:pt x="2185" y="1199"/>
                  <a:pt x="2185" y="1199"/>
                </a:cubicBezTo>
                <a:cubicBezTo>
                  <a:pt x="2181" y="1331"/>
                  <a:pt x="2151" y="1459"/>
                  <a:pt x="2099" y="1577"/>
                </a:cubicBezTo>
                <a:close/>
                <a:moveTo>
                  <a:pt x="1204" y="2185"/>
                </a:moveTo>
                <a:cubicBezTo>
                  <a:pt x="1202" y="2185"/>
                  <a:pt x="1201" y="2185"/>
                  <a:pt x="1200" y="2185"/>
                </a:cubicBezTo>
                <a:cubicBezTo>
                  <a:pt x="1200" y="1935"/>
                  <a:pt x="1200" y="1935"/>
                  <a:pt x="1200" y="1935"/>
                </a:cubicBezTo>
                <a:cubicBezTo>
                  <a:pt x="1265" y="1921"/>
                  <a:pt x="1318" y="1870"/>
                  <a:pt x="1334" y="1805"/>
                </a:cubicBezTo>
                <a:cubicBezTo>
                  <a:pt x="1407" y="1802"/>
                  <a:pt x="1480" y="1795"/>
                  <a:pt x="1552" y="1787"/>
                </a:cubicBezTo>
                <a:cubicBezTo>
                  <a:pt x="1465" y="1934"/>
                  <a:pt x="1348" y="2067"/>
                  <a:pt x="1204" y="2185"/>
                </a:cubicBezTo>
                <a:close/>
                <a:moveTo>
                  <a:pt x="775" y="1787"/>
                </a:moveTo>
                <a:cubicBezTo>
                  <a:pt x="848" y="1795"/>
                  <a:pt x="921" y="1802"/>
                  <a:pt x="994" y="1805"/>
                </a:cubicBezTo>
                <a:cubicBezTo>
                  <a:pt x="1010" y="1870"/>
                  <a:pt x="1062" y="1921"/>
                  <a:pt x="1128" y="1935"/>
                </a:cubicBezTo>
                <a:cubicBezTo>
                  <a:pt x="1128" y="2185"/>
                  <a:pt x="1128" y="2185"/>
                  <a:pt x="1128" y="2185"/>
                </a:cubicBezTo>
                <a:cubicBezTo>
                  <a:pt x="1127" y="2185"/>
                  <a:pt x="1125" y="2185"/>
                  <a:pt x="1124" y="2185"/>
                </a:cubicBezTo>
                <a:cubicBezTo>
                  <a:pt x="980" y="2067"/>
                  <a:pt x="863" y="1934"/>
                  <a:pt x="775" y="1787"/>
                </a:cubicBezTo>
                <a:close/>
                <a:moveTo>
                  <a:pt x="229" y="751"/>
                </a:moveTo>
                <a:cubicBezTo>
                  <a:pt x="360" y="710"/>
                  <a:pt x="493" y="678"/>
                  <a:pt x="627" y="655"/>
                </a:cubicBezTo>
                <a:cubicBezTo>
                  <a:pt x="580" y="764"/>
                  <a:pt x="548" y="876"/>
                  <a:pt x="532" y="991"/>
                </a:cubicBezTo>
                <a:cubicBezTo>
                  <a:pt x="460" y="1002"/>
                  <a:pt x="403" y="1058"/>
                  <a:pt x="388" y="1129"/>
                </a:cubicBezTo>
                <a:cubicBezTo>
                  <a:pt x="143" y="1129"/>
                  <a:pt x="143" y="1129"/>
                  <a:pt x="143" y="1129"/>
                </a:cubicBezTo>
                <a:cubicBezTo>
                  <a:pt x="147" y="996"/>
                  <a:pt x="177" y="869"/>
                  <a:pt x="229" y="751"/>
                </a:cubicBezTo>
                <a:close/>
                <a:moveTo>
                  <a:pt x="1124" y="143"/>
                </a:moveTo>
                <a:cubicBezTo>
                  <a:pt x="1125" y="143"/>
                  <a:pt x="1127" y="143"/>
                  <a:pt x="1128" y="143"/>
                </a:cubicBezTo>
                <a:cubicBezTo>
                  <a:pt x="1128" y="518"/>
                  <a:pt x="1128" y="518"/>
                  <a:pt x="1128" y="518"/>
                </a:cubicBezTo>
                <a:cubicBezTo>
                  <a:pt x="1010" y="519"/>
                  <a:pt x="892" y="527"/>
                  <a:pt x="775" y="541"/>
                </a:cubicBezTo>
                <a:cubicBezTo>
                  <a:pt x="863" y="394"/>
                  <a:pt x="980" y="260"/>
                  <a:pt x="1124" y="143"/>
                </a:cubicBezTo>
                <a:close/>
                <a:moveTo>
                  <a:pt x="1513" y="478"/>
                </a:moveTo>
                <a:cubicBezTo>
                  <a:pt x="1498" y="494"/>
                  <a:pt x="1486" y="512"/>
                  <a:pt x="1478" y="533"/>
                </a:cubicBezTo>
                <a:cubicBezTo>
                  <a:pt x="1386" y="524"/>
                  <a:pt x="1293" y="519"/>
                  <a:pt x="1200" y="518"/>
                </a:cubicBezTo>
                <a:cubicBezTo>
                  <a:pt x="1200" y="143"/>
                  <a:pt x="1200" y="143"/>
                  <a:pt x="1200" y="143"/>
                </a:cubicBezTo>
                <a:cubicBezTo>
                  <a:pt x="1201" y="143"/>
                  <a:pt x="1202" y="143"/>
                  <a:pt x="1204" y="143"/>
                </a:cubicBezTo>
                <a:cubicBezTo>
                  <a:pt x="1327" y="243"/>
                  <a:pt x="1431" y="356"/>
                  <a:pt x="1513" y="478"/>
                </a:cubicBezTo>
                <a:close/>
                <a:moveTo>
                  <a:pt x="1200" y="610"/>
                </a:moveTo>
                <a:cubicBezTo>
                  <a:pt x="1289" y="611"/>
                  <a:pt x="1379" y="616"/>
                  <a:pt x="1467" y="624"/>
                </a:cubicBezTo>
                <a:cubicBezTo>
                  <a:pt x="1480" y="708"/>
                  <a:pt x="1553" y="773"/>
                  <a:pt x="1640" y="773"/>
                </a:cubicBezTo>
                <a:cubicBezTo>
                  <a:pt x="1647" y="773"/>
                  <a:pt x="1654" y="772"/>
                  <a:pt x="1661" y="772"/>
                </a:cubicBezTo>
                <a:cubicBezTo>
                  <a:pt x="1702" y="887"/>
                  <a:pt x="1724" y="1007"/>
                  <a:pt x="1728" y="1129"/>
                </a:cubicBezTo>
                <a:cubicBezTo>
                  <a:pt x="1200" y="1129"/>
                  <a:pt x="1200" y="1129"/>
                  <a:pt x="1200" y="1129"/>
                </a:cubicBezTo>
                <a:lnTo>
                  <a:pt x="1200" y="610"/>
                </a:lnTo>
                <a:close/>
                <a:moveTo>
                  <a:pt x="1720" y="598"/>
                </a:moveTo>
                <a:cubicBezTo>
                  <a:pt x="1720" y="642"/>
                  <a:pt x="1684" y="678"/>
                  <a:pt x="1640" y="678"/>
                </a:cubicBezTo>
                <a:cubicBezTo>
                  <a:pt x="1596" y="678"/>
                  <a:pt x="1560" y="642"/>
                  <a:pt x="1560" y="598"/>
                </a:cubicBezTo>
                <a:cubicBezTo>
                  <a:pt x="1560" y="554"/>
                  <a:pt x="1596" y="518"/>
                  <a:pt x="1640" y="518"/>
                </a:cubicBezTo>
                <a:cubicBezTo>
                  <a:pt x="1684" y="518"/>
                  <a:pt x="1720" y="554"/>
                  <a:pt x="1720" y="598"/>
                </a:cubicBezTo>
                <a:close/>
                <a:moveTo>
                  <a:pt x="1128" y="610"/>
                </a:moveTo>
                <a:cubicBezTo>
                  <a:pt x="1128" y="1129"/>
                  <a:pt x="1128" y="1129"/>
                  <a:pt x="1128" y="1129"/>
                </a:cubicBezTo>
                <a:cubicBezTo>
                  <a:pt x="731" y="1129"/>
                  <a:pt x="731" y="1129"/>
                  <a:pt x="731" y="1129"/>
                </a:cubicBezTo>
                <a:cubicBezTo>
                  <a:pt x="719" y="1066"/>
                  <a:pt x="672" y="1015"/>
                  <a:pt x="611" y="997"/>
                </a:cubicBezTo>
                <a:cubicBezTo>
                  <a:pt x="629" y="874"/>
                  <a:pt x="666" y="755"/>
                  <a:pt x="722" y="641"/>
                </a:cubicBezTo>
                <a:cubicBezTo>
                  <a:pt x="856" y="622"/>
                  <a:pt x="992" y="612"/>
                  <a:pt x="1128" y="610"/>
                </a:cubicBezTo>
                <a:close/>
                <a:moveTo>
                  <a:pt x="640" y="1164"/>
                </a:moveTo>
                <a:cubicBezTo>
                  <a:pt x="640" y="1208"/>
                  <a:pt x="604" y="1244"/>
                  <a:pt x="560" y="1244"/>
                </a:cubicBezTo>
                <a:cubicBezTo>
                  <a:pt x="516" y="1244"/>
                  <a:pt x="480" y="1208"/>
                  <a:pt x="480" y="1164"/>
                </a:cubicBezTo>
                <a:cubicBezTo>
                  <a:pt x="480" y="1120"/>
                  <a:pt x="516" y="1084"/>
                  <a:pt x="560" y="1084"/>
                </a:cubicBezTo>
                <a:cubicBezTo>
                  <a:pt x="604" y="1084"/>
                  <a:pt x="640" y="1120"/>
                  <a:pt x="640" y="1164"/>
                </a:cubicBezTo>
                <a:close/>
                <a:moveTo>
                  <a:pt x="143" y="1199"/>
                </a:moveTo>
                <a:cubicBezTo>
                  <a:pt x="388" y="1199"/>
                  <a:pt x="388" y="1199"/>
                  <a:pt x="388" y="1199"/>
                </a:cubicBezTo>
                <a:cubicBezTo>
                  <a:pt x="403" y="1270"/>
                  <a:pt x="460" y="1325"/>
                  <a:pt x="532" y="1337"/>
                </a:cubicBezTo>
                <a:cubicBezTo>
                  <a:pt x="548" y="1451"/>
                  <a:pt x="580" y="1563"/>
                  <a:pt x="627" y="1672"/>
                </a:cubicBezTo>
                <a:cubicBezTo>
                  <a:pt x="493" y="1649"/>
                  <a:pt x="360" y="1617"/>
                  <a:pt x="229" y="1577"/>
                </a:cubicBezTo>
                <a:cubicBezTo>
                  <a:pt x="177" y="1459"/>
                  <a:pt x="147" y="1331"/>
                  <a:pt x="143" y="1199"/>
                </a:cubicBezTo>
                <a:close/>
                <a:moveTo>
                  <a:pt x="611" y="1331"/>
                </a:moveTo>
                <a:cubicBezTo>
                  <a:pt x="672" y="1312"/>
                  <a:pt x="719" y="1262"/>
                  <a:pt x="731" y="1199"/>
                </a:cubicBezTo>
                <a:cubicBezTo>
                  <a:pt x="1128" y="1199"/>
                  <a:pt x="1128" y="1199"/>
                  <a:pt x="1128" y="1199"/>
                </a:cubicBezTo>
                <a:cubicBezTo>
                  <a:pt x="1128" y="1592"/>
                  <a:pt x="1128" y="1592"/>
                  <a:pt x="1128" y="1592"/>
                </a:cubicBezTo>
                <a:cubicBezTo>
                  <a:pt x="1065" y="1605"/>
                  <a:pt x="1015" y="1652"/>
                  <a:pt x="996" y="1713"/>
                </a:cubicBezTo>
                <a:cubicBezTo>
                  <a:pt x="904" y="1708"/>
                  <a:pt x="813" y="1700"/>
                  <a:pt x="722" y="1687"/>
                </a:cubicBezTo>
                <a:cubicBezTo>
                  <a:pt x="666" y="1572"/>
                  <a:pt x="629" y="1453"/>
                  <a:pt x="611" y="1331"/>
                </a:cubicBezTo>
                <a:close/>
                <a:moveTo>
                  <a:pt x="1244" y="1764"/>
                </a:moveTo>
                <a:cubicBezTo>
                  <a:pt x="1244" y="1808"/>
                  <a:pt x="1208" y="1844"/>
                  <a:pt x="1164" y="1844"/>
                </a:cubicBezTo>
                <a:cubicBezTo>
                  <a:pt x="1120" y="1844"/>
                  <a:pt x="1084" y="1808"/>
                  <a:pt x="1084" y="1764"/>
                </a:cubicBezTo>
                <a:cubicBezTo>
                  <a:pt x="1084" y="1720"/>
                  <a:pt x="1120" y="1684"/>
                  <a:pt x="1164" y="1684"/>
                </a:cubicBezTo>
                <a:cubicBezTo>
                  <a:pt x="1208" y="1684"/>
                  <a:pt x="1244" y="1720"/>
                  <a:pt x="1244" y="1764"/>
                </a:cubicBezTo>
                <a:close/>
                <a:moveTo>
                  <a:pt x="1331" y="1713"/>
                </a:moveTo>
                <a:cubicBezTo>
                  <a:pt x="1313" y="1652"/>
                  <a:pt x="1262" y="1605"/>
                  <a:pt x="1200" y="1592"/>
                </a:cubicBezTo>
                <a:cubicBezTo>
                  <a:pt x="1200" y="1199"/>
                  <a:pt x="1200" y="1199"/>
                  <a:pt x="1200" y="1199"/>
                </a:cubicBezTo>
                <a:cubicBezTo>
                  <a:pt x="1728" y="1199"/>
                  <a:pt x="1728" y="1199"/>
                  <a:pt x="1728" y="1199"/>
                </a:cubicBezTo>
                <a:cubicBezTo>
                  <a:pt x="1723" y="1367"/>
                  <a:pt x="1682" y="1531"/>
                  <a:pt x="1606" y="1687"/>
                </a:cubicBezTo>
                <a:cubicBezTo>
                  <a:pt x="1515" y="1700"/>
                  <a:pt x="1424" y="1708"/>
                  <a:pt x="1331" y="1713"/>
                </a:cubicBezTo>
                <a:close/>
                <a:moveTo>
                  <a:pt x="1807" y="1129"/>
                </a:moveTo>
                <a:cubicBezTo>
                  <a:pt x="1803" y="997"/>
                  <a:pt x="1779" y="869"/>
                  <a:pt x="1736" y="745"/>
                </a:cubicBezTo>
                <a:cubicBezTo>
                  <a:pt x="1762" y="727"/>
                  <a:pt x="1784" y="703"/>
                  <a:pt x="1798" y="674"/>
                </a:cubicBezTo>
                <a:cubicBezTo>
                  <a:pt x="1900" y="694"/>
                  <a:pt x="2000" y="720"/>
                  <a:pt x="2099" y="751"/>
                </a:cubicBezTo>
                <a:cubicBezTo>
                  <a:pt x="2151" y="869"/>
                  <a:pt x="2181" y="996"/>
                  <a:pt x="2185" y="1129"/>
                </a:cubicBezTo>
                <a:lnTo>
                  <a:pt x="1807" y="1129"/>
                </a:lnTo>
                <a:close/>
                <a:moveTo>
                  <a:pt x="441" y="441"/>
                </a:moveTo>
                <a:cubicBezTo>
                  <a:pt x="592" y="291"/>
                  <a:pt x="781" y="193"/>
                  <a:pt x="987" y="157"/>
                </a:cubicBezTo>
                <a:cubicBezTo>
                  <a:pt x="865" y="271"/>
                  <a:pt x="765" y="397"/>
                  <a:pt x="688" y="534"/>
                </a:cubicBezTo>
                <a:cubicBezTo>
                  <a:pt x="684" y="541"/>
                  <a:pt x="680" y="547"/>
                  <a:pt x="677" y="554"/>
                </a:cubicBezTo>
                <a:cubicBezTo>
                  <a:pt x="546" y="574"/>
                  <a:pt x="416" y="602"/>
                  <a:pt x="288" y="637"/>
                </a:cubicBezTo>
                <a:cubicBezTo>
                  <a:pt x="330" y="567"/>
                  <a:pt x="382" y="501"/>
                  <a:pt x="441" y="441"/>
                </a:cubicBezTo>
                <a:close/>
                <a:moveTo>
                  <a:pt x="288" y="1690"/>
                </a:moveTo>
                <a:cubicBezTo>
                  <a:pt x="416" y="1726"/>
                  <a:pt x="546" y="1754"/>
                  <a:pt x="677" y="1773"/>
                </a:cubicBezTo>
                <a:cubicBezTo>
                  <a:pt x="680" y="1780"/>
                  <a:pt x="684" y="1787"/>
                  <a:pt x="688" y="1794"/>
                </a:cubicBezTo>
                <a:cubicBezTo>
                  <a:pt x="765" y="1931"/>
                  <a:pt x="865" y="2057"/>
                  <a:pt x="987" y="2170"/>
                </a:cubicBezTo>
                <a:cubicBezTo>
                  <a:pt x="781" y="2134"/>
                  <a:pt x="592" y="2037"/>
                  <a:pt x="441" y="1886"/>
                </a:cubicBezTo>
                <a:cubicBezTo>
                  <a:pt x="382" y="1827"/>
                  <a:pt x="330" y="1761"/>
                  <a:pt x="288" y="1690"/>
                </a:cubicBezTo>
                <a:close/>
                <a:moveTo>
                  <a:pt x="1886" y="1886"/>
                </a:moveTo>
                <a:cubicBezTo>
                  <a:pt x="1736" y="2037"/>
                  <a:pt x="1547" y="2135"/>
                  <a:pt x="1341" y="2170"/>
                </a:cubicBezTo>
                <a:cubicBezTo>
                  <a:pt x="1463" y="2057"/>
                  <a:pt x="1563" y="1931"/>
                  <a:pt x="1640" y="1794"/>
                </a:cubicBezTo>
                <a:cubicBezTo>
                  <a:pt x="1644" y="1787"/>
                  <a:pt x="1647" y="1780"/>
                  <a:pt x="1651" y="1773"/>
                </a:cubicBezTo>
                <a:cubicBezTo>
                  <a:pt x="1782" y="1754"/>
                  <a:pt x="1912" y="1726"/>
                  <a:pt x="2040" y="1690"/>
                </a:cubicBezTo>
                <a:cubicBezTo>
                  <a:pt x="1998" y="1761"/>
                  <a:pt x="1946" y="1827"/>
                  <a:pt x="1886" y="188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latin typeface="Nizar Cocon Kurdish" panose="020A0503020102020204" pitchFamily="18" charset="-78"/>
              <a:cs typeface="Nizar Cocon Kurdish" panose="020A0503020102020204" pitchFamily="18" charset="-78"/>
            </a:endParaRPr>
          </a:p>
        </p:txBody>
      </p:sp>
      <p:pic>
        <p:nvPicPr>
          <p:cNvPr id="3" name="Picture 2">
            <a:hlinkClick r:id="rId5" action="ppaction://hlinksldjump"/>
            <a:extLst>
              <a:ext uri="{FF2B5EF4-FFF2-40B4-BE49-F238E27FC236}">
                <a16:creationId xmlns:a16="http://schemas.microsoft.com/office/drawing/2014/main" id="{74BDDE73-3138-42F2-A67D-01066FCF3E82}"/>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flipH="1">
            <a:off x="11112355" y="5754962"/>
            <a:ext cx="846795" cy="934361"/>
          </a:xfrm>
          <a:prstGeom prst="rect">
            <a:avLst/>
          </a:prstGeom>
        </p:spPr>
      </p:pic>
    </p:spTree>
    <p:extLst>
      <p:ext uri="{BB962C8B-B14F-4D97-AF65-F5344CB8AC3E}">
        <p14:creationId xmlns:p14="http://schemas.microsoft.com/office/powerpoint/2010/main" val="322478366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69"/>
                                        </p:tgtEl>
                                        <p:attrNameLst>
                                          <p:attrName>style.visibility</p:attrName>
                                        </p:attrNameLst>
                                      </p:cBhvr>
                                      <p:to>
                                        <p:strVal val="visible"/>
                                      </p:to>
                                    </p:set>
                                    <p:anim calcmode="lin" valueType="num">
                                      <p:cBhvr additive="base">
                                        <p:cTn id="7" dur="500" fill="hold"/>
                                        <p:tgtEl>
                                          <p:spTgt spid="369"/>
                                        </p:tgtEl>
                                        <p:attrNameLst>
                                          <p:attrName>ppt_x</p:attrName>
                                        </p:attrNameLst>
                                      </p:cBhvr>
                                      <p:tavLst>
                                        <p:tav tm="0">
                                          <p:val>
                                            <p:strVal val="#ppt_x"/>
                                          </p:val>
                                        </p:tav>
                                        <p:tav tm="100000">
                                          <p:val>
                                            <p:strVal val="#ppt_x"/>
                                          </p:val>
                                        </p:tav>
                                      </p:tavLst>
                                    </p:anim>
                                    <p:anim calcmode="lin" valueType="num">
                                      <p:cBhvr additive="base">
                                        <p:cTn id="8" dur="500" fill="hold"/>
                                        <p:tgtEl>
                                          <p:spTgt spid="36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75"/>
                                        </p:tgtEl>
                                        <p:attrNameLst>
                                          <p:attrName>style.visibility</p:attrName>
                                        </p:attrNameLst>
                                      </p:cBhvr>
                                      <p:to>
                                        <p:strVal val="visible"/>
                                      </p:to>
                                    </p:set>
                                    <p:anim calcmode="lin" valueType="num">
                                      <p:cBhvr>
                                        <p:cTn id="12" dur="500" fill="hold"/>
                                        <p:tgtEl>
                                          <p:spTgt spid="375"/>
                                        </p:tgtEl>
                                        <p:attrNameLst>
                                          <p:attrName>ppt_w</p:attrName>
                                        </p:attrNameLst>
                                      </p:cBhvr>
                                      <p:tavLst>
                                        <p:tav tm="0">
                                          <p:val>
                                            <p:fltVal val="0"/>
                                          </p:val>
                                        </p:tav>
                                        <p:tav tm="100000">
                                          <p:val>
                                            <p:strVal val="#ppt_w"/>
                                          </p:val>
                                        </p:tav>
                                      </p:tavLst>
                                    </p:anim>
                                    <p:anim calcmode="lin" valueType="num">
                                      <p:cBhvr>
                                        <p:cTn id="13" dur="500" fill="hold"/>
                                        <p:tgtEl>
                                          <p:spTgt spid="375"/>
                                        </p:tgtEl>
                                        <p:attrNameLst>
                                          <p:attrName>ppt_h</p:attrName>
                                        </p:attrNameLst>
                                      </p:cBhvr>
                                      <p:tavLst>
                                        <p:tav tm="0">
                                          <p:val>
                                            <p:fltVal val="0"/>
                                          </p:val>
                                        </p:tav>
                                        <p:tav tm="100000">
                                          <p:val>
                                            <p:strVal val="#ppt_h"/>
                                          </p:val>
                                        </p:tav>
                                      </p:tavLst>
                                    </p:anim>
                                    <p:animEffect transition="in" filter="fade">
                                      <p:cBhvr>
                                        <p:cTn id="14" dur="500"/>
                                        <p:tgtEl>
                                          <p:spTgt spid="37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7"/>
                                        </p:tgtEl>
                                        <p:attrNameLst>
                                          <p:attrName>style.visibility</p:attrName>
                                        </p:attrNameLst>
                                      </p:cBhvr>
                                      <p:to>
                                        <p:strVal val="visible"/>
                                      </p:to>
                                    </p:set>
                                    <p:anim calcmode="lin" valueType="num">
                                      <p:cBhvr>
                                        <p:cTn id="17" dur="500" fill="hold"/>
                                        <p:tgtEl>
                                          <p:spTgt spid="377"/>
                                        </p:tgtEl>
                                        <p:attrNameLst>
                                          <p:attrName>ppt_w</p:attrName>
                                        </p:attrNameLst>
                                      </p:cBhvr>
                                      <p:tavLst>
                                        <p:tav tm="0">
                                          <p:val>
                                            <p:fltVal val="0"/>
                                          </p:val>
                                        </p:tav>
                                        <p:tav tm="100000">
                                          <p:val>
                                            <p:strVal val="#ppt_w"/>
                                          </p:val>
                                        </p:tav>
                                      </p:tavLst>
                                    </p:anim>
                                    <p:anim calcmode="lin" valueType="num">
                                      <p:cBhvr>
                                        <p:cTn id="18" dur="500" fill="hold"/>
                                        <p:tgtEl>
                                          <p:spTgt spid="377"/>
                                        </p:tgtEl>
                                        <p:attrNameLst>
                                          <p:attrName>ppt_h</p:attrName>
                                        </p:attrNameLst>
                                      </p:cBhvr>
                                      <p:tavLst>
                                        <p:tav tm="0">
                                          <p:val>
                                            <p:fltVal val="0"/>
                                          </p:val>
                                        </p:tav>
                                        <p:tav tm="100000">
                                          <p:val>
                                            <p:strVal val="#ppt_h"/>
                                          </p:val>
                                        </p:tav>
                                      </p:tavLst>
                                    </p:anim>
                                    <p:animEffect transition="in" filter="fade">
                                      <p:cBhvr>
                                        <p:cTn id="19" dur="500"/>
                                        <p:tgtEl>
                                          <p:spTgt spid="37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3"/>
                                        </p:tgtEl>
                                        <p:attrNameLst>
                                          <p:attrName>style.visibility</p:attrName>
                                        </p:attrNameLst>
                                      </p:cBhvr>
                                      <p:to>
                                        <p:strVal val="visible"/>
                                      </p:to>
                                    </p:set>
                                    <p:anim calcmode="lin" valueType="num">
                                      <p:cBhvr>
                                        <p:cTn id="22" dur="500" fill="hold"/>
                                        <p:tgtEl>
                                          <p:spTgt spid="373"/>
                                        </p:tgtEl>
                                        <p:attrNameLst>
                                          <p:attrName>ppt_w</p:attrName>
                                        </p:attrNameLst>
                                      </p:cBhvr>
                                      <p:tavLst>
                                        <p:tav tm="0">
                                          <p:val>
                                            <p:fltVal val="0"/>
                                          </p:val>
                                        </p:tav>
                                        <p:tav tm="100000">
                                          <p:val>
                                            <p:strVal val="#ppt_w"/>
                                          </p:val>
                                        </p:tav>
                                      </p:tavLst>
                                    </p:anim>
                                    <p:anim calcmode="lin" valueType="num">
                                      <p:cBhvr>
                                        <p:cTn id="23" dur="500" fill="hold"/>
                                        <p:tgtEl>
                                          <p:spTgt spid="373"/>
                                        </p:tgtEl>
                                        <p:attrNameLst>
                                          <p:attrName>ppt_h</p:attrName>
                                        </p:attrNameLst>
                                      </p:cBhvr>
                                      <p:tavLst>
                                        <p:tav tm="0">
                                          <p:val>
                                            <p:fltVal val="0"/>
                                          </p:val>
                                        </p:tav>
                                        <p:tav tm="100000">
                                          <p:val>
                                            <p:strVal val="#ppt_h"/>
                                          </p:val>
                                        </p:tav>
                                      </p:tavLst>
                                    </p:anim>
                                    <p:animEffect transition="in" filter="fade">
                                      <p:cBhvr>
                                        <p:cTn id="24" dur="500"/>
                                        <p:tgtEl>
                                          <p:spTgt spid="373"/>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74"/>
                                        </p:tgtEl>
                                        <p:attrNameLst>
                                          <p:attrName>style.visibility</p:attrName>
                                        </p:attrNameLst>
                                      </p:cBhvr>
                                      <p:to>
                                        <p:strVal val="visible"/>
                                      </p:to>
                                    </p:set>
                                    <p:animEffect transition="in" filter="wipe(left)">
                                      <p:cBhvr>
                                        <p:cTn id="28" dur="500"/>
                                        <p:tgtEl>
                                          <p:spTgt spid="374"/>
                                        </p:tgtEl>
                                      </p:cBhvr>
                                    </p:animEffect>
                                  </p:childTnLst>
                                </p:cTn>
                              </p:par>
                              <p:par>
                                <p:cTn id="29" presetID="22" presetClass="entr" presetSubtype="8" fill="hold" nodeType="withEffect">
                                  <p:stCondLst>
                                    <p:cond delay="0"/>
                                  </p:stCondLst>
                                  <p:childTnLst>
                                    <p:set>
                                      <p:cBhvr>
                                        <p:cTn id="30" dur="1" fill="hold">
                                          <p:stCondLst>
                                            <p:cond delay="0"/>
                                          </p:stCondLst>
                                        </p:cTn>
                                        <p:tgtEl>
                                          <p:spTgt spid="376"/>
                                        </p:tgtEl>
                                        <p:attrNameLst>
                                          <p:attrName>style.visibility</p:attrName>
                                        </p:attrNameLst>
                                      </p:cBhvr>
                                      <p:to>
                                        <p:strVal val="visible"/>
                                      </p:to>
                                    </p:set>
                                    <p:animEffect transition="in" filter="wipe(left)">
                                      <p:cBhvr>
                                        <p:cTn id="31" dur="500"/>
                                        <p:tgtEl>
                                          <p:spTgt spid="376"/>
                                        </p:tgtEl>
                                      </p:cBhvr>
                                    </p:animEffect>
                                  </p:childTnLst>
                                </p:cTn>
                              </p:par>
                              <p:par>
                                <p:cTn id="32" presetID="22" presetClass="entr" presetSubtype="8" fill="hold" nodeType="withEffect">
                                  <p:stCondLst>
                                    <p:cond delay="0"/>
                                  </p:stCondLst>
                                  <p:childTnLst>
                                    <p:set>
                                      <p:cBhvr>
                                        <p:cTn id="33" dur="1" fill="hold">
                                          <p:stCondLst>
                                            <p:cond delay="0"/>
                                          </p:stCondLst>
                                        </p:cTn>
                                        <p:tgtEl>
                                          <p:spTgt spid="372"/>
                                        </p:tgtEl>
                                        <p:attrNameLst>
                                          <p:attrName>style.visibility</p:attrName>
                                        </p:attrNameLst>
                                      </p:cBhvr>
                                      <p:to>
                                        <p:strVal val="visible"/>
                                      </p:to>
                                    </p:set>
                                    <p:animEffect transition="in" filter="wipe(left)">
                                      <p:cBhvr>
                                        <p:cTn id="34" dur="500"/>
                                        <p:tgtEl>
                                          <p:spTgt spid="372"/>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380"/>
                                        </p:tgtEl>
                                        <p:attrNameLst>
                                          <p:attrName>style.visibility</p:attrName>
                                        </p:attrNameLst>
                                      </p:cBhvr>
                                      <p:to>
                                        <p:strVal val="visible"/>
                                      </p:to>
                                    </p:set>
                                    <p:anim calcmode="lin" valueType="num">
                                      <p:cBhvr>
                                        <p:cTn id="38" dur="500" fill="hold"/>
                                        <p:tgtEl>
                                          <p:spTgt spid="380"/>
                                        </p:tgtEl>
                                        <p:attrNameLst>
                                          <p:attrName>ppt_w</p:attrName>
                                        </p:attrNameLst>
                                      </p:cBhvr>
                                      <p:tavLst>
                                        <p:tav tm="0">
                                          <p:val>
                                            <p:fltVal val="0"/>
                                          </p:val>
                                        </p:tav>
                                        <p:tav tm="100000">
                                          <p:val>
                                            <p:strVal val="#ppt_w"/>
                                          </p:val>
                                        </p:tav>
                                      </p:tavLst>
                                    </p:anim>
                                    <p:anim calcmode="lin" valueType="num">
                                      <p:cBhvr>
                                        <p:cTn id="39" dur="500" fill="hold"/>
                                        <p:tgtEl>
                                          <p:spTgt spid="380"/>
                                        </p:tgtEl>
                                        <p:attrNameLst>
                                          <p:attrName>ppt_h</p:attrName>
                                        </p:attrNameLst>
                                      </p:cBhvr>
                                      <p:tavLst>
                                        <p:tav tm="0">
                                          <p:val>
                                            <p:fltVal val="0"/>
                                          </p:val>
                                        </p:tav>
                                        <p:tav tm="100000">
                                          <p:val>
                                            <p:strVal val="#ppt_h"/>
                                          </p:val>
                                        </p:tav>
                                      </p:tavLst>
                                    </p:anim>
                                    <p:animEffect transition="in" filter="fade">
                                      <p:cBhvr>
                                        <p:cTn id="40" dur="500"/>
                                        <p:tgtEl>
                                          <p:spTgt spid="38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78"/>
                                        </p:tgtEl>
                                        <p:attrNameLst>
                                          <p:attrName>style.visibility</p:attrName>
                                        </p:attrNameLst>
                                      </p:cBhvr>
                                      <p:to>
                                        <p:strVal val="visible"/>
                                      </p:to>
                                    </p:set>
                                    <p:anim calcmode="lin" valueType="num">
                                      <p:cBhvr>
                                        <p:cTn id="43" dur="500" fill="hold"/>
                                        <p:tgtEl>
                                          <p:spTgt spid="378"/>
                                        </p:tgtEl>
                                        <p:attrNameLst>
                                          <p:attrName>ppt_w</p:attrName>
                                        </p:attrNameLst>
                                      </p:cBhvr>
                                      <p:tavLst>
                                        <p:tav tm="0">
                                          <p:val>
                                            <p:fltVal val="0"/>
                                          </p:val>
                                        </p:tav>
                                        <p:tav tm="100000">
                                          <p:val>
                                            <p:strVal val="#ppt_w"/>
                                          </p:val>
                                        </p:tav>
                                      </p:tavLst>
                                    </p:anim>
                                    <p:anim calcmode="lin" valueType="num">
                                      <p:cBhvr>
                                        <p:cTn id="44" dur="500" fill="hold"/>
                                        <p:tgtEl>
                                          <p:spTgt spid="378"/>
                                        </p:tgtEl>
                                        <p:attrNameLst>
                                          <p:attrName>ppt_h</p:attrName>
                                        </p:attrNameLst>
                                      </p:cBhvr>
                                      <p:tavLst>
                                        <p:tav tm="0">
                                          <p:val>
                                            <p:fltVal val="0"/>
                                          </p:val>
                                        </p:tav>
                                        <p:tav tm="100000">
                                          <p:val>
                                            <p:strVal val="#ppt_h"/>
                                          </p:val>
                                        </p:tav>
                                      </p:tavLst>
                                    </p:anim>
                                    <p:animEffect transition="in" filter="fade">
                                      <p:cBhvr>
                                        <p:cTn id="45" dur="500"/>
                                        <p:tgtEl>
                                          <p:spTgt spid="37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79"/>
                                        </p:tgtEl>
                                        <p:attrNameLst>
                                          <p:attrName>style.visibility</p:attrName>
                                        </p:attrNameLst>
                                      </p:cBhvr>
                                      <p:to>
                                        <p:strVal val="visible"/>
                                      </p:to>
                                    </p:set>
                                    <p:anim calcmode="lin" valueType="num">
                                      <p:cBhvr>
                                        <p:cTn id="48" dur="500" fill="hold"/>
                                        <p:tgtEl>
                                          <p:spTgt spid="379"/>
                                        </p:tgtEl>
                                        <p:attrNameLst>
                                          <p:attrName>ppt_w</p:attrName>
                                        </p:attrNameLst>
                                      </p:cBhvr>
                                      <p:tavLst>
                                        <p:tav tm="0">
                                          <p:val>
                                            <p:fltVal val="0"/>
                                          </p:val>
                                        </p:tav>
                                        <p:tav tm="100000">
                                          <p:val>
                                            <p:strVal val="#ppt_w"/>
                                          </p:val>
                                        </p:tav>
                                      </p:tavLst>
                                    </p:anim>
                                    <p:anim calcmode="lin" valueType="num">
                                      <p:cBhvr>
                                        <p:cTn id="49" dur="500" fill="hold"/>
                                        <p:tgtEl>
                                          <p:spTgt spid="379"/>
                                        </p:tgtEl>
                                        <p:attrNameLst>
                                          <p:attrName>ppt_h</p:attrName>
                                        </p:attrNameLst>
                                      </p:cBhvr>
                                      <p:tavLst>
                                        <p:tav tm="0">
                                          <p:val>
                                            <p:fltVal val="0"/>
                                          </p:val>
                                        </p:tav>
                                        <p:tav tm="100000">
                                          <p:val>
                                            <p:strVal val="#ppt_h"/>
                                          </p:val>
                                        </p:tav>
                                      </p:tavLst>
                                    </p:anim>
                                    <p:animEffect transition="in" filter="fade">
                                      <p:cBhvr>
                                        <p:cTn id="50" dur="500"/>
                                        <p:tgtEl>
                                          <p:spTgt spid="37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84"/>
                                        </p:tgtEl>
                                        <p:attrNameLst>
                                          <p:attrName>style.visibility</p:attrName>
                                        </p:attrNameLst>
                                      </p:cBhvr>
                                      <p:to>
                                        <p:strVal val="visible"/>
                                      </p:to>
                                    </p:set>
                                    <p:anim calcmode="lin" valueType="num">
                                      <p:cBhvr>
                                        <p:cTn id="53" dur="500" fill="hold"/>
                                        <p:tgtEl>
                                          <p:spTgt spid="384"/>
                                        </p:tgtEl>
                                        <p:attrNameLst>
                                          <p:attrName>ppt_w</p:attrName>
                                        </p:attrNameLst>
                                      </p:cBhvr>
                                      <p:tavLst>
                                        <p:tav tm="0">
                                          <p:val>
                                            <p:fltVal val="0"/>
                                          </p:val>
                                        </p:tav>
                                        <p:tav tm="100000">
                                          <p:val>
                                            <p:strVal val="#ppt_w"/>
                                          </p:val>
                                        </p:tav>
                                      </p:tavLst>
                                    </p:anim>
                                    <p:anim calcmode="lin" valueType="num">
                                      <p:cBhvr>
                                        <p:cTn id="54" dur="500" fill="hold"/>
                                        <p:tgtEl>
                                          <p:spTgt spid="384"/>
                                        </p:tgtEl>
                                        <p:attrNameLst>
                                          <p:attrName>ppt_h</p:attrName>
                                        </p:attrNameLst>
                                      </p:cBhvr>
                                      <p:tavLst>
                                        <p:tav tm="0">
                                          <p:val>
                                            <p:fltVal val="0"/>
                                          </p:val>
                                        </p:tav>
                                        <p:tav tm="100000">
                                          <p:val>
                                            <p:strVal val="#ppt_h"/>
                                          </p:val>
                                        </p:tav>
                                      </p:tavLst>
                                    </p:anim>
                                    <p:animEffect transition="in" filter="fade">
                                      <p:cBhvr>
                                        <p:cTn id="55" dur="500"/>
                                        <p:tgtEl>
                                          <p:spTgt spid="384"/>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383"/>
                                        </p:tgtEl>
                                        <p:attrNameLst>
                                          <p:attrName>style.visibility</p:attrName>
                                        </p:attrNameLst>
                                      </p:cBhvr>
                                      <p:to>
                                        <p:strVal val="visible"/>
                                      </p:to>
                                    </p:set>
                                    <p:animEffect transition="in" filter="fade">
                                      <p:cBhvr>
                                        <p:cTn id="59" dur="500"/>
                                        <p:tgtEl>
                                          <p:spTgt spid="383"/>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386"/>
                                        </p:tgtEl>
                                        <p:attrNameLst>
                                          <p:attrName>style.visibility</p:attrName>
                                        </p:attrNameLst>
                                      </p:cBhvr>
                                      <p:to>
                                        <p:strVal val="visible"/>
                                      </p:to>
                                    </p:set>
                                    <p:animEffect transition="in" filter="fade">
                                      <p:cBhvr>
                                        <p:cTn id="63" dur="500"/>
                                        <p:tgtEl>
                                          <p:spTgt spid="38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0"/>
                                        </p:tgtEl>
                                        <p:attrNameLst>
                                          <p:attrName>style.visibility</p:attrName>
                                        </p:attrNameLst>
                                      </p:cBhvr>
                                      <p:to>
                                        <p:strVal val="visible"/>
                                      </p:to>
                                    </p:set>
                                    <p:animEffect transition="in" filter="fade">
                                      <p:cBhvr>
                                        <p:cTn id="66"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0" animBg="1"/>
      <p:bldP spid="375" grpId="0" animBg="1"/>
      <p:bldP spid="377" grpId="0" animBg="1"/>
      <p:bldP spid="378" grpId="0" animBg="1"/>
      <p:bldP spid="379" grpId="0" animBg="1"/>
      <p:bldP spid="380" grpId="0" animBg="1"/>
      <p:bldP spid="383" grpId="0"/>
      <p:bldP spid="384" grpId="0" animBg="1"/>
      <p:bldP spid="386" grpId="0"/>
      <p:bldP spid="39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2800" b="1" dirty="0">
                <a:latin typeface="Nizar Cocon Kurdish" panose="020A0503020102020204" pitchFamily="18" charset="-78"/>
                <a:cs typeface="Nizar Cocon Kurdish" panose="020A0503020102020204" pitchFamily="18" charset="-78"/>
              </a:rPr>
              <a:t>الوحدة الاولي </a:t>
            </a:r>
            <a:endParaRPr lang="en-US" sz="2800" b="1" dirty="0">
              <a:latin typeface="Nizar Cocon Kurdish" panose="020A0503020102020204" pitchFamily="18" charset="-78"/>
              <a:cs typeface="Nizar Cocon Kurdish" panose="020A0503020102020204" pitchFamily="18" charset="-78"/>
            </a:endParaRPr>
          </a:p>
        </p:txBody>
      </p:sp>
      <p:sp>
        <p:nvSpPr>
          <p:cNvPr id="4" name="Text Placeholder 3"/>
          <p:cNvSpPr>
            <a:spLocks noGrp="1"/>
          </p:cNvSpPr>
          <p:nvPr>
            <p:ph type="body" sz="quarter" idx="13"/>
          </p:nvPr>
        </p:nvSpPr>
        <p:spPr>
          <a:xfrm>
            <a:off x="857504" y="879864"/>
            <a:ext cx="10515600" cy="792657"/>
          </a:xfrm>
        </p:spPr>
        <p:txBody>
          <a:bodyPr/>
          <a:lstStyle/>
          <a:p>
            <a:r>
              <a:rPr lang="ar-EG" sz="2800" b="1" dirty="0">
                <a:latin typeface="Nizar Cocon Kurdish" panose="020A0503020102020204" pitchFamily="18" charset="-78"/>
                <a:cs typeface="Nizar Cocon Kurdish" panose="020A0503020102020204" pitchFamily="18" charset="-78"/>
              </a:rPr>
              <a:t>وطننا العربي </a:t>
            </a:r>
          </a:p>
          <a:p>
            <a:r>
              <a:rPr lang="ar-EG" sz="2800" b="1" dirty="0">
                <a:latin typeface="Nizar Cocon Kurdish" panose="020A0503020102020204" pitchFamily="18" charset="-78"/>
                <a:cs typeface="Nizar Cocon Kurdish" panose="020A0503020102020204" pitchFamily="18" charset="-78"/>
              </a:rPr>
              <a:t>مكان واحد وطبيعة متنوعة </a:t>
            </a:r>
            <a:endParaRPr lang="en-US" sz="2800" b="1" dirty="0">
              <a:latin typeface="Nizar Cocon Kurdish" panose="020A0503020102020204" pitchFamily="18" charset="-78"/>
              <a:cs typeface="Nizar Cocon Kurdish" panose="020A0503020102020204" pitchFamily="18" charset="-78"/>
            </a:endParaRPr>
          </a:p>
        </p:txBody>
      </p:sp>
      <p:sp>
        <p:nvSpPr>
          <p:cNvPr id="5" name="Rectangle 4"/>
          <p:cNvSpPr/>
          <p:nvPr/>
        </p:nvSpPr>
        <p:spPr>
          <a:xfrm>
            <a:off x="2057504" y="6217195"/>
            <a:ext cx="160532" cy="16053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6" name="TextBox 5"/>
          <p:cNvSpPr txBox="1"/>
          <p:nvPr/>
        </p:nvSpPr>
        <p:spPr>
          <a:xfrm>
            <a:off x="2218036" y="6128479"/>
            <a:ext cx="6764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Nizar Cocon Kurdish" panose="020A0503020102020204" pitchFamily="18" charset="-78"/>
                <a:ea typeface="+mn-ea"/>
                <a:cs typeface="Nizar Cocon Kurdish" panose="020A0503020102020204" pitchFamily="18" charset="-78"/>
              </a:rPr>
              <a:t>واحات</a:t>
            </a:r>
            <a:endParaRPr kumimoji="0" lang="id-ID"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Nizar Cocon Kurdish" panose="020A0503020102020204" pitchFamily="18" charset="-78"/>
              <a:ea typeface="+mn-ea"/>
              <a:cs typeface="Nizar Cocon Kurdish" panose="020A0503020102020204" pitchFamily="18" charset="-78"/>
            </a:endParaRPr>
          </a:p>
        </p:txBody>
      </p:sp>
      <p:sp>
        <p:nvSpPr>
          <p:cNvPr id="7" name="Rectangle 6"/>
          <p:cNvSpPr/>
          <p:nvPr/>
        </p:nvSpPr>
        <p:spPr>
          <a:xfrm>
            <a:off x="3048150" y="6222406"/>
            <a:ext cx="160532" cy="1605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8" name="TextBox 7"/>
          <p:cNvSpPr txBox="1"/>
          <p:nvPr/>
        </p:nvSpPr>
        <p:spPr>
          <a:xfrm>
            <a:off x="3189196" y="6113239"/>
            <a:ext cx="70829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Nizar Cocon Kurdish" panose="020A0503020102020204" pitchFamily="18" charset="-78"/>
                <a:ea typeface="+mn-ea"/>
                <a:cs typeface="Nizar Cocon Kurdish" panose="020A0503020102020204" pitchFamily="18" charset="-78"/>
              </a:rPr>
              <a:t>جبال</a:t>
            </a:r>
            <a:endParaRPr kumimoji="0" lang="id-ID"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Nizar Cocon Kurdish" panose="020A0503020102020204" pitchFamily="18" charset="-78"/>
              <a:ea typeface="+mn-ea"/>
              <a:cs typeface="Nizar Cocon Kurdish" panose="020A0503020102020204" pitchFamily="18" charset="-78"/>
            </a:endParaRPr>
          </a:p>
        </p:txBody>
      </p:sp>
      <p:sp>
        <p:nvSpPr>
          <p:cNvPr id="9" name="Rectangle 8"/>
          <p:cNvSpPr/>
          <p:nvPr/>
        </p:nvSpPr>
        <p:spPr>
          <a:xfrm>
            <a:off x="4256395" y="6204191"/>
            <a:ext cx="160532" cy="1605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0" name="TextBox 9"/>
          <p:cNvSpPr txBox="1"/>
          <p:nvPr/>
        </p:nvSpPr>
        <p:spPr>
          <a:xfrm>
            <a:off x="4410567" y="6105896"/>
            <a:ext cx="69673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Nizar Cocon Kurdish" panose="020A0503020102020204" pitchFamily="18" charset="-78"/>
                <a:ea typeface="+mn-ea"/>
                <a:cs typeface="Nizar Cocon Kurdish" panose="020A0503020102020204" pitchFamily="18" charset="-78"/>
              </a:rPr>
              <a:t>هضاب</a:t>
            </a:r>
            <a:endParaRPr kumimoji="0" lang="id-ID"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Nizar Cocon Kurdish" panose="020A0503020102020204" pitchFamily="18" charset="-78"/>
              <a:ea typeface="+mn-ea"/>
              <a:cs typeface="Nizar Cocon Kurdish" panose="020A0503020102020204" pitchFamily="18" charset="-78"/>
            </a:endParaRPr>
          </a:p>
        </p:txBody>
      </p:sp>
      <p:sp>
        <p:nvSpPr>
          <p:cNvPr id="11" name="Rectangle 10"/>
          <p:cNvSpPr/>
          <p:nvPr/>
        </p:nvSpPr>
        <p:spPr>
          <a:xfrm>
            <a:off x="5523562" y="6197579"/>
            <a:ext cx="160532" cy="1605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2" name="TextBox 11"/>
          <p:cNvSpPr txBox="1"/>
          <p:nvPr/>
        </p:nvSpPr>
        <p:spPr>
          <a:xfrm>
            <a:off x="5683188" y="6113478"/>
            <a:ext cx="12630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Nizar Cocon Kurdish" panose="020A0503020102020204" pitchFamily="18" charset="-78"/>
                <a:ea typeface="+mn-ea"/>
                <a:cs typeface="Nizar Cocon Kurdish" panose="020A0503020102020204" pitchFamily="18" charset="-78"/>
              </a:rPr>
              <a:t>تضاريس</a:t>
            </a:r>
            <a:endParaRPr kumimoji="0" lang="id-ID"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Nizar Cocon Kurdish" panose="020A0503020102020204" pitchFamily="18" charset="-78"/>
              <a:ea typeface="+mn-ea"/>
              <a:cs typeface="Nizar Cocon Kurdish" panose="020A0503020102020204" pitchFamily="18" charset="-78"/>
            </a:endParaRPr>
          </a:p>
        </p:txBody>
      </p:sp>
      <p:sp>
        <p:nvSpPr>
          <p:cNvPr id="13" name="Rectangle 12"/>
          <p:cNvSpPr/>
          <p:nvPr/>
        </p:nvSpPr>
        <p:spPr>
          <a:xfrm>
            <a:off x="6567465" y="6204191"/>
            <a:ext cx="160532" cy="1605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TextBox 13"/>
          <p:cNvSpPr txBox="1"/>
          <p:nvPr/>
        </p:nvSpPr>
        <p:spPr>
          <a:xfrm>
            <a:off x="6727091" y="6108568"/>
            <a:ext cx="12630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Nizar Cocon Kurdish" panose="020A0503020102020204" pitchFamily="18" charset="-78"/>
                <a:ea typeface="+mn-ea"/>
                <a:cs typeface="Nizar Cocon Kurdish" panose="020A0503020102020204" pitchFamily="18" charset="-78"/>
              </a:rPr>
              <a:t>البحيرات</a:t>
            </a:r>
            <a:endParaRPr kumimoji="0" lang="id-ID"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Nizar Cocon Kurdish" panose="020A0503020102020204" pitchFamily="18" charset="-78"/>
              <a:ea typeface="+mn-ea"/>
              <a:cs typeface="Nizar Cocon Kurdish" panose="020A0503020102020204" pitchFamily="18" charset="-78"/>
            </a:endParaRPr>
          </a:p>
        </p:txBody>
      </p:sp>
      <p:grpSp>
        <p:nvGrpSpPr>
          <p:cNvPr id="84" name="Group 83"/>
          <p:cNvGrpSpPr/>
          <p:nvPr/>
        </p:nvGrpSpPr>
        <p:grpSpPr>
          <a:xfrm>
            <a:off x="1800114" y="2499999"/>
            <a:ext cx="8920162" cy="3100135"/>
            <a:chOff x="1922250" y="1859791"/>
            <a:chExt cx="8334980" cy="4066351"/>
          </a:xfrm>
          <a:solidFill>
            <a:schemeClr val="tx2">
              <a:lumMod val="40000"/>
              <a:lumOff val="60000"/>
            </a:schemeClr>
          </a:solidFill>
        </p:grpSpPr>
        <p:sp>
          <p:nvSpPr>
            <p:cNvPr id="85" name="Freeform 403"/>
            <p:cNvSpPr>
              <a:spLocks/>
            </p:cNvSpPr>
            <p:nvPr/>
          </p:nvSpPr>
          <p:spPr bwMode="auto">
            <a:xfrm>
              <a:off x="8431913" y="4779344"/>
              <a:ext cx="952478" cy="711969"/>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solidFill>
              <a:schemeClr val="accent5"/>
            </a:solid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86" name="Freeform 404"/>
            <p:cNvSpPr>
              <a:spLocks/>
            </p:cNvSpPr>
            <p:nvPr/>
          </p:nvSpPr>
          <p:spPr bwMode="auto">
            <a:xfrm>
              <a:off x="5709864" y="2963582"/>
              <a:ext cx="186353" cy="28192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solidFill>
              <a:schemeClr val="accent3"/>
            </a:solid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87" name="Freeform 405"/>
            <p:cNvSpPr>
              <a:spLocks/>
            </p:cNvSpPr>
            <p:nvPr/>
          </p:nvSpPr>
          <p:spPr bwMode="auto">
            <a:xfrm>
              <a:off x="5284593" y="2668920"/>
              <a:ext cx="251658" cy="122645"/>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88" name="Freeform 418"/>
            <p:cNvSpPr>
              <a:spLocks/>
            </p:cNvSpPr>
            <p:nvPr/>
          </p:nvSpPr>
          <p:spPr bwMode="auto">
            <a:xfrm>
              <a:off x="9725245" y="2538312"/>
              <a:ext cx="50968" cy="28669"/>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89" name="Freeform 419"/>
            <p:cNvSpPr>
              <a:spLocks/>
            </p:cNvSpPr>
            <p:nvPr/>
          </p:nvSpPr>
          <p:spPr bwMode="auto">
            <a:xfrm>
              <a:off x="9626492" y="2949248"/>
              <a:ext cx="28669" cy="23893"/>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0" name="Freeform 420"/>
            <p:cNvSpPr>
              <a:spLocks/>
            </p:cNvSpPr>
            <p:nvPr/>
          </p:nvSpPr>
          <p:spPr bwMode="auto">
            <a:xfrm>
              <a:off x="9005311" y="3086227"/>
              <a:ext cx="23891" cy="12742"/>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1" name="Freeform 421"/>
            <p:cNvSpPr>
              <a:spLocks/>
            </p:cNvSpPr>
            <p:nvPr/>
          </p:nvSpPr>
          <p:spPr bwMode="auto">
            <a:xfrm>
              <a:off x="9425803" y="3226390"/>
              <a:ext cx="23891" cy="22299"/>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2" name="Freeform 422"/>
            <p:cNvSpPr>
              <a:spLocks/>
            </p:cNvSpPr>
            <p:nvPr/>
          </p:nvSpPr>
          <p:spPr bwMode="auto">
            <a:xfrm>
              <a:off x="9411468" y="3263023"/>
              <a:ext cx="9557" cy="4778"/>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3" name="Freeform 423"/>
            <p:cNvSpPr>
              <a:spLocks/>
            </p:cNvSpPr>
            <p:nvPr/>
          </p:nvSpPr>
          <p:spPr bwMode="auto">
            <a:xfrm>
              <a:off x="9346165" y="3337884"/>
              <a:ext cx="14335" cy="4778"/>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4" name="Freeform 424"/>
            <p:cNvSpPr>
              <a:spLocks/>
            </p:cNvSpPr>
            <p:nvPr/>
          </p:nvSpPr>
          <p:spPr bwMode="auto">
            <a:xfrm>
              <a:off x="9290417" y="3361775"/>
              <a:ext cx="33448" cy="19114"/>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5" name="Freeform 425"/>
            <p:cNvSpPr>
              <a:spLocks/>
            </p:cNvSpPr>
            <p:nvPr/>
          </p:nvSpPr>
          <p:spPr bwMode="auto">
            <a:xfrm>
              <a:off x="9253784" y="3380889"/>
              <a:ext cx="27077" cy="17521"/>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6" name="Freeform 426"/>
            <p:cNvSpPr>
              <a:spLocks/>
            </p:cNvSpPr>
            <p:nvPr/>
          </p:nvSpPr>
          <p:spPr bwMode="auto">
            <a:xfrm>
              <a:off x="9229892" y="3395224"/>
              <a:ext cx="23891" cy="22299"/>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7" name="Freeform 427"/>
            <p:cNvSpPr>
              <a:spLocks/>
            </p:cNvSpPr>
            <p:nvPr/>
          </p:nvSpPr>
          <p:spPr bwMode="auto">
            <a:xfrm>
              <a:off x="9225113" y="3427079"/>
              <a:ext cx="4778" cy="477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8" name="Freeform 428"/>
            <p:cNvSpPr>
              <a:spLocks/>
            </p:cNvSpPr>
            <p:nvPr/>
          </p:nvSpPr>
          <p:spPr bwMode="auto">
            <a:xfrm>
              <a:off x="9201222" y="3407966"/>
              <a:ext cx="23891" cy="19114"/>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9" name="Freeform 429"/>
            <p:cNvSpPr>
              <a:spLocks/>
            </p:cNvSpPr>
            <p:nvPr/>
          </p:nvSpPr>
          <p:spPr bwMode="auto">
            <a:xfrm>
              <a:off x="9029202" y="3581578"/>
              <a:ext cx="9557" cy="14335"/>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grpSp>
          <p:nvGrpSpPr>
            <p:cNvPr id="100" name="Group 99"/>
            <p:cNvGrpSpPr/>
            <p:nvPr/>
          </p:nvGrpSpPr>
          <p:grpSpPr>
            <a:xfrm>
              <a:off x="8857184" y="3380889"/>
              <a:ext cx="348815" cy="331297"/>
              <a:chOff x="5961121" y="2686387"/>
              <a:chExt cx="288233" cy="273757"/>
            </a:xfrm>
            <a:grpFill/>
          </p:grpSpPr>
          <p:sp>
            <p:nvSpPr>
              <p:cNvPr id="362" name="Freeform 430"/>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63" name="Freeform 431"/>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grpSp>
        <p:sp>
          <p:nvSpPr>
            <p:cNvPr id="101" name="Freeform 432"/>
            <p:cNvSpPr>
              <a:spLocks/>
            </p:cNvSpPr>
            <p:nvPr/>
          </p:nvSpPr>
          <p:spPr bwMode="auto">
            <a:xfrm>
              <a:off x="8944785" y="3685108"/>
              <a:ext cx="9557" cy="12742"/>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02" name="Freeform 433"/>
            <p:cNvSpPr>
              <a:spLocks/>
            </p:cNvSpPr>
            <p:nvPr/>
          </p:nvSpPr>
          <p:spPr bwMode="auto">
            <a:xfrm>
              <a:off x="8889037" y="3685108"/>
              <a:ext cx="60525" cy="4619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03" name="Freeform 434"/>
            <p:cNvSpPr>
              <a:spLocks/>
            </p:cNvSpPr>
            <p:nvPr/>
          </p:nvSpPr>
          <p:spPr bwMode="auto">
            <a:xfrm>
              <a:off x="8828513" y="3702629"/>
              <a:ext cx="50968" cy="7486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04" name="Freeform 435"/>
            <p:cNvSpPr>
              <a:spLocks/>
            </p:cNvSpPr>
            <p:nvPr/>
          </p:nvSpPr>
          <p:spPr bwMode="auto">
            <a:xfrm>
              <a:off x="8777545" y="3885799"/>
              <a:ext cx="17521" cy="14335"/>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05" name="Freeform 436"/>
            <p:cNvSpPr>
              <a:spLocks/>
            </p:cNvSpPr>
            <p:nvPr/>
          </p:nvSpPr>
          <p:spPr bwMode="auto">
            <a:xfrm>
              <a:off x="8818956" y="3839608"/>
              <a:ext cx="9557" cy="796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06" name="Freeform 437"/>
            <p:cNvSpPr>
              <a:spLocks/>
            </p:cNvSpPr>
            <p:nvPr/>
          </p:nvSpPr>
          <p:spPr bwMode="auto">
            <a:xfrm>
              <a:off x="8693127" y="3936767"/>
              <a:ext cx="9557" cy="477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07" name="Freeform 438"/>
            <p:cNvSpPr>
              <a:spLocks/>
            </p:cNvSpPr>
            <p:nvPr/>
          </p:nvSpPr>
          <p:spPr bwMode="auto">
            <a:xfrm>
              <a:off x="8603933" y="3919246"/>
              <a:ext cx="55747" cy="78046"/>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08" name="Freeform 439"/>
            <p:cNvSpPr>
              <a:spLocks/>
            </p:cNvSpPr>
            <p:nvPr/>
          </p:nvSpPr>
          <p:spPr bwMode="auto">
            <a:xfrm>
              <a:off x="8328383" y="4049854"/>
              <a:ext cx="65304" cy="4619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09" name="Freeform 440"/>
            <p:cNvSpPr>
              <a:spLocks/>
            </p:cNvSpPr>
            <p:nvPr/>
          </p:nvSpPr>
          <p:spPr bwMode="auto">
            <a:xfrm>
              <a:off x="8594376" y="4081710"/>
              <a:ext cx="93973" cy="1322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10" name="Freeform 441"/>
            <p:cNvSpPr>
              <a:spLocks/>
            </p:cNvSpPr>
            <p:nvPr/>
          </p:nvSpPr>
          <p:spPr bwMode="auto">
            <a:xfrm>
              <a:off x="8674015" y="4194796"/>
              <a:ext cx="28669" cy="36635"/>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11" name="Freeform 443"/>
            <p:cNvSpPr>
              <a:spLocks/>
            </p:cNvSpPr>
            <p:nvPr/>
          </p:nvSpPr>
          <p:spPr bwMode="auto">
            <a:xfrm>
              <a:off x="8608710" y="4199575"/>
              <a:ext cx="28669" cy="36635"/>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12" name="Freeform 444"/>
            <p:cNvSpPr>
              <a:spLocks/>
            </p:cNvSpPr>
            <p:nvPr/>
          </p:nvSpPr>
          <p:spPr bwMode="auto">
            <a:xfrm>
              <a:off x="8642159" y="4236208"/>
              <a:ext cx="41412" cy="47783"/>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13" name="Freeform 445"/>
            <p:cNvSpPr>
              <a:spLocks/>
            </p:cNvSpPr>
            <p:nvPr/>
          </p:nvSpPr>
          <p:spPr bwMode="auto">
            <a:xfrm>
              <a:off x="8651716" y="4264878"/>
              <a:ext cx="31856" cy="50968"/>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14" name="Freeform 446"/>
            <p:cNvSpPr>
              <a:spLocks/>
            </p:cNvSpPr>
            <p:nvPr/>
          </p:nvSpPr>
          <p:spPr bwMode="auto">
            <a:xfrm>
              <a:off x="8678791" y="4260100"/>
              <a:ext cx="19114" cy="36635"/>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15" name="Freeform 447"/>
            <p:cNvSpPr>
              <a:spLocks/>
            </p:cNvSpPr>
            <p:nvPr/>
          </p:nvSpPr>
          <p:spPr bwMode="auto">
            <a:xfrm>
              <a:off x="8688349" y="4283991"/>
              <a:ext cx="28669" cy="17521"/>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16" name="Freeform 450"/>
            <p:cNvSpPr>
              <a:spLocks/>
            </p:cNvSpPr>
            <p:nvPr/>
          </p:nvSpPr>
          <p:spPr bwMode="auto">
            <a:xfrm>
              <a:off x="8533850" y="4269657"/>
              <a:ext cx="55747" cy="55747"/>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17" name="Freeform 451"/>
            <p:cNvSpPr>
              <a:spLocks/>
            </p:cNvSpPr>
            <p:nvPr/>
          </p:nvSpPr>
          <p:spPr bwMode="auto">
            <a:xfrm>
              <a:off x="8697906" y="4199575"/>
              <a:ext cx="9557" cy="4778"/>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18" name="Freeform 452"/>
            <p:cNvSpPr>
              <a:spLocks/>
            </p:cNvSpPr>
            <p:nvPr/>
          </p:nvSpPr>
          <p:spPr bwMode="auto">
            <a:xfrm>
              <a:off x="8020977" y="4390707"/>
              <a:ext cx="261215" cy="272364"/>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19" name="Freeform 453"/>
            <p:cNvSpPr>
              <a:spLocks/>
            </p:cNvSpPr>
            <p:nvPr/>
          </p:nvSpPr>
          <p:spPr bwMode="auto">
            <a:xfrm>
              <a:off x="8067167" y="4489461"/>
              <a:ext cx="23891" cy="23893"/>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20" name="Freeform 454"/>
            <p:cNvSpPr>
              <a:spLocks/>
            </p:cNvSpPr>
            <p:nvPr/>
          </p:nvSpPr>
          <p:spPr bwMode="auto">
            <a:xfrm>
              <a:off x="8100616" y="4545208"/>
              <a:ext cx="22299" cy="23893"/>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21" name="Freeform 455"/>
            <p:cNvSpPr>
              <a:spLocks/>
            </p:cNvSpPr>
            <p:nvPr/>
          </p:nvSpPr>
          <p:spPr bwMode="auto">
            <a:xfrm>
              <a:off x="8258301" y="4559541"/>
              <a:ext cx="33448" cy="33448"/>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22" name="Freeform 456"/>
            <p:cNvSpPr>
              <a:spLocks/>
            </p:cNvSpPr>
            <p:nvPr/>
          </p:nvSpPr>
          <p:spPr bwMode="auto">
            <a:xfrm>
              <a:off x="8310862" y="4583434"/>
              <a:ext cx="17521" cy="17521"/>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23" name="Freeform 457"/>
            <p:cNvSpPr>
              <a:spLocks/>
            </p:cNvSpPr>
            <p:nvPr/>
          </p:nvSpPr>
          <p:spPr bwMode="auto">
            <a:xfrm>
              <a:off x="8263078" y="4663072"/>
              <a:ext cx="215025" cy="70082"/>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24" name="Freeform 458"/>
            <p:cNvSpPr>
              <a:spLocks/>
            </p:cNvSpPr>
            <p:nvPr/>
          </p:nvSpPr>
          <p:spPr bwMode="auto">
            <a:xfrm>
              <a:off x="8422356" y="4680592"/>
              <a:ext cx="36633" cy="14335"/>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25" name="Freeform 459"/>
            <p:cNvSpPr>
              <a:spLocks/>
            </p:cNvSpPr>
            <p:nvPr/>
          </p:nvSpPr>
          <p:spPr bwMode="auto">
            <a:xfrm>
              <a:off x="8473324" y="4714040"/>
              <a:ext cx="28669" cy="19114"/>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26" name="Freeform 460"/>
            <p:cNvSpPr>
              <a:spLocks/>
            </p:cNvSpPr>
            <p:nvPr/>
          </p:nvSpPr>
          <p:spPr bwMode="auto">
            <a:xfrm>
              <a:off x="8501995" y="4718818"/>
              <a:ext cx="22299" cy="14335"/>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27" name="Freeform 461"/>
            <p:cNvSpPr>
              <a:spLocks/>
            </p:cNvSpPr>
            <p:nvPr/>
          </p:nvSpPr>
          <p:spPr bwMode="auto">
            <a:xfrm>
              <a:off x="8519515" y="4718818"/>
              <a:ext cx="33448" cy="19114"/>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28" name="Freeform 462"/>
            <p:cNvSpPr>
              <a:spLocks/>
            </p:cNvSpPr>
            <p:nvPr/>
          </p:nvSpPr>
          <p:spPr bwMode="auto">
            <a:xfrm>
              <a:off x="8543406" y="4714040"/>
              <a:ext cx="38226" cy="23893"/>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29" name="Freeform 463"/>
            <p:cNvSpPr>
              <a:spLocks/>
            </p:cNvSpPr>
            <p:nvPr/>
          </p:nvSpPr>
          <p:spPr bwMode="auto">
            <a:xfrm>
              <a:off x="8594376" y="4718818"/>
              <a:ext cx="57340" cy="19114"/>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30" name="Freeform 464"/>
            <p:cNvSpPr>
              <a:spLocks/>
            </p:cNvSpPr>
            <p:nvPr/>
          </p:nvSpPr>
          <p:spPr bwMode="auto">
            <a:xfrm>
              <a:off x="8576855" y="4745895"/>
              <a:ext cx="50968" cy="28669"/>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31" name="Freeform 465"/>
            <p:cNvSpPr>
              <a:spLocks/>
            </p:cNvSpPr>
            <p:nvPr/>
          </p:nvSpPr>
          <p:spPr bwMode="auto">
            <a:xfrm>
              <a:off x="8739317" y="4596176"/>
              <a:ext cx="28669" cy="19114"/>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32" name="Freeform 466"/>
            <p:cNvSpPr>
              <a:spLocks/>
            </p:cNvSpPr>
            <p:nvPr/>
          </p:nvSpPr>
          <p:spPr bwMode="auto">
            <a:xfrm>
              <a:off x="8787101" y="4592990"/>
              <a:ext cx="70082" cy="22299"/>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33" name="Freeform 467"/>
            <p:cNvSpPr>
              <a:spLocks/>
            </p:cNvSpPr>
            <p:nvPr/>
          </p:nvSpPr>
          <p:spPr bwMode="auto">
            <a:xfrm>
              <a:off x="8572076" y="4484680"/>
              <a:ext cx="149721" cy="168834"/>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34" name="Freeform 468"/>
            <p:cNvSpPr>
              <a:spLocks/>
            </p:cNvSpPr>
            <p:nvPr/>
          </p:nvSpPr>
          <p:spPr bwMode="auto">
            <a:xfrm>
              <a:off x="8772766" y="4475124"/>
              <a:ext cx="36633" cy="70082"/>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35" name="Freeform 469"/>
            <p:cNvSpPr>
              <a:spLocks/>
            </p:cNvSpPr>
            <p:nvPr/>
          </p:nvSpPr>
          <p:spPr bwMode="auto">
            <a:xfrm>
              <a:off x="8791880" y="4465568"/>
              <a:ext cx="12742" cy="9557"/>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36" name="Freeform 470"/>
            <p:cNvSpPr>
              <a:spLocks/>
            </p:cNvSpPr>
            <p:nvPr/>
          </p:nvSpPr>
          <p:spPr bwMode="auto">
            <a:xfrm>
              <a:off x="8842849" y="4526093"/>
              <a:ext cx="22299" cy="9557"/>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37" name="Freeform 471"/>
            <p:cNvSpPr>
              <a:spLocks/>
            </p:cNvSpPr>
            <p:nvPr/>
          </p:nvSpPr>
          <p:spPr bwMode="auto">
            <a:xfrm>
              <a:off x="8847628" y="4530871"/>
              <a:ext cx="87603" cy="52562"/>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38" name="Freeform 472"/>
            <p:cNvSpPr>
              <a:spLocks/>
            </p:cNvSpPr>
            <p:nvPr/>
          </p:nvSpPr>
          <p:spPr bwMode="auto">
            <a:xfrm>
              <a:off x="9263341" y="4620067"/>
              <a:ext cx="97159" cy="55747"/>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39" name="Freeform 473"/>
            <p:cNvSpPr>
              <a:spLocks/>
            </p:cNvSpPr>
            <p:nvPr/>
          </p:nvSpPr>
          <p:spPr bwMode="auto">
            <a:xfrm>
              <a:off x="9403505" y="4648736"/>
              <a:ext cx="41412" cy="50968"/>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0" name="Freeform 474"/>
            <p:cNvSpPr>
              <a:spLocks/>
            </p:cNvSpPr>
            <p:nvPr/>
          </p:nvSpPr>
          <p:spPr bwMode="auto">
            <a:xfrm>
              <a:off x="9524555" y="4742711"/>
              <a:ext cx="27077" cy="27077"/>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1" name="Freeform 475"/>
            <p:cNvSpPr>
              <a:spLocks/>
            </p:cNvSpPr>
            <p:nvPr/>
          </p:nvSpPr>
          <p:spPr bwMode="auto">
            <a:xfrm>
              <a:off x="9495885" y="4699705"/>
              <a:ext cx="43005" cy="28669"/>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2" name="Freeform 476"/>
            <p:cNvSpPr>
              <a:spLocks/>
            </p:cNvSpPr>
            <p:nvPr/>
          </p:nvSpPr>
          <p:spPr bwMode="auto">
            <a:xfrm>
              <a:off x="9454473" y="4680592"/>
              <a:ext cx="19114" cy="23893"/>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3" name="Freeform 477"/>
            <p:cNvSpPr>
              <a:spLocks/>
            </p:cNvSpPr>
            <p:nvPr/>
          </p:nvSpPr>
          <p:spPr bwMode="auto">
            <a:xfrm>
              <a:off x="9626492" y="5008703"/>
              <a:ext cx="74859" cy="55747"/>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4" name="Freeform 482"/>
            <p:cNvSpPr>
              <a:spLocks/>
            </p:cNvSpPr>
            <p:nvPr/>
          </p:nvSpPr>
          <p:spPr bwMode="auto">
            <a:xfrm>
              <a:off x="9174145" y="5532726"/>
              <a:ext cx="89196" cy="84417"/>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solidFill>
              <a:schemeClr val="accent5"/>
            </a:solid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5" name="Freeform 483"/>
            <p:cNvSpPr>
              <a:spLocks/>
            </p:cNvSpPr>
            <p:nvPr/>
          </p:nvSpPr>
          <p:spPr bwMode="auto">
            <a:xfrm>
              <a:off x="9244227" y="5508835"/>
              <a:ext cx="14335" cy="23893"/>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6" name="Freeform 484"/>
            <p:cNvSpPr>
              <a:spLocks/>
            </p:cNvSpPr>
            <p:nvPr/>
          </p:nvSpPr>
          <p:spPr bwMode="auto">
            <a:xfrm>
              <a:off x="9150254" y="5508835"/>
              <a:ext cx="9557" cy="9557"/>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7" name="Freeform 486"/>
            <p:cNvSpPr>
              <a:spLocks/>
            </p:cNvSpPr>
            <p:nvPr/>
          </p:nvSpPr>
          <p:spPr bwMode="auto">
            <a:xfrm>
              <a:off x="6834362" y="4803236"/>
              <a:ext cx="168834" cy="326518"/>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8" name="Freeform 489"/>
            <p:cNvSpPr>
              <a:spLocks/>
            </p:cNvSpPr>
            <p:nvPr/>
          </p:nvSpPr>
          <p:spPr bwMode="auto">
            <a:xfrm>
              <a:off x="7474656" y="2383813"/>
              <a:ext cx="41412" cy="23893"/>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9" name="Freeform 490"/>
            <p:cNvSpPr>
              <a:spLocks/>
            </p:cNvSpPr>
            <p:nvPr/>
          </p:nvSpPr>
          <p:spPr bwMode="auto">
            <a:xfrm>
              <a:off x="8408021" y="2337622"/>
              <a:ext cx="46190" cy="22299"/>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50" name="Freeform 492"/>
            <p:cNvSpPr>
              <a:spLocks/>
            </p:cNvSpPr>
            <p:nvPr/>
          </p:nvSpPr>
          <p:spPr bwMode="auto">
            <a:xfrm>
              <a:off x="7675346" y="2402927"/>
              <a:ext cx="27077" cy="19114"/>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51" name="Freeform 493"/>
            <p:cNvSpPr>
              <a:spLocks/>
            </p:cNvSpPr>
            <p:nvPr/>
          </p:nvSpPr>
          <p:spPr bwMode="auto">
            <a:xfrm>
              <a:off x="6050716" y="3446193"/>
              <a:ext cx="27077" cy="50968"/>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52" name="Freeform 494"/>
            <p:cNvSpPr>
              <a:spLocks/>
            </p:cNvSpPr>
            <p:nvPr/>
          </p:nvSpPr>
          <p:spPr bwMode="auto">
            <a:xfrm>
              <a:off x="6041160" y="3492384"/>
              <a:ext cx="41412" cy="70082"/>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53" name="Freeform 496"/>
            <p:cNvSpPr>
              <a:spLocks/>
            </p:cNvSpPr>
            <p:nvPr/>
          </p:nvSpPr>
          <p:spPr bwMode="auto">
            <a:xfrm>
              <a:off x="6582703" y="3642104"/>
              <a:ext cx="60525" cy="33448"/>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54" name="Freeform 497"/>
            <p:cNvSpPr>
              <a:spLocks/>
            </p:cNvSpPr>
            <p:nvPr/>
          </p:nvSpPr>
          <p:spPr bwMode="auto">
            <a:xfrm>
              <a:off x="6382015" y="3646882"/>
              <a:ext cx="70082" cy="19114"/>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55" name="Freeform 498"/>
            <p:cNvSpPr>
              <a:spLocks/>
            </p:cNvSpPr>
            <p:nvPr/>
          </p:nvSpPr>
          <p:spPr bwMode="auto">
            <a:xfrm>
              <a:off x="6348566" y="2958805"/>
              <a:ext cx="33448" cy="33448"/>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56" name="Freeform 499"/>
            <p:cNvSpPr>
              <a:spLocks/>
            </p:cNvSpPr>
            <p:nvPr/>
          </p:nvSpPr>
          <p:spPr bwMode="auto">
            <a:xfrm>
              <a:off x="6353344" y="2946063"/>
              <a:ext cx="23891" cy="12742"/>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57" name="Freeform 500"/>
            <p:cNvSpPr>
              <a:spLocks/>
            </p:cNvSpPr>
            <p:nvPr/>
          </p:nvSpPr>
          <p:spPr bwMode="auto">
            <a:xfrm>
              <a:off x="6256185" y="2977917"/>
              <a:ext cx="27077" cy="4619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58" name="Freeform 501"/>
            <p:cNvSpPr>
              <a:spLocks/>
            </p:cNvSpPr>
            <p:nvPr/>
          </p:nvSpPr>
          <p:spPr bwMode="auto">
            <a:xfrm>
              <a:off x="6297598" y="2898279"/>
              <a:ext cx="19114" cy="19114"/>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59" name="Freeform 502"/>
            <p:cNvSpPr>
              <a:spLocks/>
            </p:cNvSpPr>
            <p:nvPr/>
          </p:nvSpPr>
          <p:spPr bwMode="auto">
            <a:xfrm>
              <a:off x="6111243" y="3043221"/>
              <a:ext cx="27077" cy="43005"/>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60" name="Freeform 503"/>
            <p:cNvSpPr>
              <a:spLocks/>
            </p:cNvSpPr>
            <p:nvPr/>
          </p:nvSpPr>
          <p:spPr bwMode="auto">
            <a:xfrm>
              <a:off x="6077796" y="3052778"/>
              <a:ext cx="38226" cy="38226"/>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61" name="Freeform 504"/>
            <p:cNvSpPr>
              <a:spLocks/>
            </p:cNvSpPr>
            <p:nvPr/>
          </p:nvSpPr>
          <p:spPr bwMode="auto">
            <a:xfrm>
              <a:off x="5910553" y="3535388"/>
              <a:ext cx="22299" cy="17521"/>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62" name="Freeform 505"/>
            <p:cNvSpPr>
              <a:spLocks/>
            </p:cNvSpPr>
            <p:nvPr/>
          </p:nvSpPr>
          <p:spPr bwMode="auto">
            <a:xfrm>
              <a:off x="5681192" y="2963582"/>
              <a:ext cx="28669" cy="28669"/>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63" name="Freeform 506"/>
            <p:cNvSpPr>
              <a:spLocks/>
            </p:cNvSpPr>
            <p:nvPr/>
          </p:nvSpPr>
          <p:spPr bwMode="auto">
            <a:xfrm>
              <a:off x="5695529" y="2997031"/>
              <a:ext cx="14335" cy="14335"/>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64" name="Freeform 507"/>
            <p:cNvSpPr>
              <a:spLocks/>
            </p:cNvSpPr>
            <p:nvPr/>
          </p:nvSpPr>
          <p:spPr bwMode="auto">
            <a:xfrm>
              <a:off x="5709864" y="3011366"/>
              <a:ext cx="7964" cy="477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65" name="Freeform 508"/>
            <p:cNvSpPr>
              <a:spLocks/>
            </p:cNvSpPr>
            <p:nvPr/>
          </p:nvSpPr>
          <p:spPr bwMode="auto">
            <a:xfrm>
              <a:off x="5709864" y="3024108"/>
              <a:ext cx="4778" cy="9557"/>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66" name="Freeform 509"/>
            <p:cNvSpPr>
              <a:spLocks/>
            </p:cNvSpPr>
            <p:nvPr/>
          </p:nvSpPr>
          <p:spPr bwMode="auto">
            <a:xfrm>
              <a:off x="5709864" y="3033664"/>
              <a:ext cx="7964" cy="477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67" name="Freeform 510"/>
            <p:cNvSpPr>
              <a:spLocks/>
            </p:cNvSpPr>
            <p:nvPr/>
          </p:nvSpPr>
          <p:spPr bwMode="auto">
            <a:xfrm>
              <a:off x="5746497" y="3103746"/>
              <a:ext cx="4778" cy="9557"/>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68" name="Freeform 511"/>
            <p:cNvSpPr>
              <a:spLocks/>
            </p:cNvSpPr>
            <p:nvPr/>
          </p:nvSpPr>
          <p:spPr bwMode="auto">
            <a:xfrm>
              <a:off x="5816580" y="2893501"/>
              <a:ext cx="9557" cy="19114"/>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69" name="Freeform 522"/>
            <p:cNvSpPr>
              <a:spLocks/>
            </p:cNvSpPr>
            <p:nvPr/>
          </p:nvSpPr>
          <p:spPr bwMode="auto">
            <a:xfrm>
              <a:off x="4112313" y="5556617"/>
              <a:ext cx="28669" cy="50968"/>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70" name="Freeform 523"/>
            <p:cNvSpPr>
              <a:spLocks/>
            </p:cNvSpPr>
            <p:nvPr/>
          </p:nvSpPr>
          <p:spPr bwMode="auto">
            <a:xfrm>
              <a:off x="4206286" y="4231429"/>
              <a:ext cx="22299" cy="19114"/>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71" name="Freeform 524"/>
            <p:cNvSpPr>
              <a:spLocks/>
            </p:cNvSpPr>
            <p:nvPr/>
          </p:nvSpPr>
          <p:spPr bwMode="auto">
            <a:xfrm>
              <a:off x="4406975" y="4260100"/>
              <a:ext cx="27077" cy="36635"/>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72" name="Freeform 525"/>
            <p:cNvSpPr>
              <a:spLocks/>
            </p:cNvSpPr>
            <p:nvPr/>
          </p:nvSpPr>
          <p:spPr bwMode="auto">
            <a:xfrm>
              <a:off x="4663413" y="4513351"/>
              <a:ext cx="65304" cy="60525"/>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73" name="Freeform 526"/>
            <p:cNvSpPr>
              <a:spLocks/>
            </p:cNvSpPr>
            <p:nvPr/>
          </p:nvSpPr>
          <p:spPr bwMode="auto">
            <a:xfrm>
              <a:off x="4281147" y="4081710"/>
              <a:ext cx="46190" cy="19114"/>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74" name="Freeform 529"/>
            <p:cNvSpPr>
              <a:spLocks/>
            </p:cNvSpPr>
            <p:nvPr/>
          </p:nvSpPr>
          <p:spPr bwMode="auto">
            <a:xfrm>
              <a:off x="4018339" y="3919246"/>
              <a:ext cx="19114" cy="17521"/>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75" name="Freeform 531"/>
            <p:cNvSpPr>
              <a:spLocks/>
            </p:cNvSpPr>
            <p:nvPr/>
          </p:nvSpPr>
          <p:spPr bwMode="auto">
            <a:xfrm>
              <a:off x="4416532" y="3328328"/>
              <a:ext cx="27077" cy="47783"/>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76" name="Freeform 532"/>
            <p:cNvSpPr>
              <a:spLocks/>
            </p:cNvSpPr>
            <p:nvPr/>
          </p:nvSpPr>
          <p:spPr bwMode="auto">
            <a:xfrm>
              <a:off x="4429274" y="3352220"/>
              <a:ext cx="33448" cy="19114"/>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77" name="Freeform 533"/>
            <p:cNvSpPr>
              <a:spLocks/>
            </p:cNvSpPr>
            <p:nvPr/>
          </p:nvSpPr>
          <p:spPr bwMode="auto">
            <a:xfrm>
              <a:off x="4336893" y="3333106"/>
              <a:ext cx="70082" cy="33448"/>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78" name="Freeform 534"/>
            <p:cNvSpPr>
              <a:spLocks/>
            </p:cNvSpPr>
            <p:nvPr/>
          </p:nvSpPr>
          <p:spPr bwMode="auto">
            <a:xfrm>
              <a:off x="4351230" y="3240725"/>
              <a:ext cx="73267" cy="36635"/>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79" name="Freeform 535"/>
            <p:cNvSpPr>
              <a:spLocks/>
            </p:cNvSpPr>
            <p:nvPr/>
          </p:nvSpPr>
          <p:spPr bwMode="auto">
            <a:xfrm>
              <a:off x="4467501" y="3192942"/>
              <a:ext cx="149721" cy="144942"/>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80" name="Freeform 536"/>
            <p:cNvSpPr>
              <a:spLocks/>
            </p:cNvSpPr>
            <p:nvPr/>
          </p:nvSpPr>
          <p:spPr bwMode="auto">
            <a:xfrm>
              <a:off x="4588552" y="3296472"/>
              <a:ext cx="38226" cy="4619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81" name="Freeform 537"/>
            <p:cNvSpPr>
              <a:spLocks/>
            </p:cNvSpPr>
            <p:nvPr/>
          </p:nvSpPr>
          <p:spPr bwMode="auto">
            <a:xfrm>
              <a:off x="4327338" y="2847309"/>
              <a:ext cx="14335" cy="27077"/>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82" name="Freeform 538"/>
            <p:cNvSpPr>
              <a:spLocks/>
            </p:cNvSpPr>
            <p:nvPr/>
          </p:nvSpPr>
          <p:spPr bwMode="auto">
            <a:xfrm>
              <a:off x="4257257" y="2893501"/>
              <a:ext cx="14335" cy="14335"/>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83" name="Freeform 539"/>
            <p:cNvSpPr>
              <a:spLocks/>
            </p:cNvSpPr>
            <p:nvPr/>
          </p:nvSpPr>
          <p:spPr bwMode="auto">
            <a:xfrm>
              <a:off x="3935515" y="3141974"/>
              <a:ext cx="31856" cy="19114"/>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84" name="Freeform 540"/>
            <p:cNvSpPr>
              <a:spLocks/>
            </p:cNvSpPr>
            <p:nvPr/>
          </p:nvSpPr>
          <p:spPr bwMode="auto">
            <a:xfrm>
              <a:off x="3986483" y="3028887"/>
              <a:ext cx="28669" cy="28669"/>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85" name="Freeform 541"/>
            <p:cNvSpPr>
              <a:spLocks/>
            </p:cNvSpPr>
            <p:nvPr/>
          </p:nvSpPr>
          <p:spPr bwMode="auto">
            <a:xfrm>
              <a:off x="3972149" y="2828196"/>
              <a:ext cx="28669" cy="33448"/>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86" name="Freeform 542"/>
            <p:cNvSpPr>
              <a:spLocks/>
            </p:cNvSpPr>
            <p:nvPr/>
          </p:nvSpPr>
          <p:spPr bwMode="auto">
            <a:xfrm>
              <a:off x="3892510" y="2809083"/>
              <a:ext cx="55747" cy="28669"/>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87" name="Freeform 543"/>
            <p:cNvSpPr>
              <a:spLocks/>
            </p:cNvSpPr>
            <p:nvPr/>
          </p:nvSpPr>
          <p:spPr bwMode="auto">
            <a:xfrm>
              <a:off x="4010375" y="2791562"/>
              <a:ext cx="31856" cy="12742"/>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88" name="Freeform 544"/>
            <p:cNvSpPr>
              <a:spLocks/>
            </p:cNvSpPr>
            <p:nvPr/>
          </p:nvSpPr>
          <p:spPr bwMode="auto">
            <a:xfrm>
              <a:off x="3812871" y="2697589"/>
              <a:ext cx="159278" cy="111495"/>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89" name="Freeform 545"/>
            <p:cNvSpPr>
              <a:spLocks/>
            </p:cNvSpPr>
            <p:nvPr/>
          </p:nvSpPr>
          <p:spPr bwMode="auto">
            <a:xfrm>
              <a:off x="3874990" y="2688031"/>
              <a:ext cx="31856" cy="23893"/>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90" name="Freeform 546"/>
            <p:cNvSpPr>
              <a:spLocks/>
            </p:cNvSpPr>
            <p:nvPr/>
          </p:nvSpPr>
          <p:spPr bwMode="auto">
            <a:xfrm>
              <a:off x="3865432" y="2692810"/>
              <a:ext cx="17521" cy="23893"/>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91" name="Freeform 547"/>
            <p:cNvSpPr>
              <a:spLocks/>
            </p:cNvSpPr>
            <p:nvPr/>
          </p:nvSpPr>
          <p:spPr bwMode="auto">
            <a:xfrm>
              <a:off x="3822427" y="2603617"/>
              <a:ext cx="14335" cy="28669"/>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92" name="Freeform 548"/>
            <p:cNvSpPr>
              <a:spLocks/>
            </p:cNvSpPr>
            <p:nvPr/>
          </p:nvSpPr>
          <p:spPr bwMode="auto">
            <a:xfrm>
              <a:off x="3752346" y="2359922"/>
              <a:ext cx="672151" cy="492166"/>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93" name="Freeform 549"/>
            <p:cNvSpPr>
              <a:spLocks/>
            </p:cNvSpPr>
            <p:nvPr/>
          </p:nvSpPr>
          <p:spPr bwMode="auto">
            <a:xfrm>
              <a:off x="4187172" y="2818641"/>
              <a:ext cx="28669" cy="9557"/>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94" name="Freeform 550"/>
            <p:cNvSpPr>
              <a:spLocks/>
            </p:cNvSpPr>
            <p:nvPr/>
          </p:nvSpPr>
          <p:spPr bwMode="auto">
            <a:xfrm>
              <a:off x="4102756" y="2613173"/>
              <a:ext cx="38226" cy="9557"/>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95" name="Freeform 551"/>
            <p:cNvSpPr>
              <a:spLocks/>
            </p:cNvSpPr>
            <p:nvPr/>
          </p:nvSpPr>
          <p:spPr bwMode="auto">
            <a:xfrm>
              <a:off x="4047009" y="2603617"/>
              <a:ext cx="55747" cy="4619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96" name="Freeform 553"/>
            <p:cNvSpPr>
              <a:spLocks/>
            </p:cNvSpPr>
            <p:nvPr/>
          </p:nvSpPr>
          <p:spPr bwMode="auto">
            <a:xfrm>
              <a:off x="4042231" y="2557425"/>
              <a:ext cx="28669" cy="14335"/>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97" name="Freeform 555"/>
            <p:cNvSpPr>
              <a:spLocks/>
            </p:cNvSpPr>
            <p:nvPr/>
          </p:nvSpPr>
          <p:spPr bwMode="auto">
            <a:xfrm>
              <a:off x="3957814" y="2369478"/>
              <a:ext cx="122643" cy="52562"/>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98" name="Freeform 602"/>
            <p:cNvSpPr>
              <a:spLocks/>
            </p:cNvSpPr>
            <p:nvPr/>
          </p:nvSpPr>
          <p:spPr bwMode="auto">
            <a:xfrm>
              <a:off x="3710933" y="1883684"/>
              <a:ext cx="727898" cy="37907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99" name="Freeform 610"/>
            <p:cNvSpPr>
              <a:spLocks/>
            </p:cNvSpPr>
            <p:nvPr/>
          </p:nvSpPr>
          <p:spPr bwMode="auto">
            <a:xfrm>
              <a:off x="8833290" y="4569097"/>
              <a:ext cx="9557" cy="4779"/>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00" name="Freeform 611"/>
            <p:cNvSpPr>
              <a:spLocks/>
            </p:cNvSpPr>
            <p:nvPr/>
          </p:nvSpPr>
          <p:spPr bwMode="auto">
            <a:xfrm>
              <a:off x="8772766" y="4559540"/>
              <a:ext cx="9557" cy="9557"/>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01" name="Freeform 612"/>
            <p:cNvSpPr>
              <a:spLocks/>
            </p:cNvSpPr>
            <p:nvPr/>
          </p:nvSpPr>
          <p:spPr bwMode="auto">
            <a:xfrm>
              <a:off x="8983012" y="5392560"/>
              <a:ext cx="31856" cy="23893"/>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02" name="Rectangle 613"/>
            <p:cNvSpPr>
              <a:spLocks noChangeArrowheads="1"/>
            </p:cNvSpPr>
            <p:nvPr/>
          </p:nvSpPr>
          <p:spPr bwMode="auto">
            <a:xfrm>
              <a:off x="6227516" y="2598838"/>
              <a:ext cx="1594" cy="1594"/>
            </a:xfrm>
            <a:prstGeom prst="rect">
              <a:avLst/>
            </a:pr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03" name="Freeform 614"/>
            <p:cNvSpPr>
              <a:spLocks/>
            </p:cNvSpPr>
            <p:nvPr/>
          </p:nvSpPr>
          <p:spPr bwMode="auto">
            <a:xfrm>
              <a:off x="4629963" y="5252397"/>
              <a:ext cx="47783" cy="41414"/>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04" name="Freeform 615"/>
            <p:cNvSpPr>
              <a:spLocks/>
            </p:cNvSpPr>
            <p:nvPr/>
          </p:nvSpPr>
          <p:spPr bwMode="auto">
            <a:xfrm>
              <a:off x="3911624" y="3366554"/>
              <a:ext cx="33448" cy="14336"/>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05" name="Freeform 618"/>
            <p:cNvSpPr>
              <a:spLocks/>
            </p:cNvSpPr>
            <p:nvPr/>
          </p:nvSpPr>
          <p:spPr bwMode="auto">
            <a:xfrm>
              <a:off x="4131425" y="4250542"/>
              <a:ext cx="355189" cy="258029"/>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06" name="Freeform 619"/>
            <p:cNvSpPr>
              <a:spLocks/>
            </p:cNvSpPr>
            <p:nvPr/>
          </p:nvSpPr>
          <p:spPr bwMode="auto">
            <a:xfrm>
              <a:off x="4416532" y="4320625"/>
              <a:ext cx="121050" cy="178390"/>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07" name="Freeform 620"/>
            <p:cNvSpPr>
              <a:spLocks/>
            </p:cNvSpPr>
            <p:nvPr/>
          </p:nvSpPr>
          <p:spPr bwMode="auto">
            <a:xfrm>
              <a:off x="4494578" y="4376372"/>
              <a:ext cx="103530" cy="108308"/>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08" name="Freeform 621"/>
            <p:cNvSpPr>
              <a:spLocks/>
            </p:cNvSpPr>
            <p:nvPr/>
          </p:nvSpPr>
          <p:spPr bwMode="auto">
            <a:xfrm>
              <a:off x="4578995" y="4385930"/>
              <a:ext cx="74861" cy="84419"/>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09" name="Freeform 622"/>
            <p:cNvSpPr>
              <a:spLocks/>
            </p:cNvSpPr>
            <p:nvPr/>
          </p:nvSpPr>
          <p:spPr bwMode="auto">
            <a:xfrm>
              <a:off x="3911624" y="4226652"/>
              <a:ext cx="377488" cy="393415"/>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10" name="Freeform 623"/>
            <p:cNvSpPr>
              <a:spLocks/>
            </p:cNvSpPr>
            <p:nvPr/>
          </p:nvSpPr>
          <p:spPr bwMode="auto">
            <a:xfrm>
              <a:off x="3962592" y="4489458"/>
              <a:ext cx="130606" cy="1545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11" name="Freeform 624"/>
            <p:cNvSpPr>
              <a:spLocks/>
            </p:cNvSpPr>
            <p:nvPr/>
          </p:nvSpPr>
          <p:spPr bwMode="auto">
            <a:xfrm>
              <a:off x="3948257" y="4518129"/>
              <a:ext cx="299441" cy="444384"/>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12" name="Freeform 625"/>
            <p:cNvSpPr>
              <a:spLocks/>
            </p:cNvSpPr>
            <p:nvPr/>
          </p:nvSpPr>
          <p:spPr bwMode="auto">
            <a:xfrm>
              <a:off x="4080457" y="4933843"/>
              <a:ext cx="203874" cy="992299"/>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13" name="Freeform 626"/>
            <p:cNvSpPr>
              <a:spLocks/>
            </p:cNvSpPr>
            <p:nvPr/>
          </p:nvSpPr>
          <p:spPr bwMode="auto">
            <a:xfrm>
              <a:off x="4219028" y="4742709"/>
              <a:ext cx="299441" cy="326519"/>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14" name="Freeform 627"/>
            <p:cNvSpPr>
              <a:spLocks/>
            </p:cNvSpPr>
            <p:nvPr/>
          </p:nvSpPr>
          <p:spPr bwMode="auto">
            <a:xfrm>
              <a:off x="4387863" y="4975254"/>
              <a:ext cx="210246" cy="20706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15" name="Freeform 628"/>
            <p:cNvSpPr>
              <a:spLocks noEditPoints="1"/>
            </p:cNvSpPr>
            <p:nvPr/>
          </p:nvSpPr>
          <p:spPr bwMode="auto">
            <a:xfrm>
              <a:off x="4121870" y="4400263"/>
              <a:ext cx="928586" cy="94132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solidFill>
              <a:schemeClr val="accent1">
                <a:lumMod val="60000"/>
                <a:lumOff val="40000"/>
              </a:schemeClr>
            </a:solidFill>
            <a:ln w="9525"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16" name="Freeform 629"/>
            <p:cNvSpPr>
              <a:spLocks/>
            </p:cNvSpPr>
            <p:nvPr/>
          </p:nvSpPr>
          <p:spPr bwMode="auto">
            <a:xfrm>
              <a:off x="4481836" y="5242840"/>
              <a:ext cx="125829" cy="130608"/>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17" name="Freeform 630"/>
            <p:cNvSpPr>
              <a:spLocks/>
            </p:cNvSpPr>
            <p:nvPr/>
          </p:nvSpPr>
          <p:spPr bwMode="auto">
            <a:xfrm>
              <a:off x="4121870" y="5037372"/>
              <a:ext cx="481017" cy="836206"/>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18" name="Freeform 631"/>
            <p:cNvSpPr>
              <a:spLocks/>
            </p:cNvSpPr>
            <p:nvPr/>
          </p:nvSpPr>
          <p:spPr bwMode="auto">
            <a:xfrm>
              <a:off x="3809685" y="4156570"/>
              <a:ext cx="101938" cy="113087"/>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19" name="Freeform 632"/>
            <p:cNvSpPr>
              <a:spLocks/>
            </p:cNvSpPr>
            <p:nvPr/>
          </p:nvSpPr>
          <p:spPr bwMode="auto">
            <a:xfrm>
              <a:off x="3841542" y="4260099"/>
              <a:ext cx="79638" cy="70082"/>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20" name="Freeform 633"/>
            <p:cNvSpPr>
              <a:spLocks/>
            </p:cNvSpPr>
            <p:nvPr/>
          </p:nvSpPr>
          <p:spPr bwMode="auto">
            <a:xfrm>
              <a:off x="3752346" y="4180460"/>
              <a:ext cx="52562" cy="41414"/>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21" name="Freeform 634"/>
            <p:cNvSpPr>
              <a:spLocks/>
            </p:cNvSpPr>
            <p:nvPr/>
          </p:nvSpPr>
          <p:spPr bwMode="auto">
            <a:xfrm>
              <a:off x="3696599" y="4096045"/>
              <a:ext cx="93975" cy="108308"/>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22" name="Freeform 635"/>
            <p:cNvSpPr>
              <a:spLocks/>
            </p:cNvSpPr>
            <p:nvPr/>
          </p:nvSpPr>
          <p:spPr bwMode="auto">
            <a:xfrm>
              <a:off x="3127979" y="3726521"/>
              <a:ext cx="699228" cy="449162"/>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23" name="Freeform 636"/>
            <p:cNvSpPr>
              <a:spLocks/>
            </p:cNvSpPr>
            <p:nvPr/>
          </p:nvSpPr>
          <p:spPr bwMode="auto">
            <a:xfrm>
              <a:off x="3766682" y="4143828"/>
              <a:ext cx="140164" cy="7486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24" name="Freeform 637"/>
            <p:cNvSpPr>
              <a:spLocks/>
            </p:cNvSpPr>
            <p:nvPr/>
          </p:nvSpPr>
          <p:spPr bwMode="auto">
            <a:xfrm>
              <a:off x="3766682" y="4081710"/>
              <a:ext cx="33448" cy="70082"/>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25" name="Freeform 640"/>
            <p:cNvSpPr>
              <a:spLocks/>
            </p:cNvSpPr>
            <p:nvPr/>
          </p:nvSpPr>
          <p:spPr bwMode="auto">
            <a:xfrm>
              <a:off x="1922250" y="2482565"/>
              <a:ext cx="906289" cy="608439"/>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26" name="Freeform 641"/>
            <p:cNvSpPr>
              <a:spLocks/>
            </p:cNvSpPr>
            <p:nvPr/>
          </p:nvSpPr>
          <p:spPr bwMode="auto">
            <a:xfrm>
              <a:off x="2944810" y="3258244"/>
              <a:ext cx="1349079" cy="668965"/>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chemeClr val="accent2"/>
            </a:solidFill>
            <a:ln w="9525"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27" name="Freeform 642"/>
            <p:cNvSpPr>
              <a:spLocks noEditPoints="1"/>
            </p:cNvSpPr>
            <p:nvPr/>
          </p:nvSpPr>
          <p:spPr bwMode="auto">
            <a:xfrm>
              <a:off x="2567323" y="2453895"/>
              <a:ext cx="1992559" cy="1024154"/>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28" name="Freeform 643"/>
            <p:cNvSpPr>
              <a:spLocks/>
            </p:cNvSpPr>
            <p:nvPr/>
          </p:nvSpPr>
          <p:spPr bwMode="auto">
            <a:xfrm>
              <a:off x="8674015" y="4733153"/>
              <a:ext cx="47783" cy="41414"/>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29" name="Freeform 644"/>
            <p:cNvSpPr>
              <a:spLocks/>
            </p:cNvSpPr>
            <p:nvPr/>
          </p:nvSpPr>
          <p:spPr bwMode="auto">
            <a:xfrm>
              <a:off x="8712241" y="4723597"/>
              <a:ext cx="60525" cy="22299"/>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30" name="Freeform 645"/>
            <p:cNvSpPr>
              <a:spLocks/>
            </p:cNvSpPr>
            <p:nvPr/>
          </p:nvSpPr>
          <p:spPr bwMode="auto">
            <a:xfrm>
              <a:off x="6138320" y="3207276"/>
              <a:ext cx="144943" cy="79640"/>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31" name="Freeform 646"/>
            <p:cNvSpPr>
              <a:spLocks/>
            </p:cNvSpPr>
            <p:nvPr/>
          </p:nvSpPr>
          <p:spPr bwMode="auto">
            <a:xfrm>
              <a:off x="6073017" y="3272580"/>
              <a:ext cx="173611" cy="7486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32" name="Freeform 647"/>
            <p:cNvSpPr>
              <a:spLocks/>
            </p:cNvSpPr>
            <p:nvPr/>
          </p:nvSpPr>
          <p:spPr bwMode="auto">
            <a:xfrm>
              <a:off x="6012490" y="3328327"/>
              <a:ext cx="265993" cy="258029"/>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33" name="Freeform 648"/>
            <p:cNvSpPr>
              <a:spLocks/>
            </p:cNvSpPr>
            <p:nvPr/>
          </p:nvSpPr>
          <p:spPr bwMode="auto">
            <a:xfrm>
              <a:off x="6166990" y="3342662"/>
              <a:ext cx="125829" cy="117866"/>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34" name="Freeform 649"/>
            <p:cNvSpPr>
              <a:spLocks/>
            </p:cNvSpPr>
            <p:nvPr/>
          </p:nvSpPr>
          <p:spPr bwMode="auto">
            <a:xfrm>
              <a:off x="5736941" y="3207276"/>
              <a:ext cx="308998" cy="265993"/>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9525"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35" name="Freeform 650"/>
            <p:cNvSpPr>
              <a:spLocks/>
            </p:cNvSpPr>
            <p:nvPr/>
          </p:nvSpPr>
          <p:spPr bwMode="auto">
            <a:xfrm>
              <a:off x="5993377" y="3310807"/>
              <a:ext cx="103530" cy="70082"/>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36" name="Freeform 651"/>
            <p:cNvSpPr>
              <a:spLocks/>
            </p:cNvSpPr>
            <p:nvPr/>
          </p:nvSpPr>
          <p:spPr bwMode="auto">
            <a:xfrm>
              <a:off x="5905775" y="3197720"/>
              <a:ext cx="97159" cy="60525"/>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37" name="Freeform 652"/>
            <p:cNvSpPr>
              <a:spLocks/>
            </p:cNvSpPr>
            <p:nvPr/>
          </p:nvSpPr>
          <p:spPr bwMode="auto">
            <a:xfrm>
              <a:off x="5985414" y="3240725"/>
              <a:ext cx="17521" cy="17521"/>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38" name="Freeform 653"/>
            <p:cNvSpPr>
              <a:spLocks/>
            </p:cNvSpPr>
            <p:nvPr/>
          </p:nvSpPr>
          <p:spPr bwMode="auto">
            <a:xfrm>
              <a:off x="5928074" y="3132416"/>
              <a:ext cx="93975" cy="84419"/>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39" name="Freeform 654"/>
            <p:cNvSpPr>
              <a:spLocks/>
            </p:cNvSpPr>
            <p:nvPr/>
          </p:nvSpPr>
          <p:spPr bwMode="auto">
            <a:xfrm>
              <a:off x="6041160" y="2992252"/>
              <a:ext cx="70082" cy="10353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40" name="Freeform 655"/>
            <p:cNvSpPr>
              <a:spLocks/>
            </p:cNvSpPr>
            <p:nvPr/>
          </p:nvSpPr>
          <p:spPr bwMode="auto">
            <a:xfrm>
              <a:off x="5990192" y="3086227"/>
              <a:ext cx="208653" cy="242102"/>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41" name="Freeform 656"/>
            <p:cNvSpPr>
              <a:spLocks/>
            </p:cNvSpPr>
            <p:nvPr/>
          </p:nvSpPr>
          <p:spPr bwMode="auto">
            <a:xfrm>
              <a:off x="6358123" y="3161086"/>
              <a:ext cx="415714" cy="24688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42" name="Freeform 657"/>
            <p:cNvSpPr>
              <a:spLocks/>
            </p:cNvSpPr>
            <p:nvPr/>
          </p:nvSpPr>
          <p:spPr bwMode="auto">
            <a:xfrm>
              <a:off x="6227516" y="3253467"/>
              <a:ext cx="140164" cy="57340"/>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43" name="Freeform 658"/>
            <p:cNvSpPr>
              <a:spLocks/>
            </p:cNvSpPr>
            <p:nvPr/>
          </p:nvSpPr>
          <p:spPr bwMode="auto">
            <a:xfrm>
              <a:off x="6382013" y="3043221"/>
              <a:ext cx="219803" cy="164057"/>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44" name="Freeform 659"/>
            <p:cNvSpPr>
              <a:spLocks/>
            </p:cNvSpPr>
            <p:nvPr/>
          </p:nvSpPr>
          <p:spPr bwMode="auto">
            <a:xfrm>
              <a:off x="6331045" y="3033664"/>
              <a:ext cx="135385" cy="89196"/>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45" name="Freeform 660"/>
            <p:cNvSpPr>
              <a:spLocks/>
            </p:cNvSpPr>
            <p:nvPr/>
          </p:nvSpPr>
          <p:spPr bwMode="auto">
            <a:xfrm>
              <a:off x="6331045" y="2977917"/>
              <a:ext cx="167242" cy="84419"/>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46" name="Freeform 661"/>
            <p:cNvSpPr>
              <a:spLocks/>
            </p:cNvSpPr>
            <p:nvPr/>
          </p:nvSpPr>
          <p:spPr bwMode="auto">
            <a:xfrm>
              <a:off x="6382013" y="2926949"/>
              <a:ext cx="111495" cy="70082"/>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47" name="Freeform 662"/>
            <p:cNvSpPr>
              <a:spLocks/>
            </p:cNvSpPr>
            <p:nvPr/>
          </p:nvSpPr>
          <p:spPr bwMode="auto">
            <a:xfrm>
              <a:off x="6297598" y="3071891"/>
              <a:ext cx="74861" cy="36635"/>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48" name="Freeform 663"/>
            <p:cNvSpPr>
              <a:spLocks/>
            </p:cNvSpPr>
            <p:nvPr/>
          </p:nvSpPr>
          <p:spPr bwMode="auto">
            <a:xfrm>
              <a:off x="6181324" y="3081447"/>
              <a:ext cx="222988" cy="195911"/>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49" name="Freeform 664"/>
            <p:cNvSpPr>
              <a:spLocks/>
            </p:cNvSpPr>
            <p:nvPr/>
          </p:nvSpPr>
          <p:spPr bwMode="auto">
            <a:xfrm>
              <a:off x="6316710" y="3286916"/>
              <a:ext cx="215025" cy="140164"/>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50" name="Freeform 665"/>
            <p:cNvSpPr>
              <a:spLocks/>
            </p:cNvSpPr>
            <p:nvPr/>
          </p:nvSpPr>
          <p:spPr bwMode="auto">
            <a:xfrm>
              <a:off x="6466431" y="3282137"/>
              <a:ext cx="78046" cy="93975"/>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51" name="Freeform 666"/>
            <p:cNvSpPr>
              <a:spLocks/>
            </p:cNvSpPr>
            <p:nvPr/>
          </p:nvSpPr>
          <p:spPr bwMode="auto">
            <a:xfrm>
              <a:off x="6498286" y="3333105"/>
              <a:ext cx="46190" cy="47783"/>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52" name="Freeform 667"/>
            <p:cNvSpPr>
              <a:spLocks/>
            </p:cNvSpPr>
            <p:nvPr/>
          </p:nvSpPr>
          <p:spPr bwMode="auto">
            <a:xfrm>
              <a:off x="6358123" y="3407966"/>
              <a:ext cx="149721" cy="89196"/>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53" name="Freeform 668"/>
            <p:cNvSpPr>
              <a:spLocks/>
            </p:cNvSpPr>
            <p:nvPr/>
          </p:nvSpPr>
          <p:spPr bwMode="auto">
            <a:xfrm>
              <a:off x="6213180" y="3385667"/>
              <a:ext cx="84417" cy="70082"/>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54" name="Freeform 669"/>
            <p:cNvSpPr>
              <a:spLocks/>
            </p:cNvSpPr>
            <p:nvPr/>
          </p:nvSpPr>
          <p:spPr bwMode="auto">
            <a:xfrm>
              <a:off x="6273705" y="3352219"/>
              <a:ext cx="103530" cy="125829"/>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55" name="Freeform 670"/>
            <p:cNvSpPr>
              <a:spLocks/>
            </p:cNvSpPr>
            <p:nvPr/>
          </p:nvSpPr>
          <p:spPr bwMode="auto">
            <a:xfrm>
              <a:off x="6217959" y="3277359"/>
              <a:ext cx="164057" cy="89196"/>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56" name="Freeform 671"/>
            <p:cNvSpPr>
              <a:spLocks/>
            </p:cNvSpPr>
            <p:nvPr/>
          </p:nvSpPr>
          <p:spPr bwMode="auto">
            <a:xfrm>
              <a:off x="6311931" y="3478048"/>
              <a:ext cx="144943" cy="149721"/>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57" name="Freeform 672"/>
            <p:cNvSpPr>
              <a:spLocks/>
            </p:cNvSpPr>
            <p:nvPr/>
          </p:nvSpPr>
          <p:spPr bwMode="auto">
            <a:xfrm>
              <a:off x="6442539" y="3470083"/>
              <a:ext cx="70082" cy="4619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58" name="Freeform 673"/>
            <p:cNvSpPr>
              <a:spLocks/>
            </p:cNvSpPr>
            <p:nvPr/>
          </p:nvSpPr>
          <p:spPr bwMode="auto">
            <a:xfrm>
              <a:off x="6292819" y="3455750"/>
              <a:ext cx="41412" cy="84419"/>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59" name="Freeform 674"/>
            <p:cNvSpPr>
              <a:spLocks/>
            </p:cNvSpPr>
            <p:nvPr/>
          </p:nvSpPr>
          <p:spPr bwMode="auto">
            <a:xfrm>
              <a:off x="6316710" y="3465306"/>
              <a:ext cx="60525" cy="41414"/>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60" name="Freeform 675"/>
            <p:cNvSpPr>
              <a:spLocks/>
            </p:cNvSpPr>
            <p:nvPr/>
          </p:nvSpPr>
          <p:spPr bwMode="auto">
            <a:xfrm>
              <a:off x="6829583" y="3492382"/>
              <a:ext cx="89196" cy="7486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61" name="Freeform 676"/>
            <p:cNvSpPr>
              <a:spLocks/>
            </p:cNvSpPr>
            <p:nvPr/>
          </p:nvSpPr>
          <p:spPr bwMode="auto">
            <a:xfrm>
              <a:off x="6863031" y="3530609"/>
              <a:ext cx="461905" cy="391821"/>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62" name="Freeform 677"/>
            <p:cNvSpPr>
              <a:spLocks/>
            </p:cNvSpPr>
            <p:nvPr/>
          </p:nvSpPr>
          <p:spPr bwMode="auto">
            <a:xfrm>
              <a:off x="6872588" y="3535388"/>
              <a:ext cx="36635" cy="27078"/>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63" name="Freeform 678"/>
            <p:cNvSpPr>
              <a:spLocks/>
            </p:cNvSpPr>
            <p:nvPr/>
          </p:nvSpPr>
          <p:spPr bwMode="auto">
            <a:xfrm>
              <a:off x="6764278" y="3422300"/>
              <a:ext cx="164057" cy="84419"/>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64" name="Freeform 679"/>
            <p:cNvSpPr>
              <a:spLocks/>
            </p:cNvSpPr>
            <p:nvPr/>
          </p:nvSpPr>
          <p:spPr bwMode="auto">
            <a:xfrm>
              <a:off x="6877367" y="3478048"/>
              <a:ext cx="125829" cy="98753"/>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65" name="Freeform 680"/>
            <p:cNvSpPr>
              <a:spLocks/>
            </p:cNvSpPr>
            <p:nvPr/>
          </p:nvSpPr>
          <p:spPr bwMode="auto">
            <a:xfrm>
              <a:off x="6918778" y="3787046"/>
              <a:ext cx="41412" cy="47783"/>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66" name="Freeform 681"/>
            <p:cNvSpPr>
              <a:spLocks/>
            </p:cNvSpPr>
            <p:nvPr/>
          </p:nvSpPr>
          <p:spPr bwMode="auto">
            <a:xfrm>
              <a:off x="6657564" y="3610247"/>
              <a:ext cx="162463" cy="125829"/>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67" name="Freeform 682"/>
            <p:cNvSpPr>
              <a:spLocks/>
            </p:cNvSpPr>
            <p:nvPr/>
          </p:nvSpPr>
          <p:spPr bwMode="auto">
            <a:xfrm>
              <a:off x="6732424" y="3600692"/>
              <a:ext cx="232545" cy="219803"/>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68" name="Freeform 683"/>
            <p:cNvSpPr>
              <a:spLocks/>
            </p:cNvSpPr>
            <p:nvPr/>
          </p:nvSpPr>
          <p:spPr bwMode="auto">
            <a:xfrm>
              <a:off x="6437760" y="3473271"/>
              <a:ext cx="442791" cy="168834"/>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9525"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69" name="Freeform 684"/>
            <p:cNvSpPr>
              <a:spLocks/>
            </p:cNvSpPr>
            <p:nvPr/>
          </p:nvSpPr>
          <p:spPr bwMode="auto">
            <a:xfrm>
              <a:off x="6638450" y="3740856"/>
              <a:ext cx="490574" cy="393415"/>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70" name="Freeform 685"/>
            <p:cNvSpPr>
              <a:spLocks/>
            </p:cNvSpPr>
            <p:nvPr/>
          </p:nvSpPr>
          <p:spPr bwMode="auto">
            <a:xfrm>
              <a:off x="6648006" y="3712184"/>
              <a:ext cx="97159" cy="10353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71" name="Freeform 686"/>
            <p:cNvSpPr>
              <a:spLocks/>
            </p:cNvSpPr>
            <p:nvPr/>
          </p:nvSpPr>
          <p:spPr bwMode="auto">
            <a:xfrm>
              <a:off x="6652785" y="3675552"/>
              <a:ext cx="36635" cy="41414"/>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72" name="Freeform 687"/>
            <p:cNvSpPr>
              <a:spLocks/>
            </p:cNvSpPr>
            <p:nvPr/>
          </p:nvSpPr>
          <p:spPr bwMode="auto">
            <a:xfrm>
              <a:off x="6648006" y="3731299"/>
              <a:ext cx="14336" cy="33448"/>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73" name="Freeform 688"/>
            <p:cNvSpPr>
              <a:spLocks/>
            </p:cNvSpPr>
            <p:nvPr/>
          </p:nvSpPr>
          <p:spPr bwMode="auto">
            <a:xfrm>
              <a:off x="6628894" y="3712184"/>
              <a:ext cx="38226" cy="122645"/>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74" name="Freeform 689"/>
            <p:cNvSpPr>
              <a:spLocks/>
            </p:cNvSpPr>
            <p:nvPr/>
          </p:nvSpPr>
          <p:spPr bwMode="auto">
            <a:xfrm>
              <a:off x="7015937" y="3895354"/>
              <a:ext cx="23891" cy="36635"/>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75" name="Freeform 690"/>
            <p:cNvSpPr>
              <a:spLocks/>
            </p:cNvSpPr>
            <p:nvPr/>
          </p:nvSpPr>
          <p:spPr bwMode="auto">
            <a:xfrm>
              <a:off x="6824805" y="4068968"/>
              <a:ext cx="248472" cy="157685"/>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76" name="Freeform 691"/>
            <p:cNvSpPr>
              <a:spLocks/>
            </p:cNvSpPr>
            <p:nvPr/>
          </p:nvSpPr>
          <p:spPr bwMode="auto">
            <a:xfrm>
              <a:off x="7044607" y="3895354"/>
              <a:ext cx="191132" cy="229360"/>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77" name="Freeform 692"/>
            <p:cNvSpPr>
              <a:spLocks/>
            </p:cNvSpPr>
            <p:nvPr/>
          </p:nvSpPr>
          <p:spPr bwMode="auto">
            <a:xfrm>
              <a:off x="7450763" y="3446193"/>
              <a:ext cx="256437" cy="111495"/>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78" name="Freeform 693"/>
            <p:cNvSpPr>
              <a:spLocks/>
            </p:cNvSpPr>
            <p:nvPr/>
          </p:nvSpPr>
          <p:spPr bwMode="auto">
            <a:xfrm>
              <a:off x="7138581" y="3376111"/>
              <a:ext cx="415714" cy="243694"/>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79" name="Freeform 694"/>
            <p:cNvSpPr>
              <a:spLocks/>
            </p:cNvSpPr>
            <p:nvPr/>
          </p:nvSpPr>
          <p:spPr bwMode="auto">
            <a:xfrm>
              <a:off x="7264410" y="3646882"/>
              <a:ext cx="0" cy="4779"/>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80" name="Freeform 695"/>
            <p:cNvSpPr>
              <a:spLocks/>
            </p:cNvSpPr>
            <p:nvPr/>
          </p:nvSpPr>
          <p:spPr bwMode="auto">
            <a:xfrm>
              <a:off x="7049385" y="3460527"/>
              <a:ext cx="340852" cy="200689"/>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81" name="Freeform 696"/>
            <p:cNvSpPr>
              <a:spLocks/>
            </p:cNvSpPr>
            <p:nvPr/>
          </p:nvSpPr>
          <p:spPr bwMode="auto">
            <a:xfrm>
              <a:off x="7409352" y="3506718"/>
              <a:ext cx="186353" cy="125829"/>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82" name="Freeform 697"/>
            <p:cNvSpPr>
              <a:spLocks/>
            </p:cNvSpPr>
            <p:nvPr/>
          </p:nvSpPr>
          <p:spPr bwMode="auto">
            <a:xfrm>
              <a:off x="7259632" y="3615026"/>
              <a:ext cx="387045" cy="345632"/>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83" name="Freeform 698"/>
            <p:cNvSpPr>
              <a:spLocks/>
            </p:cNvSpPr>
            <p:nvPr/>
          </p:nvSpPr>
          <p:spPr bwMode="auto">
            <a:xfrm>
              <a:off x="7240519" y="3572021"/>
              <a:ext cx="350410" cy="248472"/>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84" name="Freeform 699"/>
            <p:cNvSpPr>
              <a:spLocks/>
            </p:cNvSpPr>
            <p:nvPr/>
          </p:nvSpPr>
          <p:spPr bwMode="auto">
            <a:xfrm>
              <a:off x="7208663" y="3371332"/>
              <a:ext cx="12742" cy="19114"/>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85" name="Freeform 700"/>
            <p:cNvSpPr>
              <a:spLocks noEditPoints="1"/>
            </p:cNvSpPr>
            <p:nvPr/>
          </p:nvSpPr>
          <p:spPr bwMode="auto">
            <a:xfrm>
              <a:off x="6913999" y="3076670"/>
              <a:ext cx="947700" cy="453941"/>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86" name="Freeform 701"/>
            <p:cNvSpPr>
              <a:spLocks/>
            </p:cNvSpPr>
            <p:nvPr/>
          </p:nvSpPr>
          <p:spPr bwMode="auto">
            <a:xfrm>
              <a:off x="7426873" y="3642103"/>
              <a:ext cx="654630" cy="697634"/>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87" name="Freeform 702"/>
            <p:cNvSpPr>
              <a:spLocks/>
            </p:cNvSpPr>
            <p:nvPr/>
          </p:nvSpPr>
          <p:spPr bwMode="auto">
            <a:xfrm>
              <a:off x="7965230" y="3834829"/>
              <a:ext cx="191132" cy="458719"/>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88" name="Freeform 703"/>
            <p:cNvSpPr>
              <a:spLocks/>
            </p:cNvSpPr>
            <p:nvPr/>
          </p:nvSpPr>
          <p:spPr bwMode="auto">
            <a:xfrm>
              <a:off x="7876034" y="3890575"/>
              <a:ext cx="106717" cy="130608"/>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89" name="Freeform 704"/>
            <p:cNvSpPr>
              <a:spLocks/>
            </p:cNvSpPr>
            <p:nvPr/>
          </p:nvSpPr>
          <p:spPr bwMode="auto">
            <a:xfrm>
              <a:off x="8076724" y="4035518"/>
              <a:ext cx="195911" cy="359967"/>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90" name="Freeform 705"/>
            <p:cNvSpPr>
              <a:spLocks/>
            </p:cNvSpPr>
            <p:nvPr/>
          </p:nvSpPr>
          <p:spPr bwMode="auto">
            <a:xfrm>
              <a:off x="8183440" y="3960658"/>
              <a:ext cx="178390" cy="364746"/>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91" name="Freeform 706"/>
            <p:cNvSpPr>
              <a:spLocks/>
            </p:cNvSpPr>
            <p:nvPr/>
          </p:nvSpPr>
          <p:spPr bwMode="auto">
            <a:xfrm>
              <a:off x="8142028" y="3989328"/>
              <a:ext cx="172020" cy="210246"/>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92" name="Freeform 707"/>
            <p:cNvSpPr>
              <a:spLocks/>
            </p:cNvSpPr>
            <p:nvPr/>
          </p:nvSpPr>
          <p:spPr bwMode="auto">
            <a:xfrm>
              <a:off x="8879481" y="4559540"/>
              <a:ext cx="210246" cy="178390"/>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93" name="Freeform 708"/>
            <p:cNvSpPr>
              <a:spLocks/>
            </p:cNvSpPr>
            <p:nvPr/>
          </p:nvSpPr>
          <p:spPr bwMode="auto">
            <a:xfrm>
              <a:off x="9084949" y="4588211"/>
              <a:ext cx="238916" cy="191132"/>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94" name="Freeform 709"/>
            <p:cNvSpPr>
              <a:spLocks/>
            </p:cNvSpPr>
            <p:nvPr/>
          </p:nvSpPr>
          <p:spPr bwMode="auto">
            <a:xfrm>
              <a:off x="8342717" y="4414599"/>
              <a:ext cx="238916" cy="210246"/>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95" name="Freeform 710"/>
            <p:cNvSpPr>
              <a:spLocks/>
            </p:cNvSpPr>
            <p:nvPr/>
          </p:nvSpPr>
          <p:spPr bwMode="auto">
            <a:xfrm>
              <a:off x="8357051" y="4358851"/>
              <a:ext cx="229360" cy="149721"/>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96" name="Freeform 711"/>
            <p:cNvSpPr>
              <a:spLocks/>
            </p:cNvSpPr>
            <p:nvPr/>
          </p:nvSpPr>
          <p:spPr bwMode="auto">
            <a:xfrm>
              <a:off x="7890370" y="3839607"/>
              <a:ext cx="79638" cy="4619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97" name="Freeform 712"/>
            <p:cNvSpPr>
              <a:spLocks/>
            </p:cNvSpPr>
            <p:nvPr/>
          </p:nvSpPr>
          <p:spPr bwMode="auto">
            <a:xfrm>
              <a:off x="7707201" y="3787046"/>
              <a:ext cx="173611" cy="108308"/>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98" name="Freeform 713"/>
            <p:cNvSpPr>
              <a:spLocks/>
            </p:cNvSpPr>
            <p:nvPr/>
          </p:nvSpPr>
          <p:spPr bwMode="auto">
            <a:xfrm>
              <a:off x="8188218" y="4180460"/>
              <a:ext cx="130606" cy="108308"/>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99" name="Freeform 714"/>
            <p:cNvSpPr>
              <a:spLocks/>
            </p:cNvSpPr>
            <p:nvPr/>
          </p:nvSpPr>
          <p:spPr bwMode="auto">
            <a:xfrm>
              <a:off x="8137249" y="4371593"/>
              <a:ext cx="103530" cy="122645"/>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00" name="Freeform 715"/>
            <p:cNvSpPr>
              <a:spLocks/>
            </p:cNvSpPr>
            <p:nvPr/>
          </p:nvSpPr>
          <p:spPr bwMode="auto">
            <a:xfrm>
              <a:off x="7554294" y="3132416"/>
              <a:ext cx="1400048" cy="912659"/>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chemeClr val="accent4"/>
            </a:solidFill>
            <a:ln w="9525"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01" name="Freeform 716"/>
            <p:cNvSpPr>
              <a:spLocks/>
            </p:cNvSpPr>
            <p:nvPr/>
          </p:nvSpPr>
          <p:spPr bwMode="auto">
            <a:xfrm>
              <a:off x="7876034" y="3178607"/>
              <a:ext cx="732675" cy="318553"/>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02" name="Freeform 717"/>
            <p:cNvSpPr>
              <a:spLocks/>
            </p:cNvSpPr>
            <p:nvPr/>
          </p:nvSpPr>
          <p:spPr bwMode="auto">
            <a:xfrm>
              <a:off x="6111243" y="2566982"/>
              <a:ext cx="293070" cy="504910"/>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03" name="Freeform 718"/>
            <p:cNvSpPr>
              <a:spLocks/>
            </p:cNvSpPr>
            <p:nvPr/>
          </p:nvSpPr>
          <p:spPr bwMode="auto">
            <a:xfrm>
              <a:off x="6326268" y="2528756"/>
              <a:ext cx="251658" cy="393415"/>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04" name="Freeform 719"/>
            <p:cNvSpPr>
              <a:spLocks/>
            </p:cNvSpPr>
            <p:nvPr/>
          </p:nvSpPr>
          <p:spPr bwMode="auto">
            <a:xfrm>
              <a:off x="5966300" y="2482565"/>
              <a:ext cx="597290" cy="500131"/>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05" name="Freeform 720"/>
            <p:cNvSpPr>
              <a:spLocks noEditPoints="1"/>
            </p:cNvSpPr>
            <p:nvPr/>
          </p:nvSpPr>
          <p:spPr bwMode="auto">
            <a:xfrm>
              <a:off x="6474394" y="2183123"/>
              <a:ext cx="3782836" cy="1318816"/>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06" name="Freeform 721"/>
            <p:cNvSpPr>
              <a:spLocks/>
            </p:cNvSpPr>
            <p:nvPr/>
          </p:nvSpPr>
          <p:spPr bwMode="auto">
            <a:xfrm>
              <a:off x="9099284" y="3113304"/>
              <a:ext cx="70082" cy="149721"/>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07" name="Freeform 722"/>
            <p:cNvSpPr>
              <a:spLocks/>
            </p:cNvSpPr>
            <p:nvPr/>
          </p:nvSpPr>
          <p:spPr bwMode="auto">
            <a:xfrm>
              <a:off x="9113618" y="3258244"/>
              <a:ext cx="70082" cy="108308"/>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08" name="Freeform 723"/>
            <p:cNvSpPr>
              <a:spLocks/>
            </p:cNvSpPr>
            <p:nvPr/>
          </p:nvSpPr>
          <p:spPr bwMode="auto">
            <a:xfrm>
              <a:off x="8744095" y="3576800"/>
              <a:ext cx="98752" cy="117866"/>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09" name="Freeform 724"/>
            <p:cNvSpPr>
              <a:spLocks/>
            </p:cNvSpPr>
            <p:nvPr/>
          </p:nvSpPr>
          <p:spPr bwMode="auto">
            <a:xfrm>
              <a:off x="8702684" y="3450971"/>
              <a:ext cx="149721" cy="144943"/>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10" name="Freeform 725"/>
            <p:cNvSpPr>
              <a:spLocks/>
            </p:cNvSpPr>
            <p:nvPr/>
          </p:nvSpPr>
          <p:spPr bwMode="auto">
            <a:xfrm>
              <a:off x="5606334" y="3081447"/>
              <a:ext cx="111495" cy="116272"/>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11" name="Freeform 726"/>
            <p:cNvSpPr>
              <a:spLocks/>
            </p:cNvSpPr>
            <p:nvPr/>
          </p:nvSpPr>
          <p:spPr bwMode="auto">
            <a:xfrm>
              <a:off x="5662080" y="3076670"/>
              <a:ext cx="74861" cy="4619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12" name="Freeform 727"/>
            <p:cNvSpPr>
              <a:spLocks/>
            </p:cNvSpPr>
            <p:nvPr/>
          </p:nvSpPr>
          <p:spPr bwMode="auto">
            <a:xfrm>
              <a:off x="5635003" y="3427079"/>
              <a:ext cx="293070" cy="215025"/>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13" name="Freeform 728"/>
            <p:cNvSpPr>
              <a:spLocks/>
            </p:cNvSpPr>
            <p:nvPr/>
          </p:nvSpPr>
          <p:spPr bwMode="auto">
            <a:xfrm>
              <a:off x="5635003" y="3473271"/>
              <a:ext cx="74861" cy="141758"/>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14" name="Freeform 729"/>
            <p:cNvSpPr>
              <a:spLocks/>
            </p:cNvSpPr>
            <p:nvPr/>
          </p:nvSpPr>
          <p:spPr bwMode="auto">
            <a:xfrm>
              <a:off x="6536512" y="4755451"/>
              <a:ext cx="246881" cy="412529"/>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15" name="Freeform 730"/>
            <p:cNvSpPr>
              <a:spLocks/>
            </p:cNvSpPr>
            <p:nvPr/>
          </p:nvSpPr>
          <p:spPr bwMode="auto">
            <a:xfrm>
              <a:off x="6592259" y="4742709"/>
              <a:ext cx="74861" cy="176799"/>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16" name="Freeform 731"/>
            <p:cNvSpPr>
              <a:spLocks/>
            </p:cNvSpPr>
            <p:nvPr/>
          </p:nvSpPr>
          <p:spPr bwMode="auto">
            <a:xfrm>
              <a:off x="6339008" y="4709261"/>
              <a:ext cx="280328" cy="234139"/>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17" name="Freeform 732"/>
            <p:cNvSpPr>
              <a:spLocks/>
            </p:cNvSpPr>
            <p:nvPr/>
          </p:nvSpPr>
          <p:spPr bwMode="auto">
            <a:xfrm>
              <a:off x="6125578" y="4919507"/>
              <a:ext cx="297849" cy="294664"/>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18" name="Freeform 733"/>
            <p:cNvSpPr>
              <a:spLocks/>
            </p:cNvSpPr>
            <p:nvPr/>
          </p:nvSpPr>
          <p:spPr bwMode="auto">
            <a:xfrm>
              <a:off x="6133541" y="4390707"/>
              <a:ext cx="425271" cy="444384"/>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19" name="Freeform 734"/>
            <p:cNvSpPr>
              <a:spLocks/>
            </p:cNvSpPr>
            <p:nvPr/>
          </p:nvSpPr>
          <p:spPr bwMode="auto">
            <a:xfrm>
              <a:off x="6128762" y="4653515"/>
              <a:ext cx="262808" cy="294664"/>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20" name="Freeform 735"/>
            <p:cNvSpPr>
              <a:spLocks/>
            </p:cNvSpPr>
            <p:nvPr/>
          </p:nvSpPr>
          <p:spPr bwMode="auto">
            <a:xfrm>
              <a:off x="6297597" y="4933843"/>
              <a:ext cx="215025" cy="224582"/>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21" name="Freeform 736"/>
            <p:cNvSpPr>
              <a:spLocks/>
            </p:cNvSpPr>
            <p:nvPr/>
          </p:nvSpPr>
          <p:spPr bwMode="auto">
            <a:xfrm>
              <a:off x="6413869" y="4887651"/>
              <a:ext cx="183169" cy="162463"/>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22" name="Freeform 737"/>
            <p:cNvSpPr>
              <a:spLocks/>
            </p:cNvSpPr>
            <p:nvPr/>
          </p:nvSpPr>
          <p:spPr bwMode="auto">
            <a:xfrm>
              <a:off x="6536512" y="5129753"/>
              <a:ext cx="46190" cy="52562"/>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23" name="Freeform 738"/>
            <p:cNvSpPr>
              <a:spLocks noEditPoints="1"/>
            </p:cNvSpPr>
            <p:nvPr/>
          </p:nvSpPr>
          <p:spPr bwMode="auto">
            <a:xfrm>
              <a:off x="6222737" y="5045337"/>
              <a:ext cx="369523" cy="323332"/>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9525"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24" name="Freeform 739"/>
            <p:cNvSpPr>
              <a:spLocks/>
            </p:cNvSpPr>
            <p:nvPr/>
          </p:nvSpPr>
          <p:spPr bwMode="auto">
            <a:xfrm>
              <a:off x="6461652" y="5199836"/>
              <a:ext cx="60525" cy="62119"/>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25" name="Freeform 740"/>
            <p:cNvSpPr>
              <a:spLocks/>
            </p:cNvSpPr>
            <p:nvPr/>
          </p:nvSpPr>
          <p:spPr bwMode="auto">
            <a:xfrm>
              <a:off x="6133541" y="4620065"/>
              <a:ext cx="23891" cy="38226"/>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26" name="Freeform 741"/>
            <p:cNvSpPr>
              <a:spLocks/>
            </p:cNvSpPr>
            <p:nvPr/>
          </p:nvSpPr>
          <p:spPr bwMode="auto">
            <a:xfrm>
              <a:off x="6111241" y="4428933"/>
              <a:ext cx="162463" cy="210246"/>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27" name="Freeform 742"/>
            <p:cNvSpPr>
              <a:spLocks/>
            </p:cNvSpPr>
            <p:nvPr/>
          </p:nvSpPr>
          <p:spPr bwMode="auto">
            <a:xfrm>
              <a:off x="6181324" y="4260099"/>
              <a:ext cx="297849" cy="210246"/>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28" name="Freeform 743"/>
            <p:cNvSpPr>
              <a:spLocks/>
            </p:cNvSpPr>
            <p:nvPr/>
          </p:nvSpPr>
          <p:spPr bwMode="auto">
            <a:xfrm>
              <a:off x="5850027" y="3960658"/>
              <a:ext cx="546322" cy="383858"/>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29" name="Freeform 744"/>
            <p:cNvSpPr>
              <a:spLocks/>
            </p:cNvSpPr>
            <p:nvPr/>
          </p:nvSpPr>
          <p:spPr bwMode="auto">
            <a:xfrm>
              <a:off x="6343786" y="3970214"/>
              <a:ext cx="383859" cy="473054"/>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30" name="Freeform 745"/>
            <p:cNvSpPr>
              <a:spLocks/>
            </p:cNvSpPr>
            <p:nvPr/>
          </p:nvSpPr>
          <p:spPr bwMode="auto">
            <a:xfrm>
              <a:off x="6679863" y="4091265"/>
              <a:ext cx="149721" cy="135387"/>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31" name="Freeform 746"/>
            <p:cNvSpPr>
              <a:spLocks/>
            </p:cNvSpPr>
            <p:nvPr/>
          </p:nvSpPr>
          <p:spPr bwMode="auto">
            <a:xfrm>
              <a:off x="6601816" y="4156570"/>
              <a:ext cx="345631" cy="286699"/>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32" name="Freeform 747"/>
            <p:cNvSpPr>
              <a:spLocks/>
            </p:cNvSpPr>
            <p:nvPr/>
          </p:nvSpPr>
          <p:spPr bwMode="auto">
            <a:xfrm>
              <a:off x="6619337" y="4240986"/>
              <a:ext cx="406157" cy="388636"/>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33" name="Freeform 748"/>
            <p:cNvSpPr>
              <a:spLocks/>
            </p:cNvSpPr>
            <p:nvPr/>
          </p:nvSpPr>
          <p:spPr bwMode="auto">
            <a:xfrm>
              <a:off x="6802507" y="4218687"/>
              <a:ext cx="41412" cy="50968"/>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34" name="Freeform 749"/>
            <p:cNvSpPr>
              <a:spLocks/>
            </p:cNvSpPr>
            <p:nvPr/>
          </p:nvSpPr>
          <p:spPr bwMode="auto">
            <a:xfrm>
              <a:off x="6522179" y="4424156"/>
              <a:ext cx="121050" cy="130608"/>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35" name="Freeform 750"/>
            <p:cNvSpPr>
              <a:spLocks/>
            </p:cNvSpPr>
            <p:nvPr/>
          </p:nvSpPr>
          <p:spPr bwMode="auto">
            <a:xfrm>
              <a:off x="6507843" y="4573876"/>
              <a:ext cx="46190" cy="4619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36" name="Freeform 751"/>
            <p:cNvSpPr>
              <a:spLocks/>
            </p:cNvSpPr>
            <p:nvPr/>
          </p:nvSpPr>
          <p:spPr bwMode="auto">
            <a:xfrm>
              <a:off x="6507843" y="4545206"/>
              <a:ext cx="50968" cy="43005"/>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37" name="Freeform 752"/>
            <p:cNvSpPr>
              <a:spLocks/>
            </p:cNvSpPr>
            <p:nvPr/>
          </p:nvSpPr>
          <p:spPr bwMode="auto">
            <a:xfrm>
              <a:off x="6517400" y="4530871"/>
              <a:ext cx="251658" cy="272364"/>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38" name="Freeform 753"/>
            <p:cNvSpPr>
              <a:spLocks/>
            </p:cNvSpPr>
            <p:nvPr/>
          </p:nvSpPr>
          <p:spPr bwMode="auto">
            <a:xfrm>
              <a:off x="6060275" y="4465567"/>
              <a:ext cx="125829" cy="144943"/>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39" name="Freeform 754"/>
            <p:cNvSpPr>
              <a:spLocks/>
            </p:cNvSpPr>
            <p:nvPr/>
          </p:nvSpPr>
          <p:spPr bwMode="auto">
            <a:xfrm>
              <a:off x="6068237" y="4465567"/>
              <a:ext cx="52562" cy="33448"/>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40" name="Freeform 755"/>
            <p:cNvSpPr>
              <a:spLocks/>
            </p:cNvSpPr>
            <p:nvPr/>
          </p:nvSpPr>
          <p:spPr bwMode="auto">
            <a:xfrm>
              <a:off x="6050716" y="4213910"/>
              <a:ext cx="172020" cy="265993"/>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41" name="Freeform 756"/>
            <p:cNvSpPr>
              <a:spLocks/>
            </p:cNvSpPr>
            <p:nvPr/>
          </p:nvSpPr>
          <p:spPr bwMode="auto">
            <a:xfrm>
              <a:off x="5867549" y="4226652"/>
              <a:ext cx="70082" cy="144943"/>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42" name="Freeform 757"/>
            <p:cNvSpPr>
              <a:spLocks/>
            </p:cNvSpPr>
            <p:nvPr/>
          </p:nvSpPr>
          <p:spPr bwMode="auto">
            <a:xfrm>
              <a:off x="5915332" y="4190016"/>
              <a:ext cx="275550" cy="238916"/>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43" name="Freeform 758"/>
            <p:cNvSpPr>
              <a:spLocks/>
            </p:cNvSpPr>
            <p:nvPr/>
          </p:nvSpPr>
          <p:spPr bwMode="auto">
            <a:xfrm>
              <a:off x="5717828" y="4161345"/>
              <a:ext cx="197504" cy="140164"/>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44" name="Freeform 759"/>
            <p:cNvSpPr>
              <a:spLocks/>
            </p:cNvSpPr>
            <p:nvPr/>
          </p:nvSpPr>
          <p:spPr bwMode="auto">
            <a:xfrm>
              <a:off x="5850028" y="4264876"/>
              <a:ext cx="46190" cy="111495"/>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45" name="Freeform 760"/>
            <p:cNvSpPr>
              <a:spLocks/>
            </p:cNvSpPr>
            <p:nvPr/>
          </p:nvSpPr>
          <p:spPr bwMode="auto">
            <a:xfrm>
              <a:off x="5649338" y="4269655"/>
              <a:ext cx="148127" cy="144943"/>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46" name="Freeform 761"/>
            <p:cNvSpPr>
              <a:spLocks/>
            </p:cNvSpPr>
            <p:nvPr/>
          </p:nvSpPr>
          <p:spPr bwMode="auto">
            <a:xfrm>
              <a:off x="5775168" y="4264876"/>
              <a:ext cx="106717" cy="140164"/>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47" name="Freeform 762"/>
            <p:cNvSpPr>
              <a:spLocks/>
            </p:cNvSpPr>
            <p:nvPr/>
          </p:nvSpPr>
          <p:spPr bwMode="auto">
            <a:xfrm>
              <a:off x="5541030" y="4279211"/>
              <a:ext cx="70082" cy="84417"/>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48" name="Freeform 763"/>
            <p:cNvSpPr>
              <a:spLocks/>
            </p:cNvSpPr>
            <p:nvPr/>
          </p:nvSpPr>
          <p:spPr bwMode="auto">
            <a:xfrm>
              <a:off x="5582442" y="4315846"/>
              <a:ext cx="103530" cy="98753"/>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49" name="Freeform 764"/>
            <p:cNvSpPr>
              <a:spLocks/>
            </p:cNvSpPr>
            <p:nvPr/>
          </p:nvSpPr>
          <p:spPr bwMode="auto">
            <a:xfrm>
              <a:off x="5509174" y="4221873"/>
              <a:ext cx="162463" cy="136979"/>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50" name="Freeform 765"/>
            <p:cNvSpPr>
              <a:spLocks/>
            </p:cNvSpPr>
            <p:nvPr/>
          </p:nvSpPr>
          <p:spPr bwMode="auto">
            <a:xfrm>
              <a:off x="5466170" y="4226652"/>
              <a:ext cx="74861" cy="33448"/>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51" name="Freeform 766"/>
            <p:cNvSpPr>
              <a:spLocks/>
            </p:cNvSpPr>
            <p:nvPr/>
          </p:nvSpPr>
          <p:spPr bwMode="auto">
            <a:xfrm>
              <a:off x="5461391" y="4194795"/>
              <a:ext cx="70082" cy="19114"/>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52" name="Freeform 767"/>
            <p:cNvSpPr>
              <a:spLocks/>
            </p:cNvSpPr>
            <p:nvPr/>
          </p:nvSpPr>
          <p:spPr bwMode="auto">
            <a:xfrm>
              <a:off x="5451834" y="3866685"/>
              <a:ext cx="280328" cy="318553"/>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53" name="Freeform 768"/>
            <p:cNvSpPr>
              <a:spLocks/>
            </p:cNvSpPr>
            <p:nvPr/>
          </p:nvSpPr>
          <p:spPr bwMode="auto">
            <a:xfrm>
              <a:off x="5451834" y="4129491"/>
              <a:ext cx="135385" cy="106717"/>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54" name="Freeform 769"/>
            <p:cNvSpPr>
              <a:spLocks/>
            </p:cNvSpPr>
            <p:nvPr/>
          </p:nvSpPr>
          <p:spPr bwMode="auto">
            <a:xfrm>
              <a:off x="5569700" y="3919245"/>
              <a:ext cx="391822" cy="364746"/>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55" name="Freeform 770"/>
            <p:cNvSpPr>
              <a:spLocks/>
            </p:cNvSpPr>
            <p:nvPr/>
          </p:nvSpPr>
          <p:spPr bwMode="auto">
            <a:xfrm>
              <a:off x="6409091" y="3750410"/>
              <a:ext cx="258029" cy="251658"/>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56" name="Freeform 771"/>
            <p:cNvSpPr>
              <a:spLocks/>
            </p:cNvSpPr>
            <p:nvPr/>
          </p:nvSpPr>
          <p:spPr bwMode="auto">
            <a:xfrm>
              <a:off x="6026825" y="3605470"/>
              <a:ext cx="93975" cy="181577"/>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57" name="Freeform 772"/>
            <p:cNvSpPr>
              <a:spLocks/>
            </p:cNvSpPr>
            <p:nvPr/>
          </p:nvSpPr>
          <p:spPr bwMode="auto">
            <a:xfrm>
              <a:off x="6068239" y="3712184"/>
              <a:ext cx="355189" cy="342447"/>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58" name="Freeform 773"/>
            <p:cNvSpPr>
              <a:spLocks/>
            </p:cNvSpPr>
            <p:nvPr/>
          </p:nvSpPr>
          <p:spPr bwMode="auto">
            <a:xfrm>
              <a:off x="5456613" y="3857128"/>
              <a:ext cx="195911" cy="159278"/>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59" name="Freeform 774"/>
            <p:cNvSpPr>
              <a:spLocks/>
            </p:cNvSpPr>
            <p:nvPr/>
          </p:nvSpPr>
          <p:spPr bwMode="auto">
            <a:xfrm>
              <a:off x="5550586" y="3632546"/>
              <a:ext cx="280328" cy="224582"/>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60" name="Freeform 775"/>
            <p:cNvSpPr>
              <a:spLocks/>
            </p:cNvSpPr>
            <p:nvPr/>
          </p:nvSpPr>
          <p:spPr bwMode="auto">
            <a:xfrm>
              <a:off x="5649339" y="3610247"/>
              <a:ext cx="484203" cy="461904"/>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61" name="Freeform 776"/>
            <p:cNvSpPr>
              <a:spLocks/>
            </p:cNvSpPr>
            <p:nvPr/>
          </p:nvSpPr>
          <p:spPr bwMode="auto">
            <a:xfrm>
              <a:off x="4148946" y="1859791"/>
              <a:ext cx="1425532" cy="106238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solidFill>
                <a:schemeClr val="tx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grpSp>
      <p:sp>
        <p:nvSpPr>
          <p:cNvPr id="364" name="Freeform 363"/>
          <p:cNvSpPr/>
          <p:nvPr/>
        </p:nvSpPr>
        <p:spPr>
          <a:xfrm>
            <a:off x="3015272" y="3137998"/>
            <a:ext cx="846963" cy="572174"/>
          </a:xfrm>
          <a:custGeom>
            <a:avLst/>
            <a:gdLst>
              <a:gd name="connsiteX0" fmla="*/ 0 w 1771135"/>
              <a:gd name="connsiteY0" fmla="*/ 0 h 606899"/>
              <a:gd name="connsiteX1" fmla="*/ 1771135 w 1771135"/>
              <a:gd name="connsiteY1" fmla="*/ 0 h 606899"/>
              <a:gd name="connsiteX2" fmla="*/ 1771135 w 1771135"/>
              <a:gd name="connsiteY2" fmla="*/ 340585 h 606899"/>
              <a:gd name="connsiteX3" fmla="*/ 1040030 w 1771135"/>
              <a:gd name="connsiteY3" fmla="*/ 340585 h 606899"/>
              <a:gd name="connsiteX4" fmla="*/ 885567 w 1771135"/>
              <a:gd name="connsiteY4" fmla="*/ 606899 h 606899"/>
              <a:gd name="connsiteX5" fmla="*/ 731105 w 1771135"/>
              <a:gd name="connsiteY5" fmla="*/ 340585 h 606899"/>
              <a:gd name="connsiteX6" fmla="*/ 0 w 1771135"/>
              <a:gd name="connsiteY6" fmla="*/ 340585 h 606899"/>
              <a:gd name="connsiteX0" fmla="*/ 0 w 1771135"/>
              <a:gd name="connsiteY0" fmla="*/ 0 h 532758"/>
              <a:gd name="connsiteX1" fmla="*/ 1771135 w 1771135"/>
              <a:gd name="connsiteY1" fmla="*/ 0 h 532758"/>
              <a:gd name="connsiteX2" fmla="*/ 1771135 w 1771135"/>
              <a:gd name="connsiteY2" fmla="*/ 340585 h 532758"/>
              <a:gd name="connsiteX3" fmla="*/ 1040030 w 1771135"/>
              <a:gd name="connsiteY3" fmla="*/ 340585 h 532758"/>
              <a:gd name="connsiteX4" fmla="*/ 893805 w 1771135"/>
              <a:gd name="connsiteY4" fmla="*/ 532758 h 532758"/>
              <a:gd name="connsiteX5" fmla="*/ 731105 w 1771135"/>
              <a:gd name="connsiteY5" fmla="*/ 340585 h 532758"/>
              <a:gd name="connsiteX6" fmla="*/ 0 w 1771135"/>
              <a:gd name="connsiteY6" fmla="*/ 340585 h 532758"/>
              <a:gd name="connsiteX7" fmla="*/ 0 w 1771135"/>
              <a:gd name="connsiteY7" fmla="*/ 0 h 532758"/>
              <a:gd name="connsiteX0" fmla="*/ 0 w 1771135"/>
              <a:gd name="connsiteY0" fmla="*/ 0 h 466856"/>
              <a:gd name="connsiteX1" fmla="*/ 1771135 w 1771135"/>
              <a:gd name="connsiteY1" fmla="*/ 0 h 466856"/>
              <a:gd name="connsiteX2" fmla="*/ 1771135 w 1771135"/>
              <a:gd name="connsiteY2" fmla="*/ 340585 h 466856"/>
              <a:gd name="connsiteX3" fmla="*/ 1040030 w 1771135"/>
              <a:gd name="connsiteY3" fmla="*/ 340585 h 466856"/>
              <a:gd name="connsiteX4" fmla="*/ 893805 w 1771135"/>
              <a:gd name="connsiteY4" fmla="*/ 466856 h 466856"/>
              <a:gd name="connsiteX5" fmla="*/ 731105 w 1771135"/>
              <a:gd name="connsiteY5" fmla="*/ 340585 h 466856"/>
              <a:gd name="connsiteX6" fmla="*/ 0 w 1771135"/>
              <a:gd name="connsiteY6" fmla="*/ 340585 h 466856"/>
              <a:gd name="connsiteX7" fmla="*/ 0 w 1771135"/>
              <a:gd name="connsiteY7" fmla="*/ 0 h 46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1135" h="466856">
                <a:moveTo>
                  <a:pt x="0" y="0"/>
                </a:moveTo>
                <a:lnTo>
                  <a:pt x="1771135" y="0"/>
                </a:lnTo>
                <a:lnTo>
                  <a:pt x="1771135" y="340585"/>
                </a:lnTo>
                <a:lnTo>
                  <a:pt x="1040030" y="340585"/>
                </a:lnTo>
                <a:lnTo>
                  <a:pt x="893805" y="466856"/>
                </a:lnTo>
                <a:lnTo>
                  <a:pt x="731105" y="340585"/>
                </a:lnTo>
                <a:lnTo>
                  <a:pt x="0" y="340585"/>
                </a:lnTo>
                <a:lnTo>
                  <a:pt x="0" y="0"/>
                </a:lnTo>
                <a:close/>
              </a:path>
            </a:pathLst>
          </a:custGeom>
          <a:solidFill>
            <a:schemeClr val="accent2">
              <a:lumMod val="60000"/>
              <a:lumOff val="40000"/>
            </a:schemeClr>
          </a:solidFill>
          <a:ln>
            <a:noFill/>
          </a:ln>
          <a:effectLst>
            <a:outerShdw blurRad="38100" dist="381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2000" b="1" i="0" u="none" strike="noStrike" kern="1200" cap="none" spc="0" normalizeH="0" baseline="0" noProof="0" dirty="0">
                <a:ln>
                  <a:noFill/>
                </a:ln>
                <a:solidFill>
                  <a:prstClr val="black"/>
                </a:solidFill>
                <a:effectLst/>
                <a:uLnTx/>
                <a:uFillTx/>
                <a:latin typeface="Nizar Cocon Kurdish" panose="020A0503020102020204" pitchFamily="18" charset="-78"/>
                <a:ea typeface="+mn-ea"/>
                <a:cs typeface="Nizar Cocon Kurdish" panose="020A0503020102020204" pitchFamily="18" charset="-78"/>
              </a:rPr>
              <a:t>جبال</a:t>
            </a:r>
            <a:endParaRPr kumimoji="0" lang="id-ID" sz="2000" b="1" i="0" u="none" strike="noStrike" kern="1200" cap="none" spc="0" normalizeH="0" baseline="0" noProof="0" dirty="0">
              <a:ln>
                <a:noFill/>
              </a:ln>
              <a:solidFill>
                <a:prstClr val="black"/>
              </a:solidFill>
              <a:effectLst/>
              <a:uLnTx/>
              <a:uFillTx/>
              <a:latin typeface="Nizar Cocon Kurdish" panose="020A0503020102020204" pitchFamily="18" charset="-78"/>
              <a:ea typeface="+mn-ea"/>
              <a:cs typeface="Nizar Cocon Kurdish" panose="020A0503020102020204" pitchFamily="18" charset="-78"/>
            </a:endParaRPr>
          </a:p>
        </p:txBody>
      </p:sp>
      <p:sp>
        <p:nvSpPr>
          <p:cNvPr id="365" name="Freeform 364"/>
          <p:cNvSpPr/>
          <p:nvPr/>
        </p:nvSpPr>
        <p:spPr>
          <a:xfrm>
            <a:off x="4294905" y="4142607"/>
            <a:ext cx="846963" cy="572174"/>
          </a:xfrm>
          <a:custGeom>
            <a:avLst/>
            <a:gdLst>
              <a:gd name="connsiteX0" fmla="*/ 0 w 1771135"/>
              <a:gd name="connsiteY0" fmla="*/ 0 h 606899"/>
              <a:gd name="connsiteX1" fmla="*/ 1771135 w 1771135"/>
              <a:gd name="connsiteY1" fmla="*/ 0 h 606899"/>
              <a:gd name="connsiteX2" fmla="*/ 1771135 w 1771135"/>
              <a:gd name="connsiteY2" fmla="*/ 340585 h 606899"/>
              <a:gd name="connsiteX3" fmla="*/ 1040030 w 1771135"/>
              <a:gd name="connsiteY3" fmla="*/ 340585 h 606899"/>
              <a:gd name="connsiteX4" fmla="*/ 885567 w 1771135"/>
              <a:gd name="connsiteY4" fmla="*/ 606899 h 606899"/>
              <a:gd name="connsiteX5" fmla="*/ 731105 w 1771135"/>
              <a:gd name="connsiteY5" fmla="*/ 340585 h 606899"/>
              <a:gd name="connsiteX6" fmla="*/ 0 w 1771135"/>
              <a:gd name="connsiteY6" fmla="*/ 340585 h 606899"/>
              <a:gd name="connsiteX0" fmla="*/ 0 w 1771135"/>
              <a:gd name="connsiteY0" fmla="*/ 0 h 532758"/>
              <a:gd name="connsiteX1" fmla="*/ 1771135 w 1771135"/>
              <a:gd name="connsiteY1" fmla="*/ 0 h 532758"/>
              <a:gd name="connsiteX2" fmla="*/ 1771135 w 1771135"/>
              <a:gd name="connsiteY2" fmla="*/ 340585 h 532758"/>
              <a:gd name="connsiteX3" fmla="*/ 1040030 w 1771135"/>
              <a:gd name="connsiteY3" fmla="*/ 340585 h 532758"/>
              <a:gd name="connsiteX4" fmla="*/ 893805 w 1771135"/>
              <a:gd name="connsiteY4" fmla="*/ 532758 h 532758"/>
              <a:gd name="connsiteX5" fmla="*/ 731105 w 1771135"/>
              <a:gd name="connsiteY5" fmla="*/ 340585 h 532758"/>
              <a:gd name="connsiteX6" fmla="*/ 0 w 1771135"/>
              <a:gd name="connsiteY6" fmla="*/ 340585 h 532758"/>
              <a:gd name="connsiteX7" fmla="*/ 0 w 1771135"/>
              <a:gd name="connsiteY7" fmla="*/ 0 h 532758"/>
              <a:gd name="connsiteX0" fmla="*/ 0 w 1771135"/>
              <a:gd name="connsiteY0" fmla="*/ 0 h 466856"/>
              <a:gd name="connsiteX1" fmla="*/ 1771135 w 1771135"/>
              <a:gd name="connsiteY1" fmla="*/ 0 h 466856"/>
              <a:gd name="connsiteX2" fmla="*/ 1771135 w 1771135"/>
              <a:gd name="connsiteY2" fmla="*/ 340585 h 466856"/>
              <a:gd name="connsiteX3" fmla="*/ 1040030 w 1771135"/>
              <a:gd name="connsiteY3" fmla="*/ 340585 h 466856"/>
              <a:gd name="connsiteX4" fmla="*/ 893805 w 1771135"/>
              <a:gd name="connsiteY4" fmla="*/ 466856 h 466856"/>
              <a:gd name="connsiteX5" fmla="*/ 731105 w 1771135"/>
              <a:gd name="connsiteY5" fmla="*/ 340585 h 466856"/>
              <a:gd name="connsiteX6" fmla="*/ 0 w 1771135"/>
              <a:gd name="connsiteY6" fmla="*/ 340585 h 466856"/>
              <a:gd name="connsiteX7" fmla="*/ 0 w 1771135"/>
              <a:gd name="connsiteY7" fmla="*/ 0 h 46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1135" h="466856">
                <a:moveTo>
                  <a:pt x="0" y="0"/>
                </a:moveTo>
                <a:lnTo>
                  <a:pt x="1771135" y="0"/>
                </a:lnTo>
                <a:lnTo>
                  <a:pt x="1771135" y="340585"/>
                </a:lnTo>
                <a:lnTo>
                  <a:pt x="1040030" y="340585"/>
                </a:lnTo>
                <a:lnTo>
                  <a:pt x="893805" y="466856"/>
                </a:lnTo>
                <a:lnTo>
                  <a:pt x="731105" y="340585"/>
                </a:lnTo>
                <a:lnTo>
                  <a:pt x="0" y="340585"/>
                </a:lnTo>
                <a:lnTo>
                  <a:pt x="0" y="0"/>
                </a:lnTo>
                <a:close/>
              </a:path>
            </a:pathLst>
          </a:custGeom>
          <a:solidFill>
            <a:schemeClr val="accent1">
              <a:lumMod val="60000"/>
              <a:lumOff val="40000"/>
            </a:schemeClr>
          </a:solidFill>
          <a:ln>
            <a:noFill/>
          </a:ln>
          <a:effectLst>
            <a:outerShdw blurRad="38100" dist="381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2000" b="1" i="0" u="none" strike="noStrike" kern="1200" cap="none" spc="0" normalizeH="0" baseline="0" noProof="0" dirty="0">
                <a:ln>
                  <a:noFill/>
                </a:ln>
                <a:solidFill>
                  <a:prstClr val="black"/>
                </a:solidFill>
                <a:effectLst/>
                <a:uLnTx/>
                <a:uFillTx/>
                <a:latin typeface="Nizar Cocon Kurdish" panose="020A0503020102020204" pitchFamily="18" charset="-78"/>
                <a:ea typeface="+mn-ea"/>
                <a:cs typeface="Nizar Cocon Kurdish" panose="020A0503020102020204" pitchFamily="18" charset="-78"/>
              </a:rPr>
              <a:t>واحات</a:t>
            </a:r>
            <a:r>
              <a:rPr kumimoji="0" lang="ar-EG" sz="2000" b="1" i="0" u="none" strike="noStrike" kern="1200" cap="none" spc="0" normalizeH="0" baseline="0" noProof="0" dirty="0">
                <a:ln>
                  <a:noFill/>
                </a:ln>
                <a:solidFill>
                  <a:srgbClr val="FFFFFF"/>
                </a:solidFill>
                <a:effectLst/>
                <a:uLnTx/>
                <a:uFillTx/>
                <a:latin typeface="Raleway"/>
                <a:ea typeface="+mn-ea"/>
                <a:cs typeface="Arial" panose="020B0604020202020204" pitchFamily="34" charset="0"/>
              </a:rPr>
              <a:t> </a:t>
            </a:r>
            <a:endParaRPr kumimoji="0" lang="id-ID" sz="2000" b="1" i="0" u="none" strike="noStrike" kern="1200" cap="none" spc="0" normalizeH="0" baseline="0" noProof="0" dirty="0">
              <a:ln>
                <a:noFill/>
              </a:ln>
              <a:solidFill>
                <a:srgbClr val="FFFFFF"/>
              </a:solidFill>
              <a:effectLst/>
              <a:uLnTx/>
              <a:uFillTx/>
              <a:latin typeface="Raleway"/>
              <a:ea typeface="+mn-ea"/>
              <a:cs typeface="+mn-cs"/>
            </a:endParaRPr>
          </a:p>
        </p:txBody>
      </p:sp>
      <p:sp>
        <p:nvSpPr>
          <p:cNvPr id="366" name="Freeform 365"/>
          <p:cNvSpPr/>
          <p:nvPr/>
        </p:nvSpPr>
        <p:spPr>
          <a:xfrm>
            <a:off x="8746350" y="4452227"/>
            <a:ext cx="1076717" cy="572174"/>
          </a:xfrm>
          <a:custGeom>
            <a:avLst/>
            <a:gdLst>
              <a:gd name="connsiteX0" fmla="*/ 0 w 1771135"/>
              <a:gd name="connsiteY0" fmla="*/ 0 h 606899"/>
              <a:gd name="connsiteX1" fmla="*/ 1771135 w 1771135"/>
              <a:gd name="connsiteY1" fmla="*/ 0 h 606899"/>
              <a:gd name="connsiteX2" fmla="*/ 1771135 w 1771135"/>
              <a:gd name="connsiteY2" fmla="*/ 340585 h 606899"/>
              <a:gd name="connsiteX3" fmla="*/ 1040030 w 1771135"/>
              <a:gd name="connsiteY3" fmla="*/ 340585 h 606899"/>
              <a:gd name="connsiteX4" fmla="*/ 885567 w 1771135"/>
              <a:gd name="connsiteY4" fmla="*/ 606899 h 606899"/>
              <a:gd name="connsiteX5" fmla="*/ 731105 w 1771135"/>
              <a:gd name="connsiteY5" fmla="*/ 340585 h 606899"/>
              <a:gd name="connsiteX6" fmla="*/ 0 w 1771135"/>
              <a:gd name="connsiteY6" fmla="*/ 340585 h 606899"/>
              <a:gd name="connsiteX0" fmla="*/ 0 w 1771135"/>
              <a:gd name="connsiteY0" fmla="*/ 0 h 532758"/>
              <a:gd name="connsiteX1" fmla="*/ 1771135 w 1771135"/>
              <a:gd name="connsiteY1" fmla="*/ 0 h 532758"/>
              <a:gd name="connsiteX2" fmla="*/ 1771135 w 1771135"/>
              <a:gd name="connsiteY2" fmla="*/ 340585 h 532758"/>
              <a:gd name="connsiteX3" fmla="*/ 1040030 w 1771135"/>
              <a:gd name="connsiteY3" fmla="*/ 340585 h 532758"/>
              <a:gd name="connsiteX4" fmla="*/ 893805 w 1771135"/>
              <a:gd name="connsiteY4" fmla="*/ 532758 h 532758"/>
              <a:gd name="connsiteX5" fmla="*/ 731105 w 1771135"/>
              <a:gd name="connsiteY5" fmla="*/ 340585 h 532758"/>
              <a:gd name="connsiteX6" fmla="*/ 0 w 1771135"/>
              <a:gd name="connsiteY6" fmla="*/ 340585 h 532758"/>
              <a:gd name="connsiteX7" fmla="*/ 0 w 1771135"/>
              <a:gd name="connsiteY7" fmla="*/ 0 h 532758"/>
              <a:gd name="connsiteX0" fmla="*/ 0 w 1771135"/>
              <a:gd name="connsiteY0" fmla="*/ 0 h 466856"/>
              <a:gd name="connsiteX1" fmla="*/ 1771135 w 1771135"/>
              <a:gd name="connsiteY1" fmla="*/ 0 h 466856"/>
              <a:gd name="connsiteX2" fmla="*/ 1771135 w 1771135"/>
              <a:gd name="connsiteY2" fmla="*/ 340585 h 466856"/>
              <a:gd name="connsiteX3" fmla="*/ 1040030 w 1771135"/>
              <a:gd name="connsiteY3" fmla="*/ 340585 h 466856"/>
              <a:gd name="connsiteX4" fmla="*/ 893805 w 1771135"/>
              <a:gd name="connsiteY4" fmla="*/ 466856 h 466856"/>
              <a:gd name="connsiteX5" fmla="*/ 731105 w 1771135"/>
              <a:gd name="connsiteY5" fmla="*/ 340585 h 466856"/>
              <a:gd name="connsiteX6" fmla="*/ 0 w 1771135"/>
              <a:gd name="connsiteY6" fmla="*/ 340585 h 466856"/>
              <a:gd name="connsiteX7" fmla="*/ 0 w 1771135"/>
              <a:gd name="connsiteY7" fmla="*/ 0 h 46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1135" h="466856">
                <a:moveTo>
                  <a:pt x="0" y="0"/>
                </a:moveTo>
                <a:lnTo>
                  <a:pt x="1771135" y="0"/>
                </a:lnTo>
                <a:lnTo>
                  <a:pt x="1771135" y="340585"/>
                </a:lnTo>
                <a:lnTo>
                  <a:pt x="1040030" y="340585"/>
                </a:lnTo>
                <a:lnTo>
                  <a:pt x="893805" y="466856"/>
                </a:lnTo>
                <a:lnTo>
                  <a:pt x="731105" y="340585"/>
                </a:lnTo>
                <a:lnTo>
                  <a:pt x="0" y="340585"/>
                </a:lnTo>
                <a:lnTo>
                  <a:pt x="0" y="0"/>
                </a:lnTo>
                <a:close/>
              </a:path>
            </a:pathLst>
          </a:custGeom>
          <a:solidFill>
            <a:schemeClr val="accent5">
              <a:lumMod val="60000"/>
              <a:lumOff val="40000"/>
            </a:schemeClr>
          </a:solidFill>
          <a:ln>
            <a:noFill/>
          </a:ln>
          <a:effectLst>
            <a:outerShdw blurRad="38100" dist="381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800" b="1" i="0" u="none" strike="noStrike" kern="1200" cap="none" spc="0" normalizeH="0" baseline="0" noProof="0" dirty="0">
                <a:ln>
                  <a:noFill/>
                </a:ln>
                <a:solidFill>
                  <a:prstClr val="black"/>
                </a:solidFill>
                <a:effectLst/>
                <a:uLnTx/>
                <a:uFillTx/>
                <a:latin typeface="Nizar Cocon Kurdish" panose="020A0503020102020204" pitchFamily="18" charset="-78"/>
                <a:ea typeface="+mn-ea"/>
                <a:cs typeface="Nizar Cocon Kurdish" panose="020A0503020102020204" pitchFamily="18" charset="-78"/>
              </a:rPr>
              <a:t>البحيرات</a:t>
            </a:r>
            <a:r>
              <a:rPr kumimoji="0" lang="ar-EG" sz="1600" b="1" i="0" u="none" strike="noStrike" kern="1200" cap="none" spc="0" normalizeH="0" baseline="0" noProof="0" dirty="0">
                <a:ln>
                  <a:noFill/>
                </a:ln>
                <a:solidFill>
                  <a:prstClr val="black"/>
                </a:solidFill>
                <a:effectLst/>
                <a:uLnTx/>
                <a:uFillTx/>
                <a:latin typeface="Raleway"/>
                <a:ea typeface="+mn-ea"/>
                <a:cs typeface="Arial" panose="020B0604020202020204" pitchFamily="34" charset="0"/>
              </a:rPr>
              <a:t> </a:t>
            </a:r>
            <a:endParaRPr kumimoji="0" lang="id-ID" sz="1600" b="1" i="0" u="none" strike="noStrike" kern="1200" cap="none" spc="0" normalizeH="0" baseline="0" noProof="0" dirty="0">
              <a:ln>
                <a:noFill/>
              </a:ln>
              <a:solidFill>
                <a:prstClr val="black"/>
              </a:solidFill>
              <a:effectLst/>
              <a:uLnTx/>
              <a:uFillTx/>
              <a:latin typeface="Raleway"/>
              <a:ea typeface="+mn-ea"/>
              <a:cs typeface="+mn-cs"/>
            </a:endParaRPr>
          </a:p>
        </p:txBody>
      </p:sp>
      <p:sp>
        <p:nvSpPr>
          <p:cNvPr id="367" name="Freeform 366"/>
          <p:cNvSpPr/>
          <p:nvPr/>
        </p:nvSpPr>
        <p:spPr>
          <a:xfrm>
            <a:off x="8167011" y="3393943"/>
            <a:ext cx="846963" cy="572174"/>
          </a:xfrm>
          <a:custGeom>
            <a:avLst/>
            <a:gdLst>
              <a:gd name="connsiteX0" fmla="*/ 0 w 1771135"/>
              <a:gd name="connsiteY0" fmla="*/ 0 h 606899"/>
              <a:gd name="connsiteX1" fmla="*/ 1771135 w 1771135"/>
              <a:gd name="connsiteY1" fmla="*/ 0 h 606899"/>
              <a:gd name="connsiteX2" fmla="*/ 1771135 w 1771135"/>
              <a:gd name="connsiteY2" fmla="*/ 340585 h 606899"/>
              <a:gd name="connsiteX3" fmla="*/ 1040030 w 1771135"/>
              <a:gd name="connsiteY3" fmla="*/ 340585 h 606899"/>
              <a:gd name="connsiteX4" fmla="*/ 885567 w 1771135"/>
              <a:gd name="connsiteY4" fmla="*/ 606899 h 606899"/>
              <a:gd name="connsiteX5" fmla="*/ 731105 w 1771135"/>
              <a:gd name="connsiteY5" fmla="*/ 340585 h 606899"/>
              <a:gd name="connsiteX6" fmla="*/ 0 w 1771135"/>
              <a:gd name="connsiteY6" fmla="*/ 340585 h 606899"/>
              <a:gd name="connsiteX0" fmla="*/ 0 w 1771135"/>
              <a:gd name="connsiteY0" fmla="*/ 0 h 532758"/>
              <a:gd name="connsiteX1" fmla="*/ 1771135 w 1771135"/>
              <a:gd name="connsiteY1" fmla="*/ 0 h 532758"/>
              <a:gd name="connsiteX2" fmla="*/ 1771135 w 1771135"/>
              <a:gd name="connsiteY2" fmla="*/ 340585 h 532758"/>
              <a:gd name="connsiteX3" fmla="*/ 1040030 w 1771135"/>
              <a:gd name="connsiteY3" fmla="*/ 340585 h 532758"/>
              <a:gd name="connsiteX4" fmla="*/ 893805 w 1771135"/>
              <a:gd name="connsiteY4" fmla="*/ 532758 h 532758"/>
              <a:gd name="connsiteX5" fmla="*/ 731105 w 1771135"/>
              <a:gd name="connsiteY5" fmla="*/ 340585 h 532758"/>
              <a:gd name="connsiteX6" fmla="*/ 0 w 1771135"/>
              <a:gd name="connsiteY6" fmla="*/ 340585 h 532758"/>
              <a:gd name="connsiteX7" fmla="*/ 0 w 1771135"/>
              <a:gd name="connsiteY7" fmla="*/ 0 h 532758"/>
              <a:gd name="connsiteX0" fmla="*/ 0 w 1771135"/>
              <a:gd name="connsiteY0" fmla="*/ 0 h 466856"/>
              <a:gd name="connsiteX1" fmla="*/ 1771135 w 1771135"/>
              <a:gd name="connsiteY1" fmla="*/ 0 h 466856"/>
              <a:gd name="connsiteX2" fmla="*/ 1771135 w 1771135"/>
              <a:gd name="connsiteY2" fmla="*/ 340585 h 466856"/>
              <a:gd name="connsiteX3" fmla="*/ 1040030 w 1771135"/>
              <a:gd name="connsiteY3" fmla="*/ 340585 h 466856"/>
              <a:gd name="connsiteX4" fmla="*/ 893805 w 1771135"/>
              <a:gd name="connsiteY4" fmla="*/ 466856 h 466856"/>
              <a:gd name="connsiteX5" fmla="*/ 731105 w 1771135"/>
              <a:gd name="connsiteY5" fmla="*/ 340585 h 466856"/>
              <a:gd name="connsiteX6" fmla="*/ 0 w 1771135"/>
              <a:gd name="connsiteY6" fmla="*/ 340585 h 466856"/>
              <a:gd name="connsiteX7" fmla="*/ 0 w 1771135"/>
              <a:gd name="connsiteY7" fmla="*/ 0 h 46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1135" h="466856">
                <a:moveTo>
                  <a:pt x="0" y="0"/>
                </a:moveTo>
                <a:lnTo>
                  <a:pt x="1771135" y="0"/>
                </a:lnTo>
                <a:lnTo>
                  <a:pt x="1771135" y="340585"/>
                </a:lnTo>
                <a:lnTo>
                  <a:pt x="1040030" y="340585"/>
                </a:lnTo>
                <a:lnTo>
                  <a:pt x="893805" y="466856"/>
                </a:lnTo>
                <a:lnTo>
                  <a:pt x="731105" y="340585"/>
                </a:lnTo>
                <a:lnTo>
                  <a:pt x="0" y="340585"/>
                </a:lnTo>
                <a:lnTo>
                  <a:pt x="0" y="0"/>
                </a:lnTo>
                <a:close/>
              </a:path>
            </a:pathLst>
          </a:custGeom>
          <a:solidFill>
            <a:schemeClr val="accent4">
              <a:lumMod val="60000"/>
              <a:lumOff val="40000"/>
            </a:schemeClr>
          </a:solidFill>
          <a:ln>
            <a:noFill/>
          </a:ln>
          <a:effectLst>
            <a:outerShdw blurRad="38100" dist="381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600" b="1" i="0" u="none" strike="noStrike" kern="1200" cap="none" spc="0" normalizeH="0" baseline="0" noProof="0" dirty="0">
                <a:ln>
                  <a:noFill/>
                </a:ln>
                <a:solidFill>
                  <a:prstClr val="black"/>
                </a:solidFill>
                <a:effectLst/>
                <a:uLnTx/>
                <a:uFillTx/>
                <a:latin typeface="Nizar Cocon Kurdish" panose="020A0503020102020204" pitchFamily="18" charset="-78"/>
                <a:ea typeface="+mn-ea"/>
                <a:cs typeface="Nizar Cocon Kurdish" panose="020A0503020102020204" pitchFamily="18" charset="-78"/>
              </a:rPr>
              <a:t>تضاريس</a:t>
            </a:r>
            <a:endParaRPr kumimoji="0" lang="id-ID" sz="1600" b="1" i="0" u="none" strike="noStrike" kern="1200" cap="none" spc="0" normalizeH="0" baseline="0" noProof="0" dirty="0">
              <a:ln>
                <a:noFill/>
              </a:ln>
              <a:solidFill>
                <a:prstClr val="black"/>
              </a:solidFill>
              <a:effectLst/>
              <a:uLnTx/>
              <a:uFillTx/>
              <a:latin typeface="Nizar Cocon Kurdish" panose="020A0503020102020204" pitchFamily="18" charset="-78"/>
              <a:ea typeface="+mn-ea"/>
              <a:cs typeface="Nizar Cocon Kurdish" panose="020A0503020102020204" pitchFamily="18" charset="-78"/>
            </a:endParaRPr>
          </a:p>
        </p:txBody>
      </p:sp>
      <p:sp>
        <p:nvSpPr>
          <p:cNvPr id="368" name="Freeform 367"/>
          <p:cNvSpPr/>
          <p:nvPr/>
        </p:nvSpPr>
        <p:spPr>
          <a:xfrm>
            <a:off x="5507676" y="2803828"/>
            <a:ext cx="846963" cy="572174"/>
          </a:xfrm>
          <a:custGeom>
            <a:avLst/>
            <a:gdLst>
              <a:gd name="connsiteX0" fmla="*/ 0 w 1771135"/>
              <a:gd name="connsiteY0" fmla="*/ 0 h 606899"/>
              <a:gd name="connsiteX1" fmla="*/ 1771135 w 1771135"/>
              <a:gd name="connsiteY1" fmla="*/ 0 h 606899"/>
              <a:gd name="connsiteX2" fmla="*/ 1771135 w 1771135"/>
              <a:gd name="connsiteY2" fmla="*/ 340585 h 606899"/>
              <a:gd name="connsiteX3" fmla="*/ 1040030 w 1771135"/>
              <a:gd name="connsiteY3" fmla="*/ 340585 h 606899"/>
              <a:gd name="connsiteX4" fmla="*/ 885567 w 1771135"/>
              <a:gd name="connsiteY4" fmla="*/ 606899 h 606899"/>
              <a:gd name="connsiteX5" fmla="*/ 731105 w 1771135"/>
              <a:gd name="connsiteY5" fmla="*/ 340585 h 606899"/>
              <a:gd name="connsiteX6" fmla="*/ 0 w 1771135"/>
              <a:gd name="connsiteY6" fmla="*/ 340585 h 606899"/>
              <a:gd name="connsiteX0" fmla="*/ 0 w 1771135"/>
              <a:gd name="connsiteY0" fmla="*/ 0 h 532758"/>
              <a:gd name="connsiteX1" fmla="*/ 1771135 w 1771135"/>
              <a:gd name="connsiteY1" fmla="*/ 0 h 532758"/>
              <a:gd name="connsiteX2" fmla="*/ 1771135 w 1771135"/>
              <a:gd name="connsiteY2" fmla="*/ 340585 h 532758"/>
              <a:gd name="connsiteX3" fmla="*/ 1040030 w 1771135"/>
              <a:gd name="connsiteY3" fmla="*/ 340585 h 532758"/>
              <a:gd name="connsiteX4" fmla="*/ 893805 w 1771135"/>
              <a:gd name="connsiteY4" fmla="*/ 532758 h 532758"/>
              <a:gd name="connsiteX5" fmla="*/ 731105 w 1771135"/>
              <a:gd name="connsiteY5" fmla="*/ 340585 h 532758"/>
              <a:gd name="connsiteX6" fmla="*/ 0 w 1771135"/>
              <a:gd name="connsiteY6" fmla="*/ 340585 h 532758"/>
              <a:gd name="connsiteX7" fmla="*/ 0 w 1771135"/>
              <a:gd name="connsiteY7" fmla="*/ 0 h 532758"/>
              <a:gd name="connsiteX0" fmla="*/ 0 w 1771135"/>
              <a:gd name="connsiteY0" fmla="*/ 0 h 466856"/>
              <a:gd name="connsiteX1" fmla="*/ 1771135 w 1771135"/>
              <a:gd name="connsiteY1" fmla="*/ 0 h 466856"/>
              <a:gd name="connsiteX2" fmla="*/ 1771135 w 1771135"/>
              <a:gd name="connsiteY2" fmla="*/ 340585 h 466856"/>
              <a:gd name="connsiteX3" fmla="*/ 1040030 w 1771135"/>
              <a:gd name="connsiteY3" fmla="*/ 340585 h 466856"/>
              <a:gd name="connsiteX4" fmla="*/ 893805 w 1771135"/>
              <a:gd name="connsiteY4" fmla="*/ 466856 h 466856"/>
              <a:gd name="connsiteX5" fmla="*/ 731105 w 1771135"/>
              <a:gd name="connsiteY5" fmla="*/ 340585 h 466856"/>
              <a:gd name="connsiteX6" fmla="*/ 0 w 1771135"/>
              <a:gd name="connsiteY6" fmla="*/ 340585 h 466856"/>
              <a:gd name="connsiteX7" fmla="*/ 0 w 1771135"/>
              <a:gd name="connsiteY7" fmla="*/ 0 h 46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1135" h="466856">
                <a:moveTo>
                  <a:pt x="0" y="0"/>
                </a:moveTo>
                <a:lnTo>
                  <a:pt x="1771135" y="0"/>
                </a:lnTo>
                <a:lnTo>
                  <a:pt x="1771135" y="340585"/>
                </a:lnTo>
                <a:lnTo>
                  <a:pt x="1040030" y="340585"/>
                </a:lnTo>
                <a:lnTo>
                  <a:pt x="893805" y="466856"/>
                </a:lnTo>
                <a:lnTo>
                  <a:pt x="731105" y="340585"/>
                </a:lnTo>
                <a:lnTo>
                  <a:pt x="0" y="340585"/>
                </a:lnTo>
                <a:lnTo>
                  <a:pt x="0" y="0"/>
                </a:lnTo>
                <a:close/>
              </a:path>
            </a:pathLst>
          </a:custGeom>
          <a:solidFill>
            <a:schemeClr val="accent3">
              <a:lumMod val="60000"/>
              <a:lumOff val="40000"/>
            </a:schemeClr>
          </a:solidFill>
          <a:ln>
            <a:noFill/>
          </a:ln>
          <a:effectLst>
            <a:outerShdw blurRad="38100" dist="381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2000" b="1" i="0" u="none" strike="noStrike" kern="1200" cap="none" spc="0" normalizeH="0" baseline="0" noProof="0" dirty="0">
                <a:ln>
                  <a:noFill/>
                </a:ln>
                <a:solidFill>
                  <a:prstClr val="black"/>
                </a:solidFill>
                <a:effectLst/>
                <a:uLnTx/>
                <a:uFillTx/>
                <a:latin typeface="Nizar Cocon Kurdish" panose="020A0503020102020204" pitchFamily="18" charset="-78"/>
                <a:ea typeface="+mn-ea"/>
                <a:cs typeface="Nizar Cocon Kurdish" panose="020A0503020102020204" pitchFamily="18" charset="-78"/>
              </a:rPr>
              <a:t>هضاب</a:t>
            </a:r>
            <a:endParaRPr kumimoji="0" lang="id-ID" sz="2000" b="1" i="0" u="none" strike="noStrike" kern="1200" cap="none" spc="0" normalizeH="0" baseline="0" noProof="0" dirty="0">
              <a:ln>
                <a:noFill/>
              </a:ln>
              <a:solidFill>
                <a:prstClr val="black"/>
              </a:solidFill>
              <a:effectLst/>
              <a:uLnTx/>
              <a:uFillTx/>
              <a:latin typeface="Nizar Cocon Kurdish" panose="020A0503020102020204" pitchFamily="18" charset="-78"/>
              <a:ea typeface="+mn-ea"/>
              <a:cs typeface="Nizar Cocon Kurdish" panose="020A0503020102020204" pitchFamily="18" charset="-78"/>
            </a:endParaRPr>
          </a:p>
        </p:txBody>
      </p:sp>
      <p:pic>
        <p:nvPicPr>
          <p:cNvPr id="369" name="Picture 368">
            <a:hlinkClick r:id="rId2" action="ppaction://hlinksldjump"/>
            <a:extLst>
              <a:ext uri="{FF2B5EF4-FFF2-40B4-BE49-F238E27FC236}">
                <a16:creationId xmlns:a16="http://schemas.microsoft.com/office/drawing/2014/main" id="{293A95C6-0156-4566-BB8D-7099CE1CB69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flipH="1">
            <a:off x="11112355" y="5754962"/>
            <a:ext cx="846795" cy="934361"/>
          </a:xfrm>
          <a:prstGeom prst="rect">
            <a:avLst/>
          </a:prstGeom>
        </p:spPr>
      </p:pic>
      <p:pic>
        <p:nvPicPr>
          <p:cNvPr id="370" name="Picture 369">
            <a:hlinkClick r:id="rId4" action="ppaction://hlinksldjump"/>
            <a:extLst>
              <a:ext uri="{FF2B5EF4-FFF2-40B4-BE49-F238E27FC236}">
                <a16:creationId xmlns:a16="http://schemas.microsoft.com/office/drawing/2014/main" id="{72107431-610B-4D92-8324-A8689C9504B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04051" y="5754962"/>
            <a:ext cx="846795" cy="934361"/>
          </a:xfrm>
          <a:prstGeom prst="rect">
            <a:avLst/>
          </a:prstGeom>
        </p:spPr>
      </p:pic>
    </p:spTree>
    <p:extLst>
      <p:ext uri="{BB962C8B-B14F-4D97-AF65-F5344CB8AC3E}">
        <p14:creationId xmlns:p14="http://schemas.microsoft.com/office/powerpoint/2010/main" val="199716190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65"/>
                                        </p:tgtEl>
                                        <p:attrNameLst>
                                          <p:attrName>style.visibility</p:attrName>
                                        </p:attrNameLst>
                                      </p:cBhvr>
                                      <p:to>
                                        <p:strVal val="visible"/>
                                      </p:to>
                                    </p:set>
                                    <p:animEffect transition="in" filter="fade">
                                      <p:cBhvr>
                                        <p:cTn id="13" dur="1000"/>
                                        <p:tgtEl>
                                          <p:spTgt spid="365"/>
                                        </p:tgtEl>
                                      </p:cBhvr>
                                    </p:animEffect>
                                    <p:anim calcmode="lin" valueType="num">
                                      <p:cBhvr>
                                        <p:cTn id="14" dur="1000" fill="hold"/>
                                        <p:tgtEl>
                                          <p:spTgt spid="365"/>
                                        </p:tgtEl>
                                        <p:attrNameLst>
                                          <p:attrName>ppt_x</p:attrName>
                                        </p:attrNameLst>
                                      </p:cBhvr>
                                      <p:tavLst>
                                        <p:tav tm="0">
                                          <p:val>
                                            <p:strVal val="#ppt_x"/>
                                          </p:val>
                                        </p:tav>
                                        <p:tav tm="100000">
                                          <p:val>
                                            <p:strVal val="#ppt_x"/>
                                          </p:val>
                                        </p:tav>
                                      </p:tavLst>
                                    </p:anim>
                                    <p:anim calcmode="lin" valueType="num">
                                      <p:cBhvr>
                                        <p:cTn id="15" dur="1000" fill="hold"/>
                                        <p:tgtEl>
                                          <p:spTgt spid="365"/>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64"/>
                                        </p:tgtEl>
                                        <p:attrNameLst>
                                          <p:attrName>style.visibility</p:attrName>
                                        </p:attrNameLst>
                                      </p:cBhvr>
                                      <p:to>
                                        <p:strVal val="visible"/>
                                      </p:to>
                                    </p:set>
                                    <p:animEffect transition="in" filter="fade">
                                      <p:cBhvr>
                                        <p:cTn id="18" dur="1000"/>
                                        <p:tgtEl>
                                          <p:spTgt spid="364"/>
                                        </p:tgtEl>
                                      </p:cBhvr>
                                    </p:animEffect>
                                    <p:anim calcmode="lin" valueType="num">
                                      <p:cBhvr>
                                        <p:cTn id="19" dur="1000" fill="hold"/>
                                        <p:tgtEl>
                                          <p:spTgt spid="364"/>
                                        </p:tgtEl>
                                        <p:attrNameLst>
                                          <p:attrName>ppt_x</p:attrName>
                                        </p:attrNameLst>
                                      </p:cBhvr>
                                      <p:tavLst>
                                        <p:tav tm="0">
                                          <p:val>
                                            <p:strVal val="#ppt_x"/>
                                          </p:val>
                                        </p:tav>
                                        <p:tav tm="100000">
                                          <p:val>
                                            <p:strVal val="#ppt_x"/>
                                          </p:val>
                                        </p:tav>
                                      </p:tavLst>
                                    </p:anim>
                                    <p:anim calcmode="lin" valueType="num">
                                      <p:cBhvr>
                                        <p:cTn id="20" dur="1000" fill="hold"/>
                                        <p:tgtEl>
                                          <p:spTgt spid="36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68"/>
                                        </p:tgtEl>
                                        <p:attrNameLst>
                                          <p:attrName>style.visibility</p:attrName>
                                        </p:attrNameLst>
                                      </p:cBhvr>
                                      <p:to>
                                        <p:strVal val="visible"/>
                                      </p:to>
                                    </p:set>
                                    <p:animEffect transition="in" filter="fade">
                                      <p:cBhvr>
                                        <p:cTn id="23" dur="1000"/>
                                        <p:tgtEl>
                                          <p:spTgt spid="368"/>
                                        </p:tgtEl>
                                      </p:cBhvr>
                                    </p:animEffect>
                                    <p:anim calcmode="lin" valueType="num">
                                      <p:cBhvr>
                                        <p:cTn id="24" dur="1000" fill="hold"/>
                                        <p:tgtEl>
                                          <p:spTgt spid="368"/>
                                        </p:tgtEl>
                                        <p:attrNameLst>
                                          <p:attrName>ppt_x</p:attrName>
                                        </p:attrNameLst>
                                      </p:cBhvr>
                                      <p:tavLst>
                                        <p:tav tm="0">
                                          <p:val>
                                            <p:strVal val="#ppt_x"/>
                                          </p:val>
                                        </p:tav>
                                        <p:tav tm="100000">
                                          <p:val>
                                            <p:strVal val="#ppt_x"/>
                                          </p:val>
                                        </p:tav>
                                      </p:tavLst>
                                    </p:anim>
                                    <p:anim calcmode="lin" valueType="num">
                                      <p:cBhvr>
                                        <p:cTn id="25" dur="1000" fill="hold"/>
                                        <p:tgtEl>
                                          <p:spTgt spid="368"/>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67"/>
                                        </p:tgtEl>
                                        <p:attrNameLst>
                                          <p:attrName>style.visibility</p:attrName>
                                        </p:attrNameLst>
                                      </p:cBhvr>
                                      <p:to>
                                        <p:strVal val="visible"/>
                                      </p:to>
                                    </p:set>
                                    <p:animEffect transition="in" filter="fade">
                                      <p:cBhvr>
                                        <p:cTn id="28" dur="1000"/>
                                        <p:tgtEl>
                                          <p:spTgt spid="367"/>
                                        </p:tgtEl>
                                      </p:cBhvr>
                                    </p:animEffect>
                                    <p:anim calcmode="lin" valueType="num">
                                      <p:cBhvr>
                                        <p:cTn id="29" dur="1000" fill="hold"/>
                                        <p:tgtEl>
                                          <p:spTgt spid="367"/>
                                        </p:tgtEl>
                                        <p:attrNameLst>
                                          <p:attrName>ppt_x</p:attrName>
                                        </p:attrNameLst>
                                      </p:cBhvr>
                                      <p:tavLst>
                                        <p:tav tm="0">
                                          <p:val>
                                            <p:strVal val="#ppt_x"/>
                                          </p:val>
                                        </p:tav>
                                        <p:tav tm="100000">
                                          <p:val>
                                            <p:strVal val="#ppt_x"/>
                                          </p:val>
                                        </p:tav>
                                      </p:tavLst>
                                    </p:anim>
                                    <p:anim calcmode="lin" valueType="num">
                                      <p:cBhvr>
                                        <p:cTn id="30" dur="1000" fill="hold"/>
                                        <p:tgtEl>
                                          <p:spTgt spid="367"/>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66"/>
                                        </p:tgtEl>
                                        <p:attrNameLst>
                                          <p:attrName>style.visibility</p:attrName>
                                        </p:attrNameLst>
                                      </p:cBhvr>
                                      <p:to>
                                        <p:strVal val="visible"/>
                                      </p:to>
                                    </p:set>
                                    <p:animEffect transition="in" filter="fade">
                                      <p:cBhvr>
                                        <p:cTn id="33" dur="1000"/>
                                        <p:tgtEl>
                                          <p:spTgt spid="366"/>
                                        </p:tgtEl>
                                      </p:cBhvr>
                                    </p:animEffect>
                                    <p:anim calcmode="lin" valueType="num">
                                      <p:cBhvr>
                                        <p:cTn id="34" dur="1000" fill="hold"/>
                                        <p:tgtEl>
                                          <p:spTgt spid="366"/>
                                        </p:tgtEl>
                                        <p:attrNameLst>
                                          <p:attrName>ppt_x</p:attrName>
                                        </p:attrNameLst>
                                      </p:cBhvr>
                                      <p:tavLst>
                                        <p:tav tm="0">
                                          <p:val>
                                            <p:strVal val="#ppt_x"/>
                                          </p:val>
                                        </p:tav>
                                        <p:tav tm="100000">
                                          <p:val>
                                            <p:strVal val="#ppt_x"/>
                                          </p:val>
                                        </p:tav>
                                      </p:tavLst>
                                    </p:anim>
                                    <p:anim calcmode="lin" valueType="num">
                                      <p:cBhvr>
                                        <p:cTn id="35" dur="1000" fill="hold"/>
                                        <p:tgtEl>
                                          <p:spTgt spid="36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P spid="13" grpId="0" animBg="1"/>
      <p:bldP spid="14" grpId="0"/>
      <p:bldP spid="364" grpId="0" animBg="1"/>
      <p:bldP spid="365" grpId="0" animBg="1"/>
      <p:bldP spid="366" grpId="0" animBg="1"/>
      <p:bldP spid="367" grpId="0" animBg="1"/>
      <p:bldP spid="36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5035" y="340051"/>
            <a:ext cx="2689478" cy="691779"/>
          </a:xfrm>
        </p:spPr>
        <p:txBody>
          <a:bodyPr>
            <a:normAutofit/>
          </a:bodyPr>
          <a:lstStyle/>
          <a:p>
            <a:r>
              <a:rPr lang="ar-EG" sz="2800" b="1" dirty="0">
                <a:latin typeface="Nizar Cocon Kurdish" panose="020A0503020102020204" pitchFamily="18" charset="-78"/>
                <a:cs typeface="Nizar Cocon Kurdish" panose="020A0503020102020204" pitchFamily="18" charset="-78"/>
              </a:rPr>
              <a:t>الدرس الاول </a:t>
            </a:r>
            <a:endParaRPr lang="en-US" sz="2800" b="1" dirty="0">
              <a:latin typeface="Nizar Cocon Kurdish" panose="020A0503020102020204" pitchFamily="18" charset="-78"/>
              <a:cs typeface="Nizar Cocon Kurdish" panose="020A0503020102020204" pitchFamily="18" charset="-78"/>
            </a:endParaRPr>
          </a:p>
        </p:txBody>
      </p:sp>
      <p:sp>
        <p:nvSpPr>
          <p:cNvPr id="4" name="Text Placeholder 3"/>
          <p:cNvSpPr>
            <a:spLocks noGrp="1"/>
          </p:cNvSpPr>
          <p:nvPr>
            <p:ph type="body" sz="quarter" idx="13"/>
          </p:nvPr>
        </p:nvSpPr>
        <p:spPr>
          <a:xfrm>
            <a:off x="2068213" y="741285"/>
            <a:ext cx="8605739" cy="763340"/>
          </a:xfrm>
        </p:spPr>
        <p:txBody>
          <a:bodyPr/>
          <a:lstStyle/>
          <a:p>
            <a:pPr rtl="1"/>
            <a:r>
              <a:rPr lang="ar-EG" sz="2800" b="1" dirty="0">
                <a:latin typeface="Nizar Cocon Kurdish" panose="020A0503020102020204" pitchFamily="18" charset="-78"/>
                <a:cs typeface="Nizar Cocon Kurdish" panose="020A0503020102020204" pitchFamily="18" charset="-78"/>
              </a:rPr>
              <a:t>وطننا العربي </a:t>
            </a:r>
            <a:endParaRPr lang="en-US" sz="2800" b="1" dirty="0">
              <a:latin typeface="Nizar Cocon Kurdish" panose="020A0503020102020204" pitchFamily="18" charset="-78"/>
              <a:cs typeface="Nizar Cocon Kurdish" panose="020A0503020102020204" pitchFamily="18" charset="-78"/>
            </a:endParaRPr>
          </a:p>
          <a:p>
            <a:r>
              <a:rPr lang="ar-EG" sz="2800" b="1" dirty="0">
                <a:latin typeface="Nizar Cocon Kurdish" panose="020A0503020102020204" pitchFamily="18" charset="-78"/>
                <a:cs typeface="Nizar Cocon Kurdish" panose="020A0503020102020204" pitchFamily="18" charset="-78"/>
              </a:rPr>
              <a:t>( الموقع والمساحة ) </a:t>
            </a:r>
            <a:endParaRPr lang="en-US" sz="2800" b="1" dirty="0">
              <a:latin typeface="Nizar Cocon Kurdish" panose="020A0503020102020204" pitchFamily="18" charset="-78"/>
              <a:cs typeface="Nizar Cocon Kurdish" panose="020A0503020102020204" pitchFamily="18" charset="-78"/>
            </a:endParaRPr>
          </a:p>
        </p:txBody>
      </p:sp>
      <p:grpSp>
        <p:nvGrpSpPr>
          <p:cNvPr id="5" name="Group 4"/>
          <p:cNvGrpSpPr/>
          <p:nvPr/>
        </p:nvGrpSpPr>
        <p:grpSpPr>
          <a:xfrm>
            <a:off x="1554436" y="2711710"/>
            <a:ext cx="4322912" cy="3303727"/>
            <a:chOff x="450851" y="1746250"/>
            <a:chExt cx="6075361" cy="3698876"/>
          </a:xfrm>
          <a:solidFill>
            <a:schemeClr val="bg2">
              <a:lumMod val="85000"/>
            </a:schemeClr>
          </a:solidFill>
        </p:grpSpPr>
        <p:sp>
          <p:nvSpPr>
            <p:cNvPr id="6" name="Freeform 5"/>
            <p:cNvSpPr>
              <a:spLocks/>
            </p:cNvSpPr>
            <p:nvPr/>
          </p:nvSpPr>
          <p:spPr bwMode="auto">
            <a:xfrm>
              <a:off x="5970588" y="2874963"/>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7" name="Freeform 6"/>
            <p:cNvSpPr>
              <a:spLocks/>
            </p:cNvSpPr>
            <p:nvPr/>
          </p:nvSpPr>
          <p:spPr bwMode="auto">
            <a:xfrm>
              <a:off x="6229350" y="2644775"/>
              <a:ext cx="7937" cy="12700"/>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8" name="Freeform 7"/>
            <p:cNvSpPr>
              <a:spLocks/>
            </p:cNvSpPr>
            <p:nvPr/>
          </p:nvSpPr>
          <p:spPr bwMode="auto">
            <a:xfrm>
              <a:off x="6230938" y="2660650"/>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 name="Freeform 8"/>
            <p:cNvSpPr>
              <a:spLocks/>
            </p:cNvSpPr>
            <p:nvPr/>
          </p:nvSpPr>
          <p:spPr bwMode="auto">
            <a:xfrm>
              <a:off x="6357938" y="2640013"/>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0" name="Freeform 9"/>
            <p:cNvSpPr>
              <a:spLocks/>
            </p:cNvSpPr>
            <p:nvPr/>
          </p:nvSpPr>
          <p:spPr bwMode="auto">
            <a:xfrm>
              <a:off x="6297613" y="2646363"/>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1" name="Freeform 10"/>
            <p:cNvSpPr>
              <a:spLocks/>
            </p:cNvSpPr>
            <p:nvPr/>
          </p:nvSpPr>
          <p:spPr bwMode="auto">
            <a:xfrm>
              <a:off x="6238875" y="2522538"/>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2" name="Freeform 11"/>
            <p:cNvSpPr>
              <a:spLocks/>
            </p:cNvSpPr>
            <p:nvPr/>
          </p:nvSpPr>
          <p:spPr bwMode="auto">
            <a:xfrm>
              <a:off x="5984875" y="2457450"/>
              <a:ext cx="393700" cy="211138"/>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3" name="Freeform 12"/>
            <p:cNvSpPr>
              <a:spLocks/>
            </p:cNvSpPr>
            <p:nvPr/>
          </p:nvSpPr>
          <p:spPr bwMode="auto">
            <a:xfrm>
              <a:off x="6169025" y="2601913"/>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13"/>
            <p:cNvSpPr>
              <a:spLocks/>
            </p:cNvSpPr>
            <p:nvPr/>
          </p:nvSpPr>
          <p:spPr bwMode="auto">
            <a:xfrm>
              <a:off x="5718175" y="3195638"/>
              <a:ext cx="23812" cy="28575"/>
            </a:xfrm>
            <a:custGeom>
              <a:avLst/>
              <a:gdLst>
                <a:gd name="T0" fmla="*/ 29 w 29"/>
                <a:gd name="T1" fmla="val 9720000"/>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val 9720000"/>
                <a:gd name="T16" fmla="*/ 0 w 29"/>
                <a:gd name="T17" fmla="val 9720000"/>
                <a:gd name="T18" fmla="*/ 9 w 29"/>
                <a:gd name="T19" fmla="*/ 0 h 34"/>
                <a:gd name="T20" fmla="*/ 29 w 29"/>
                <a:gd name="T21" fmla="val 97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5" name="Freeform 14"/>
            <p:cNvSpPr>
              <a:spLocks/>
            </p:cNvSpPr>
            <p:nvPr/>
          </p:nvSpPr>
          <p:spPr bwMode="auto">
            <a:xfrm>
              <a:off x="5030788" y="4737100"/>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6" name="Freeform 15"/>
            <p:cNvSpPr>
              <a:spLocks/>
            </p:cNvSpPr>
            <p:nvPr/>
          </p:nvSpPr>
          <p:spPr bwMode="auto">
            <a:xfrm>
              <a:off x="5048250" y="4716463"/>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7" name="Freeform 16"/>
            <p:cNvSpPr>
              <a:spLocks/>
            </p:cNvSpPr>
            <p:nvPr/>
          </p:nvSpPr>
          <p:spPr bwMode="auto">
            <a:xfrm>
              <a:off x="5480050" y="5102225"/>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8" name="Freeform 17"/>
            <p:cNvSpPr>
              <a:spLocks/>
            </p:cNvSpPr>
            <p:nvPr/>
          </p:nvSpPr>
          <p:spPr bwMode="auto">
            <a:xfrm>
              <a:off x="925513" y="1831975"/>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9" name="Freeform 18"/>
            <p:cNvSpPr>
              <a:spLocks/>
            </p:cNvSpPr>
            <p:nvPr/>
          </p:nvSpPr>
          <p:spPr bwMode="auto">
            <a:xfrm>
              <a:off x="917575" y="1827213"/>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0" name="Freeform 19"/>
            <p:cNvSpPr>
              <a:spLocks/>
            </p:cNvSpPr>
            <p:nvPr/>
          </p:nvSpPr>
          <p:spPr bwMode="auto">
            <a:xfrm>
              <a:off x="925513" y="1824038"/>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1" name="Freeform 20"/>
            <p:cNvSpPr>
              <a:spLocks/>
            </p:cNvSpPr>
            <p:nvPr/>
          </p:nvSpPr>
          <p:spPr bwMode="auto">
            <a:xfrm>
              <a:off x="876300" y="1803400"/>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2" name="Freeform 21"/>
            <p:cNvSpPr>
              <a:spLocks/>
            </p:cNvSpPr>
            <p:nvPr/>
          </p:nvSpPr>
          <p:spPr bwMode="auto">
            <a:xfrm>
              <a:off x="890588" y="1801813"/>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3" name="Freeform 22"/>
            <p:cNvSpPr>
              <a:spLocks/>
            </p:cNvSpPr>
            <p:nvPr/>
          </p:nvSpPr>
          <p:spPr bwMode="auto">
            <a:xfrm>
              <a:off x="898525" y="1762125"/>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4" name="Freeform 23"/>
            <p:cNvSpPr>
              <a:spLocks/>
            </p:cNvSpPr>
            <p:nvPr/>
          </p:nvSpPr>
          <p:spPr bwMode="auto">
            <a:xfrm>
              <a:off x="706438" y="1768475"/>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solidFill>
              <a:schemeClr val="accent4"/>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5" name="Freeform 24"/>
            <p:cNvSpPr>
              <a:spLocks/>
            </p:cNvSpPr>
            <p:nvPr/>
          </p:nvSpPr>
          <p:spPr bwMode="auto">
            <a:xfrm>
              <a:off x="582613" y="3379788"/>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6" name="Freeform 25"/>
            <p:cNvSpPr>
              <a:spLocks/>
            </p:cNvSpPr>
            <p:nvPr/>
          </p:nvSpPr>
          <p:spPr bwMode="auto">
            <a:xfrm>
              <a:off x="522288" y="2132013"/>
              <a:ext cx="928687"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7" name="Freeform 26"/>
            <p:cNvSpPr>
              <a:spLocks/>
            </p:cNvSpPr>
            <p:nvPr/>
          </p:nvSpPr>
          <p:spPr bwMode="auto">
            <a:xfrm>
              <a:off x="1301750" y="1887538"/>
              <a:ext cx="681037" cy="1106488"/>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8" name="Freeform 27"/>
            <p:cNvSpPr>
              <a:spLocks/>
            </p:cNvSpPr>
            <p:nvPr/>
          </p:nvSpPr>
          <p:spPr bwMode="auto">
            <a:xfrm>
              <a:off x="450851" y="2735263"/>
              <a:ext cx="989012" cy="1565275"/>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9" name="Freeform 28"/>
            <p:cNvSpPr>
              <a:spLocks/>
            </p:cNvSpPr>
            <p:nvPr/>
          </p:nvSpPr>
          <p:spPr bwMode="auto">
            <a:xfrm>
              <a:off x="1793875" y="2619375"/>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0" name="Freeform 29"/>
            <p:cNvSpPr>
              <a:spLocks/>
            </p:cNvSpPr>
            <p:nvPr/>
          </p:nvSpPr>
          <p:spPr bwMode="auto">
            <a:xfrm>
              <a:off x="1554163" y="1903413"/>
              <a:ext cx="1190625" cy="723900"/>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1" name="Freeform 30"/>
            <p:cNvSpPr>
              <a:spLocks/>
            </p:cNvSpPr>
            <p:nvPr/>
          </p:nvSpPr>
          <p:spPr bwMode="auto">
            <a:xfrm>
              <a:off x="1512888" y="2957513"/>
              <a:ext cx="631825" cy="800100"/>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2" name="Freeform 31"/>
            <p:cNvSpPr>
              <a:spLocks/>
            </p:cNvSpPr>
            <p:nvPr/>
          </p:nvSpPr>
          <p:spPr bwMode="auto">
            <a:xfrm>
              <a:off x="892175" y="2843213"/>
              <a:ext cx="725487"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3" name="Freeform 32"/>
            <p:cNvSpPr>
              <a:spLocks/>
            </p:cNvSpPr>
            <p:nvPr/>
          </p:nvSpPr>
          <p:spPr bwMode="auto">
            <a:xfrm>
              <a:off x="2730500" y="2027238"/>
              <a:ext cx="765175"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4" name="Freeform 33"/>
            <p:cNvSpPr>
              <a:spLocks/>
            </p:cNvSpPr>
            <p:nvPr/>
          </p:nvSpPr>
          <p:spPr bwMode="auto">
            <a:xfrm>
              <a:off x="1317625" y="3690938"/>
              <a:ext cx="769937" cy="898525"/>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5" name="Freeform 34"/>
            <p:cNvSpPr>
              <a:spLocks/>
            </p:cNvSpPr>
            <p:nvPr/>
          </p:nvSpPr>
          <p:spPr bwMode="auto">
            <a:xfrm>
              <a:off x="2011363" y="3757613"/>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6" name="Freeform 35"/>
            <p:cNvSpPr>
              <a:spLocks/>
            </p:cNvSpPr>
            <p:nvPr/>
          </p:nvSpPr>
          <p:spPr bwMode="auto">
            <a:xfrm>
              <a:off x="2093913" y="3165475"/>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7" name="Freeform 36"/>
            <p:cNvSpPr>
              <a:spLocks/>
            </p:cNvSpPr>
            <p:nvPr/>
          </p:nvSpPr>
          <p:spPr bwMode="auto">
            <a:xfrm>
              <a:off x="1928813" y="2559050"/>
              <a:ext cx="788987" cy="638175"/>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8" name="Freeform 37"/>
            <p:cNvSpPr>
              <a:spLocks/>
            </p:cNvSpPr>
            <p:nvPr/>
          </p:nvSpPr>
          <p:spPr bwMode="auto">
            <a:xfrm>
              <a:off x="2711450" y="2478088"/>
              <a:ext cx="812800"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9" name="Freeform 38"/>
            <p:cNvSpPr>
              <a:spLocks/>
            </p:cNvSpPr>
            <p:nvPr/>
          </p:nvSpPr>
          <p:spPr bwMode="auto">
            <a:xfrm>
              <a:off x="2698750" y="2911475"/>
              <a:ext cx="968375" cy="449263"/>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0" name="Freeform 39"/>
            <p:cNvSpPr>
              <a:spLocks/>
            </p:cNvSpPr>
            <p:nvPr/>
          </p:nvSpPr>
          <p:spPr bwMode="auto">
            <a:xfrm>
              <a:off x="2906713" y="3352800"/>
              <a:ext cx="863600"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1" name="Freeform 40"/>
            <p:cNvSpPr>
              <a:spLocks/>
            </p:cNvSpPr>
            <p:nvPr/>
          </p:nvSpPr>
          <p:spPr bwMode="auto">
            <a:xfrm>
              <a:off x="3616325" y="3263900"/>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2" name="Freeform 41"/>
            <p:cNvSpPr>
              <a:spLocks/>
            </p:cNvSpPr>
            <p:nvPr/>
          </p:nvSpPr>
          <p:spPr bwMode="auto">
            <a:xfrm>
              <a:off x="2794000" y="3792538"/>
              <a:ext cx="1019175"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3" name="Freeform 42"/>
            <p:cNvSpPr>
              <a:spLocks/>
            </p:cNvSpPr>
            <p:nvPr/>
          </p:nvSpPr>
          <p:spPr bwMode="auto">
            <a:xfrm>
              <a:off x="3817938" y="4283075"/>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4" name="Freeform 43"/>
            <p:cNvSpPr>
              <a:spLocks/>
            </p:cNvSpPr>
            <p:nvPr/>
          </p:nvSpPr>
          <p:spPr bwMode="auto">
            <a:xfrm>
              <a:off x="2319338" y="3878263"/>
              <a:ext cx="1639887" cy="1566863"/>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2"/>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5" name="Freeform 44"/>
            <p:cNvSpPr>
              <a:spLocks/>
            </p:cNvSpPr>
            <p:nvPr/>
          </p:nvSpPr>
          <p:spPr bwMode="auto">
            <a:xfrm>
              <a:off x="3878263" y="4346575"/>
              <a:ext cx="679450"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6" name="Freeform 45"/>
            <p:cNvSpPr>
              <a:spLocks/>
            </p:cNvSpPr>
            <p:nvPr/>
          </p:nvSpPr>
          <p:spPr bwMode="auto">
            <a:xfrm>
              <a:off x="4237038" y="4397375"/>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7" name="Freeform 46"/>
            <p:cNvSpPr>
              <a:spLocks/>
            </p:cNvSpPr>
            <p:nvPr/>
          </p:nvSpPr>
          <p:spPr bwMode="auto">
            <a:xfrm>
              <a:off x="4225925" y="4356100"/>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8" name="Freeform 47"/>
            <p:cNvSpPr>
              <a:spLocks/>
            </p:cNvSpPr>
            <p:nvPr/>
          </p:nvSpPr>
          <p:spPr bwMode="auto">
            <a:xfrm>
              <a:off x="3625850" y="3228975"/>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9" name="Freeform 48"/>
            <p:cNvSpPr>
              <a:spLocks/>
            </p:cNvSpPr>
            <p:nvPr/>
          </p:nvSpPr>
          <p:spPr bwMode="auto">
            <a:xfrm>
              <a:off x="3778250" y="3819525"/>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0" name="Freeform 49"/>
            <p:cNvSpPr>
              <a:spLocks/>
            </p:cNvSpPr>
            <p:nvPr/>
          </p:nvSpPr>
          <p:spPr bwMode="auto">
            <a:xfrm>
              <a:off x="4240213" y="4178300"/>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1" name="Freeform 50"/>
            <p:cNvSpPr>
              <a:spLocks/>
            </p:cNvSpPr>
            <p:nvPr/>
          </p:nvSpPr>
          <p:spPr bwMode="auto">
            <a:xfrm>
              <a:off x="4198938" y="4014788"/>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2" name="Freeform 51"/>
            <p:cNvSpPr>
              <a:spLocks/>
            </p:cNvSpPr>
            <p:nvPr/>
          </p:nvSpPr>
          <p:spPr bwMode="auto">
            <a:xfrm>
              <a:off x="4221163" y="4237038"/>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3" name="Freeform 52"/>
            <p:cNvSpPr>
              <a:spLocks/>
            </p:cNvSpPr>
            <p:nvPr/>
          </p:nvSpPr>
          <p:spPr bwMode="auto">
            <a:xfrm>
              <a:off x="4557713" y="3973513"/>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4" name="Freeform 53"/>
            <p:cNvSpPr>
              <a:spLocks/>
            </p:cNvSpPr>
            <p:nvPr/>
          </p:nvSpPr>
          <p:spPr bwMode="auto">
            <a:xfrm>
              <a:off x="3508375" y="2798763"/>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5" name="Freeform 54"/>
            <p:cNvSpPr>
              <a:spLocks/>
            </p:cNvSpPr>
            <p:nvPr/>
          </p:nvSpPr>
          <p:spPr bwMode="auto">
            <a:xfrm>
              <a:off x="3416300" y="1968500"/>
              <a:ext cx="765175" cy="862013"/>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6" name="Freeform 55"/>
            <p:cNvSpPr>
              <a:spLocks/>
            </p:cNvSpPr>
            <p:nvPr/>
          </p:nvSpPr>
          <p:spPr bwMode="auto">
            <a:xfrm>
              <a:off x="3879850" y="2287588"/>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7" name="Freeform 56"/>
            <p:cNvSpPr>
              <a:spLocks/>
            </p:cNvSpPr>
            <p:nvPr/>
          </p:nvSpPr>
          <p:spPr bwMode="auto">
            <a:xfrm>
              <a:off x="4092575" y="2911475"/>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8" name="Freeform 57"/>
            <p:cNvSpPr>
              <a:spLocks/>
            </p:cNvSpPr>
            <p:nvPr/>
          </p:nvSpPr>
          <p:spPr bwMode="auto">
            <a:xfrm>
              <a:off x="4506913" y="2967038"/>
              <a:ext cx="360362"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9" name="Freeform 58"/>
            <p:cNvSpPr>
              <a:spLocks/>
            </p:cNvSpPr>
            <p:nvPr/>
          </p:nvSpPr>
          <p:spPr bwMode="auto">
            <a:xfrm>
              <a:off x="4800600" y="2851150"/>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60" name="Freeform 59"/>
            <p:cNvSpPr>
              <a:spLocks/>
            </p:cNvSpPr>
            <p:nvPr/>
          </p:nvSpPr>
          <p:spPr bwMode="auto">
            <a:xfrm>
              <a:off x="4119563" y="2179638"/>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61" name="Freeform 60"/>
            <p:cNvSpPr>
              <a:spLocks/>
            </p:cNvSpPr>
            <p:nvPr/>
          </p:nvSpPr>
          <p:spPr bwMode="auto">
            <a:xfrm>
              <a:off x="4560888" y="2378075"/>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62" name="Freeform 61"/>
            <p:cNvSpPr>
              <a:spLocks/>
            </p:cNvSpPr>
            <p:nvPr/>
          </p:nvSpPr>
          <p:spPr bwMode="auto">
            <a:xfrm>
              <a:off x="4864100" y="3922713"/>
              <a:ext cx="646112"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63" name="Freeform 62"/>
            <p:cNvSpPr>
              <a:spLocks/>
            </p:cNvSpPr>
            <p:nvPr/>
          </p:nvSpPr>
          <p:spPr bwMode="auto">
            <a:xfrm>
              <a:off x="4703763" y="4508500"/>
              <a:ext cx="1084262"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64" name="Freeform 63"/>
            <p:cNvSpPr>
              <a:spLocks/>
            </p:cNvSpPr>
            <p:nvPr/>
          </p:nvSpPr>
          <p:spPr bwMode="auto">
            <a:xfrm>
              <a:off x="5138738" y="3854450"/>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65" name="Freeform 64"/>
            <p:cNvSpPr>
              <a:spLocks/>
            </p:cNvSpPr>
            <p:nvPr/>
          </p:nvSpPr>
          <p:spPr bwMode="auto">
            <a:xfrm>
              <a:off x="4319588" y="3656013"/>
              <a:ext cx="960437"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66" name="Freeform 65"/>
            <p:cNvSpPr>
              <a:spLocks/>
            </p:cNvSpPr>
            <p:nvPr/>
          </p:nvSpPr>
          <p:spPr bwMode="auto">
            <a:xfrm>
              <a:off x="4403725" y="3352800"/>
              <a:ext cx="812800"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67" name="Freeform 66"/>
            <p:cNvSpPr>
              <a:spLocks/>
            </p:cNvSpPr>
            <p:nvPr/>
          </p:nvSpPr>
          <p:spPr bwMode="auto">
            <a:xfrm>
              <a:off x="4387850" y="3794125"/>
              <a:ext cx="12700" cy="12700"/>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68" name="Freeform 67"/>
            <p:cNvSpPr>
              <a:spLocks/>
            </p:cNvSpPr>
            <p:nvPr/>
          </p:nvSpPr>
          <p:spPr bwMode="auto">
            <a:xfrm>
              <a:off x="5014913" y="3514725"/>
              <a:ext cx="1020762" cy="460375"/>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69" name="Freeform 68"/>
            <p:cNvSpPr>
              <a:spLocks/>
            </p:cNvSpPr>
            <p:nvPr/>
          </p:nvSpPr>
          <p:spPr bwMode="auto">
            <a:xfrm>
              <a:off x="5897563" y="3284538"/>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70" name="Freeform 69"/>
            <p:cNvSpPr>
              <a:spLocks/>
            </p:cNvSpPr>
            <p:nvPr/>
          </p:nvSpPr>
          <p:spPr bwMode="auto">
            <a:xfrm>
              <a:off x="5064125" y="3163888"/>
              <a:ext cx="881062"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71" name="Freeform 70"/>
            <p:cNvSpPr>
              <a:spLocks/>
            </p:cNvSpPr>
            <p:nvPr/>
          </p:nvSpPr>
          <p:spPr bwMode="auto">
            <a:xfrm>
              <a:off x="5432425" y="3057525"/>
              <a:ext cx="534987" cy="261938"/>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72" name="Freeform 71"/>
            <p:cNvSpPr>
              <a:spLocks/>
            </p:cNvSpPr>
            <p:nvPr/>
          </p:nvSpPr>
          <p:spPr bwMode="auto">
            <a:xfrm>
              <a:off x="5837238" y="3032125"/>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73" name="Freeform 72"/>
            <p:cNvSpPr>
              <a:spLocks/>
            </p:cNvSpPr>
            <p:nvPr/>
          </p:nvSpPr>
          <p:spPr bwMode="auto">
            <a:xfrm>
              <a:off x="5253038" y="2719388"/>
              <a:ext cx="682625"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74" name="Freeform 73"/>
            <p:cNvSpPr>
              <a:spLocks/>
            </p:cNvSpPr>
            <p:nvPr/>
          </p:nvSpPr>
          <p:spPr bwMode="auto">
            <a:xfrm>
              <a:off x="5280025" y="3052763"/>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75" name="Freeform 74"/>
            <p:cNvSpPr>
              <a:spLocks/>
            </p:cNvSpPr>
            <p:nvPr/>
          </p:nvSpPr>
          <p:spPr bwMode="auto">
            <a:xfrm>
              <a:off x="5127625" y="3071813"/>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76" name="Freeform 75"/>
            <p:cNvSpPr>
              <a:spLocks/>
            </p:cNvSpPr>
            <p:nvPr/>
          </p:nvSpPr>
          <p:spPr bwMode="auto">
            <a:xfrm>
              <a:off x="5864225" y="2792413"/>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77" name="Freeform 76"/>
            <p:cNvSpPr>
              <a:spLocks/>
            </p:cNvSpPr>
            <p:nvPr/>
          </p:nvSpPr>
          <p:spPr bwMode="auto">
            <a:xfrm>
              <a:off x="5326063" y="2233613"/>
              <a:ext cx="876300" cy="652463"/>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chemeClr val="accent3"/>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78" name="Freeform 77"/>
            <p:cNvSpPr>
              <a:spLocks/>
            </p:cNvSpPr>
            <p:nvPr/>
          </p:nvSpPr>
          <p:spPr bwMode="auto">
            <a:xfrm>
              <a:off x="5995988" y="2614613"/>
              <a:ext cx="193675"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79" name="Freeform 78"/>
            <p:cNvSpPr>
              <a:spLocks/>
            </p:cNvSpPr>
            <p:nvPr/>
          </p:nvSpPr>
          <p:spPr bwMode="auto">
            <a:xfrm>
              <a:off x="5888038"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80" name="Freeform 79"/>
            <p:cNvSpPr>
              <a:spLocks/>
            </p:cNvSpPr>
            <p:nvPr/>
          </p:nvSpPr>
          <p:spPr bwMode="auto">
            <a:xfrm>
              <a:off x="6045200"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81" name="Freeform 80"/>
            <p:cNvSpPr>
              <a:spLocks/>
            </p:cNvSpPr>
            <p:nvPr/>
          </p:nvSpPr>
          <p:spPr bwMode="auto">
            <a:xfrm>
              <a:off x="6392863"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82" name="Freeform 81"/>
            <p:cNvSpPr>
              <a:spLocks/>
            </p:cNvSpPr>
            <p:nvPr/>
          </p:nvSpPr>
          <p:spPr bwMode="auto">
            <a:xfrm>
              <a:off x="6403975"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83" name="Freeform 82"/>
            <p:cNvSpPr>
              <a:spLocks/>
            </p:cNvSpPr>
            <p:nvPr/>
          </p:nvSpPr>
          <p:spPr bwMode="auto">
            <a:xfrm>
              <a:off x="6424613"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84" name="Freeform 83"/>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grpSp>
      <p:sp>
        <p:nvSpPr>
          <p:cNvPr id="93" name="Freeform 92"/>
          <p:cNvSpPr>
            <a:spLocks/>
          </p:cNvSpPr>
          <p:nvPr/>
        </p:nvSpPr>
        <p:spPr bwMode="auto">
          <a:xfrm flipH="1">
            <a:off x="9785158" y="2449154"/>
            <a:ext cx="419981" cy="409332"/>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4" name="Freeform 93"/>
          <p:cNvSpPr>
            <a:spLocks/>
          </p:cNvSpPr>
          <p:nvPr/>
        </p:nvSpPr>
        <p:spPr bwMode="auto">
          <a:xfrm flipH="1">
            <a:off x="9920489" y="3461485"/>
            <a:ext cx="468813" cy="442739"/>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6" name="Freeform 95"/>
          <p:cNvSpPr>
            <a:spLocks/>
          </p:cNvSpPr>
          <p:nvPr/>
        </p:nvSpPr>
        <p:spPr bwMode="auto">
          <a:xfrm flipH="1">
            <a:off x="9984485" y="5478282"/>
            <a:ext cx="441307" cy="322206"/>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10" name="Freeform 109"/>
          <p:cNvSpPr>
            <a:spLocks/>
          </p:cNvSpPr>
          <p:nvPr/>
        </p:nvSpPr>
        <p:spPr bwMode="auto">
          <a:xfrm flipH="1">
            <a:off x="9945380" y="4469968"/>
            <a:ext cx="419029" cy="362566"/>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00" name="Rectangle 99"/>
          <p:cNvSpPr/>
          <p:nvPr/>
        </p:nvSpPr>
        <p:spPr>
          <a:xfrm>
            <a:off x="7694513" y="1816769"/>
            <a:ext cx="2199641"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prstClr val="black"/>
                </a:solidFill>
                <a:effectLst/>
                <a:uLnTx/>
                <a:uFillTx/>
                <a:latin typeface="Nizar Cocon Kurdish" panose="020A0503020102020204" pitchFamily="18" charset="-78"/>
                <a:ea typeface="Calibri" panose="020F0502020204030204" pitchFamily="34" charset="0"/>
                <a:cs typeface="Nizar Cocon Kurdish" panose="020A0503020102020204" pitchFamily="18" charset="-78"/>
              </a:rPr>
              <a:t>اهداف الدرس :</a:t>
            </a:r>
            <a:endParaRPr kumimoji="0" lang="ar-EG" sz="2800" b="0" i="0" u="none" strike="noStrike" kern="1200" cap="none" spc="0" normalizeH="0" baseline="0" noProof="0" dirty="0">
              <a:ln>
                <a:noFill/>
              </a:ln>
              <a:solidFill>
                <a:prstClr val="black"/>
              </a:solidFill>
              <a:effectLst/>
              <a:uLnTx/>
              <a:uFillTx/>
              <a:latin typeface="Nizar Cocon Kurdish" panose="020A0503020102020204" pitchFamily="18" charset="-78"/>
              <a:ea typeface="+mn-ea"/>
              <a:cs typeface="Nizar Cocon Kurdish" panose="020A0503020102020204" pitchFamily="18" charset="-78"/>
            </a:endParaRPr>
          </a:p>
        </p:txBody>
      </p:sp>
      <p:sp>
        <p:nvSpPr>
          <p:cNvPr id="101" name="Rectangle 100"/>
          <p:cNvSpPr/>
          <p:nvPr/>
        </p:nvSpPr>
        <p:spPr>
          <a:xfrm>
            <a:off x="5877348" y="2488339"/>
            <a:ext cx="3907810" cy="338554"/>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600" b="1"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rPr>
              <a:t>ان يذكر التلميذ موقع الوطن العربي الجغرافي .</a:t>
            </a:r>
          </a:p>
        </p:txBody>
      </p:sp>
      <p:sp>
        <p:nvSpPr>
          <p:cNvPr id="102" name="Rectangle 101"/>
          <p:cNvSpPr/>
          <p:nvPr/>
        </p:nvSpPr>
        <p:spPr>
          <a:xfrm>
            <a:off x="5963198" y="3448651"/>
            <a:ext cx="3957292" cy="58477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600" b="1"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rPr>
              <a:t>ان يوضح التلميذ اهمية موقع الوطن العربي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600" b="1"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rPr>
              <a:t>الاستراتيجية </a:t>
            </a:r>
            <a:r>
              <a:rPr kumimoji="0" lang="ar-EG" sz="1600" b="0"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rPr>
              <a:t>.</a:t>
            </a:r>
          </a:p>
        </p:txBody>
      </p:sp>
      <p:sp>
        <p:nvSpPr>
          <p:cNvPr id="103" name="Rectangle 102"/>
          <p:cNvSpPr/>
          <p:nvPr/>
        </p:nvSpPr>
        <p:spPr>
          <a:xfrm>
            <a:off x="5919145" y="4496924"/>
            <a:ext cx="3900491" cy="707886"/>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600" b="1"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rPr>
              <a:t>ان يرسم التلميذ خريطة سياسية للوطن العربي .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2400" b="0"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endParaRPr>
          </a:p>
        </p:txBody>
      </p:sp>
      <p:sp>
        <p:nvSpPr>
          <p:cNvPr id="104" name="Rectangle 103"/>
          <p:cNvSpPr/>
          <p:nvPr/>
        </p:nvSpPr>
        <p:spPr>
          <a:xfrm>
            <a:off x="5963198" y="5462678"/>
            <a:ext cx="3864086" cy="92333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800" b="1"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rPr>
              <a:t>ان يقدر التلميذ ما وهبه الله للوطن العربي من نعم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800" b="1"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rPr>
              <a:t> </a:t>
            </a:r>
            <a:endParaRPr kumimoji="0" lang="ar-EG" sz="3200" b="0"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endParaRPr>
          </a:p>
        </p:txBody>
      </p:sp>
      <p:pic>
        <p:nvPicPr>
          <p:cNvPr id="95" name="Picture 94">
            <a:hlinkClick r:id="rId2" action="ppaction://hlinksldjump"/>
            <a:extLst>
              <a:ext uri="{FF2B5EF4-FFF2-40B4-BE49-F238E27FC236}">
                <a16:creationId xmlns:a16="http://schemas.microsoft.com/office/drawing/2014/main" id="{5999E30A-19FC-442B-A5C2-54B34249E93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04051" y="5754962"/>
            <a:ext cx="846795" cy="934361"/>
          </a:xfrm>
          <a:prstGeom prst="rect">
            <a:avLst/>
          </a:prstGeom>
        </p:spPr>
      </p:pic>
      <p:pic>
        <p:nvPicPr>
          <p:cNvPr id="97" name="Picture 96">
            <a:hlinkClick r:id="rId4" action="ppaction://hlinksldjump"/>
            <a:extLst>
              <a:ext uri="{FF2B5EF4-FFF2-40B4-BE49-F238E27FC236}">
                <a16:creationId xmlns:a16="http://schemas.microsoft.com/office/drawing/2014/main" id="{F1C4595F-A78B-4853-B94B-4C7460C9C51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flipH="1">
            <a:off x="11112355" y="5754962"/>
            <a:ext cx="846795" cy="934361"/>
          </a:xfrm>
          <a:prstGeom prst="rect">
            <a:avLst/>
          </a:prstGeom>
        </p:spPr>
      </p:pic>
    </p:spTree>
    <p:extLst>
      <p:ext uri="{BB962C8B-B14F-4D97-AF65-F5344CB8AC3E}">
        <p14:creationId xmlns:p14="http://schemas.microsoft.com/office/powerpoint/2010/main" val="354528353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p:cTn id="11" dur="500" fill="hold"/>
                                        <p:tgtEl>
                                          <p:spTgt spid="93"/>
                                        </p:tgtEl>
                                        <p:attrNameLst>
                                          <p:attrName>ppt_w</p:attrName>
                                        </p:attrNameLst>
                                      </p:cBhvr>
                                      <p:tavLst>
                                        <p:tav tm="0">
                                          <p:val>
                                            <p:fltVal val="0"/>
                                          </p:val>
                                        </p:tav>
                                        <p:tav tm="100000">
                                          <p:val>
                                            <p:strVal val="#ppt_w"/>
                                          </p:val>
                                        </p:tav>
                                      </p:tavLst>
                                    </p:anim>
                                    <p:anim calcmode="lin" valueType="num">
                                      <p:cBhvr>
                                        <p:cTn id="12" dur="500" fill="hold"/>
                                        <p:tgtEl>
                                          <p:spTgt spid="93"/>
                                        </p:tgtEl>
                                        <p:attrNameLst>
                                          <p:attrName>ppt_h</p:attrName>
                                        </p:attrNameLst>
                                      </p:cBhvr>
                                      <p:tavLst>
                                        <p:tav tm="0">
                                          <p:val>
                                            <p:fltVal val="0"/>
                                          </p:val>
                                        </p:tav>
                                        <p:tav tm="100000">
                                          <p:val>
                                            <p:strVal val="#ppt_h"/>
                                          </p:val>
                                        </p:tav>
                                      </p:tavLst>
                                    </p:anim>
                                    <p:animEffect transition="in" filter="fade">
                                      <p:cBhvr>
                                        <p:cTn id="13" dur="500"/>
                                        <p:tgtEl>
                                          <p:spTgt spid="9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anim calcmode="lin" valueType="num">
                                      <p:cBhvr>
                                        <p:cTn id="21" dur="500" fill="hold"/>
                                        <p:tgtEl>
                                          <p:spTgt spid="96"/>
                                        </p:tgtEl>
                                        <p:attrNameLst>
                                          <p:attrName>ppt_w</p:attrName>
                                        </p:attrNameLst>
                                      </p:cBhvr>
                                      <p:tavLst>
                                        <p:tav tm="0">
                                          <p:val>
                                            <p:fltVal val="0"/>
                                          </p:val>
                                        </p:tav>
                                        <p:tav tm="100000">
                                          <p:val>
                                            <p:strVal val="#ppt_w"/>
                                          </p:val>
                                        </p:tav>
                                      </p:tavLst>
                                    </p:anim>
                                    <p:anim calcmode="lin" valueType="num">
                                      <p:cBhvr>
                                        <p:cTn id="22" dur="500" fill="hold"/>
                                        <p:tgtEl>
                                          <p:spTgt spid="96"/>
                                        </p:tgtEl>
                                        <p:attrNameLst>
                                          <p:attrName>ppt_h</p:attrName>
                                        </p:attrNameLst>
                                      </p:cBhvr>
                                      <p:tavLst>
                                        <p:tav tm="0">
                                          <p:val>
                                            <p:fltVal val="0"/>
                                          </p:val>
                                        </p:tav>
                                        <p:tav tm="100000">
                                          <p:val>
                                            <p:strVal val="#ppt_h"/>
                                          </p:val>
                                        </p:tav>
                                      </p:tavLst>
                                    </p:anim>
                                    <p:animEffect transition="in" filter="fade">
                                      <p:cBhvr>
                                        <p:cTn id="23" dur="500"/>
                                        <p:tgtEl>
                                          <p:spTgt spid="9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0"/>
                                        </p:tgtEl>
                                        <p:attrNameLst>
                                          <p:attrName>style.visibility</p:attrName>
                                        </p:attrNameLst>
                                      </p:cBhvr>
                                      <p:to>
                                        <p:strVal val="visible"/>
                                      </p:to>
                                    </p:set>
                                    <p:anim calcmode="lin" valueType="num">
                                      <p:cBhvr>
                                        <p:cTn id="26" dur="500" fill="hold"/>
                                        <p:tgtEl>
                                          <p:spTgt spid="110"/>
                                        </p:tgtEl>
                                        <p:attrNameLst>
                                          <p:attrName>ppt_w</p:attrName>
                                        </p:attrNameLst>
                                      </p:cBhvr>
                                      <p:tavLst>
                                        <p:tav tm="0">
                                          <p:val>
                                            <p:fltVal val="0"/>
                                          </p:val>
                                        </p:tav>
                                        <p:tav tm="100000">
                                          <p:val>
                                            <p:strVal val="#ppt_w"/>
                                          </p:val>
                                        </p:tav>
                                      </p:tavLst>
                                    </p:anim>
                                    <p:anim calcmode="lin" valueType="num">
                                      <p:cBhvr>
                                        <p:cTn id="27" dur="500" fill="hold"/>
                                        <p:tgtEl>
                                          <p:spTgt spid="110"/>
                                        </p:tgtEl>
                                        <p:attrNameLst>
                                          <p:attrName>ppt_h</p:attrName>
                                        </p:attrNameLst>
                                      </p:cBhvr>
                                      <p:tavLst>
                                        <p:tav tm="0">
                                          <p:val>
                                            <p:fltVal val="0"/>
                                          </p:val>
                                        </p:tav>
                                        <p:tav tm="100000">
                                          <p:val>
                                            <p:strVal val="#ppt_h"/>
                                          </p:val>
                                        </p:tav>
                                      </p:tavLst>
                                    </p:anim>
                                    <p:animEffect transition="in" filter="fade">
                                      <p:cBhvr>
                                        <p:cTn id="28"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6" grpId="0" animBg="1"/>
      <p:bldP spid="1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1" name="AutoShape 1"/>
          <p:cNvSpPr>
            <a:spLocks/>
          </p:cNvSpPr>
          <p:nvPr/>
        </p:nvSpPr>
        <p:spPr bwMode="auto">
          <a:xfrm>
            <a:off x="1993673" y="1054776"/>
            <a:ext cx="9055327" cy="4921726"/>
          </a:xfrm>
          <a:custGeom>
            <a:avLst/>
            <a:gdLst/>
            <a:ahLst/>
            <a:cxnLst/>
            <a:rect l="0" t="0" r="r" b="b"/>
            <a:pathLst>
              <a:path w="21600" h="21600">
                <a:moveTo>
                  <a:pt x="244" y="13698"/>
                </a:moveTo>
                <a:lnTo>
                  <a:pt x="317" y="13758"/>
                </a:lnTo>
                <a:lnTo>
                  <a:pt x="397" y="13761"/>
                </a:lnTo>
                <a:lnTo>
                  <a:pt x="622" y="13976"/>
                </a:lnTo>
                <a:lnTo>
                  <a:pt x="618" y="14054"/>
                </a:lnTo>
                <a:lnTo>
                  <a:pt x="659" y="14099"/>
                </a:lnTo>
                <a:lnTo>
                  <a:pt x="775" y="14117"/>
                </a:lnTo>
                <a:lnTo>
                  <a:pt x="828" y="14177"/>
                </a:lnTo>
                <a:lnTo>
                  <a:pt x="980" y="14199"/>
                </a:lnTo>
                <a:lnTo>
                  <a:pt x="1040" y="14189"/>
                </a:lnTo>
                <a:lnTo>
                  <a:pt x="1073" y="14230"/>
                </a:lnTo>
                <a:lnTo>
                  <a:pt x="1189" y="14245"/>
                </a:lnTo>
                <a:lnTo>
                  <a:pt x="1326" y="14218"/>
                </a:lnTo>
                <a:lnTo>
                  <a:pt x="1362" y="14290"/>
                </a:lnTo>
                <a:lnTo>
                  <a:pt x="1423" y="14245"/>
                </a:lnTo>
                <a:lnTo>
                  <a:pt x="1454" y="14268"/>
                </a:lnTo>
                <a:lnTo>
                  <a:pt x="1607" y="14241"/>
                </a:lnTo>
                <a:lnTo>
                  <a:pt x="1740" y="14230"/>
                </a:lnTo>
                <a:lnTo>
                  <a:pt x="1756" y="14170"/>
                </a:lnTo>
                <a:lnTo>
                  <a:pt x="1838" y="14154"/>
                </a:lnTo>
                <a:lnTo>
                  <a:pt x="1924" y="14031"/>
                </a:lnTo>
                <a:lnTo>
                  <a:pt x="2082" y="14050"/>
                </a:lnTo>
                <a:lnTo>
                  <a:pt x="2082" y="13963"/>
                </a:lnTo>
                <a:lnTo>
                  <a:pt x="2183" y="13911"/>
                </a:lnTo>
                <a:lnTo>
                  <a:pt x="2262" y="13911"/>
                </a:lnTo>
                <a:lnTo>
                  <a:pt x="2343" y="13989"/>
                </a:lnTo>
                <a:lnTo>
                  <a:pt x="2427" y="13881"/>
                </a:lnTo>
                <a:lnTo>
                  <a:pt x="2471" y="13901"/>
                </a:lnTo>
                <a:lnTo>
                  <a:pt x="2524" y="13874"/>
                </a:lnTo>
                <a:lnTo>
                  <a:pt x="2552" y="13754"/>
                </a:lnTo>
                <a:lnTo>
                  <a:pt x="2845" y="13585"/>
                </a:lnTo>
                <a:lnTo>
                  <a:pt x="2959" y="13600"/>
                </a:lnTo>
                <a:lnTo>
                  <a:pt x="3030" y="13642"/>
                </a:lnTo>
                <a:lnTo>
                  <a:pt x="3127" y="13581"/>
                </a:lnTo>
                <a:lnTo>
                  <a:pt x="3408" y="13525"/>
                </a:lnTo>
                <a:lnTo>
                  <a:pt x="3445" y="13578"/>
                </a:lnTo>
                <a:lnTo>
                  <a:pt x="3626" y="13541"/>
                </a:lnTo>
                <a:lnTo>
                  <a:pt x="3678" y="13574"/>
                </a:lnTo>
                <a:lnTo>
                  <a:pt x="3762" y="13581"/>
                </a:lnTo>
                <a:lnTo>
                  <a:pt x="3871" y="13544"/>
                </a:lnTo>
                <a:lnTo>
                  <a:pt x="3910" y="13648"/>
                </a:lnTo>
                <a:lnTo>
                  <a:pt x="3975" y="13648"/>
                </a:lnTo>
                <a:lnTo>
                  <a:pt x="4059" y="13608"/>
                </a:lnTo>
                <a:lnTo>
                  <a:pt x="4107" y="13661"/>
                </a:lnTo>
                <a:lnTo>
                  <a:pt x="4192" y="13608"/>
                </a:lnTo>
                <a:lnTo>
                  <a:pt x="4401" y="13608"/>
                </a:lnTo>
                <a:lnTo>
                  <a:pt x="4389" y="13690"/>
                </a:lnTo>
                <a:lnTo>
                  <a:pt x="4426" y="13705"/>
                </a:lnTo>
                <a:lnTo>
                  <a:pt x="4542" y="13600"/>
                </a:lnTo>
                <a:lnTo>
                  <a:pt x="4658" y="13630"/>
                </a:lnTo>
                <a:lnTo>
                  <a:pt x="4799" y="13541"/>
                </a:lnTo>
                <a:lnTo>
                  <a:pt x="4851" y="13421"/>
                </a:lnTo>
                <a:lnTo>
                  <a:pt x="4904" y="13406"/>
                </a:lnTo>
                <a:lnTo>
                  <a:pt x="5016" y="13301"/>
                </a:lnTo>
                <a:lnTo>
                  <a:pt x="5080" y="13125"/>
                </a:lnTo>
                <a:lnTo>
                  <a:pt x="5210" y="13031"/>
                </a:lnTo>
                <a:lnTo>
                  <a:pt x="5362" y="12990"/>
                </a:lnTo>
                <a:lnTo>
                  <a:pt x="5419" y="13023"/>
                </a:lnTo>
                <a:lnTo>
                  <a:pt x="5638" y="12952"/>
                </a:lnTo>
                <a:lnTo>
                  <a:pt x="5920" y="12791"/>
                </a:lnTo>
                <a:lnTo>
                  <a:pt x="6094" y="12642"/>
                </a:lnTo>
                <a:lnTo>
                  <a:pt x="6174" y="12611"/>
                </a:lnTo>
                <a:lnTo>
                  <a:pt x="6251" y="12615"/>
                </a:lnTo>
                <a:lnTo>
                  <a:pt x="6342" y="12611"/>
                </a:lnTo>
                <a:lnTo>
                  <a:pt x="6500" y="12675"/>
                </a:lnTo>
                <a:lnTo>
                  <a:pt x="6645" y="12682"/>
                </a:lnTo>
                <a:lnTo>
                  <a:pt x="6745" y="12649"/>
                </a:lnTo>
                <a:lnTo>
                  <a:pt x="6958" y="12660"/>
                </a:lnTo>
                <a:lnTo>
                  <a:pt x="7251" y="12563"/>
                </a:lnTo>
                <a:lnTo>
                  <a:pt x="7424" y="12525"/>
                </a:lnTo>
                <a:lnTo>
                  <a:pt x="7553" y="12439"/>
                </a:lnTo>
                <a:lnTo>
                  <a:pt x="7634" y="12439"/>
                </a:lnTo>
                <a:lnTo>
                  <a:pt x="7782" y="12338"/>
                </a:lnTo>
                <a:lnTo>
                  <a:pt x="8003" y="12323"/>
                </a:lnTo>
                <a:lnTo>
                  <a:pt x="8586" y="12282"/>
                </a:lnTo>
                <a:lnTo>
                  <a:pt x="8776" y="12330"/>
                </a:lnTo>
                <a:lnTo>
                  <a:pt x="8903" y="12334"/>
                </a:lnTo>
                <a:lnTo>
                  <a:pt x="9064" y="12282"/>
                </a:lnTo>
                <a:lnTo>
                  <a:pt x="9193" y="12297"/>
                </a:lnTo>
                <a:lnTo>
                  <a:pt x="9354" y="12439"/>
                </a:lnTo>
                <a:lnTo>
                  <a:pt x="9479" y="12638"/>
                </a:lnTo>
                <a:lnTo>
                  <a:pt x="9575" y="12668"/>
                </a:lnTo>
                <a:lnTo>
                  <a:pt x="9644" y="12615"/>
                </a:lnTo>
                <a:lnTo>
                  <a:pt x="9708" y="12592"/>
                </a:lnTo>
                <a:lnTo>
                  <a:pt x="9756" y="12642"/>
                </a:lnTo>
                <a:lnTo>
                  <a:pt x="9817" y="12615"/>
                </a:lnTo>
                <a:lnTo>
                  <a:pt x="9929" y="12642"/>
                </a:lnTo>
                <a:lnTo>
                  <a:pt x="10029" y="12765"/>
                </a:lnTo>
                <a:lnTo>
                  <a:pt x="10165" y="12788"/>
                </a:lnTo>
                <a:lnTo>
                  <a:pt x="10222" y="12754"/>
                </a:lnTo>
                <a:lnTo>
                  <a:pt x="10455" y="12906"/>
                </a:lnTo>
                <a:lnTo>
                  <a:pt x="10435" y="13001"/>
                </a:lnTo>
                <a:lnTo>
                  <a:pt x="10508" y="13005"/>
                </a:lnTo>
                <a:lnTo>
                  <a:pt x="10587" y="13084"/>
                </a:lnTo>
                <a:lnTo>
                  <a:pt x="10556" y="13154"/>
                </a:lnTo>
                <a:lnTo>
                  <a:pt x="10468" y="13154"/>
                </a:lnTo>
                <a:lnTo>
                  <a:pt x="10447" y="13222"/>
                </a:lnTo>
                <a:lnTo>
                  <a:pt x="10539" y="13413"/>
                </a:lnTo>
                <a:lnTo>
                  <a:pt x="10637" y="13421"/>
                </a:lnTo>
                <a:lnTo>
                  <a:pt x="10744" y="13529"/>
                </a:lnTo>
                <a:lnTo>
                  <a:pt x="10782" y="13668"/>
                </a:lnTo>
                <a:lnTo>
                  <a:pt x="10761" y="13773"/>
                </a:lnTo>
                <a:lnTo>
                  <a:pt x="10878" y="14013"/>
                </a:lnTo>
                <a:lnTo>
                  <a:pt x="10838" y="14121"/>
                </a:lnTo>
                <a:lnTo>
                  <a:pt x="10886" y="14181"/>
                </a:lnTo>
                <a:lnTo>
                  <a:pt x="10866" y="14308"/>
                </a:lnTo>
                <a:lnTo>
                  <a:pt x="10821" y="14384"/>
                </a:lnTo>
                <a:lnTo>
                  <a:pt x="10757" y="14346"/>
                </a:lnTo>
                <a:lnTo>
                  <a:pt x="10725" y="14376"/>
                </a:lnTo>
                <a:lnTo>
                  <a:pt x="10809" y="14478"/>
                </a:lnTo>
                <a:lnTo>
                  <a:pt x="10889" y="14518"/>
                </a:lnTo>
                <a:lnTo>
                  <a:pt x="10930" y="14619"/>
                </a:lnTo>
                <a:lnTo>
                  <a:pt x="11018" y="14590"/>
                </a:lnTo>
                <a:lnTo>
                  <a:pt x="11111" y="14656"/>
                </a:lnTo>
                <a:lnTo>
                  <a:pt x="11115" y="14571"/>
                </a:lnTo>
                <a:lnTo>
                  <a:pt x="11062" y="14492"/>
                </a:lnTo>
                <a:lnTo>
                  <a:pt x="11122" y="14432"/>
                </a:lnTo>
                <a:lnTo>
                  <a:pt x="11175" y="14334"/>
                </a:lnTo>
                <a:lnTo>
                  <a:pt x="11259" y="14319"/>
                </a:lnTo>
                <a:lnTo>
                  <a:pt x="11308" y="14238"/>
                </a:lnTo>
                <a:lnTo>
                  <a:pt x="11400" y="14199"/>
                </a:lnTo>
                <a:lnTo>
                  <a:pt x="11429" y="14114"/>
                </a:lnTo>
                <a:lnTo>
                  <a:pt x="11525" y="13998"/>
                </a:lnTo>
                <a:lnTo>
                  <a:pt x="11750" y="13893"/>
                </a:lnTo>
                <a:lnTo>
                  <a:pt x="11774" y="13829"/>
                </a:lnTo>
                <a:lnTo>
                  <a:pt x="11819" y="13829"/>
                </a:lnTo>
                <a:lnTo>
                  <a:pt x="11995" y="13750"/>
                </a:lnTo>
                <a:lnTo>
                  <a:pt x="12040" y="13612"/>
                </a:lnTo>
                <a:lnTo>
                  <a:pt x="12181" y="13409"/>
                </a:lnTo>
                <a:lnTo>
                  <a:pt x="12333" y="13379"/>
                </a:lnTo>
                <a:lnTo>
                  <a:pt x="12393" y="13297"/>
                </a:lnTo>
                <a:lnTo>
                  <a:pt x="12353" y="13192"/>
                </a:lnTo>
                <a:lnTo>
                  <a:pt x="12377" y="13072"/>
                </a:lnTo>
                <a:lnTo>
                  <a:pt x="12442" y="13211"/>
                </a:lnTo>
                <a:lnTo>
                  <a:pt x="12446" y="13338"/>
                </a:lnTo>
                <a:lnTo>
                  <a:pt x="12446" y="13462"/>
                </a:lnTo>
                <a:lnTo>
                  <a:pt x="12381" y="13541"/>
                </a:lnTo>
                <a:lnTo>
                  <a:pt x="12349" y="13791"/>
                </a:lnTo>
                <a:lnTo>
                  <a:pt x="12128" y="13926"/>
                </a:lnTo>
                <a:lnTo>
                  <a:pt x="12096" y="14035"/>
                </a:lnTo>
                <a:lnTo>
                  <a:pt x="12031" y="14114"/>
                </a:lnTo>
                <a:lnTo>
                  <a:pt x="12040" y="14225"/>
                </a:lnTo>
                <a:lnTo>
                  <a:pt x="11911" y="14394"/>
                </a:lnTo>
                <a:lnTo>
                  <a:pt x="11951" y="14443"/>
                </a:lnTo>
                <a:lnTo>
                  <a:pt x="11858" y="14682"/>
                </a:lnTo>
                <a:lnTo>
                  <a:pt x="11605" y="14656"/>
                </a:lnTo>
                <a:lnTo>
                  <a:pt x="11553" y="14788"/>
                </a:lnTo>
                <a:lnTo>
                  <a:pt x="11488" y="14892"/>
                </a:lnTo>
                <a:lnTo>
                  <a:pt x="11488" y="14931"/>
                </a:lnTo>
                <a:lnTo>
                  <a:pt x="11646" y="14892"/>
                </a:lnTo>
                <a:lnTo>
                  <a:pt x="11798" y="14829"/>
                </a:lnTo>
                <a:lnTo>
                  <a:pt x="11979" y="14889"/>
                </a:lnTo>
                <a:lnTo>
                  <a:pt x="12156" y="14612"/>
                </a:lnTo>
                <a:lnTo>
                  <a:pt x="12204" y="14358"/>
                </a:lnTo>
                <a:lnTo>
                  <a:pt x="12353" y="14215"/>
                </a:lnTo>
                <a:lnTo>
                  <a:pt x="12393" y="14260"/>
                </a:lnTo>
                <a:lnTo>
                  <a:pt x="12397" y="14496"/>
                </a:lnTo>
                <a:lnTo>
                  <a:pt x="12454" y="14634"/>
                </a:lnTo>
                <a:lnTo>
                  <a:pt x="12406" y="14649"/>
                </a:lnTo>
                <a:lnTo>
                  <a:pt x="12421" y="14885"/>
                </a:lnTo>
                <a:lnTo>
                  <a:pt x="12305" y="15088"/>
                </a:lnTo>
                <a:lnTo>
                  <a:pt x="12103" y="15163"/>
                </a:lnTo>
                <a:lnTo>
                  <a:pt x="12137" y="15230"/>
                </a:lnTo>
                <a:lnTo>
                  <a:pt x="12264" y="15215"/>
                </a:lnTo>
                <a:lnTo>
                  <a:pt x="12403" y="15218"/>
                </a:lnTo>
                <a:lnTo>
                  <a:pt x="12462" y="15160"/>
                </a:lnTo>
                <a:lnTo>
                  <a:pt x="12555" y="15139"/>
                </a:lnTo>
                <a:lnTo>
                  <a:pt x="12667" y="15054"/>
                </a:lnTo>
                <a:lnTo>
                  <a:pt x="12757" y="15078"/>
                </a:lnTo>
                <a:lnTo>
                  <a:pt x="12825" y="15068"/>
                </a:lnTo>
                <a:lnTo>
                  <a:pt x="12772" y="15155"/>
                </a:lnTo>
                <a:lnTo>
                  <a:pt x="12720" y="15235"/>
                </a:lnTo>
                <a:lnTo>
                  <a:pt x="12622" y="15229"/>
                </a:lnTo>
                <a:lnTo>
                  <a:pt x="12596" y="15282"/>
                </a:lnTo>
                <a:lnTo>
                  <a:pt x="12691" y="15410"/>
                </a:lnTo>
                <a:lnTo>
                  <a:pt x="12730" y="15518"/>
                </a:lnTo>
                <a:lnTo>
                  <a:pt x="12800" y="15677"/>
                </a:lnTo>
                <a:lnTo>
                  <a:pt x="12807" y="15860"/>
                </a:lnTo>
                <a:lnTo>
                  <a:pt x="12787" y="16087"/>
                </a:lnTo>
                <a:lnTo>
                  <a:pt x="12655" y="16219"/>
                </a:lnTo>
                <a:lnTo>
                  <a:pt x="12678" y="16283"/>
                </a:lnTo>
                <a:lnTo>
                  <a:pt x="12659" y="16455"/>
                </a:lnTo>
                <a:lnTo>
                  <a:pt x="12750" y="16531"/>
                </a:lnTo>
                <a:lnTo>
                  <a:pt x="12832" y="16661"/>
                </a:lnTo>
                <a:lnTo>
                  <a:pt x="12856" y="16823"/>
                </a:lnTo>
                <a:lnTo>
                  <a:pt x="13044" y="17059"/>
                </a:lnTo>
                <a:lnTo>
                  <a:pt x="13190" y="17092"/>
                </a:lnTo>
                <a:lnTo>
                  <a:pt x="13289" y="17160"/>
                </a:lnTo>
                <a:lnTo>
                  <a:pt x="13337" y="17279"/>
                </a:lnTo>
                <a:lnTo>
                  <a:pt x="13446" y="17287"/>
                </a:lnTo>
                <a:lnTo>
                  <a:pt x="13471" y="17242"/>
                </a:lnTo>
                <a:lnTo>
                  <a:pt x="13539" y="17220"/>
                </a:lnTo>
                <a:lnTo>
                  <a:pt x="13675" y="17260"/>
                </a:lnTo>
                <a:lnTo>
                  <a:pt x="13788" y="17388"/>
                </a:lnTo>
                <a:lnTo>
                  <a:pt x="13909" y="17399"/>
                </a:lnTo>
                <a:lnTo>
                  <a:pt x="14041" y="17515"/>
                </a:lnTo>
                <a:lnTo>
                  <a:pt x="14057" y="17617"/>
                </a:lnTo>
                <a:lnTo>
                  <a:pt x="14161" y="17650"/>
                </a:lnTo>
                <a:lnTo>
                  <a:pt x="14271" y="17770"/>
                </a:lnTo>
                <a:lnTo>
                  <a:pt x="14350" y="17770"/>
                </a:lnTo>
                <a:lnTo>
                  <a:pt x="14388" y="17703"/>
                </a:lnTo>
                <a:lnTo>
                  <a:pt x="14593" y="17614"/>
                </a:lnTo>
                <a:lnTo>
                  <a:pt x="14655" y="17527"/>
                </a:lnTo>
                <a:lnTo>
                  <a:pt x="14784" y="17524"/>
                </a:lnTo>
                <a:lnTo>
                  <a:pt x="14920" y="17397"/>
                </a:lnTo>
                <a:lnTo>
                  <a:pt x="15018" y="17415"/>
                </a:lnTo>
                <a:lnTo>
                  <a:pt x="15062" y="17367"/>
                </a:lnTo>
                <a:lnTo>
                  <a:pt x="15036" y="17316"/>
                </a:lnTo>
                <a:lnTo>
                  <a:pt x="14920" y="17286"/>
                </a:lnTo>
                <a:lnTo>
                  <a:pt x="14958" y="17221"/>
                </a:lnTo>
                <a:lnTo>
                  <a:pt x="15167" y="17092"/>
                </a:lnTo>
                <a:lnTo>
                  <a:pt x="15342" y="17206"/>
                </a:lnTo>
                <a:lnTo>
                  <a:pt x="15336" y="17314"/>
                </a:lnTo>
                <a:lnTo>
                  <a:pt x="15123" y="17423"/>
                </a:lnTo>
                <a:lnTo>
                  <a:pt x="15173" y="17516"/>
                </a:lnTo>
                <a:lnTo>
                  <a:pt x="15239" y="17531"/>
                </a:lnTo>
                <a:lnTo>
                  <a:pt x="15317" y="17454"/>
                </a:lnTo>
                <a:lnTo>
                  <a:pt x="15403" y="17393"/>
                </a:lnTo>
                <a:lnTo>
                  <a:pt x="15511" y="17449"/>
                </a:lnTo>
                <a:lnTo>
                  <a:pt x="15502" y="17543"/>
                </a:lnTo>
                <a:lnTo>
                  <a:pt x="15437" y="17542"/>
                </a:lnTo>
                <a:lnTo>
                  <a:pt x="15352" y="17621"/>
                </a:lnTo>
                <a:lnTo>
                  <a:pt x="15493" y="17774"/>
                </a:lnTo>
                <a:lnTo>
                  <a:pt x="15521" y="17942"/>
                </a:lnTo>
                <a:lnTo>
                  <a:pt x="15572" y="17913"/>
                </a:lnTo>
                <a:lnTo>
                  <a:pt x="15645" y="17920"/>
                </a:lnTo>
                <a:lnTo>
                  <a:pt x="15653" y="18021"/>
                </a:lnTo>
                <a:lnTo>
                  <a:pt x="15730" y="18126"/>
                </a:lnTo>
                <a:lnTo>
                  <a:pt x="15807" y="18003"/>
                </a:lnTo>
                <a:lnTo>
                  <a:pt x="15798" y="17868"/>
                </a:lnTo>
                <a:lnTo>
                  <a:pt x="15713" y="17927"/>
                </a:lnTo>
                <a:lnTo>
                  <a:pt x="15694" y="17871"/>
                </a:lnTo>
                <a:lnTo>
                  <a:pt x="15758" y="17803"/>
                </a:lnTo>
                <a:lnTo>
                  <a:pt x="16019" y="17811"/>
                </a:lnTo>
                <a:lnTo>
                  <a:pt x="16052" y="17860"/>
                </a:lnTo>
                <a:lnTo>
                  <a:pt x="16087" y="17803"/>
                </a:lnTo>
                <a:lnTo>
                  <a:pt x="16220" y="17635"/>
                </a:lnTo>
                <a:lnTo>
                  <a:pt x="16494" y="17483"/>
                </a:lnTo>
                <a:lnTo>
                  <a:pt x="16647" y="17354"/>
                </a:lnTo>
                <a:lnTo>
                  <a:pt x="16566" y="17354"/>
                </a:lnTo>
                <a:lnTo>
                  <a:pt x="16506" y="17388"/>
                </a:lnTo>
                <a:lnTo>
                  <a:pt x="16530" y="17359"/>
                </a:lnTo>
                <a:lnTo>
                  <a:pt x="16437" y="17328"/>
                </a:lnTo>
                <a:lnTo>
                  <a:pt x="16539" y="17321"/>
                </a:lnTo>
                <a:lnTo>
                  <a:pt x="16674" y="17321"/>
                </a:lnTo>
                <a:lnTo>
                  <a:pt x="16876" y="17265"/>
                </a:lnTo>
                <a:lnTo>
                  <a:pt x="17285" y="17189"/>
                </a:lnTo>
                <a:lnTo>
                  <a:pt x="17615" y="17250"/>
                </a:lnTo>
                <a:lnTo>
                  <a:pt x="17752" y="17174"/>
                </a:lnTo>
                <a:lnTo>
                  <a:pt x="17752" y="17092"/>
                </a:lnTo>
                <a:lnTo>
                  <a:pt x="17849" y="17092"/>
                </a:lnTo>
                <a:lnTo>
                  <a:pt x="17949" y="17028"/>
                </a:lnTo>
                <a:lnTo>
                  <a:pt x="18041" y="16853"/>
                </a:lnTo>
                <a:lnTo>
                  <a:pt x="18000" y="16657"/>
                </a:lnTo>
                <a:lnTo>
                  <a:pt x="17997" y="16553"/>
                </a:lnTo>
                <a:lnTo>
                  <a:pt x="18178" y="16384"/>
                </a:lnTo>
                <a:lnTo>
                  <a:pt x="18178" y="16092"/>
                </a:lnTo>
                <a:lnTo>
                  <a:pt x="18263" y="15980"/>
                </a:lnTo>
                <a:lnTo>
                  <a:pt x="18299" y="15782"/>
                </a:lnTo>
                <a:lnTo>
                  <a:pt x="18404" y="15737"/>
                </a:lnTo>
                <a:lnTo>
                  <a:pt x="18395" y="15638"/>
                </a:lnTo>
                <a:lnTo>
                  <a:pt x="18718" y="15264"/>
                </a:lnTo>
                <a:lnTo>
                  <a:pt x="18806" y="15249"/>
                </a:lnTo>
                <a:lnTo>
                  <a:pt x="18863" y="15047"/>
                </a:lnTo>
                <a:lnTo>
                  <a:pt x="18992" y="14889"/>
                </a:lnTo>
                <a:lnTo>
                  <a:pt x="19072" y="14679"/>
                </a:lnTo>
                <a:lnTo>
                  <a:pt x="19201" y="14559"/>
                </a:lnTo>
                <a:lnTo>
                  <a:pt x="19187" y="14451"/>
                </a:lnTo>
                <a:lnTo>
                  <a:pt x="19279" y="14406"/>
                </a:lnTo>
                <a:lnTo>
                  <a:pt x="19364" y="14215"/>
                </a:lnTo>
                <a:lnTo>
                  <a:pt x="19296" y="14154"/>
                </a:lnTo>
                <a:lnTo>
                  <a:pt x="19460" y="14084"/>
                </a:lnTo>
                <a:lnTo>
                  <a:pt x="19573" y="13926"/>
                </a:lnTo>
                <a:lnTo>
                  <a:pt x="19641" y="13862"/>
                </a:lnTo>
                <a:lnTo>
                  <a:pt x="19722" y="13701"/>
                </a:lnTo>
                <a:lnTo>
                  <a:pt x="19879" y="13657"/>
                </a:lnTo>
                <a:lnTo>
                  <a:pt x="19975" y="13612"/>
                </a:lnTo>
                <a:lnTo>
                  <a:pt x="19814" y="13612"/>
                </a:lnTo>
                <a:lnTo>
                  <a:pt x="19854" y="13563"/>
                </a:lnTo>
                <a:lnTo>
                  <a:pt x="20044" y="13552"/>
                </a:lnTo>
                <a:lnTo>
                  <a:pt x="20213" y="13440"/>
                </a:lnTo>
                <a:lnTo>
                  <a:pt x="20249" y="13323"/>
                </a:lnTo>
                <a:lnTo>
                  <a:pt x="20224" y="13263"/>
                </a:lnTo>
                <a:lnTo>
                  <a:pt x="20249" y="13162"/>
                </a:lnTo>
                <a:lnTo>
                  <a:pt x="20421" y="13038"/>
                </a:lnTo>
                <a:lnTo>
                  <a:pt x="20426" y="12934"/>
                </a:lnTo>
                <a:lnTo>
                  <a:pt x="20546" y="12889"/>
                </a:lnTo>
                <a:lnTo>
                  <a:pt x="20663" y="12705"/>
                </a:lnTo>
                <a:lnTo>
                  <a:pt x="20646" y="12611"/>
                </a:lnTo>
                <a:lnTo>
                  <a:pt x="20706" y="12462"/>
                </a:lnTo>
                <a:lnTo>
                  <a:pt x="20663" y="12412"/>
                </a:lnTo>
                <a:lnTo>
                  <a:pt x="20679" y="12334"/>
                </a:lnTo>
                <a:lnTo>
                  <a:pt x="20827" y="12012"/>
                </a:lnTo>
                <a:lnTo>
                  <a:pt x="20864" y="11839"/>
                </a:lnTo>
                <a:lnTo>
                  <a:pt x="21056" y="11517"/>
                </a:lnTo>
                <a:lnTo>
                  <a:pt x="21049" y="11397"/>
                </a:lnTo>
                <a:lnTo>
                  <a:pt x="21149" y="11165"/>
                </a:lnTo>
                <a:lnTo>
                  <a:pt x="21293" y="11053"/>
                </a:lnTo>
                <a:lnTo>
                  <a:pt x="21346" y="10918"/>
                </a:lnTo>
                <a:lnTo>
                  <a:pt x="21306" y="10772"/>
                </a:lnTo>
                <a:lnTo>
                  <a:pt x="21395" y="10671"/>
                </a:lnTo>
                <a:lnTo>
                  <a:pt x="21314" y="10445"/>
                </a:lnTo>
                <a:lnTo>
                  <a:pt x="21326" y="10326"/>
                </a:lnTo>
                <a:lnTo>
                  <a:pt x="21249" y="10139"/>
                </a:lnTo>
                <a:lnTo>
                  <a:pt x="21217" y="10079"/>
                </a:lnTo>
                <a:lnTo>
                  <a:pt x="21213" y="9978"/>
                </a:lnTo>
                <a:lnTo>
                  <a:pt x="21249" y="9932"/>
                </a:lnTo>
                <a:lnTo>
                  <a:pt x="21253" y="9816"/>
                </a:lnTo>
                <a:lnTo>
                  <a:pt x="21346" y="9666"/>
                </a:lnTo>
                <a:lnTo>
                  <a:pt x="21338" y="9622"/>
                </a:lnTo>
                <a:lnTo>
                  <a:pt x="21329" y="9333"/>
                </a:lnTo>
                <a:lnTo>
                  <a:pt x="21390" y="9236"/>
                </a:lnTo>
                <a:lnTo>
                  <a:pt x="21346" y="9180"/>
                </a:lnTo>
                <a:lnTo>
                  <a:pt x="21317" y="9079"/>
                </a:lnTo>
                <a:lnTo>
                  <a:pt x="21321" y="8884"/>
                </a:lnTo>
                <a:lnTo>
                  <a:pt x="21278" y="8869"/>
                </a:lnTo>
                <a:lnTo>
                  <a:pt x="21334" y="8759"/>
                </a:lnTo>
                <a:lnTo>
                  <a:pt x="21229" y="8719"/>
                </a:lnTo>
                <a:lnTo>
                  <a:pt x="21176" y="8622"/>
                </a:lnTo>
                <a:lnTo>
                  <a:pt x="21182" y="8509"/>
                </a:lnTo>
                <a:lnTo>
                  <a:pt x="21060" y="8411"/>
                </a:lnTo>
                <a:lnTo>
                  <a:pt x="20984" y="8270"/>
                </a:lnTo>
                <a:lnTo>
                  <a:pt x="20952" y="8130"/>
                </a:lnTo>
                <a:lnTo>
                  <a:pt x="20883" y="8010"/>
                </a:lnTo>
                <a:lnTo>
                  <a:pt x="20815" y="8006"/>
                </a:lnTo>
                <a:lnTo>
                  <a:pt x="20735" y="8040"/>
                </a:lnTo>
                <a:lnTo>
                  <a:pt x="20663" y="7977"/>
                </a:lnTo>
                <a:lnTo>
                  <a:pt x="20646" y="7850"/>
                </a:lnTo>
                <a:lnTo>
                  <a:pt x="20594" y="7827"/>
                </a:lnTo>
                <a:lnTo>
                  <a:pt x="20582" y="7756"/>
                </a:lnTo>
                <a:lnTo>
                  <a:pt x="20453" y="7651"/>
                </a:lnTo>
                <a:lnTo>
                  <a:pt x="20393" y="7599"/>
                </a:lnTo>
                <a:lnTo>
                  <a:pt x="20421" y="7523"/>
                </a:lnTo>
                <a:lnTo>
                  <a:pt x="20349" y="7404"/>
                </a:lnTo>
                <a:lnTo>
                  <a:pt x="20449" y="7284"/>
                </a:lnTo>
                <a:lnTo>
                  <a:pt x="20473" y="7134"/>
                </a:lnTo>
                <a:lnTo>
                  <a:pt x="20442" y="7063"/>
                </a:lnTo>
                <a:lnTo>
                  <a:pt x="20458" y="6966"/>
                </a:lnTo>
                <a:lnTo>
                  <a:pt x="20385" y="6928"/>
                </a:lnTo>
                <a:lnTo>
                  <a:pt x="20365" y="6980"/>
                </a:lnTo>
                <a:lnTo>
                  <a:pt x="20397" y="7025"/>
                </a:lnTo>
                <a:lnTo>
                  <a:pt x="20357" y="7078"/>
                </a:lnTo>
                <a:lnTo>
                  <a:pt x="20120" y="6876"/>
                </a:lnTo>
                <a:lnTo>
                  <a:pt x="20067" y="6759"/>
                </a:lnTo>
                <a:lnTo>
                  <a:pt x="20024" y="6782"/>
                </a:lnTo>
                <a:lnTo>
                  <a:pt x="20024" y="6849"/>
                </a:lnTo>
                <a:lnTo>
                  <a:pt x="19994" y="6924"/>
                </a:lnTo>
                <a:lnTo>
                  <a:pt x="20051" y="7078"/>
                </a:lnTo>
                <a:lnTo>
                  <a:pt x="19936" y="6947"/>
                </a:lnTo>
                <a:lnTo>
                  <a:pt x="19879" y="7007"/>
                </a:lnTo>
                <a:lnTo>
                  <a:pt x="19879" y="6912"/>
                </a:lnTo>
                <a:lnTo>
                  <a:pt x="19834" y="6834"/>
                </a:lnTo>
                <a:lnTo>
                  <a:pt x="19814" y="6556"/>
                </a:lnTo>
                <a:lnTo>
                  <a:pt x="19846" y="6527"/>
                </a:lnTo>
                <a:lnTo>
                  <a:pt x="19846" y="6460"/>
                </a:lnTo>
                <a:lnTo>
                  <a:pt x="19746" y="6399"/>
                </a:lnTo>
                <a:lnTo>
                  <a:pt x="19786" y="6317"/>
                </a:lnTo>
                <a:lnTo>
                  <a:pt x="19710" y="6261"/>
                </a:lnTo>
                <a:lnTo>
                  <a:pt x="19733" y="6175"/>
                </a:lnTo>
                <a:lnTo>
                  <a:pt x="19561" y="6036"/>
                </a:lnTo>
                <a:lnTo>
                  <a:pt x="19514" y="5939"/>
                </a:lnTo>
                <a:lnTo>
                  <a:pt x="19504" y="5823"/>
                </a:lnTo>
                <a:lnTo>
                  <a:pt x="19601" y="5844"/>
                </a:lnTo>
                <a:lnTo>
                  <a:pt x="19601" y="5748"/>
                </a:lnTo>
                <a:lnTo>
                  <a:pt x="19517" y="5605"/>
                </a:lnTo>
                <a:lnTo>
                  <a:pt x="19473" y="5627"/>
                </a:lnTo>
                <a:lnTo>
                  <a:pt x="19380" y="5616"/>
                </a:lnTo>
                <a:lnTo>
                  <a:pt x="19274" y="5478"/>
                </a:lnTo>
                <a:lnTo>
                  <a:pt x="19196" y="5474"/>
                </a:lnTo>
                <a:lnTo>
                  <a:pt x="19099" y="5395"/>
                </a:lnTo>
                <a:lnTo>
                  <a:pt x="19042" y="5451"/>
                </a:lnTo>
                <a:lnTo>
                  <a:pt x="18998" y="5395"/>
                </a:lnTo>
                <a:lnTo>
                  <a:pt x="18881" y="5357"/>
                </a:lnTo>
                <a:lnTo>
                  <a:pt x="18810" y="5422"/>
                </a:lnTo>
                <a:lnTo>
                  <a:pt x="18870" y="5332"/>
                </a:lnTo>
                <a:lnTo>
                  <a:pt x="18974" y="5306"/>
                </a:lnTo>
                <a:lnTo>
                  <a:pt x="18982" y="5234"/>
                </a:lnTo>
                <a:lnTo>
                  <a:pt x="18949" y="5178"/>
                </a:lnTo>
                <a:lnTo>
                  <a:pt x="18830" y="5189"/>
                </a:lnTo>
                <a:lnTo>
                  <a:pt x="18736" y="5181"/>
                </a:lnTo>
                <a:lnTo>
                  <a:pt x="18708" y="5122"/>
                </a:lnTo>
                <a:lnTo>
                  <a:pt x="18657" y="5122"/>
                </a:lnTo>
                <a:lnTo>
                  <a:pt x="18435" y="5005"/>
                </a:lnTo>
                <a:lnTo>
                  <a:pt x="18339" y="4826"/>
                </a:lnTo>
                <a:lnTo>
                  <a:pt x="18318" y="4646"/>
                </a:lnTo>
                <a:lnTo>
                  <a:pt x="18255" y="4530"/>
                </a:lnTo>
                <a:lnTo>
                  <a:pt x="18258" y="4437"/>
                </a:lnTo>
                <a:lnTo>
                  <a:pt x="18311" y="4417"/>
                </a:lnTo>
                <a:lnTo>
                  <a:pt x="18355" y="4219"/>
                </a:lnTo>
                <a:lnTo>
                  <a:pt x="18294" y="3957"/>
                </a:lnTo>
                <a:lnTo>
                  <a:pt x="18231" y="3837"/>
                </a:lnTo>
                <a:lnTo>
                  <a:pt x="18287" y="3810"/>
                </a:lnTo>
                <a:lnTo>
                  <a:pt x="18219" y="3750"/>
                </a:lnTo>
                <a:lnTo>
                  <a:pt x="18138" y="3750"/>
                </a:lnTo>
                <a:lnTo>
                  <a:pt x="18038" y="3556"/>
                </a:lnTo>
                <a:lnTo>
                  <a:pt x="18033" y="3312"/>
                </a:lnTo>
                <a:lnTo>
                  <a:pt x="18073" y="3282"/>
                </a:lnTo>
                <a:lnTo>
                  <a:pt x="18077" y="3230"/>
                </a:lnTo>
                <a:lnTo>
                  <a:pt x="18029" y="3174"/>
                </a:lnTo>
                <a:lnTo>
                  <a:pt x="18005" y="2867"/>
                </a:lnTo>
                <a:lnTo>
                  <a:pt x="18033" y="2784"/>
                </a:lnTo>
                <a:lnTo>
                  <a:pt x="18005" y="2686"/>
                </a:lnTo>
                <a:lnTo>
                  <a:pt x="18041" y="2657"/>
                </a:lnTo>
                <a:lnTo>
                  <a:pt x="18054" y="2586"/>
                </a:lnTo>
                <a:lnTo>
                  <a:pt x="17869" y="2421"/>
                </a:lnTo>
                <a:lnTo>
                  <a:pt x="17756" y="2357"/>
                </a:lnTo>
                <a:lnTo>
                  <a:pt x="17788" y="2311"/>
                </a:lnTo>
                <a:lnTo>
                  <a:pt x="17667" y="2200"/>
                </a:lnTo>
                <a:lnTo>
                  <a:pt x="17559" y="2267"/>
                </a:lnTo>
                <a:lnTo>
                  <a:pt x="17506" y="2233"/>
                </a:lnTo>
                <a:lnTo>
                  <a:pt x="17446" y="2342"/>
                </a:lnTo>
                <a:lnTo>
                  <a:pt x="17357" y="2345"/>
                </a:lnTo>
                <a:lnTo>
                  <a:pt x="17249" y="2192"/>
                </a:lnTo>
                <a:lnTo>
                  <a:pt x="17261" y="2109"/>
                </a:lnTo>
                <a:lnTo>
                  <a:pt x="17193" y="1971"/>
                </a:lnTo>
                <a:lnTo>
                  <a:pt x="17234" y="1787"/>
                </a:lnTo>
                <a:lnTo>
                  <a:pt x="17209" y="1566"/>
                </a:lnTo>
                <a:lnTo>
                  <a:pt x="17165" y="1585"/>
                </a:lnTo>
                <a:lnTo>
                  <a:pt x="17125" y="1495"/>
                </a:lnTo>
                <a:lnTo>
                  <a:pt x="17173" y="1409"/>
                </a:lnTo>
                <a:lnTo>
                  <a:pt x="17093" y="1308"/>
                </a:lnTo>
                <a:lnTo>
                  <a:pt x="17088" y="1222"/>
                </a:lnTo>
                <a:lnTo>
                  <a:pt x="17032" y="1188"/>
                </a:lnTo>
                <a:lnTo>
                  <a:pt x="17036" y="1064"/>
                </a:lnTo>
                <a:lnTo>
                  <a:pt x="17100" y="1004"/>
                </a:lnTo>
                <a:lnTo>
                  <a:pt x="17029" y="967"/>
                </a:lnTo>
                <a:lnTo>
                  <a:pt x="16940" y="985"/>
                </a:lnTo>
                <a:lnTo>
                  <a:pt x="16871" y="925"/>
                </a:lnTo>
                <a:lnTo>
                  <a:pt x="16912" y="689"/>
                </a:lnTo>
                <a:lnTo>
                  <a:pt x="16879" y="637"/>
                </a:lnTo>
                <a:lnTo>
                  <a:pt x="16848" y="498"/>
                </a:lnTo>
                <a:lnTo>
                  <a:pt x="16735" y="476"/>
                </a:lnTo>
                <a:lnTo>
                  <a:pt x="16739" y="412"/>
                </a:lnTo>
                <a:lnTo>
                  <a:pt x="16614" y="457"/>
                </a:lnTo>
                <a:lnTo>
                  <a:pt x="16554" y="536"/>
                </a:lnTo>
                <a:lnTo>
                  <a:pt x="16554" y="712"/>
                </a:lnTo>
                <a:lnTo>
                  <a:pt x="16498" y="862"/>
                </a:lnTo>
                <a:lnTo>
                  <a:pt x="16498" y="903"/>
                </a:lnTo>
                <a:lnTo>
                  <a:pt x="16474" y="1004"/>
                </a:lnTo>
                <a:lnTo>
                  <a:pt x="16414" y="997"/>
                </a:lnTo>
                <a:lnTo>
                  <a:pt x="16345" y="1158"/>
                </a:lnTo>
                <a:lnTo>
                  <a:pt x="16252" y="1278"/>
                </a:lnTo>
                <a:lnTo>
                  <a:pt x="16333" y="1349"/>
                </a:lnTo>
                <a:lnTo>
                  <a:pt x="16434" y="1424"/>
                </a:lnTo>
                <a:lnTo>
                  <a:pt x="16369" y="1465"/>
                </a:lnTo>
                <a:lnTo>
                  <a:pt x="16300" y="1454"/>
                </a:lnTo>
                <a:lnTo>
                  <a:pt x="16256" y="1552"/>
                </a:lnTo>
                <a:lnTo>
                  <a:pt x="16200" y="1649"/>
                </a:lnTo>
                <a:lnTo>
                  <a:pt x="16277" y="1765"/>
                </a:lnTo>
                <a:lnTo>
                  <a:pt x="16288" y="1847"/>
                </a:lnTo>
                <a:lnTo>
                  <a:pt x="16208" y="1817"/>
                </a:lnTo>
                <a:lnTo>
                  <a:pt x="16147" y="1859"/>
                </a:lnTo>
                <a:lnTo>
                  <a:pt x="16099" y="2102"/>
                </a:lnTo>
                <a:lnTo>
                  <a:pt x="16147" y="2267"/>
                </a:lnTo>
                <a:lnTo>
                  <a:pt x="16112" y="2447"/>
                </a:lnTo>
                <a:lnTo>
                  <a:pt x="16164" y="2574"/>
                </a:lnTo>
                <a:lnTo>
                  <a:pt x="16152" y="2721"/>
                </a:lnTo>
                <a:lnTo>
                  <a:pt x="16052" y="2807"/>
                </a:lnTo>
                <a:lnTo>
                  <a:pt x="16052" y="2889"/>
                </a:lnTo>
                <a:lnTo>
                  <a:pt x="15943" y="3080"/>
                </a:lnTo>
                <a:lnTo>
                  <a:pt x="15923" y="3361"/>
                </a:lnTo>
                <a:lnTo>
                  <a:pt x="15830" y="3458"/>
                </a:lnTo>
                <a:lnTo>
                  <a:pt x="15863" y="3560"/>
                </a:lnTo>
                <a:lnTo>
                  <a:pt x="15802" y="3713"/>
                </a:lnTo>
                <a:lnTo>
                  <a:pt x="15706" y="3803"/>
                </a:lnTo>
                <a:lnTo>
                  <a:pt x="15694" y="3991"/>
                </a:lnTo>
                <a:lnTo>
                  <a:pt x="15529" y="4106"/>
                </a:lnTo>
                <a:lnTo>
                  <a:pt x="15191" y="4230"/>
                </a:lnTo>
                <a:lnTo>
                  <a:pt x="15054" y="4140"/>
                </a:lnTo>
                <a:lnTo>
                  <a:pt x="14914" y="4130"/>
                </a:lnTo>
                <a:lnTo>
                  <a:pt x="14845" y="4043"/>
                </a:lnTo>
                <a:lnTo>
                  <a:pt x="14712" y="3945"/>
                </a:lnTo>
                <a:lnTo>
                  <a:pt x="14708" y="3885"/>
                </a:lnTo>
                <a:lnTo>
                  <a:pt x="14672" y="3840"/>
                </a:lnTo>
                <a:lnTo>
                  <a:pt x="14641" y="3732"/>
                </a:lnTo>
                <a:lnTo>
                  <a:pt x="14516" y="3713"/>
                </a:lnTo>
                <a:lnTo>
                  <a:pt x="14412" y="3671"/>
                </a:lnTo>
                <a:lnTo>
                  <a:pt x="14246" y="3660"/>
                </a:lnTo>
                <a:lnTo>
                  <a:pt x="14094" y="3571"/>
                </a:lnTo>
                <a:lnTo>
                  <a:pt x="14066" y="3488"/>
                </a:lnTo>
                <a:lnTo>
                  <a:pt x="13949" y="3350"/>
                </a:lnTo>
                <a:lnTo>
                  <a:pt x="13809" y="3338"/>
                </a:lnTo>
                <a:lnTo>
                  <a:pt x="13684" y="3264"/>
                </a:lnTo>
                <a:lnTo>
                  <a:pt x="13675" y="3201"/>
                </a:lnTo>
                <a:lnTo>
                  <a:pt x="13607" y="3192"/>
                </a:lnTo>
                <a:lnTo>
                  <a:pt x="13547" y="3147"/>
                </a:lnTo>
                <a:lnTo>
                  <a:pt x="13431" y="3151"/>
                </a:lnTo>
                <a:lnTo>
                  <a:pt x="13334" y="3128"/>
                </a:lnTo>
                <a:lnTo>
                  <a:pt x="13362" y="3088"/>
                </a:lnTo>
                <a:lnTo>
                  <a:pt x="13229" y="2986"/>
                </a:lnTo>
                <a:lnTo>
                  <a:pt x="13205" y="2889"/>
                </a:lnTo>
                <a:lnTo>
                  <a:pt x="13069" y="2758"/>
                </a:lnTo>
                <a:lnTo>
                  <a:pt x="12980" y="2746"/>
                </a:lnTo>
                <a:lnTo>
                  <a:pt x="12864" y="2619"/>
                </a:lnTo>
                <a:lnTo>
                  <a:pt x="12860" y="2495"/>
                </a:lnTo>
                <a:lnTo>
                  <a:pt x="12960" y="2345"/>
                </a:lnTo>
                <a:lnTo>
                  <a:pt x="12984" y="2226"/>
                </a:lnTo>
                <a:lnTo>
                  <a:pt x="13088" y="2158"/>
                </a:lnTo>
                <a:lnTo>
                  <a:pt x="13121" y="2020"/>
                </a:lnTo>
                <a:lnTo>
                  <a:pt x="13166" y="1930"/>
                </a:lnTo>
                <a:lnTo>
                  <a:pt x="13073" y="1993"/>
                </a:lnTo>
                <a:lnTo>
                  <a:pt x="12995" y="1859"/>
                </a:lnTo>
                <a:lnTo>
                  <a:pt x="13105" y="1791"/>
                </a:lnTo>
                <a:lnTo>
                  <a:pt x="13085" y="1686"/>
                </a:lnTo>
                <a:lnTo>
                  <a:pt x="13141" y="1690"/>
                </a:lnTo>
                <a:lnTo>
                  <a:pt x="13205" y="1663"/>
                </a:lnTo>
                <a:lnTo>
                  <a:pt x="13233" y="1701"/>
                </a:lnTo>
                <a:lnTo>
                  <a:pt x="13329" y="1720"/>
                </a:lnTo>
                <a:lnTo>
                  <a:pt x="13463" y="1663"/>
                </a:lnTo>
                <a:lnTo>
                  <a:pt x="13506" y="1552"/>
                </a:lnTo>
                <a:lnTo>
                  <a:pt x="13415" y="1481"/>
                </a:lnTo>
                <a:lnTo>
                  <a:pt x="13486" y="1428"/>
                </a:lnTo>
                <a:lnTo>
                  <a:pt x="13563" y="1447"/>
                </a:lnTo>
                <a:lnTo>
                  <a:pt x="13615" y="1278"/>
                </a:lnTo>
                <a:lnTo>
                  <a:pt x="13684" y="1245"/>
                </a:lnTo>
                <a:lnTo>
                  <a:pt x="13756" y="1154"/>
                </a:lnTo>
                <a:lnTo>
                  <a:pt x="13760" y="1105"/>
                </a:lnTo>
                <a:lnTo>
                  <a:pt x="13651" y="1057"/>
                </a:lnTo>
                <a:lnTo>
                  <a:pt x="13583" y="1132"/>
                </a:lnTo>
                <a:lnTo>
                  <a:pt x="13514" y="1105"/>
                </a:lnTo>
                <a:lnTo>
                  <a:pt x="13499" y="937"/>
                </a:lnTo>
                <a:lnTo>
                  <a:pt x="13410" y="975"/>
                </a:lnTo>
                <a:lnTo>
                  <a:pt x="13285" y="1113"/>
                </a:lnTo>
                <a:lnTo>
                  <a:pt x="13350" y="1140"/>
                </a:lnTo>
                <a:lnTo>
                  <a:pt x="13350" y="1207"/>
                </a:lnTo>
                <a:lnTo>
                  <a:pt x="13262" y="1248"/>
                </a:lnTo>
                <a:lnTo>
                  <a:pt x="13178" y="1199"/>
                </a:lnTo>
                <a:lnTo>
                  <a:pt x="13157" y="1140"/>
                </a:lnTo>
                <a:lnTo>
                  <a:pt x="13113" y="1083"/>
                </a:lnTo>
                <a:lnTo>
                  <a:pt x="13076" y="1147"/>
                </a:lnTo>
                <a:lnTo>
                  <a:pt x="13004" y="1166"/>
                </a:lnTo>
                <a:lnTo>
                  <a:pt x="13008" y="1102"/>
                </a:lnTo>
                <a:lnTo>
                  <a:pt x="13069" y="1041"/>
                </a:lnTo>
                <a:lnTo>
                  <a:pt x="13092" y="993"/>
                </a:lnTo>
                <a:lnTo>
                  <a:pt x="13016" y="1022"/>
                </a:lnTo>
                <a:lnTo>
                  <a:pt x="12960" y="1083"/>
                </a:lnTo>
                <a:lnTo>
                  <a:pt x="12839" y="1121"/>
                </a:lnTo>
                <a:lnTo>
                  <a:pt x="12823" y="1162"/>
                </a:lnTo>
                <a:lnTo>
                  <a:pt x="12759" y="1173"/>
                </a:lnTo>
                <a:lnTo>
                  <a:pt x="12727" y="1132"/>
                </a:lnTo>
                <a:lnTo>
                  <a:pt x="12626" y="1124"/>
                </a:lnTo>
                <a:lnTo>
                  <a:pt x="12622" y="1080"/>
                </a:lnTo>
                <a:lnTo>
                  <a:pt x="12541" y="975"/>
                </a:lnTo>
                <a:lnTo>
                  <a:pt x="12498" y="963"/>
                </a:lnTo>
                <a:lnTo>
                  <a:pt x="12373" y="1027"/>
                </a:lnTo>
                <a:lnTo>
                  <a:pt x="12285" y="993"/>
                </a:lnTo>
                <a:lnTo>
                  <a:pt x="12233" y="1022"/>
                </a:lnTo>
                <a:lnTo>
                  <a:pt x="12192" y="952"/>
                </a:lnTo>
                <a:lnTo>
                  <a:pt x="12144" y="941"/>
                </a:lnTo>
                <a:lnTo>
                  <a:pt x="12083" y="836"/>
                </a:lnTo>
                <a:lnTo>
                  <a:pt x="11963" y="888"/>
                </a:lnTo>
                <a:lnTo>
                  <a:pt x="11835" y="870"/>
                </a:lnTo>
                <a:lnTo>
                  <a:pt x="11718" y="821"/>
                </a:lnTo>
                <a:lnTo>
                  <a:pt x="11726" y="749"/>
                </a:lnTo>
                <a:lnTo>
                  <a:pt x="11646" y="656"/>
                </a:lnTo>
                <a:lnTo>
                  <a:pt x="11598" y="667"/>
                </a:lnTo>
                <a:lnTo>
                  <a:pt x="11609" y="708"/>
                </a:lnTo>
                <a:lnTo>
                  <a:pt x="11448" y="754"/>
                </a:lnTo>
                <a:lnTo>
                  <a:pt x="11408" y="663"/>
                </a:lnTo>
                <a:lnTo>
                  <a:pt x="11319" y="633"/>
                </a:lnTo>
                <a:lnTo>
                  <a:pt x="11179" y="558"/>
                </a:lnTo>
                <a:lnTo>
                  <a:pt x="11159" y="596"/>
                </a:lnTo>
                <a:lnTo>
                  <a:pt x="11087" y="548"/>
                </a:lnTo>
                <a:lnTo>
                  <a:pt x="10998" y="611"/>
                </a:lnTo>
                <a:lnTo>
                  <a:pt x="11102" y="686"/>
                </a:lnTo>
                <a:lnTo>
                  <a:pt x="11071" y="712"/>
                </a:lnTo>
                <a:lnTo>
                  <a:pt x="11171" y="735"/>
                </a:lnTo>
                <a:lnTo>
                  <a:pt x="11259" y="697"/>
                </a:lnTo>
                <a:lnTo>
                  <a:pt x="11413" y="817"/>
                </a:lnTo>
                <a:lnTo>
                  <a:pt x="11400" y="885"/>
                </a:lnTo>
                <a:lnTo>
                  <a:pt x="11432" y="1041"/>
                </a:lnTo>
                <a:lnTo>
                  <a:pt x="11324" y="1049"/>
                </a:lnTo>
                <a:lnTo>
                  <a:pt x="11284" y="1162"/>
                </a:lnTo>
                <a:lnTo>
                  <a:pt x="11248" y="1095"/>
                </a:lnTo>
                <a:lnTo>
                  <a:pt x="11167" y="1072"/>
                </a:lnTo>
                <a:lnTo>
                  <a:pt x="11082" y="1124"/>
                </a:lnTo>
                <a:lnTo>
                  <a:pt x="10777" y="1140"/>
                </a:lnTo>
                <a:lnTo>
                  <a:pt x="10660" y="1045"/>
                </a:lnTo>
                <a:lnTo>
                  <a:pt x="10645" y="1087"/>
                </a:lnTo>
                <a:lnTo>
                  <a:pt x="10524" y="1128"/>
                </a:lnTo>
                <a:lnTo>
                  <a:pt x="10536" y="1222"/>
                </a:lnTo>
                <a:lnTo>
                  <a:pt x="10435" y="1203"/>
                </a:lnTo>
                <a:lnTo>
                  <a:pt x="10468" y="1334"/>
                </a:lnTo>
                <a:lnTo>
                  <a:pt x="10432" y="1285"/>
                </a:lnTo>
                <a:lnTo>
                  <a:pt x="10307" y="1248"/>
                </a:lnTo>
                <a:lnTo>
                  <a:pt x="10259" y="1315"/>
                </a:lnTo>
                <a:lnTo>
                  <a:pt x="10307" y="1379"/>
                </a:lnTo>
                <a:lnTo>
                  <a:pt x="10299" y="1420"/>
                </a:lnTo>
                <a:lnTo>
                  <a:pt x="10165" y="1382"/>
                </a:lnTo>
                <a:lnTo>
                  <a:pt x="10097" y="1447"/>
                </a:lnTo>
                <a:lnTo>
                  <a:pt x="10150" y="1499"/>
                </a:lnTo>
                <a:lnTo>
                  <a:pt x="10093" y="1525"/>
                </a:lnTo>
                <a:lnTo>
                  <a:pt x="10005" y="1572"/>
                </a:lnTo>
                <a:lnTo>
                  <a:pt x="10013" y="1633"/>
                </a:lnTo>
                <a:lnTo>
                  <a:pt x="10093" y="1710"/>
                </a:lnTo>
                <a:lnTo>
                  <a:pt x="10116" y="1766"/>
                </a:lnTo>
                <a:lnTo>
                  <a:pt x="10020" y="1717"/>
                </a:lnTo>
                <a:lnTo>
                  <a:pt x="9944" y="1776"/>
                </a:lnTo>
                <a:lnTo>
                  <a:pt x="9852" y="1776"/>
                </a:lnTo>
                <a:lnTo>
                  <a:pt x="9760" y="1915"/>
                </a:lnTo>
                <a:lnTo>
                  <a:pt x="9675" y="2072"/>
                </a:lnTo>
                <a:lnTo>
                  <a:pt x="9606" y="2091"/>
                </a:lnTo>
                <a:lnTo>
                  <a:pt x="9575" y="2222"/>
                </a:lnTo>
                <a:lnTo>
                  <a:pt x="9491" y="2271"/>
                </a:lnTo>
                <a:lnTo>
                  <a:pt x="9563" y="2342"/>
                </a:lnTo>
                <a:lnTo>
                  <a:pt x="9744" y="2371"/>
                </a:lnTo>
                <a:lnTo>
                  <a:pt x="9675" y="2390"/>
                </a:lnTo>
                <a:lnTo>
                  <a:pt x="9634" y="2462"/>
                </a:lnTo>
                <a:lnTo>
                  <a:pt x="9852" y="2530"/>
                </a:lnTo>
                <a:lnTo>
                  <a:pt x="9767" y="2563"/>
                </a:lnTo>
                <a:lnTo>
                  <a:pt x="9632" y="2548"/>
                </a:lnTo>
                <a:lnTo>
                  <a:pt x="9587" y="2488"/>
                </a:lnTo>
                <a:lnTo>
                  <a:pt x="9591" y="2548"/>
                </a:lnTo>
                <a:lnTo>
                  <a:pt x="9680" y="2612"/>
                </a:lnTo>
                <a:lnTo>
                  <a:pt x="9675" y="2721"/>
                </a:lnTo>
                <a:lnTo>
                  <a:pt x="9767" y="2837"/>
                </a:lnTo>
                <a:lnTo>
                  <a:pt x="9632" y="2735"/>
                </a:lnTo>
                <a:lnTo>
                  <a:pt x="9547" y="2589"/>
                </a:lnTo>
                <a:lnTo>
                  <a:pt x="9447" y="2578"/>
                </a:lnTo>
                <a:lnTo>
                  <a:pt x="9442" y="2638"/>
                </a:lnTo>
                <a:lnTo>
                  <a:pt x="9402" y="2705"/>
                </a:lnTo>
                <a:lnTo>
                  <a:pt x="9390" y="2627"/>
                </a:lnTo>
                <a:lnTo>
                  <a:pt x="9165" y="2492"/>
                </a:lnTo>
                <a:lnTo>
                  <a:pt x="9000" y="2521"/>
                </a:lnTo>
                <a:lnTo>
                  <a:pt x="9051" y="2578"/>
                </a:lnTo>
                <a:lnTo>
                  <a:pt x="8996" y="2631"/>
                </a:lnTo>
                <a:lnTo>
                  <a:pt x="8940" y="2586"/>
                </a:lnTo>
                <a:lnTo>
                  <a:pt x="8895" y="2586"/>
                </a:lnTo>
                <a:lnTo>
                  <a:pt x="8848" y="2645"/>
                </a:lnTo>
                <a:lnTo>
                  <a:pt x="8924" y="2739"/>
                </a:lnTo>
                <a:lnTo>
                  <a:pt x="8903" y="2795"/>
                </a:lnTo>
                <a:lnTo>
                  <a:pt x="8888" y="2755"/>
                </a:lnTo>
                <a:lnTo>
                  <a:pt x="8836" y="2765"/>
                </a:lnTo>
                <a:lnTo>
                  <a:pt x="8836" y="2815"/>
                </a:lnTo>
                <a:lnTo>
                  <a:pt x="8730" y="2870"/>
                </a:lnTo>
                <a:lnTo>
                  <a:pt x="8578" y="2896"/>
                </a:lnTo>
                <a:lnTo>
                  <a:pt x="8698" y="2844"/>
                </a:lnTo>
                <a:lnTo>
                  <a:pt x="8779" y="2743"/>
                </a:lnTo>
                <a:lnTo>
                  <a:pt x="8770" y="2589"/>
                </a:lnTo>
                <a:lnTo>
                  <a:pt x="8856" y="2492"/>
                </a:lnTo>
                <a:lnTo>
                  <a:pt x="8803" y="2428"/>
                </a:lnTo>
                <a:lnTo>
                  <a:pt x="8714" y="2417"/>
                </a:lnTo>
                <a:lnTo>
                  <a:pt x="8562" y="2158"/>
                </a:lnTo>
                <a:lnTo>
                  <a:pt x="8482" y="2046"/>
                </a:lnTo>
                <a:lnTo>
                  <a:pt x="8333" y="2012"/>
                </a:lnTo>
                <a:lnTo>
                  <a:pt x="8232" y="1952"/>
                </a:lnTo>
                <a:lnTo>
                  <a:pt x="8168" y="1990"/>
                </a:lnTo>
                <a:lnTo>
                  <a:pt x="8220" y="2039"/>
                </a:lnTo>
                <a:lnTo>
                  <a:pt x="8160" y="2058"/>
                </a:lnTo>
                <a:lnTo>
                  <a:pt x="8088" y="2158"/>
                </a:lnTo>
                <a:lnTo>
                  <a:pt x="8015" y="2147"/>
                </a:lnTo>
                <a:lnTo>
                  <a:pt x="8039" y="2091"/>
                </a:lnTo>
                <a:lnTo>
                  <a:pt x="7942" y="2117"/>
                </a:lnTo>
                <a:lnTo>
                  <a:pt x="7919" y="2177"/>
                </a:lnTo>
                <a:lnTo>
                  <a:pt x="7846" y="2035"/>
                </a:lnTo>
                <a:lnTo>
                  <a:pt x="7786" y="2020"/>
                </a:lnTo>
                <a:lnTo>
                  <a:pt x="7770" y="2102"/>
                </a:lnTo>
                <a:lnTo>
                  <a:pt x="7846" y="2143"/>
                </a:lnTo>
                <a:lnTo>
                  <a:pt x="7742" y="2215"/>
                </a:lnTo>
                <a:lnTo>
                  <a:pt x="7706" y="2316"/>
                </a:lnTo>
                <a:lnTo>
                  <a:pt x="7742" y="2376"/>
                </a:lnTo>
                <a:lnTo>
                  <a:pt x="7634" y="2436"/>
                </a:lnTo>
                <a:lnTo>
                  <a:pt x="7585" y="2364"/>
                </a:lnTo>
                <a:lnTo>
                  <a:pt x="7525" y="2361"/>
                </a:lnTo>
                <a:lnTo>
                  <a:pt x="7505" y="2308"/>
                </a:lnTo>
                <a:lnTo>
                  <a:pt x="7581" y="2226"/>
                </a:lnTo>
                <a:lnTo>
                  <a:pt x="7500" y="2229"/>
                </a:lnTo>
                <a:lnTo>
                  <a:pt x="7460" y="2334"/>
                </a:lnTo>
                <a:lnTo>
                  <a:pt x="7348" y="2361"/>
                </a:lnTo>
                <a:lnTo>
                  <a:pt x="7302" y="2421"/>
                </a:lnTo>
                <a:lnTo>
                  <a:pt x="7282" y="2529"/>
                </a:lnTo>
                <a:lnTo>
                  <a:pt x="7444" y="2571"/>
                </a:lnTo>
                <a:lnTo>
                  <a:pt x="7307" y="2679"/>
                </a:lnTo>
                <a:lnTo>
                  <a:pt x="7203" y="2627"/>
                </a:lnTo>
                <a:lnTo>
                  <a:pt x="7078" y="2705"/>
                </a:lnTo>
                <a:lnTo>
                  <a:pt x="7102" y="2777"/>
                </a:lnTo>
                <a:lnTo>
                  <a:pt x="7251" y="2795"/>
                </a:lnTo>
                <a:lnTo>
                  <a:pt x="7199" y="2874"/>
                </a:lnTo>
                <a:lnTo>
                  <a:pt x="7127" y="2889"/>
                </a:lnTo>
                <a:lnTo>
                  <a:pt x="7022" y="2773"/>
                </a:lnTo>
                <a:lnTo>
                  <a:pt x="6934" y="2867"/>
                </a:lnTo>
                <a:lnTo>
                  <a:pt x="6828" y="2882"/>
                </a:lnTo>
                <a:lnTo>
                  <a:pt x="6851" y="2955"/>
                </a:lnTo>
                <a:lnTo>
                  <a:pt x="6870" y="3023"/>
                </a:lnTo>
                <a:lnTo>
                  <a:pt x="6879" y="3085"/>
                </a:lnTo>
                <a:lnTo>
                  <a:pt x="6942" y="3065"/>
                </a:lnTo>
                <a:lnTo>
                  <a:pt x="6865" y="3163"/>
                </a:lnTo>
                <a:lnTo>
                  <a:pt x="6918" y="3234"/>
                </a:lnTo>
                <a:lnTo>
                  <a:pt x="6829" y="3275"/>
                </a:lnTo>
                <a:lnTo>
                  <a:pt x="6773" y="3342"/>
                </a:lnTo>
                <a:lnTo>
                  <a:pt x="6958" y="3372"/>
                </a:lnTo>
                <a:lnTo>
                  <a:pt x="6842" y="3428"/>
                </a:lnTo>
                <a:lnTo>
                  <a:pt x="6817" y="3474"/>
                </a:lnTo>
                <a:lnTo>
                  <a:pt x="6716" y="3451"/>
                </a:lnTo>
                <a:lnTo>
                  <a:pt x="6660" y="3379"/>
                </a:lnTo>
                <a:lnTo>
                  <a:pt x="6577" y="3327"/>
                </a:lnTo>
                <a:lnTo>
                  <a:pt x="6496" y="3391"/>
                </a:lnTo>
                <a:lnTo>
                  <a:pt x="6459" y="3319"/>
                </a:lnTo>
                <a:lnTo>
                  <a:pt x="6359" y="3259"/>
                </a:lnTo>
                <a:lnTo>
                  <a:pt x="6286" y="3316"/>
                </a:lnTo>
                <a:lnTo>
                  <a:pt x="6419" y="3402"/>
                </a:lnTo>
                <a:lnTo>
                  <a:pt x="6371" y="3424"/>
                </a:lnTo>
                <a:lnTo>
                  <a:pt x="6315" y="3522"/>
                </a:lnTo>
                <a:lnTo>
                  <a:pt x="6423" y="3611"/>
                </a:lnTo>
                <a:lnTo>
                  <a:pt x="6532" y="3608"/>
                </a:lnTo>
                <a:lnTo>
                  <a:pt x="6483" y="3690"/>
                </a:lnTo>
                <a:lnTo>
                  <a:pt x="6479" y="3780"/>
                </a:lnTo>
                <a:lnTo>
                  <a:pt x="6435" y="3742"/>
                </a:lnTo>
                <a:lnTo>
                  <a:pt x="6379" y="3742"/>
                </a:lnTo>
                <a:lnTo>
                  <a:pt x="6399" y="3848"/>
                </a:lnTo>
                <a:lnTo>
                  <a:pt x="6355" y="3960"/>
                </a:lnTo>
                <a:lnTo>
                  <a:pt x="6339" y="4084"/>
                </a:lnTo>
                <a:lnTo>
                  <a:pt x="6170" y="3747"/>
                </a:lnTo>
                <a:lnTo>
                  <a:pt x="6058" y="3541"/>
                </a:lnTo>
                <a:lnTo>
                  <a:pt x="5997" y="3462"/>
                </a:lnTo>
                <a:lnTo>
                  <a:pt x="6025" y="3342"/>
                </a:lnTo>
                <a:lnTo>
                  <a:pt x="5985" y="3398"/>
                </a:lnTo>
                <a:lnTo>
                  <a:pt x="5873" y="3477"/>
                </a:lnTo>
                <a:lnTo>
                  <a:pt x="5845" y="3608"/>
                </a:lnTo>
                <a:lnTo>
                  <a:pt x="5760" y="3627"/>
                </a:lnTo>
                <a:lnTo>
                  <a:pt x="5749" y="3684"/>
                </a:lnTo>
                <a:lnTo>
                  <a:pt x="5643" y="3675"/>
                </a:lnTo>
                <a:lnTo>
                  <a:pt x="5584" y="3750"/>
                </a:lnTo>
                <a:lnTo>
                  <a:pt x="5495" y="3822"/>
                </a:lnTo>
                <a:lnTo>
                  <a:pt x="5514" y="3949"/>
                </a:lnTo>
                <a:lnTo>
                  <a:pt x="5514" y="4208"/>
                </a:lnTo>
                <a:lnTo>
                  <a:pt x="5568" y="4235"/>
                </a:lnTo>
                <a:lnTo>
                  <a:pt x="5568" y="4324"/>
                </a:lnTo>
                <a:lnTo>
                  <a:pt x="5471" y="4372"/>
                </a:lnTo>
                <a:lnTo>
                  <a:pt x="5414" y="4470"/>
                </a:lnTo>
                <a:lnTo>
                  <a:pt x="5270" y="4508"/>
                </a:lnTo>
                <a:lnTo>
                  <a:pt x="5281" y="4564"/>
                </a:lnTo>
                <a:lnTo>
                  <a:pt x="5157" y="4639"/>
                </a:lnTo>
                <a:lnTo>
                  <a:pt x="5161" y="4766"/>
                </a:lnTo>
                <a:lnTo>
                  <a:pt x="5093" y="4826"/>
                </a:lnTo>
                <a:lnTo>
                  <a:pt x="4928" y="5040"/>
                </a:lnTo>
                <a:lnTo>
                  <a:pt x="4610" y="5215"/>
                </a:lnTo>
                <a:lnTo>
                  <a:pt x="4333" y="5238"/>
                </a:lnTo>
                <a:lnTo>
                  <a:pt x="4224" y="5275"/>
                </a:lnTo>
                <a:lnTo>
                  <a:pt x="4063" y="5287"/>
                </a:lnTo>
                <a:lnTo>
                  <a:pt x="3935" y="5317"/>
                </a:lnTo>
                <a:lnTo>
                  <a:pt x="3806" y="5287"/>
                </a:lnTo>
                <a:lnTo>
                  <a:pt x="3641" y="5347"/>
                </a:lnTo>
                <a:lnTo>
                  <a:pt x="3621" y="5437"/>
                </a:lnTo>
                <a:lnTo>
                  <a:pt x="3513" y="5485"/>
                </a:lnTo>
                <a:lnTo>
                  <a:pt x="3167" y="5474"/>
                </a:lnTo>
                <a:lnTo>
                  <a:pt x="3079" y="5523"/>
                </a:lnTo>
                <a:lnTo>
                  <a:pt x="3050" y="5608"/>
                </a:lnTo>
                <a:lnTo>
                  <a:pt x="2834" y="5691"/>
                </a:lnTo>
                <a:lnTo>
                  <a:pt x="2669" y="5691"/>
                </a:lnTo>
                <a:lnTo>
                  <a:pt x="2580" y="5658"/>
                </a:lnTo>
                <a:lnTo>
                  <a:pt x="2496" y="5666"/>
                </a:lnTo>
                <a:lnTo>
                  <a:pt x="2464" y="5608"/>
                </a:lnTo>
                <a:lnTo>
                  <a:pt x="2375" y="5650"/>
                </a:lnTo>
                <a:lnTo>
                  <a:pt x="2290" y="5770"/>
                </a:lnTo>
                <a:lnTo>
                  <a:pt x="2066" y="5808"/>
                </a:lnTo>
                <a:lnTo>
                  <a:pt x="2045" y="5852"/>
                </a:lnTo>
                <a:lnTo>
                  <a:pt x="1984" y="5852"/>
                </a:lnTo>
                <a:lnTo>
                  <a:pt x="1809" y="5999"/>
                </a:lnTo>
                <a:lnTo>
                  <a:pt x="1579" y="6100"/>
                </a:lnTo>
                <a:lnTo>
                  <a:pt x="1278" y="6186"/>
                </a:lnTo>
                <a:lnTo>
                  <a:pt x="1144" y="6359"/>
                </a:lnTo>
                <a:lnTo>
                  <a:pt x="1141" y="6515"/>
                </a:lnTo>
                <a:lnTo>
                  <a:pt x="1020" y="6613"/>
                </a:lnTo>
                <a:lnTo>
                  <a:pt x="935" y="6561"/>
                </a:lnTo>
                <a:lnTo>
                  <a:pt x="976" y="6504"/>
                </a:lnTo>
                <a:lnTo>
                  <a:pt x="960" y="6426"/>
                </a:lnTo>
                <a:lnTo>
                  <a:pt x="1017" y="6302"/>
                </a:lnTo>
                <a:lnTo>
                  <a:pt x="1012" y="6212"/>
                </a:lnTo>
                <a:lnTo>
                  <a:pt x="843" y="6332"/>
                </a:lnTo>
                <a:lnTo>
                  <a:pt x="803" y="6477"/>
                </a:lnTo>
                <a:lnTo>
                  <a:pt x="682" y="6692"/>
                </a:lnTo>
                <a:lnTo>
                  <a:pt x="763" y="6842"/>
                </a:lnTo>
                <a:lnTo>
                  <a:pt x="707" y="6966"/>
                </a:lnTo>
                <a:lnTo>
                  <a:pt x="715" y="7194"/>
                </a:lnTo>
                <a:lnTo>
                  <a:pt x="510" y="7433"/>
                </a:lnTo>
                <a:lnTo>
                  <a:pt x="430" y="7759"/>
                </a:lnTo>
                <a:lnTo>
                  <a:pt x="486" y="7929"/>
                </a:lnTo>
                <a:lnTo>
                  <a:pt x="458" y="8165"/>
                </a:lnTo>
                <a:lnTo>
                  <a:pt x="642" y="8457"/>
                </a:lnTo>
                <a:lnTo>
                  <a:pt x="650" y="8568"/>
                </a:lnTo>
                <a:lnTo>
                  <a:pt x="727" y="8651"/>
                </a:lnTo>
                <a:lnTo>
                  <a:pt x="659" y="8798"/>
                </a:lnTo>
                <a:lnTo>
                  <a:pt x="699" y="8928"/>
                </a:lnTo>
                <a:lnTo>
                  <a:pt x="586" y="8970"/>
                </a:lnTo>
                <a:lnTo>
                  <a:pt x="538" y="8891"/>
                </a:lnTo>
                <a:lnTo>
                  <a:pt x="530" y="8719"/>
                </a:lnTo>
                <a:lnTo>
                  <a:pt x="462" y="8812"/>
                </a:lnTo>
                <a:lnTo>
                  <a:pt x="430" y="8779"/>
                </a:lnTo>
                <a:lnTo>
                  <a:pt x="437" y="8622"/>
                </a:lnTo>
                <a:lnTo>
                  <a:pt x="329" y="8404"/>
                </a:lnTo>
                <a:lnTo>
                  <a:pt x="261" y="8513"/>
                </a:lnTo>
                <a:lnTo>
                  <a:pt x="285" y="8730"/>
                </a:lnTo>
                <a:lnTo>
                  <a:pt x="430" y="8865"/>
                </a:lnTo>
                <a:lnTo>
                  <a:pt x="530" y="9052"/>
                </a:lnTo>
                <a:lnTo>
                  <a:pt x="381" y="9074"/>
                </a:lnTo>
                <a:lnTo>
                  <a:pt x="261" y="8924"/>
                </a:lnTo>
                <a:lnTo>
                  <a:pt x="232" y="8749"/>
                </a:lnTo>
                <a:lnTo>
                  <a:pt x="183" y="8823"/>
                </a:lnTo>
                <a:lnTo>
                  <a:pt x="124" y="8854"/>
                </a:lnTo>
                <a:lnTo>
                  <a:pt x="217" y="9018"/>
                </a:lnTo>
                <a:lnTo>
                  <a:pt x="402" y="9232"/>
                </a:lnTo>
                <a:lnTo>
                  <a:pt x="510" y="9513"/>
                </a:lnTo>
                <a:lnTo>
                  <a:pt x="490" y="10015"/>
                </a:lnTo>
                <a:lnTo>
                  <a:pt x="566" y="10109"/>
                </a:lnTo>
                <a:lnTo>
                  <a:pt x="622" y="10389"/>
                </a:lnTo>
                <a:lnTo>
                  <a:pt x="783" y="10760"/>
                </a:lnTo>
                <a:lnTo>
                  <a:pt x="727" y="10892"/>
                </a:lnTo>
                <a:lnTo>
                  <a:pt x="742" y="11446"/>
                </a:lnTo>
                <a:lnTo>
                  <a:pt x="719" y="11521"/>
                </a:lnTo>
                <a:lnTo>
                  <a:pt x="775" y="11674"/>
                </a:lnTo>
                <a:lnTo>
                  <a:pt x="771" y="11847"/>
                </a:lnTo>
                <a:lnTo>
                  <a:pt x="883" y="12091"/>
                </a:lnTo>
                <a:lnTo>
                  <a:pt x="887" y="12211"/>
                </a:lnTo>
                <a:lnTo>
                  <a:pt x="788" y="12278"/>
                </a:lnTo>
                <a:lnTo>
                  <a:pt x="839" y="12330"/>
                </a:lnTo>
                <a:lnTo>
                  <a:pt x="803" y="12462"/>
                </a:lnTo>
                <a:lnTo>
                  <a:pt x="783" y="12679"/>
                </a:lnTo>
                <a:lnTo>
                  <a:pt x="690" y="12757"/>
                </a:lnTo>
                <a:lnTo>
                  <a:pt x="719" y="12821"/>
                </a:lnTo>
                <a:lnTo>
                  <a:pt x="690" y="12952"/>
                </a:lnTo>
                <a:lnTo>
                  <a:pt x="597" y="13016"/>
                </a:lnTo>
                <a:lnTo>
                  <a:pt x="618" y="13143"/>
                </a:lnTo>
                <a:lnTo>
                  <a:pt x="446" y="13267"/>
                </a:lnTo>
                <a:lnTo>
                  <a:pt x="369" y="13203"/>
                </a:lnTo>
                <a:lnTo>
                  <a:pt x="236" y="13390"/>
                </a:lnTo>
                <a:cubicBezTo>
                  <a:pt x="236" y="13390"/>
                  <a:pt x="244" y="13698"/>
                  <a:pt x="244" y="13698"/>
                </a:cubicBezTo>
                <a:close/>
                <a:moveTo>
                  <a:pt x="14435" y="21464"/>
                </a:moveTo>
                <a:lnTo>
                  <a:pt x="14435" y="21360"/>
                </a:lnTo>
                <a:lnTo>
                  <a:pt x="14496" y="21296"/>
                </a:lnTo>
                <a:lnTo>
                  <a:pt x="14395" y="21262"/>
                </a:lnTo>
                <a:lnTo>
                  <a:pt x="14370" y="21135"/>
                </a:lnTo>
                <a:lnTo>
                  <a:pt x="14395" y="21093"/>
                </a:lnTo>
                <a:lnTo>
                  <a:pt x="14339" y="21052"/>
                </a:lnTo>
                <a:lnTo>
                  <a:pt x="14335" y="20775"/>
                </a:lnTo>
                <a:lnTo>
                  <a:pt x="14359" y="20723"/>
                </a:lnTo>
                <a:lnTo>
                  <a:pt x="14287" y="20666"/>
                </a:lnTo>
                <a:lnTo>
                  <a:pt x="14279" y="20494"/>
                </a:lnTo>
                <a:lnTo>
                  <a:pt x="14322" y="20396"/>
                </a:lnTo>
                <a:lnTo>
                  <a:pt x="14412" y="20491"/>
                </a:lnTo>
                <a:lnTo>
                  <a:pt x="14523" y="20498"/>
                </a:lnTo>
                <a:lnTo>
                  <a:pt x="14427" y="20408"/>
                </a:lnTo>
                <a:lnTo>
                  <a:pt x="14423" y="20344"/>
                </a:lnTo>
                <a:lnTo>
                  <a:pt x="14375" y="20314"/>
                </a:lnTo>
                <a:lnTo>
                  <a:pt x="14403" y="20176"/>
                </a:lnTo>
                <a:lnTo>
                  <a:pt x="14379" y="19999"/>
                </a:lnTo>
                <a:lnTo>
                  <a:pt x="14366" y="19782"/>
                </a:lnTo>
                <a:lnTo>
                  <a:pt x="14392" y="19656"/>
                </a:lnTo>
                <a:lnTo>
                  <a:pt x="14369" y="19463"/>
                </a:lnTo>
                <a:lnTo>
                  <a:pt x="14369" y="19361"/>
                </a:lnTo>
                <a:lnTo>
                  <a:pt x="14401" y="19338"/>
                </a:lnTo>
                <a:lnTo>
                  <a:pt x="14409" y="19223"/>
                </a:lnTo>
                <a:lnTo>
                  <a:pt x="14443" y="19177"/>
                </a:lnTo>
                <a:lnTo>
                  <a:pt x="14547" y="19246"/>
                </a:lnTo>
                <a:lnTo>
                  <a:pt x="14645" y="19292"/>
                </a:lnTo>
                <a:lnTo>
                  <a:pt x="14725" y="19351"/>
                </a:lnTo>
                <a:lnTo>
                  <a:pt x="14741" y="19300"/>
                </a:lnTo>
                <a:lnTo>
                  <a:pt x="14785" y="19250"/>
                </a:lnTo>
                <a:lnTo>
                  <a:pt x="14781" y="19396"/>
                </a:lnTo>
                <a:lnTo>
                  <a:pt x="14966" y="19491"/>
                </a:lnTo>
                <a:lnTo>
                  <a:pt x="15111" y="19613"/>
                </a:lnTo>
                <a:lnTo>
                  <a:pt x="15211" y="19680"/>
                </a:lnTo>
                <a:lnTo>
                  <a:pt x="15280" y="19633"/>
                </a:lnTo>
                <a:lnTo>
                  <a:pt x="15384" y="19628"/>
                </a:lnTo>
                <a:lnTo>
                  <a:pt x="15465" y="19700"/>
                </a:lnTo>
                <a:lnTo>
                  <a:pt x="15460" y="19610"/>
                </a:lnTo>
                <a:lnTo>
                  <a:pt x="15529" y="19569"/>
                </a:lnTo>
                <a:lnTo>
                  <a:pt x="15846" y="19588"/>
                </a:lnTo>
                <a:lnTo>
                  <a:pt x="15903" y="19554"/>
                </a:lnTo>
                <a:lnTo>
                  <a:pt x="15975" y="19501"/>
                </a:lnTo>
                <a:lnTo>
                  <a:pt x="16035" y="19505"/>
                </a:lnTo>
                <a:lnTo>
                  <a:pt x="16064" y="19523"/>
                </a:lnTo>
                <a:lnTo>
                  <a:pt x="16124" y="19434"/>
                </a:lnTo>
                <a:lnTo>
                  <a:pt x="16173" y="19434"/>
                </a:lnTo>
                <a:lnTo>
                  <a:pt x="16297" y="19517"/>
                </a:lnTo>
                <a:lnTo>
                  <a:pt x="16260" y="19603"/>
                </a:lnTo>
                <a:lnTo>
                  <a:pt x="16212" y="19857"/>
                </a:lnTo>
                <a:lnTo>
                  <a:pt x="16119" y="19963"/>
                </a:lnTo>
                <a:lnTo>
                  <a:pt x="16112" y="20145"/>
                </a:lnTo>
                <a:lnTo>
                  <a:pt x="16035" y="20250"/>
                </a:lnTo>
                <a:lnTo>
                  <a:pt x="16064" y="20374"/>
                </a:lnTo>
                <a:lnTo>
                  <a:pt x="16035" y="20420"/>
                </a:lnTo>
                <a:lnTo>
                  <a:pt x="16039" y="20509"/>
                </a:lnTo>
                <a:lnTo>
                  <a:pt x="15987" y="20618"/>
                </a:lnTo>
                <a:lnTo>
                  <a:pt x="15967" y="20546"/>
                </a:lnTo>
                <a:lnTo>
                  <a:pt x="15935" y="20405"/>
                </a:lnTo>
                <a:lnTo>
                  <a:pt x="15878" y="20498"/>
                </a:lnTo>
                <a:lnTo>
                  <a:pt x="15811" y="20543"/>
                </a:lnTo>
                <a:lnTo>
                  <a:pt x="15798" y="20756"/>
                </a:lnTo>
                <a:lnTo>
                  <a:pt x="15754" y="20797"/>
                </a:lnTo>
                <a:lnTo>
                  <a:pt x="15669" y="20797"/>
                </a:lnTo>
                <a:lnTo>
                  <a:pt x="15674" y="20910"/>
                </a:lnTo>
                <a:lnTo>
                  <a:pt x="15597" y="21000"/>
                </a:lnTo>
                <a:lnTo>
                  <a:pt x="15681" y="21052"/>
                </a:lnTo>
                <a:lnTo>
                  <a:pt x="15681" y="21112"/>
                </a:lnTo>
                <a:lnTo>
                  <a:pt x="15562" y="21274"/>
                </a:lnTo>
                <a:lnTo>
                  <a:pt x="15518" y="21260"/>
                </a:lnTo>
                <a:lnTo>
                  <a:pt x="15424" y="21303"/>
                </a:lnTo>
                <a:lnTo>
                  <a:pt x="15418" y="21158"/>
                </a:lnTo>
                <a:lnTo>
                  <a:pt x="15526" y="21199"/>
                </a:lnTo>
                <a:lnTo>
                  <a:pt x="15540" y="21116"/>
                </a:lnTo>
                <a:lnTo>
                  <a:pt x="15481" y="21067"/>
                </a:lnTo>
                <a:lnTo>
                  <a:pt x="15392" y="21082"/>
                </a:lnTo>
                <a:lnTo>
                  <a:pt x="15341" y="21169"/>
                </a:lnTo>
                <a:lnTo>
                  <a:pt x="15271" y="21145"/>
                </a:lnTo>
                <a:lnTo>
                  <a:pt x="15271" y="21042"/>
                </a:lnTo>
                <a:lnTo>
                  <a:pt x="15232" y="21145"/>
                </a:lnTo>
                <a:lnTo>
                  <a:pt x="15135" y="21217"/>
                </a:lnTo>
                <a:lnTo>
                  <a:pt x="15102" y="21270"/>
                </a:lnTo>
                <a:lnTo>
                  <a:pt x="15031" y="21206"/>
                </a:lnTo>
                <a:lnTo>
                  <a:pt x="14982" y="21367"/>
                </a:lnTo>
                <a:lnTo>
                  <a:pt x="14970" y="21457"/>
                </a:lnTo>
                <a:lnTo>
                  <a:pt x="14870" y="21600"/>
                </a:lnTo>
                <a:lnTo>
                  <a:pt x="14785" y="21600"/>
                </a:lnTo>
                <a:lnTo>
                  <a:pt x="14733" y="21509"/>
                </a:lnTo>
                <a:lnTo>
                  <a:pt x="14733" y="21426"/>
                </a:lnTo>
                <a:lnTo>
                  <a:pt x="14648" y="21531"/>
                </a:lnTo>
                <a:lnTo>
                  <a:pt x="14575" y="21464"/>
                </a:lnTo>
                <a:lnTo>
                  <a:pt x="14480" y="21483"/>
                </a:lnTo>
                <a:cubicBezTo>
                  <a:pt x="14480" y="21483"/>
                  <a:pt x="14427" y="21461"/>
                  <a:pt x="14435" y="21464"/>
                </a:cubicBezTo>
                <a:cubicBezTo>
                  <a:pt x="14435" y="21464"/>
                  <a:pt x="14435" y="21464"/>
                  <a:pt x="14435" y="21464"/>
                </a:cubicBezTo>
                <a:close/>
                <a:moveTo>
                  <a:pt x="15131" y="21518"/>
                </a:moveTo>
                <a:lnTo>
                  <a:pt x="15063" y="21480"/>
                </a:lnTo>
                <a:lnTo>
                  <a:pt x="15139" y="21367"/>
                </a:lnTo>
                <a:lnTo>
                  <a:pt x="15139" y="21282"/>
                </a:lnTo>
                <a:lnTo>
                  <a:pt x="15191" y="21258"/>
                </a:lnTo>
                <a:lnTo>
                  <a:pt x="15215" y="21311"/>
                </a:lnTo>
                <a:lnTo>
                  <a:pt x="15167" y="21375"/>
                </a:lnTo>
                <a:lnTo>
                  <a:pt x="15131" y="21518"/>
                </a:lnTo>
                <a:cubicBezTo>
                  <a:pt x="15131" y="21518"/>
                  <a:pt x="15131" y="21518"/>
                  <a:pt x="15131" y="21518"/>
                </a:cubicBezTo>
                <a:close/>
                <a:moveTo>
                  <a:pt x="15742" y="20932"/>
                </a:moveTo>
                <a:lnTo>
                  <a:pt x="15742" y="20850"/>
                </a:lnTo>
                <a:lnTo>
                  <a:pt x="15802" y="20902"/>
                </a:lnTo>
                <a:lnTo>
                  <a:pt x="15742" y="20932"/>
                </a:lnTo>
                <a:cubicBezTo>
                  <a:pt x="15742" y="20932"/>
                  <a:pt x="15742" y="20932"/>
                  <a:pt x="15742" y="20932"/>
                </a:cubicBezTo>
                <a:close/>
                <a:moveTo>
                  <a:pt x="16316" y="19333"/>
                </a:moveTo>
                <a:lnTo>
                  <a:pt x="16265" y="19277"/>
                </a:lnTo>
                <a:lnTo>
                  <a:pt x="16341" y="19254"/>
                </a:lnTo>
                <a:lnTo>
                  <a:pt x="16316" y="19333"/>
                </a:lnTo>
                <a:cubicBezTo>
                  <a:pt x="16316" y="19333"/>
                  <a:pt x="16316" y="19333"/>
                  <a:pt x="16316" y="19333"/>
                </a:cubicBezTo>
                <a:close/>
                <a:moveTo>
                  <a:pt x="16217" y="19097"/>
                </a:moveTo>
                <a:lnTo>
                  <a:pt x="16249" y="19161"/>
                </a:lnTo>
                <a:lnTo>
                  <a:pt x="16409" y="19169"/>
                </a:lnTo>
                <a:lnTo>
                  <a:pt x="16490" y="19197"/>
                </a:lnTo>
                <a:lnTo>
                  <a:pt x="16506" y="19142"/>
                </a:lnTo>
                <a:lnTo>
                  <a:pt x="16397" y="19048"/>
                </a:lnTo>
                <a:lnTo>
                  <a:pt x="16277" y="19059"/>
                </a:lnTo>
                <a:lnTo>
                  <a:pt x="16217" y="19097"/>
                </a:lnTo>
                <a:cubicBezTo>
                  <a:pt x="16217" y="19097"/>
                  <a:pt x="16217" y="19097"/>
                  <a:pt x="16217" y="19097"/>
                </a:cubicBezTo>
                <a:close/>
                <a:moveTo>
                  <a:pt x="16316" y="18984"/>
                </a:moveTo>
                <a:lnTo>
                  <a:pt x="16506" y="18905"/>
                </a:lnTo>
                <a:lnTo>
                  <a:pt x="16506" y="18819"/>
                </a:lnTo>
                <a:lnTo>
                  <a:pt x="16333" y="18658"/>
                </a:lnTo>
                <a:lnTo>
                  <a:pt x="16256" y="18685"/>
                </a:lnTo>
                <a:lnTo>
                  <a:pt x="16288" y="18767"/>
                </a:lnTo>
                <a:lnTo>
                  <a:pt x="16249" y="18856"/>
                </a:lnTo>
                <a:lnTo>
                  <a:pt x="16286" y="18917"/>
                </a:lnTo>
                <a:lnTo>
                  <a:pt x="16316" y="18984"/>
                </a:lnTo>
                <a:cubicBezTo>
                  <a:pt x="16316" y="18984"/>
                  <a:pt x="16316" y="18984"/>
                  <a:pt x="16316" y="18984"/>
                </a:cubicBezTo>
                <a:close/>
                <a:moveTo>
                  <a:pt x="14202" y="18740"/>
                </a:moveTo>
                <a:lnTo>
                  <a:pt x="14215" y="18669"/>
                </a:lnTo>
                <a:lnTo>
                  <a:pt x="14190" y="18586"/>
                </a:lnTo>
                <a:lnTo>
                  <a:pt x="14260" y="18502"/>
                </a:lnTo>
                <a:lnTo>
                  <a:pt x="14246" y="18416"/>
                </a:lnTo>
                <a:lnTo>
                  <a:pt x="14319" y="18335"/>
                </a:lnTo>
                <a:lnTo>
                  <a:pt x="14379" y="18290"/>
                </a:lnTo>
                <a:lnTo>
                  <a:pt x="14441" y="18338"/>
                </a:lnTo>
                <a:lnTo>
                  <a:pt x="14417" y="18482"/>
                </a:lnTo>
                <a:lnTo>
                  <a:pt x="14453" y="18552"/>
                </a:lnTo>
                <a:lnTo>
                  <a:pt x="14383" y="18655"/>
                </a:lnTo>
                <a:lnTo>
                  <a:pt x="14363" y="18711"/>
                </a:lnTo>
                <a:lnTo>
                  <a:pt x="14276" y="18773"/>
                </a:lnTo>
                <a:lnTo>
                  <a:pt x="14202" y="18740"/>
                </a:lnTo>
                <a:cubicBezTo>
                  <a:pt x="14202" y="18740"/>
                  <a:pt x="14202" y="18740"/>
                  <a:pt x="14202" y="18740"/>
                </a:cubicBezTo>
                <a:close/>
                <a:moveTo>
                  <a:pt x="14550" y="19101"/>
                </a:moveTo>
                <a:lnTo>
                  <a:pt x="14478" y="19061"/>
                </a:lnTo>
                <a:lnTo>
                  <a:pt x="14507" y="18984"/>
                </a:lnTo>
                <a:lnTo>
                  <a:pt x="14579" y="18947"/>
                </a:lnTo>
                <a:lnTo>
                  <a:pt x="14583" y="19033"/>
                </a:lnTo>
                <a:lnTo>
                  <a:pt x="14550" y="19101"/>
                </a:lnTo>
                <a:cubicBezTo>
                  <a:pt x="14550" y="19101"/>
                  <a:pt x="14550" y="19101"/>
                  <a:pt x="14550" y="19101"/>
                </a:cubicBezTo>
                <a:close/>
                <a:moveTo>
                  <a:pt x="14627" y="18982"/>
                </a:moveTo>
                <a:lnTo>
                  <a:pt x="14631" y="19056"/>
                </a:lnTo>
                <a:lnTo>
                  <a:pt x="14692" y="19050"/>
                </a:lnTo>
                <a:lnTo>
                  <a:pt x="14681" y="18960"/>
                </a:lnTo>
                <a:lnTo>
                  <a:pt x="14627" y="18982"/>
                </a:lnTo>
                <a:cubicBezTo>
                  <a:pt x="14627" y="18982"/>
                  <a:pt x="14627" y="18982"/>
                  <a:pt x="14627" y="18982"/>
                </a:cubicBezTo>
                <a:close/>
                <a:moveTo>
                  <a:pt x="14583" y="19165"/>
                </a:moveTo>
                <a:lnTo>
                  <a:pt x="14601" y="19240"/>
                </a:lnTo>
                <a:lnTo>
                  <a:pt x="14669" y="19259"/>
                </a:lnTo>
                <a:lnTo>
                  <a:pt x="14720" y="19213"/>
                </a:lnTo>
                <a:lnTo>
                  <a:pt x="14651" y="19150"/>
                </a:lnTo>
                <a:lnTo>
                  <a:pt x="14583" y="19165"/>
                </a:lnTo>
                <a:cubicBezTo>
                  <a:pt x="14583" y="19165"/>
                  <a:pt x="14583" y="19165"/>
                  <a:pt x="14583" y="19165"/>
                </a:cubicBezTo>
                <a:close/>
                <a:moveTo>
                  <a:pt x="15850" y="17851"/>
                </a:moveTo>
                <a:lnTo>
                  <a:pt x="15906" y="17886"/>
                </a:lnTo>
                <a:lnTo>
                  <a:pt x="15943" y="17843"/>
                </a:lnTo>
                <a:lnTo>
                  <a:pt x="15850" y="17851"/>
                </a:lnTo>
                <a:cubicBezTo>
                  <a:pt x="15850" y="17851"/>
                  <a:pt x="15850" y="17851"/>
                  <a:pt x="15850" y="17851"/>
                </a:cubicBezTo>
                <a:close/>
                <a:moveTo>
                  <a:pt x="15311" y="17512"/>
                </a:moveTo>
                <a:lnTo>
                  <a:pt x="15367" y="17490"/>
                </a:lnTo>
                <a:lnTo>
                  <a:pt x="15402" y="17534"/>
                </a:lnTo>
                <a:lnTo>
                  <a:pt x="15376" y="17569"/>
                </a:lnTo>
                <a:lnTo>
                  <a:pt x="15311" y="17512"/>
                </a:lnTo>
                <a:cubicBezTo>
                  <a:pt x="15311" y="17512"/>
                  <a:pt x="15311" y="17512"/>
                  <a:pt x="15311" y="17512"/>
                </a:cubicBezTo>
                <a:close/>
                <a:moveTo>
                  <a:pt x="11847" y="15160"/>
                </a:moveTo>
                <a:lnTo>
                  <a:pt x="11829" y="15238"/>
                </a:lnTo>
                <a:lnTo>
                  <a:pt x="11851" y="15287"/>
                </a:lnTo>
                <a:lnTo>
                  <a:pt x="11917" y="15287"/>
                </a:lnTo>
                <a:lnTo>
                  <a:pt x="11881" y="15328"/>
                </a:lnTo>
                <a:lnTo>
                  <a:pt x="11978" y="15332"/>
                </a:lnTo>
                <a:lnTo>
                  <a:pt x="12032" y="15308"/>
                </a:lnTo>
                <a:lnTo>
                  <a:pt x="12105" y="15342"/>
                </a:lnTo>
                <a:lnTo>
                  <a:pt x="12037" y="15400"/>
                </a:lnTo>
                <a:lnTo>
                  <a:pt x="11847" y="15375"/>
                </a:lnTo>
                <a:lnTo>
                  <a:pt x="11810" y="15422"/>
                </a:lnTo>
                <a:lnTo>
                  <a:pt x="11754" y="15423"/>
                </a:lnTo>
                <a:lnTo>
                  <a:pt x="11743" y="15454"/>
                </a:lnTo>
                <a:lnTo>
                  <a:pt x="11691" y="15456"/>
                </a:lnTo>
                <a:lnTo>
                  <a:pt x="11651" y="15406"/>
                </a:lnTo>
                <a:lnTo>
                  <a:pt x="11585" y="15428"/>
                </a:lnTo>
                <a:lnTo>
                  <a:pt x="11490" y="15414"/>
                </a:lnTo>
                <a:lnTo>
                  <a:pt x="11453" y="15422"/>
                </a:lnTo>
                <a:lnTo>
                  <a:pt x="11330" y="15418"/>
                </a:lnTo>
                <a:lnTo>
                  <a:pt x="11254" y="15368"/>
                </a:lnTo>
                <a:lnTo>
                  <a:pt x="11259" y="15311"/>
                </a:lnTo>
                <a:lnTo>
                  <a:pt x="11386" y="15250"/>
                </a:lnTo>
                <a:lnTo>
                  <a:pt x="11670" y="15176"/>
                </a:lnTo>
                <a:lnTo>
                  <a:pt x="11764" y="15185"/>
                </a:lnTo>
                <a:lnTo>
                  <a:pt x="11847" y="15160"/>
                </a:lnTo>
                <a:cubicBezTo>
                  <a:pt x="11847" y="15160"/>
                  <a:pt x="11847" y="15160"/>
                  <a:pt x="11847" y="15160"/>
                </a:cubicBezTo>
                <a:close/>
                <a:moveTo>
                  <a:pt x="65" y="8735"/>
                </a:moveTo>
                <a:lnTo>
                  <a:pt x="0" y="8540"/>
                </a:lnTo>
                <a:lnTo>
                  <a:pt x="50" y="8426"/>
                </a:lnTo>
                <a:lnTo>
                  <a:pt x="107" y="8590"/>
                </a:lnTo>
                <a:lnTo>
                  <a:pt x="65" y="8735"/>
                </a:lnTo>
                <a:cubicBezTo>
                  <a:pt x="65" y="8735"/>
                  <a:pt x="65" y="8735"/>
                  <a:pt x="65" y="8735"/>
                </a:cubicBezTo>
                <a:close/>
                <a:moveTo>
                  <a:pt x="73" y="8354"/>
                </a:moveTo>
                <a:lnTo>
                  <a:pt x="115" y="8139"/>
                </a:lnTo>
                <a:lnTo>
                  <a:pt x="127" y="8276"/>
                </a:lnTo>
                <a:cubicBezTo>
                  <a:pt x="127" y="8276"/>
                  <a:pt x="73" y="8351"/>
                  <a:pt x="73" y="8354"/>
                </a:cubicBezTo>
                <a:cubicBezTo>
                  <a:pt x="73" y="8354"/>
                  <a:pt x="73" y="8354"/>
                  <a:pt x="73" y="8354"/>
                </a:cubicBezTo>
                <a:close/>
                <a:moveTo>
                  <a:pt x="1659" y="5780"/>
                </a:moveTo>
                <a:lnTo>
                  <a:pt x="1628" y="5731"/>
                </a:lnTo>
                <a:lnTo>
                  <a:pt x="1728" y="5602"/>
                </a:lnTo>
                <a:lnTo>
                  <a:pt x="1716" y="5713"/>
                </a:lnTo>
                <a:lnTo>
                  <a:pt x="1659" y="5780"/>
                </a:lnTo>
                <a:cubicBezTo>
                  <a:pt x="1659" y="5780"/>
                  <a:pt x="1659" y="5780"/>
                  <a:pt x="1659" y="5780"/>
                </a:cubicBezTo>
                <a:close/>
                <a:moveTo>
                  <a:pt x="7292" y="2380"/>
                </a:moveTo>
                <a:lnTo>
                  <a:pt x="7229" y="2374"/>
                </a:lnTo>
                <a:lnTo>
                  <a:pt x="7260" y="2321"/>
                </a:lnTo>
                <a:lnTo>
                  <a:pt x="7303" y="2326"/>
                </a:lnTo>
                <a:lnTo>
                  <a:pt x="7292" y="2380"/>
                </a:lnTo>
                <a:cubicBezTo>
                  <a:pt x="7292" y="2380"/>
                  <a:pt x="7292" y="2380"/>
                  <a:pt x="7292" y="2380"/>
                </a:cubicBezTo>
                <a:close/>
                <a:moveTo>
                  <a:pt x="6845" y="3107"/>
                </a:moveTo>
                <a:lnTo>
                  <a:pt x="6834" y="3001"/>
                </a:lnTo>
                <a:lnTo>
                  <a:pt x="6784" y="2928"/>
                </a:lnTo>
                <a:lnTo>
                  <a:pt x="6791" y="3073"/>
                </a:lnTo>
                <a:lnTo>
                  <a:pt x="6845" y="3107"/>
                </a:lnTo>
                <a:cubicBezTo>
                  <a:pt x="6845" y="3107"/>
                  <a:pt x="6845" y="3107"/>
                  <a:pt x="6845" y="3107"/>
                </a:cubicBezTo>
                <a:close/>
                <a:moveTo>
                  <a:pt x="6822" y="2767"/>
                </a:moveTo>
                <a:lnTo>
                  <a:pt x="6860" y="2817"/>
                </a:lnTo>
                <a:lnTo>
                  <a:pt x="6946" y="2801"/>
                </a:lnTo>
                <a:lnTo>
                  <a:pt x="6871" y="2714"/>
                </a:lnTo>
                <a:cubicBezTo>
                  <a:pt x="6871" y="2714"/>
                  <a:pt x="6816" y="2771"/>
                  <a:pt x="6822" y="2767"/>
                </a:cubicBezTo>
                <a:cubicBezTo>
                  <a:pt x="6822" y="2767"/>
                  <a:pt x="6822" y="2767"/>
                  <a:pt x="6822" y="2767"/>
                </a:cubicBezTo>
                <a:close/>
                <a:moveTo>
                  <a:pt x="10217" y="632"/>
                </a:moveTo>
                <a:lnTo>
                  <a:pt x="10262" y="809"/>
                </a:lnTo>
                <a:lnTo>
                  <a:pt x="10350" y="838"/>
                </a:lnTo>
                <a:lnTo>
                  <a:pt x="10364" y="869"/>
                </a:lnTo>
                <a:lnTo>
                  <a:pt x="10243" y="844"/>
                </a:lnTo>
                <a:lnTo>
                  <a:pt x="10199" y="847"/>
                </a:lnTo>
                <a:lnTo>
                  <a:pt x="10087" y="821"/>
                </a:lnTo>
                <a:lnTo>
                  <a:pt x="10091" y="765"/>
                </a:lnTo>
                <a:lnTo>
                  <a:pt x="10125" y="760"/>
                </a:lnTo>
                <a:lnTo>
                  <a:pt x="10177" y="774"/>
                </a:lnTo>
                <a:lnTo>
                  <a:pt x="10177" y="747"/>
                </a:lnTo>
                <a:lnTo>
                  <a:pt x="10152" y="736"/>
                </a:lnTo>
                <a:lnTo>
                  <a:pt x="10157" y="683"/>
                </a:lnTo>
                <a:lnTo>
                  <a:pt x="10143" y="666"/>
                </a:lnTo>
                <a:lnTo>
                  <a:pt x="10217" y="632"/>
                </a:lnTo>
                <a:cubicBezTo>
                  <a:pt x="10217" y="632"/>
                  <a:pt x="10217" y="632"/>
                  <a:pt x="10217" y="632"/>
                </a:cubicBezTo>
                <a:close/>
                <a:moveTo>
                  <a:pt x="10254" y="607"/>
                </a:moveTo>
                <a:lnTo>
                  <a:pt x="10267" y="726"/>
                </a:lnTo>
                <a:lnTo>
                  <a:pt x="10353" y="821"/>
                </a:lnTo>
                <a:lnTo>
                  <a:pt x="10429" y="910"/>
                </a:lnTo>
                <a:lnTo>
                  <a:pt x="10577" y="967"/>
                </a:lnTo>
                <a:lnTo>
                  <a:pt x="10756" y="790"/>
                </a:lnTo>
                <a:lnTo>
                  <a:pt x="10803" y="797"/>
                </a:lnTo>
                <a:lnTo>
                  <a:pt x="10810" y="745"/>
                </a:lnTo>
                <a:lnTo>
                  <a:pt x="10860" y="705"/>
                </a:lnTo>
                <a:lnTo>
                  <a:pt x="10819" y="673"/>
                </a:lnTo>
                <a:lnTo>
                  <a:pt x="10786" y="609"/>
                </a:lnTo>
                <a:lnTo>
                  <a:pt x="10742" y="609"/>
                </a:lnTo>
                <a:lnTo>
                  <a:pt x="10676" y="640"/>
                </a:lnTo>
                <a:lnTo>
                  <a:pt x="10532" y="641"/>
                </a:lnTo>
                <a:lnTo>
                  <a:pt x="10473" y="711"/>
                </a:lnTo>
                <a:lnTo>
                  <a:pt x="10410" y="680"/>
                </a:lnTo>
                <a:lnTo>
                  <a:pt x="10396" y="649"/>
                </a:lnTo>
                <a:lnTo>
                  <a:pt x="10332" y="640"/>
                </a:lnTo>
                <a:lnTo>
                  <a:pt x="10267" y="575"/>
                </a:lnTo>
                <a:lnTo>
                  <a:pt x="10236" y="575"/>
                </a:lnTo>
                <a:lnTo>
                  <a:pt x="10254" y="607"/>
                </a:lnTo>
                <a:cubicBezTo>
                  <a:pt x="10254" y="607"/>
                  <a:pt x="10254" y="607"/>
                  <a:pt x="10254" y="607"/>
                </a:cubicBezTo>
                <a:close/>
                <a:moveTo>
                  <a:pt x="11432" y="659"/>
                </a:moveTo>
                <a:lnTo>
                  <a:pt x="11372" y="561"/>
                </a:lnTo>
                <a:lnTo>
                  <a:pt x="11392" y="491"/>
                </a:lnTo>
                <a:lnTo>
                  <a:pt x="11472" y="476"/>
                </a:lnTo>
                <a:lnTo>
                  <a:pt x="11439" y="568"/>
                </a:lnTo>
                <a:lnTo>
                  <a:pt x="11432" y="659"/>
                </a:lnTo>
                <a:cubicBezTo>
                  <a:pt x="11432" y="659"/>
                  <a:pt x="11432" y="659"/>
                  <a:pt x="11432" y="659"/>
                </a:cubicBezTo>
                <a:close/>
                <a:moveTo>
                  <a:pt x="12783" y="1060"/>
                </a:moveTo>
                <a:lnTo>
                  <a:pt x="12825" y="1089"/>
                </a:lnTo>
                <a:lnTo>
                  <a:pt x="12919" y="1053"/>
                </a:lnTo>
                <a:lnTo>
                  <a:pt x="12912" y="1022"/>
                </a:lnTo>
                <a:lnTo>
                  <a:pt x="12783" y="1060"/>
                </a:lnTo>
                <a:cubicBezTo>
                  <a:pt x="12783" y="1060"/>
                  <a:pt x="12783" y="1060"/>
                  <a:pt x="12783" y="1060"/>
                </a:cubicBezTo>
                <a:close/>
                <a:moveTo>
                  <a:pt x="12953" y="1024"/>
                </a:moveTo>
                <a:lnTo>
                  <a:pt x="12943" y="965"/>
                </a:lnTo>
                <a:lnTo>
                  <a:pt x="13043" y="911"/>
                </a:lnTo>
                <a:lnTo>
                  <a:pt x="13132" y="908"/>
                </a:lnTo>
                <a:lnTo>
                  <a:pt x="13099" y="962"/>
                </a:lnTo>
                <a:lnTo>
                  <a:pt x="13009" y="970"/>
                </a:lnTo>
                <a:lnTo>
                  <a:pt x="12953" y="1024"/>
                </a:lnTo>
                <a:cubicBezTo>
                  <a:pt x="12953" y="1024"/>
                  <a:pt x="12953" y="1024"/>
                  <a:pt x="12953" y="1024"/>
                </a:cubicBezTo>
                <a:close/>
                <a:moveTo>
                  <a:pt x="13087" y="879"/>
                </a:moveTo>
                <a:lnTo>
                  <a:pt x="13149" y="885"/>
                </a:lnTo>
                <a:lnTo>
                  <a:pt x="13149" y="836"/>
                </a:lnTo>
                <a:lnTo>
                  <a:pt x="13087" y="879"/>
                </a:lnTo>
                <a:cubicBezTo>
                  <a:pt x="13087" y="879"/>
                  <a:pt x="13087" y="879"/>
                  <a:pt x="13087" y="879"/>
                </a:cubicBezTo>
                <a:close/>
                <a:moveTo>
                  <a:pt x="13279" y="784"/>
                </a:moveTo>
                <a:lnTo>
                  <a:pt x="13310" y="824"/>
                </a:lnTo>
                <a:lnTo>
                  <a:pt x="13343" y="784"/>
                </a:lnTo>
                <a:lnTo>
                  <a:pt x="13279" y="784"/>
                </a:lnTo>
                <a:cubicBezTo>
                  <a:pt x="13279" y="784"/>
                  <a:pt x="13279" y="784"/>
                  <a:pt x="13279" y="784"/>
                </a:cubicBezTo>
                <a:close/>
                <a:moveTo>
                  <a:pt x="13362" y="750"/>
                </a:moveTo>
                <a:lnTo>
                  <a:pt x="13422" y="779"/>
                </a:lnTo>
                <a:lnTo>
                  <a:pt x="13415" y="726"/>
                </a:lnTo>
                <a:lnTo>
                  <a:pt x="13362" y="750"/>
                </a:lnTo>
                <a:cubicBezTo>
                  <a:pt x="13362" y="750"/>
                  <a:pt x="13362" y="750"/>
                  <a:pt x="13362" y="750"/>
                </a:cubicBezTo>
                <a:close/>
                <a:moveTo>
                  <a:pt x="13476" y="666"/>
                </a:moveTo>
                <a:lnTo>
                  <a:pt x="13546" y="697"/>
                </a:lnTo>
                <a:lnTo>
                  <a:pt x="13565" y="622"/>
                </a:lnTo>
                <a:lnTo>
                  <a:pt x="13657" y="542"/>
                </a:lnTo>
                <a:lnTo>
                  <a:pt x="13615" y="496"/>
                </a:lnTo>
                <a:lnTo>
                  <a:pt x="13506" y="606"/>
                </a:lnTo>
                <a:lnTo>
                  <a:pt x="13476" y="666"/>
                </a:lnTo>
                <a:cubicBezTo>
                  <a:pt x="13476" y="666"/>
                  <a:pt x="13476" y="666"/>
                  <a:pt x="13476" y="666"/>
                </a:cubicBezTo>
                <a:close/>
                <a:moveTo>
                  <a:pt x="13403" y="2187"/>
                </a:moveTo>
                <a:lnTo>
                  <a:pt x="13347" y="2229"/>
                </a:lnTo>
                <a:lnTo>
                  <a:pt x="13386" y="2235"/>
                </a:lnTo>
                <a:lnTo>
                  <a:pt x="13469" y="2205"/>
                </a:lnTo>
                <a:lnTo>
                  <a:pt x="13610" y="2226"/>
                </a:lnTo>
                <a:lnTo>
                  <a:pt x="13640" y="2149"/>
                </a:lnTo>
                <a:lnTo>
                  <a:pt x="13602" y="2133"/>
                </a:lnTo>
                <a:lnTo>
                  <a:pt x="13558" y="2142"/>
                </a:lnTo>
                <a:lnTo>
                  <a:pt x="13535" y="2117"/>
                </a:lnTo>
                <a:lnTo>
                  <a:pt x="13623" y="2039"/>
                </a:lnTo>
                <a:lnTo>
                  <a:pt x="13612" y="2016"/>
                </a:lnTo>
                <a:lnTo>
                  <a:pt x="13523" y="2040"/>
                </a:lnTo>
                <a:lnTo>
                  <a:pt x="13521" y="1961"/>
                </a:lnTo>
                <a:lnTo>
                  <a:pt x="13461" y="1988"/>
                </a:lnTo>
                <a:lnTo>
                  <a:pt x="13444" y="2033"/>
                </a:lnTo>
                <a:lnTo>
                  <a:pt x="13362" y="2029"/>
                </a:lnTo>
                <a:lnTo>
                  <a:pt x="13386" y="2054"/>
                </a:lnTo>
                <a:lnTo>
                  <a:pt x="13366" y="2075"/>
                </a:lnTo>
                <a:lnTo>
                  <a:pt x="13403" y="2187"/>
                </a:lnTo>
                <a:cubicBezTo>
                  <a:pt x="13403" y="2187"/>
                  <a:pt x="13403" y="2187"/>
                  <a:pt x="13403" y="2187"/>
                </a:cubicBezTo>
                <a:close/>
                <a:moveTo>
                  <a:pt x="13264" y="2069"/>
                </a:moveTo>
                <a:lnTo>
                  <a:pt x="13249" y="2021"/>
                </a:lnTo>
                <a:lnTo>
                  <a:pt x="13220" y="2039"/>
                </a:lnTo>
                <a:lnTo>
                  <a:pt x="13210" y="1992"/>
                </a:lnTo>
                <a:lnTo>
                  <a:pt x="13272" y="1937"/>
                </a:lnTo>
                <a:lnTo>
                  <a:pt x="13324" y="2006"/>
                </a:lnTo>
                <a:lnTo>
                  <a:pt x="13264" y="2069"/>
                </a:lnTo>
                <a:cubicBezTo>
                  <a:pt x="13264" y="2069"/>
                  <a:pt x="13264" y="2069"/>
                  <a:pt x="13264" y="2069"/>
                </a:cubicBezTo>
                <a:close/>
                <a:moveTo>
                  <a:pt x="13610" y="3128"/>
                </a:moveTo>
                <a:lnTo>
                  <a:pt x="13571" y="3066"/>
                </a:lnTo>
                <a:lnTo>
                  <a:pt x="13605" y="2985"/>
                </a:lnTo>
                <a:lnTo>
                  <a:pt x="13666" y="3059"/>
                </a:lnTo>
                <a:lnTo>
                  <a:pt x="13610" y="3128"/>
                </a:lnTo>
                <a:cubicBezTo>
                  <a:pt x="13610" y="3128"/>
                  <a:pt x="13610" y="3128"/>
                  <a:pt x="13610" y="3128"/>
                </a:cubicBezTo>
                <a:close/>
                <a:moveTo>
                  <a:pt x="14695" y="3608"/>
                </a:moveTo>
                <a:lnTo>
                  <a:pt x="14742" y="3652"/>
                </a:lnTo>
                <a:lnTo>
                  <a:pt x="14805" y="3630"/>
                </a:lnTo>
                <a:lnTo>
                  <a:pt x="14868" y="3555"/>
                </a:lnTo>
                <a:lnTo>
                  <a:pt x="14985" y="3538"/>
                </a:lnTo>
                <a:lnTo>
                  <a:pt x="14987" y="3503"/>
                </a:lnTo>
                <a:lnTo>
                  <a:pt x="14849" y="3473"/>
                </a:lnTo>
                <a:lnTo>
                  <a:pt x="14718" y="3542"/>
                </a:lnTo>
                <a:cubicBezTo>
                  <a:pt x="14718" y="3542"/>
                  <a:pt x="14691" y="3611"/>
                  <a:pt x="14695" y="3608"/>
                </a:cubicBezTo>
                <a:cubicBezTo>
                  <a:pt x="14695" y="3608"/>
                  <a:pt x="14695" y="3608"/>
                  <a:pt x="14695" y="3608"/>
                </a:cubicBezTo>
                <a:close/>
                <a:moveTo>
                  <a:pt x="14821" y="3822"/>
                </a:moveTo>
                <a:lnTo>
                  <a:pt x="14851" y="3868"/>
                </a:lnTo>
                <a:lnTo>
                  <a:pt x="14907" y="3840"/>
                </a:lnTo>
                <a:lnTo>
                  <a:pt x="14899" y="3786"/>
                </a:lnTo>
                <a:lnTo>
                  <a:pt x="14821" y="3822"/>
                </a:lnTo>
                <a:cubicBezTo>
                  <a:pt x="14821" y="3822"/>
                  <a:pt x="14821" y="3822"/>
                  <a:pt x="14821" y="3822"/>
                </a:cubicBezTo>
                <a:close/>
                <a:moveTo>
                  <a:pt x="16530" y="254"/>
                </a:moveTo>
                <a:lnTo>
                  <a:pt x="16532" y="376"/>
                </a:lnTo>
                <a:lnTo>
                  <a:pt x="16581" y="349"/>
                </a:lnTo>
                <a:lnTo>
                  <a:pt x="16635" y="345"/>
                </a:lnTo>
                <a:lnTo>
                  <a:pt x="16597" y="266"/>
                </a:lnTo>
                <a:lnTo>
                  <a:pt x="16530" y="254"/>
                </a:lnTo>
                <a:cubicBezTo>
                  <a:pt x="16530" y="254"/>
                  <a:pt x="16530" y="254"/>
                  <a:pt x="16530" y="254"/>
                </a:cubicBezTo>
                <a:close/>
                <a:moveTo>
                  <a:pt x="16604" y="0"/>
                </a:moveTo>
                <a:lnTo>
                  <a:pt x="16633" y="64"/>
                </a:lnTo>
                <a:lnTo>
                  <a:pt x="16678" y="11"/>
                </a:lnTo>
                <a:lnTo>
                  <a:pt x="16604" y="0"/>
                </a:lnTo>
                <a:cubicBezTo>
                  <a:pt x="16604" y="0"/>
                  <a:pt x="16604" y="0"/>
                  <a:pt x="16604" y="0"/>
                </a:cubicBezTo>
                <a:close/>
                <a:moveTo>
                  <a:pt x="18348" y="4703"/>
                </a:moveTo>
                <a:lnTo>
                  <a:pt x="18385" y="4622"/>
                </a:lnTo>
                <a:lnTo>
                  <a:pt x="18306" y="4540"/>
                </a:lnTo>
                <a:lnTo>
                  <a:pt x="18393" y="4518"/>
                </a:lnTo>
                <a:lnTo>
                  <a:pt x="18430" y="4501"/>
                </a:lnTo>
                <a:lnTo>
                  <a:pt x="18443" y="4664"/>
                </a:lnTo>
                <a:lnTo>
                  <a:pt x="18398" y="4762"/>
                </a:lnTo>
                <a:lnTo>
                  <a:pt x="18348" y="4703"/>
                </a:lnTo>
                <a:cubicBezTo>
                  <a:pt x="18348" y="4703"/>
                  <a:pt x="18348" y="4703"/>
                  <a:pt x="18348" y="4703"/>
                </a:cubicBezTo>
                <a:close/>
                <a:moveTo>
                  <a:pt x="20372" y="6893"/>
                </a:moveTo>
                <a:lnTo>
                  <a:pt x="20362" y="6838"/>
                </a:lnTo>
                <a:lnTo>
                  <a:pt x="20317" y="6879"/>
                </a:lnTo>
                <a:lnTo>
                  <a:pt x="20372" y="6893"/>
                </a:lnTo>
                <a:cubicBezTo>
                  <a:pt x="20372" y="6893"/>
                  <a:pt x="20372" y="6893"/>
                  <a:pt x="20372" y="6893"/>
                </a:cubicBezTo>
                <a:close/>
                <a:moveTo>
                  <a:pt x="20511" y="7595"/>
                </a:moveTo>
                <a:lnTo>
                  <a:pt x="20607" y="7719"/>
                </a:lnTo>
                <a:lnTo>
                  <a:pt x="20659" y="7806"/>
                </a:lnTo>
                <a:lnTo>
                  <a:pt x="20680" y="7719"/>
                </a:lnTo>
                <a:lnTo>
                  <a:pt x="20642" y="7673"/>
                </a:lnTo>
                <a:lnTo>
                  <a:pt x="20649" y="7609"/>
                </a:lnTo>
                <a:lnTo>
                  <a:pt x="20584" y="7602"/>
                </a:lnTo>
                <a:lnTo>
                  <a:pt x="20534" y="7570"/>
                </a:lnTo>
                <a:lnTo>
                  <a:pt x="20511" y="7595"/>
                </a:lnTo>
                <a:cubicBezTo>
                  <a:pt x="20511" y="7595"/>
                  <a:pt x="20511" y="7595"/>
                  <a:pt x="20511" y="7595"/>
                </a:cubicBezTo>
                <a:close/>
                <a:moveTo>
                  <a:pt x="21400" y="9064"/>
                </a:moveTo>
                <a:lnTo>
                  <a:pt x="21351" y="8918"/>
                </a:lnTo>
                <a:lnTo>
                  <a:pt x="21369" y="8819"/>
                </a:lnTo>
                <a:lnTo>
                  <a:pt x="21382" y="8728"/>
                </a:lnTo>
                <a:lnTo>
                  <a:pt x="21473" y="8629"/>
                </a:lnTo>
                <a:lnTo>
                  <a:pt x="21531" y="8521"/>
                </a:lnTo>
                <a:lnTo>
                  <a:pt x="21500" y="8454"/>
                </a:lnTo>
                <a:lnTo>
                  <a:pt x="21531" y="8376"/>
                </a:lnTo>
                <a:lnTo>
                  <a:pt x="21581" y="8383"/>
                </a:lnTo>
                <a:lnTo>
                  <a:pt x="21600" y="8496"/>
                </a:lnTo>
                <a:lnTo>
                  <a:pt x="21576" y="8636"/>
                </a:lnTo>
                <a:lnTo>
                  <a:pt x="21458" y="8786"/>
                </a:lnTo>
                <a:lnTo>
                  <a:pt x="21430" y="8986"/>
                </a:lnTo>
                <a:lnTo>
                  <a:pt x="21461" y="9082"/>
                </a:lnTo>
                <a:lnTo>
                  <a:pt x="21400" y="9064"/>
                </a:lnTo>
                <a:cubicBezTo>
                  <a:pt x="21400" y="9064"/>
                  <a:pt x="21400" y="9064"/>
                  <a:pt x="21400" y="9064"/>
                </a:cubicBezTo>
                <a:close/>
                <a:moveTo>
                  <a:pt x="21351" y="10305"/>
                </a:moveTo>
                <a:lnTo>
                  <a:pt x="21388" y="10124"/>
                </a:lnTo>
                <a:lnTo>
                  <a:pt x="21413" y="10235"/>
                </a:lnTo>
                <a:lnTo>
                  <a:pt x="21351" y="10305"/>
                </a:lnTo>
                <a:cubicBezTo>
                  <a:pt x="21351" y="10305"/>
                  <a:pt x="21351" y="10305"/>
                  <a:pt x="21351" y="10305"/>
                </a:cubicBezTo>
                <a:close/>
                <a:moveTo>
                  <a:pt x="21351" y="10305"/>
                </a:moveTo>
              </a:path>
            </a:pathLst>
          </a:custGeom>
          <a:solidFill>
            <a:schemeClr val="tx1">
              <a:lumMod val="95000"/>
            </a:schemeClr>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7" name="Left Arrow 1">
            <a:extLst>
              <a:ext uri="{FF2B5EF4-FFF2-40B4-BE49-F238E27FC236}">
                <a16:creationId xmlns:a16="http://schemas.microsoft.com/office/drawing/2014/main" id="{1947BE1D-5A1D-43CF-B583-1D9110F2864D}"/>
              </a:ext>
            </a:extLst>
          </p:cNvPr>
          <p:cNvSpPr>
            <a:spLocks noChangeAspect="1"/>
          </p:cNvSpPr>
          <p:nvPr/>
        </p:nvSpPr>
        <p:spPr>
          <a:xfrm>
            <a:off x="7467879" y="529444"/>
            <a:ext cx="367030" cy="35687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4472C4"/>
          </a:solidFill>
          <a:ln w="12700" cap="flat" cmpd="sng" algn="ctr">
            <a:noFill/>
            <a:prstDash val="solid"/>
            <a:miter lim="800000"/>
          </a:ln>
          <a:effectLst/>
        </p:spPr>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400" b="0" i="0" u="none" strike="noStrike" kern="1200" cap="none" spc="0" normalizeH="0" baseline="0" noProof="0">
              <a:ln>
                <a:noFill/>
              </a:ln>
              <a:solidFill>
                <a:prstClr val="white"/>
              </a:solidFill>
              <a:effectLst/>
              <a:uLnTx/>
              <a:uFillTx/>
              <a:latin typeface="Century Gothic" panose="020B0502020202020204"/>
              <a:ea typeface="+mn-ea"/>
              <a:cs typeface="Arial" panose="020B0604020202020204" pitchFamily="34" charset="0"/>
            </a:endParaRPr>
          </a:p>
        </p:txBody>
      </p:sp>
      <p:sp>
        <p:nvSpPr>
          <p:cNvPr id="3" name="Rectangle 3"/>
          <p:cNvSpPr>
            <a:spLocks noChangeArrowheads="1"/>
          </p:cNvSpPr>
          <p:nvPr/>
        </p:nvSpPr>
        <p:spPr bwMode="auto">
          <a:xfrm>
            <a:off x="1842749" y="415491"/>
            <a:ext cx="67442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260600" algn="l"/>
                <a:tab pos="2636838" algn="ctr"/>
              </a:tabLst>
              <a:defRPr>
                <a:solidFill>
                  <a:schemeClr val="tx1"/>
                </a:solidFill>
                <a:latin typeface="Arial" panose="020B0604020202020204" pitchFamily="34" charset="0"/>
              </a:defRPr>
            </a:lvl1pPr>
            <a:lvl2pPr algn="l" rtl="0" eaLnBrk="0" fontAlgn="base" hangingPunct="0">
              <a:spcBef>
                <a:spcPct val="0"/>
              </a:spcBef>
              <a:spcAft>
                <a:spcPct val="0"/>
              </a:spcAft>
              <a:tabLst>
                <a:tab pos="2260600" algn="l"/>
                <a:tab pos="2636838" algn="ctr"/>
              </a:tabLst>
              <a:defRPr>
                <a:solidFill>
                  <a:schemeClr val="tx1"/>
                </a:solidFill>
                <a:latin typeface="Arial" panose="020B0604020202020204" pitchFamily="34" charset="0"/>
              </a:defRPr>
            </a:lvl2pPr>
            <a:lvl3pPr algn="l" rtl="0" eaLnBrk="0" fontAlgn="base" hangingPunct="0">
              <a:spcBef>
                <a:spcPct val="0"/>
              </a:spcBef>
              <a:spcAft>
                <a:spcPct val="0"/>
              </a:spcAft>
              <a:tabLst>
                <a:tab pos="2260600" algn="l"/>
                <a:tab pos="2636838" algn="ctr"/>
              </a:tabLst>
              <a:defRPr>
                <a:solidFill>
                  <a:schemeClr val="tx1"/>
                </a:solidFill>
                <a:latin typeface="Arial" panose="020B0604020202020204" pitchFamily="34" charset="0"/>
              </a:defRPr>
            </a:lvl3pPr>
            <a:lvl4pPr algn="l" rtl="0" eaLnBrk="0" fontAlgn="base" hangingPunct="0">
              <a:spcBef>
                <a:spcPct val="0"/>
              </a:spcBef>
              <a:spcAft>
                <a:spcPct val="0"/>
              </a:spcAft>
              <a:tabLst>
                <a:tab pos="2260600" algn="l"/>
                <a:tab pos="2636838" algn="ctr"/>
              </a:tabLst>
              <a:defRPr>
                <a:solidFill>
                  <a:schemeClr val="tx1"/>
                </a:solidFill>
                <a:latin typeface="Arial" panose="020B0604020202020204" pitchFamily="34" charset="0"/>
              </a:defRPr>
            </a:lvl4pPr>
            <a:lvl5pPr algn="l" rtl="0" eaLnBrk="0" fontAlgn="base" hangingPunct="0">
              <a:spcBef>
                <a:spcPct val="0"/>
              </a:spcBef>
              <a:spcAft>
                <a:spcPct val="0"/>
              </a:spcAft>
              <a:tabLst>
                <a:tab pos="2260600" algn="l"/>
                <a:tab pos="2636838" algn="ctr"/>
              </a:tabLst>
              <a:defRPr>
                <a:solidFill>
                  <a:schemeClr val="tx1"/>
                </a:solidFill>
                <a:latin typeface="Arial" panose="020B0604020202020204" pitchFamily="34" charset="0"/>
              </a:defRPr>
            </a:lvl5pPr>
            <a:lvl6pPr algn="l" rtl="0" eaLnBrk="0" fontAlgn="base" hangingPunct="0">
              <a:spcBef>
                <a:spcPct val="0"/>
              </a:spcBef>
              <a:spcAft>
                <a:spcPct val="0"/>
              </a:spcAft>
              <a:tabLst>
                <a:tab pos="2260600" algn="l"/>
                <a:tab pos="2636838" algn="ctr"/>
              </a:tabLst>
              <a:defRPr>
                <a:solidFill>
                  <a:schemeClr val="tx1"/>
                </a:solidFill>
                <a:latin typeface="Arial" panose="020B0604020202020204" pitchFamily="34" charset="0"/>
              </a:defRPr>
            </a:lvl6pPr>
            <a:lvl7pPr algn="l" rtl="0" eaLnBrk="0" fontAlgn="base" hangingPunct="0">
              <a:spcBef>
                <a:spcPct val="0"/>
              </a:spcBef>
              <a:spcAft>
                <a:spcPct val="0"/>
              </a:spcAft>
              <a:tabLst>
                <a:tab pos="2260600" algn="l"/>
                <a:tab pos="2636838" algn="ctr"/>
              </a:tabLst>
              <a:defRPr>
                <a:solidFill>
                  <a:schemeClr val="tx1"/>
                </a:solidFill>
                <a:latin typeface="Arial" panose="020B0604020202020204" pitchFamily="34" charset="0"/>
              </a:defRPr>
            </a:lvl7pPr>
            <a:lvl8pPr algn="l" rtl="0" eaLnBrk="0" fontAlgn="base" hangingPunct="0">
              <a:spcBef>
                <a:spcPct val="0"/>
              </a:spcBef>
              <a:spcAft>
                <a:spcPct val="0"/>
              </a:spcAft>
              <a:tabLst>
                <a:tab pos="2260600" algn="l"/>
                <a:tab pos="2636838" algn="ctr"/>
              </a:tabLst>
              <a:defRPr>
                <a:solidFill>
                  <a:schemeClr val="tx1"/>
                </a:solidFill>
                <a:latin typeface="Arial" panose="020B0604020202020204" pitchFamily="34" charset="0"/>
              </a:defRPr>
            </a:lvl8pPr>
            <a:lvl9pPr algn="l" rtl="0" eaLnBrk="0" fontAlgn="base" hangingPunct="0">
              <a:spcBef>
                <a:spcPct val="0"/>
              </a:spcBef>
              <a:spcAft>
                <a:spcPct val="0"/>
              </a:spcAft>
              <a:tabLst>
                <a:tab pos="2260600" algn="l"/>
                <a:tab pos="2636838" algn="ctr"/>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tab pos="2260600" algn="l"/>
                <a:tab pos="2636838" algn="ctr"/>
              </a:tabLst>
              <a:defRPr/>
            </a:pPr>
            <a:r>
              <a:rPr kumimoji="0" lang="ar-EG" sz="3200" b="1" i="0" u="none" strike="noStrike" kern="1200" cap="none" spc="0" normalizeH="0" baseline="0" noProof="0" dirty="0">
                <a:ln>
                  <a:noFill/>
                </a:ln>
                <a:solidFill>
                  <a:srgbClr val="FF0000"/>
                </a:solidFill>
                <a:effectLst/>
                <a:uLnTx/>
                <a:uFillTx/>
                <a:latin typeface="Nizar Cocon Kurdish" panose="020A0503020102020204" pitchFamily="18" charset="-78"/>
                <a:ea typeface="Calibri" panose="020F0502020204030204" pitchFamily="34" charset="0"/>
                <a:cs typeface="Nizar Cocon Kurdish" panose="020A0503020102020204" pitchFamily="18" charset="-78"/>
              </a:rPr>
              <a:t>	     </a:t>
            </a:r>
            <a:r>
              <a:rPr kumimoji="0" lang="ar-EG" sz="3200" b="1" i="0" u="none" strike="noStrike" kern="1200" cap="none" spc="0" normalizeH="0" baseline="0" noProof="0" dirty="0">
                <a:ln>
                  <a:noFill/>
                </a:ln>
                <a:solidFill>
                  <a:schemeClr val="tx2"/>
                </a:solidFill>
                <a:effectLst/>
                <a:uLnTx/>
                <a:uFillTx/>
                <a:latin typeface="Nizar Cocon Kurdish" panose="020A0503020102020204" pitchFamily="18" charset="-78"/>
                <a:ea typeface="Calibri" panose="020F0502020204030204" pitchFamily="34" charset="0"/>
                <a:cs typeface="Nizar Cocon Kurdish" panose="020A0503020102020204" pitchFamily="18" charset="-78"/>
              </a:rPr>
              <a:t>تمهيد:</a:t>
            </a:r>
            <a:endParaRPr kumimoji="0" lang="ar-EG" sz="3200" b="0" i="0" u="none" strike="noStrike" kern="1200" cap="none" spc="0" normalizeH="0" baseline="0" noProof="0" dirty="0">
              <a:ln>
                <a:noFill/>
              </a:ln>
              <a:solidFill>
                <a:schemeClr val="tx2"/>
              </a:solidFill>
              <a:effectLst/>
              <a:uLnTx/>
              <a:uFillTx/>
              <a:latin typeface="Nizar Cocon Kurdish" panose="020A0503020102020204" pitchFamily="18" charset="-78"/>
              <a:ea typeface="+mn-ea"/>
              <a:cs typeface="Nizar Cocon Kurdish" panose="020A0503020102020204" pitchFamily="18" charset="-78"/>
            </a:endParaRPr>
          </a:p>
        </p:txBody>
      </p:sp>
      <p:sp>
        <p:nvSpPr>
          <p:cNvPr id="4" name="TextBox 3"/>
          <p:cNvSpPr txBox="1"/>
          <p:nvPr/>
        </p:nvSpPr>
        <p:spPr>
          <a:xfrm>
            <a:off x="3606586" y="2206582"/>
            <a:ext cx="6113417" cy="156966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600" b="1" i="0" u="none" strike="noStrike" kern="1200" cap="none" spc="0" normalizeH="0" baseline="0" noProof="0" dirty="0">
                <a:ln>
                  <a:noFill/>
                </a:ln>
                <a:solidFill>
                  <a:prstClr val="black"/>
                </a:solidFill>
                <a:effectLst/>
                <a:uLnTx/>
                <a:uFillTx/>
                <a:latin typeface="Nizar Cocon Kurdish" panose="020A0503020102020204" pitchFamily="18" charset="-78"/>
                <a:ea typeface="+mn-ea"/>
                <a:cs typeface="Nizar Cocon Kurdish" panose="020A0503020102020204" pitchFamily="18" charset="-78"/>
              </a:rPr>
              <a:t>ابنائنا الاعزاء انك تعيش علي ارض وطننا الحبيب مصر الذي تنتمي اليه ولكن هل تعلم ان ليك وطنا اكبر وهو وطنك العربي الذي يضم الي جانب مصرنا الحبيبة عديد من الدول العربية التي قامت علي ارضها حضارات عريقة وكانت مهبطا للديانات السماوية يجمعها مكان ولغة واحدة وتاريخ مشترك وقد وهب الله وطنك العربي عديد من النعم التي جعلته مطمعا للغزارة فتعال بنا في جوله نتعرف من خلالها علي وطننا  العربي الحبيب</a:t>
            </a:r>
            <a:endParaRPr kumimoji="0" lang="en-US" sz="1600" b="0" i="0" u="none" strike="noStrike" kern="1200" cap="none" spc="0" normalizeH="0" baseline="0" noProof="0" dirty="0">
              <a:ln>
                <a:noFill/>
              </a:ln>
              <a:solidFill>
                <a:prstClr val="black"/>
              </a:solidFill>
              <a:effectLst/>
              <a:uLnTx/>
              <a:uFillTx/>
              <a:latin typeface="Nizar Cocon Kurdish" panose="020A0503020102020204" pitchFamily="18" charset="-78"/>
              <a:ea typeface="+mn-ea"/>
              <a:cs typeface="Nizar Cocon Kurdish" panose="020A0503020102020204" pitchFamily="18" charset="-78"/>
            </a:endParaRPr>
          </a:p>
        </p:txBody>
      </p:sp>
      <p:grpSp>
        <p:nvGrpSpPr>
          <p:cNvPr id="10" name="Group 9"/>
          <p:cNvGrpSpPr/>
          <p:nvPr/>
        </p:nvGrpSpPr>
        <p:grpSpPr>
          <a:xfrm>
            <a:off x="2081192" y="6123684"/>
            <a:ext cx="1749703" cy="337973"/>
            <a:chOff x="9699876" y="5088596"/>
            <a:chExt cx="1749703" cy="337973"/>
          </a:xfrm>
          <a:solidFill>
            <a:schemeClr val="accent6"/>
          </a:solidFill>
        </p:grpSpPr>
        <p:grpSp>
          <p:nvGrpSpPr>
            <p:cNvPr id="11" name="Group 10"/>
            <p:cNvGrpSpPr/>
            <p:nvPr/>
          </p:nvGrpSpPr>
          <p:grpSpPr>
            <a:xfrm>
              <a:off x="9699876" y="5088596"/>
              <a:ext cx="157310" cy="337973"/>
              <a:chOff x="5670652" y="1738427"/>
              <a:chExt cx="363539" cy="781050"/>
            </a:xfrm>
            <a:grpFill/>
          </p:grpSpPr>
          <p:sp>
            <p:nvSpPr>
              <p:cNvPr id="39" name="Oval 25"/>
              <p:cNvSpPr>
                <a:spLocks noChangeArrowheads="1"/>
              </p:cNvSpPr>
              <p:nvPr/>
            </p:nvSpPr>
            <p:spPr bwMode="auto">
              <a:xfrm>
                <a:off x="5781760" y="1738427"/>
                <a:ext cx="141288" cy="13970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sp>
            <p:nvSpPr>
              <p:cNvPr id="40"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grpSp>
        <p:grpSp>
          <p:nvGrpSpPr>
            <p:cNvPr id="12" name="Group 11"/>
            <p:cNvGrpSpPr/>
            <p:nvPr/>
          </p:nvGrpSpPr>
          <p:grpSpPr>
            <a:xfrm>
              <a:off x="9876092" y="5088596"/>
              <a:ext cx="157310" cy="337973"/>
              <a:chOff x="5670652" y="1738427"/>
              <a:chExt cx="363539" cy="781050"/>
            </a:xfrm>
            <a:grpFill/>
          </p:grpSpPr>
          <p:sp>
            <p:nvSpPr>
              <p:cNvPr id="37" name="Oval 25"/>
              <p:cNvSpPr>
                <a:spLocks noChangeArrowheads="1"/>
              </p:cNvSpPr>
              <p:nvPr/>
            </p:nvSpPr>
            <p:spPr bwMode="auto">
              <a:xfrm>
                <a:off x="5781760" y="1738427"/>
                <a:ext cx="141288" cy="13970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sp>
            <p:nvSpPr>
              <p:cNvPr id="38"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grpSp>
        <p:grpSp>
          <p:nvGrpSpPr>
            <p:cNvPr id="13" name="Group 12"/>
            <p:cNvGrpSpPr/>
            <p:nvPr/>
          </p:nvGrpSpPr>
          <p:grpSpPr>
            <a:xfrm>
              <a:off x="10052307" y="5088596"/>
              <a:ext cx="157310" cy="337973"/>
              <a:chOff x="5670652" y="1738427"/>
              <a:chExt cx="363539" cy="781050"/>
            </a:xfrm>
            <a:grpFill/>
          </p:grpSpPr>
          <p:sp>
            <p:nvSpPr>
              <p:cNvPr id="35" name="Oval 25"/>
              <p:cNvSpPr>
                <a:spLocks noChangeArrowheads="1"/>
              </p:cNvSpPr>
              <p:nvPr/>
            </p:nvSpPr>
            <p:spPr bwMode="auto">
              <a:xfrm>
                <a:off x="5781760" y="1738427"/>
                <a:ext cx="141288" cy="13970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sp>
            <p:nvSpPr>
              <p:cNvPr id="36"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grpSp>
        <p:grpSp>
          <p:nvGrpSpPr>
            <p:cNvPr id="14" name="Group 13"/>
            <p:cNvGrpSpPr/>
            <p:nvPr/>
          </p:nvGrpSpPr>
          <p:grpSpPr>
            <a:xfrm>
              <a:off x="10228523" y="5088596"/>
              <a:ext cx="157310" cy="337973"/>
              <a:chOff x="5670652" y="1738427"/>
              <a:chExt cx="363539" cy="781050"/>
            </a:xfrm>
            <a:grpFill/>
          </p:grpSpPr>
          <p:sp>
            <p:nvSpPr>
              <p:cNvPr id="33" name="Oval 25"/>
              <p:cNvSpPr>
                <a:spLocks noChangeArrowheads="1"/>
              </p:cNvSpPr>
              <p:nvPr/>
            </p:nvSpPr>
            <p:spPr bwMode="auto">
              <a:xfrm>
                <a:off x="5781760" y="1738427"/>
                <a:ext cx="141288" cy="13970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sp>
            <p:nvSpPr>
              <p:cNvPr id="34"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grpSp>
        <p:grpSp>
          <p:nvGrpSpPr>
            <p:cNvPr id="15" name="Group 14"/>
            <p:cNvGrpSpPr/>
            <p:nvPr/>
          </p:nvGrpSpPr>
          <p:grpSpPr>
            <a:xfrm>
              <a:off x="10404738" y="5088596"/>
              <a:ext cx="157310" cy="337973"/>
              <a:chOff x="5670652" y="1738427"/>
              <a:chExt cx="363539" cy="781050"/>
            </a:xfrm>
            <a:grpFill/>
          </p:grpSpPr>
          <p:sp>
            <p:nvSpPr>
              <p:cNvPr id="31" name="Oval 25"/>
              <p:cNvSpPr>
                <a:spLocks noChangeArrowheads="1"/>
              </p:cNvSpPr>
              <p:nvPr/>
            </p:nvSpPr>
            <p:spPr bwMode="auto">
              <a:xfrm>
                <a:off x="5781760" y="1738427"/>
                <a:ext cx="141288" cy="13970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sp>
            <p:nvSpPr>
              <p:cNvPr id="32"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grpSp>
        <p:grpSp>
          <p:nvGrpSpPr>
            <p:cNvPr id="16" name="Group 15"/>
            <p:cNvGrpSpPr/>
            <p:nvPr/>
          </p:nvGrpSpPr>
          <p:grpSpPr>
            <a:xfrm>
              <a:off x="10580954" y="5088596"/>
              <a:ext cx="157310" cy="337973"/>
              <a:chOff x="5670652" y="1738427"/>
              <a:chExt cx="363539" cy="781050"/>
            </a:xfrm>
            <a:grpFill/>
          </p:grpSpPr>
          <p:sp>
            <p:nvSpPr>
              <p:cNvPr id="29" name="Oval 25"/>
              <p:cNvSpPr>
                <a:spLocks noChangeArrowheads="1"/>
              </p:cNvSpPr>
              <p:nvPr/>
            </p:nvSpPr>
            <p:spPr bwMode="auto">
              <a:xfrm>
                <a:off x="5781760" y="1738427"/>
                <a:ext cx="141288" cy="13970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sp>
            <p:nvSpPr>
              <p:cNvPr id="30"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grpSp>
        <p:grpSp>
          <p:nvGrpSpPr>
            <p:cNvPr id="17" name="Group 16"/>
            <p:cNvGrpSpPr/>
            <p:nvPr/>
          </p:nvGrpSpPr>
          <p:grpSpPr>
            <a:xfrm>
              <a:off x="10757170" y="5088596"/>
              <a:ext cx="157310" cy="337973"/>
              <a:chOff x="5670652" y="1738427"/>
              <a:chExt cx="363539" cy="781050"/>
            </a:xfrm>
            <a:grpFill/>
          </p:grpSpPr>
          <p:sp>
            <p:nvSpPr>
              <p:cNvPr id="27" name="Oval 25"/>
              <p:cNvSpPr>
                <a:spLocks noChangeArrowheads="1"/>
              </p:cNvSpPr>
              <p:nvPr/>
            </p:nvSpPr>
            <p:spPr bwMode="auto">
              <a:xfrm>
                <a:off x="5781760" y="1738427"/>
                <a:ext cx="141288" cy="13970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sp>
            <p:nvSpPr>
              <p:cNvPr id="28"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grpSp>
        <p:grpSp>
          <p:nvGrpSpPr>
            <p:cNvPr id="18" name="Group 17"/>
            <p:cNvGrpSpPr/>
            <p:nvPr/>
          </p:nvGrpSpPr>
          <p:grpSpPr>
            <a:xfrm>
              <a:off x="10933386" y="5088596"/>
              <a:ext cx="157310" cy="337973"/>
              <a:chOff x="5670652" y="1738427"/>
              <a:chExt cx="363539" cy="781050"/>
            </a:xfrm>
            <a:grpFill/>
          </p:grpSpPr>
          <p:sp>
            <p:nvSpPr>
              <p:cNvPr id="25" name="Oval 25"/>
              <p:cNvSpPr>
                <a:spLocks noChangeArrowheads="1"/>
              </p:cNvSpPr>
              <p:nvPr/>
            </p:nvSpPr>
            <p:spPr bwMode="auto">
              <a:xfrm>
                <a:off x="5781760" y="1738427"/>
                <a:ext cx="141288" cy="139700"/>
              </a:xfrm>
              <a:prstGeom prst="ellipse">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sp>
            <p:nvSpPr>
              <p:cNvPr id="26"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grpSp>
        <p:grpSp>
          <p:nvGrpSpPr>
            <p:cNvPr id="19" name="Group 18"/>
            <p:cNvGrpSpPr/>
            <p:nvPr/>
          </p:nvGrpSpPr>
          <p:grpSpPr>
            <a:xfrm>
              <a:off x="11116054" y="5088596"/>
              <a:ext cx="157310" cy="337973"/>
              <a:chOff x="5670652" y="1738427"/>
              <a:chExt cx="363539" cy="781050"/>
            </a:xfrm>
            <a:grpFill/>
          </p:grpSpPr>
          <p:sp>
            <p:nvSpPr>
              <p:cNvPr id="23" name="Oval 25"/>
              <p:cNvSpPr>
                <a:spLocks noChangeArrowheads="1"/>
              </p:cNvSpPr>
              <p:nvPr/>
            </p:nvSpPr>
            <p:spPr bwMode="auto">
              <a:xfrm>
                <a:off x="5781760" y="1738427"/>
                <a:ext cx="141288" cy="139700"/>
              </a:xfrm>
              <a:prstGeom prst="ellipse">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sp>
            <p:nvSpPr>
              <p:cNvPr id="24"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grpSp>
        <p:grpSp>
          <p:nvGrpSpPr>
            <p:cNvPr id="20" name="Group 19"/>
            <p:cNvGrpSpPr/>
            <p:nvPr/>
          </p:nvGrpSpPr>
          <p:grpSpPr>
            <a:xfrm>
              <a:off x="11292269" y="5088596"/>
              <a:ext cx="157310" cy="337973"/>
              <a:chOff x="5670652" y="1738427"/>
              <a:chExt cx="363539" cy="781050"/>
            </a:xfrm>
            <a:grpFill/>
          </p:grpSpPr>
          <p:sp>
            <p:nvSpPr>
              <p:cNvPr id="21" name="Oval 25"/>
              <p:cNvSpPr>
                <a:spLocks noChangeArrowheads="1"/>
              </p:cNvSpPr>
              <p:nvPr/>
            </p:nvSpPr>
            <p:spPr bwMode="auto">
              <a:xfrm>
                <a:off x="5781760" y="1738427"/>
                <a:ext cx="141288" cy="139700"/>
              </a:xfrm>
              <a:prstGeom prst="ellipse">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sp>
            <p:nvSpPr>
              <p:cNvPr id="22" name="Freeform 26"/>
              <p:cNvSpPr>
                <a:spLocks/>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grpSp>
      </p:grpSp>
      <p:pic>
        <p:nvPicPr>
          <p:cNvPr id="41" name="Picture 40">
            <a:hlinkClick r:id="rId2" action="ppaction://hlinksldjump"/>
            <a:extLst>
              <a:ext uri="{FF2B5EF4-FFF2-40B4-BE49-F238E27FC236}">
                <a16:creationId xmlns:a16="http://schemas.microsoft.com/office/drawing/2014/main" id="{7EEF0A10-CF2E-40CF-98C0-958C9D8D7BB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04051" y="5754962"/>
            <a:ext cx="846795" cy="934361"/>
          </a:xfrm>
          <a:prstGeom prst="rect">
            <a:avLst/>
          </a:prstGeom>
        </p:spPr>
      </p:pic>
      <p:pic>
        <p:nvPicPr>
          <p:cNvPr id="42" name="Picture 41">
            <a:hlinkClick r:id="rId4" action="ppaction://hlinksldjump"/>
            <a:extLst>
              <a:ext uri="{FF2B5EF4-FFF2-40B4-BE49-F238E27FC236}">
                <a16:creationId xmlns:a16="http://schemas.microsoft.com/office/drawing/2014/main" id="{AAC1F91F-9D3C-4029-AAC2-2463BDD3D96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flipH="1">
            <a:off x="11112355" y="5754962"/>
            <a:ext cx="846795" cy="934361"/>
          </a:xfrm>
          <a:prstGeom prst="rect">
            <a:avLst/>
          </a:prstGeom>
        </p:spPr>
      </p:pic>
    </p:spTree>
    <p:extLst>
      <p:ext uri="{BB962C8B-B14F-4D97-AF65-F5344CB8AC3E}">
        <p14:creationId xmlns:p14="http://schemas.microsoft.com/office/powerpoint/2010/main" val="2997924660"/>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37589" y="862262"/>
            <a:ext cx="6568848" cy="513994"/>
          </a:xfrm>
        </p:spPr>
        <p:txBody>
          <a:bodyPr>
            <a:noAutofit/>
          </a:bodyPr>
          <a:lstStyle/>
          <a:p>
            <a:r>
              <a:rPr lang="ar-EG" sz="2800" b="1"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rPr>
              <a:t>وطننا العربي في قلب العالم </a:t>
            </a:r>
            <a:endParaRPr lang="en-US" sz="2800" b="1"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endParaRPr>
          </a:p>
        </p:txBody>
      </p:sp>
      <p:pic>
        <p:nvPicPr>
          <p:cNvPr id="101" name="Picture 100"/>
          <p:cNvPicPr/>
          <p:nvPr/>
        </p:nvPicPr>
        <p:blipFill>
          <a:blip r:embed="rId2">
            <a:extLst>
              <a:ext uri="{28A0092B-C50C-407E-A947-70E740481C1C}">
                <a14:useLocalDpi xmlns:a14="http://schemas.microsoft.com/office/drawing/2010/main" val="0"/>
              </a:ext>
            </a:extLst>
          </a:blip>
          <a:stretch>
            <a:fillRect/>
          </a:stretch>
        </p:blipFill>
        <p:spPr>
          <a:xfrm>
            <a:off x="753224" y="1376256"/>
            <a:ext cx="2783109" cy="2193257"/>
          </a:xfrm>
          <a:prstGeom prst="rect">
            <a:avLst/>
          </a:prstGeom>
        </p:spPr>
      </p:pic>
      <p:sp>
        <p:nvSpPr>
          <p:cNvPr id="103" name="Rectangle 102"/>
          <p:cNvSpPr/>
          <p:nvPr/>
        </p:nvSpPr>
        <p:spPr>
          <a:xfrm>
            <a:off x="3673112" y="2009775"/>
            <a:ext cx="7932538" cy="2734788"/>
          </a:xfrm>
          <a:prstGeom prst="rect">
            <a:avLst/>
          </a:prstGeom>
        </p:spPr>
        <p:txBody>
          <a:bodyPr wrap="square">
            <a:spAutoFit/>
          </a:bodyPr>
          <a:lstStyle/>
          <a:p>
            <a:pPr marL="285750" marR="0" lvl="0" indent="-285750" algn="r" defTabSz="914400" rtl="1" eaLnBrk="1" fontAlgn="auto" latinLnBrk="0" hangingPunct="1">
              <a:lnSpc>
                <a:spcPct val="115000"/>
              </a:lnSpc>
              <a:spcBef>
                <a:spcPts val="0"/>
              </a:spcBef>
              <a:spcAft>
                <a:spcPts val="1000"/>
              </a:spcAft>
              <a:buClr>
                <a:srgbClr val="B01513"/>
              </a:buClr>
              <a:buSzPts val="2400"/>
              <a:buFont typeface="Wingdings" panose="05000000000000000000" pitchFamily="2" charset="2"/>
              <a:buChar char="ü"/>
              <a:tabLst/>
              <a:defRPr/>
            </a:pPr>
            <a:r>
              <a:rPr kumimoji="0" lang="ar-EG" sz="2000" b="1" i="0" u="none" strike="noStrike" kern="1200" cap="none" spc="0" normalizeH="0" baseline="0" noProof="0" dirty="0">
                <a:ln>
                  <a:noFill/>
                </a:ln>
                <a:solidFill>
                  <a:srgbClr val="FFC000"/>
                </a:solidFill>
                <a:effectLst/>
                <a:uLnTx/>
                <a:uFillTx/>
                <a:latin typeface="Nizar Cocon Kurdish" panose="020A0503020102020204" pitchFamily="18" charset="-78"/>
                <a:ea typeface="Calibri" panose="020F0502020204030204" pitchFamily="34" charset="0"/>
                <a:cs typeface="Nizar Cocon Kurdish" panose="020A0503020102020204" pitchFamily="18" charset="-78"/>
              </a:rPr>
              <a:t>  الموقع الجغرافي :</a:t>
            </a:r>
            <a:endParaRPr kumimoji="0" lang="en-US" sz="2000" b="1" i="0" u="none" strike="noStrike" kern="1200" cap="none" spc="0" normalizeH="0" baseline="0" noProof="0" dirty="0">
              <a:ln>
                <a:noFill/>
              </a:ln>
              <a:solidFill>
                <a:srgbClr val="FFC000"/>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a:p>
            <a:pPr marL="323842" marR="0" lvl="0" indent="0" algn="ctr" defTabSz="914400" rtl="1"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rPr>
              <a:t> </a:t>
            </a:r>
            <a:r>
              <a:rPr kumimoji="0" lang="ar-EG" sz="1800" b="1"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rPr>
              <a:t>يقع الوطن العربي وسط قارات العالم القديم ويطل علي محيطين مهمين وعلي عدد من البحار وتمتلك جميع الدول العربية سواحل </a:t>
            </a:r>
            <a:endParaRPr kumimoji="0" lang="en-US" sz="1800" b="1"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a:p>
            <a:pPr marL="323842" marR="0" lvl="0" indent="0" algn="ctr" defTabSz="914400" rtl="1" eaLnBrk="1" fontAlgn="auto" latinLnBrk="0" hangingPunct="1">
              <a:lnSpc>
                <a:spcPct val="115000"/>
              </a:lnSpc>
              <a:spcBef>
                <a:spcPts val="0"/>
              </a:spcBef>
              <a:spcAft>
                <a:spcPts val="1000"/>
              </a:spcAft>
              <a:buClrTx/>
              <a:buSzTx/>
              <a:buFontTx/>
              <a:buNone/>
              <a:tabLst/>
              <a:defRPr/>
            </a:pPr>
            <a:r>
              <a:rPr kumimoji="0" lang="ar-EG" sz="1800" b="1"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rPr>
              <a:t>( اما تطل علي بحار او محيطات او الاتنين معا ) وهي نعم من الله علينا </a:t>
            </a:r>
            <a:endParaRPr kumimoji="0" lang="en-US" sz="1800" b="1"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a:p>
            <a:pPr marL="0" marR="0" lvl="0" indent="0" algn="l" defTabSz="914400" rtl="1" eaLnBrk="1" fontAlgn="auto" latinLnBrk="0" hangingPunct="1">
              <a:lnSpc>
                <a:spcPct val="115000"/>
              </a:lnSpc>
              <a:spcBef>
                <a:spcPts val="0"/>
              </a:spcBef>
              <a:spcAft>
                <a:spcPts val="1000"/>
              </a:spcAft>
              <a:buClrTx/>
              <a:buSzTx/>
              <a:buFontTx/>
              <a:buNone/>
              <a:tabLst/>
              <a:defRPr/>
            </a:pPr>
            <a:r>
              <a:rPr kumimoji="0" lang="ar-EG" sz="1400" b="0"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rPr>
              <a:t> </a:t>
            </a:r>
            <a:endParaRPr kumimoji="0" lang="en-US" sz="1400" b="0"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EG" sz="2400" b="1"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rPr>
              <a:t> </a:t>
            </a:r>
            <a:endParaRPr kumimoji="0" lang="en-US" sz="1400" b="0"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061" y="3850579"/>
            <a:ext cx="1819433" cy="2357291"/>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4041251" y="3945112"/>
            <a:ext cx="7701178" cy="1593000"/>
          </a:xfrm>
          <a:prstGeom prst="rect">
            <a:avLst/>
          </a:prstGeom>
        </p:spPr>
        <p:txBody>
          <a:bodyPr wrap="square">
            <a:spAutoFit/>
          </a:bodyPr>
          <a:lstStyle/>
          <a:p>
            <a:pPr marL="457189" marR="0" lvl="0" indent="-457189" algn="r" defTabSz="914400" rtl="1" eaLnBrk="1" fontAlgn="auto" latinLnBrk="0" hangingPunct="1">
              <a:lnSpc>
                <a:spcPct val="115000"/>
              </a:lnSpc>
              <a:spcBef>
                <a:spcPts val="0"/>
              </a:spcBef>
              <a:spcAft>
                <a:spcPts val="1000"/>
              </a:spcAft>
              <a:buClr>
                <a:srgbClr val="B01513"/>
              </a:buClr>
              <a:buSzPts val="2400"/>
              <a:buFont typeface="Wingdings" panose="05000000000000000000" pitchFamily="2" charset="2"/>
              <a:buChar char="ü"/>
              <a:tabLst/>
              <a:defRPr/>
            </a:pPr>
            <a:r>
              <a:rPr kumimoji="0" lang="ar-EG" sz="1800" b="1" i="0" u="none" strike="noStrike" kern="1200" cap="none" spc="0" normalizeH="0" baseline="0" noProof="0" dirty="0">
                <a:ln>
                  <a:noFill/>
                </a:ln>
                <a:solidFill>
                  <a:srgbClr val="FFC000"/>
                </a:solidFill>
                <a:effectLst/>
                <a:uLnTx/>
                <a:uFillTx/>
                <a:latin typeface="Nizar Cocon Kurdish" panose="020A0503020102020204" pitchFamily="18" charset="-78"/>
                <a:ea typeface="Calibri" panose="020F0502020204030204" pitchFamily="34" charset="0"/>
                <a:cs typeface="Nizar Cocon Kurdish" panose="020A0503020102020204" pitchFamily="18" charset="-78"/>
              </a:rPr>
              <a:t>الموقع الفلكي :</a:t>
            </a:r>
            <a:endParaRPr kumimoji="0" lang="en-US" sz="1800" b="1" i="0" u="none" strike="noStrike" kern="1200" cap="none" spc="0" normalizeH="0" baseline="0" noProof="0" dirty="0">
              <a:ln>
                <a:noFill/>
              </a:ln>
              <a:solidFill>
                <a:srgbClr val="FFC000"/>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a:p>
            <a:pPr marL="323842" marR="0" lvl="0" indent="0" algn="r" defTabSz="914400" rtl="1"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rPr>
              <a:t> </a:t>
            </a:r>
            <a:endParaRPr kumimoji="0" lang="en-US" sz="1600" b="0"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a:p>
            <a:pPr marL="323842" marR="0" lvl="0" indent="0" algn="r" defTabSz="914400" rtl="1"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rPr>
              <a:t> </a:t>
            </a:r>
            <a:r>
              <a:rPr kumimoji="0" lang="ar-EG" sz="1600" b="1"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rPr>
              <a:t>نلاحظ من الخريطه ان الوطن العربي يمتد بين خطي طول 60 شرقا و17 غربا وبين دائرتي عرض  جنوبا 2 و30 ,37شمالا عدا جزر القمر التي تقع في المحيط المهندي جنوب دائرة الاستواء عند تقاطع دائرة عرض 12جنوبا وخط طول 44 شرقا .</a:t>
            </a:r>
            <a:endParaRPr kumimoji="0" lang="en-US" sz="1600" b="0"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p:txBody>
      </p:sp>
      <p:pic>
        <p:nvPicPr>
          <p:cNvPr id="7" name="Picture 6">
            <a:hlinkClick r:id="rId4" action="ppaction://hlinksldjump"/>
            <a:extLst>
              <a:ext uri="{FF2B5EF4-FFF2-40B4-BE49-F238E27FC236}">
                <a16:creationId xmlns:a16="http://schemas.microsoft.com/office/drawing/2014/main" id="{942B29C7-7A15-4DBD-AFE7-2E7553B1C2AF}"/>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250783" y="5754962"/>
            <a:ext cx="846795" cy="934361"/>
          </a:xfrm>
          <a:prstGeom prst="rect">
            <a:avLst/>
          </a:prstGeom>
        </p:spPr>
      </p:pic>
      <p:pic>
        <p:nvPicPr>
          <p:cNvPr id="8" name="Picture 7">
            <a:hlinkClick r:id="rId6" action="ppaction://hlinksldjump"/>
            <a:extLst>
              <a:ext uri="{FF2B5EF4-FFF2-40B4-BE49-F238E27FC236}">
                <a16:creationId xmlns:a16="http://schemas.microsoft.com/office/drawing/2014/main" id="{0A302635-5393-4861-9BC0-59A0881AFA97}"/>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flipH="1">
            <a:off x="11112355" y="5754962"/>
            <a:ext cx="846795" cy="934361"/>
          </a:xfrm>
          <a:prstGeom prst="rect">
            <a:avLst/>
          </a:prstGeom>
        </p:spPr>
      </p:pic>
    </p:spTree>
    <p:extLst>
      <p:ext uri="{BB962C8B-B14F-4D97-AF65-F5344CB8AC3E}">
        <p14:creationId xmlns:p14="http://schemas.microsoft.com/office/powerpoint/2010/main" val="220535669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3171475" y="643554"/>
            <a:ext cx="7826778" cy="677108"/>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2000" b="1" i="0" u="none" strike="noStrike" kern="1200" cap="none" spc="0" normalizeH="0" baseline="0" noProof="0" dirty="0">
                <a:ln>
                  <a:noFill/>
                </a:ln>
                <a:solidFill>
                  <a:srgbClr val="004DBB"/>
                </a:solidFill>
                <a:effectLst>
                  <a:outerShdw blurRad="38100" dist="38100" dir="2700000" algn="tl">
                    <a:srgbClr val="000000">
                      <a:alpha val="43137"/>
                    </a:srgbClr>
                  </a:outerShdw>
                </a:effectLst>
                <a:uLnTx/>
                <a:uFillTx/>
                <a:latin typeface="Nizar Cocon Kurdish" panose="020A0503020102020204" pitchFamily="18" charset="-78"/>
                <a:ea typeface="Calibri" panose="020F0502020204030204" pitchFamily="34" charset="0"/>
                <a:cs typeface="Nizar Cocon Kurdish" panose="020A0503020102020204" pitchFamily="18" charset="-78"/>
              </a:rPr>
              <a:t>حدود الوطن العربي :</a:t>
            </a:r>
            <a:r>
              <a:rPr kumimoji="0" lang="ar-EG" sz="2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 </a:t>
            </a:r>
            <a:r>
              <a:rPr kumimoji="0" lang="ar-EG"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والان تعال معا في جوله لنتعرف خلالها علي حدود وطننا العربي الكبير </a:t>
            </a:r>
            <a:r>
              <a:rPr kumimoji="0" lang="ar-EG" sz="1800" b="1" i="0" u="none" strike="noStrike" kern="1200" cap="none" spc="0" normalizeH="0" baseline="0" noProof="0" dirty="0">
                <a:ln>
                  <a:noFill/>
                </a:ln>
                <a:solidFill>
                  <a:schemeClr val="accent2"/>
                </a:solidFill>
                <a:effectLst>
                  <a:outerShdw blurRad="38100" dist="38100" dir="2700000" algn="tl">
                    <a:srgbClr val="000000">
                      <a:alpha val="43137"/>
                    </a:srgbClr>
                  </a:outerShdw>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لاحظ الخريطه  </a:t>
            </a:r>
            <a:r>
              <a:rPr kumimoji="0" lang="ar-EG"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وتعرف علي حدود الوطن العربي.</a:t>
            </a:r>
            <a:endParaRPr kumimoji="0" lang="ar-EG"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izar Cocon Kurdish" panose="020A0503020102020204" pitchFamily="18" charset="-78"/>
              <a:ea typeface="+mn-ea"/>
              <a:cs typeface="Nizar Cocon Kurdish" panose="020A0503020102020204" pitchFamily="18" charset="-78"/>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392923" y="1540331"/>
            <a:ext cx="5407965" cy="1924019"/>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5501975" y="4031930"/>
            <a:ext cx="4953000" cy="2352247"/>
          </a:xfrm>
          <a:prstGeom prst="rect">
            <a:avLst/>
          </a:prstGeom>
        </p:spPr>
        <p:txBody>
          <a:bodyPr>
            <a:spAutoFit/>
          </a:bodyPr>
          <a:lstStyle/>
          <a:p>
            <a:pPr marL="0" marR="0" lvl="0" indent="0" algn="r" defTabSz="914400" rtl="0" eaLnBrk="1" fontAlgn="auto" latinLnBrk="0" hangingPunct="1">
              <a:lnSpc>
                <a:spcPct val="115000"/>
              </a:lnSpc>
              <a:spcBef>
                <a:spcPts val="0"/>
              </a:spcBef>
              <a:spcAft>
                <a:spcPts val="1000"/>
              </a:spcAft>
              <a:buClrTx/>
              <a:buSzTx/>
              <a:buFontTx/>
              <a:buNone/>
              <a:tabLst/>
              <a:defRPr/>
            </a:pPr>
            <a:r>
              <a:rPr kumimoji="0" lang="ar-EG" sz="2400" b="1" i="0" u="none" strike="noStrike" kern="1200" cap="none" spc="0" normalizeH="0" baseline="0" noProof="0" dirty="0">
                <a:ln>
                  <a:noFill/>
                </a:ln>
                <a:solidFill>
                  <a:schemeClr val="accent3"/>
                </a:solidFill>
                <a:effectLst/>
                <a:uLnTx/>
                <a:uFillTx/>
                <a:latin typeface="Nizar Cocon Kurdish" panose="020A0503020102020204" pitchFamily="18" charset="-78"/>
                <a:ea typeface="Calibri" panose="020F0502020204030204" pitchFamily="34" charset="0"/>
                <a:cs typeface="Nizar Cocon Kurdish" panose="020A0503020102020204" pitchFamily="18" charset="-78"/>
              </a:rPr>
              <a:t>اهمية موقع الوطن العربي :</a:t>
            </a:r>
          </a:p>
          <a:p>
            <a:pPr marL="0" marR="0" lvl="0" indent="0" algn="r" defTabSz="914400" rtl="0" eaLnBrk="1" fontAlgn="auto" latinLnBrk="0" hangingPunct="1">
              <a:lnSpc>
                <a:spcPct val="115000"/>
              </a:lnSpc>
              <a:spcBef>
                <a:spcPts val="0"/>
              </a:spcBef>
              <a:spcAft>
                <a:spcPts val="1000"/>
              </a:spcAft>
              <a:buClrTx/>
              <a:buSzTx/>
              <a:buFontTx/>
              <a:buNone/>
              <a:tabLst/>
              <a:defRPr/>
            </a:pPr>
            <a:r>
              <a:rPr kumimoji="0" lang="ar-EG" sz="1600" b="0"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rPr>
              <a:t> </a:t>
            </a:r>
            <a:endParaRPr kumimoji="0" lang="en-US" sz="1600" b="0"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a:p>
            <a:pPr marL="342892" marR="0" lvl="0" indent="-342892" algn="r" defTabSz="914400" rtl="1" eaLnBrk="1" fontAlgn="auto" latinLnBrk="0" hangingPunct="1">
              <a:lnSpc>
                <a:spcPct val="115000"/>
              </a:lnSpc>
              <a:spcBef>
                <a:spcPts val="0"/>
              </a:spcBef>
              <a:spcAft>
                <a:spcPts val="1000"/>
              </a:spcAft>
              <a:buClr>
                <a:srgbClr val="C00000"/>
              </a:buClr>
              <a:buSzPts val="2400"/>
              <a:buFont typeface="Wingdings" panose="05000000000000000000" pitchFamily="2" charset="2"/>
              <a:buChar char="ü"/>
              <a:tabLst/>
              <a:defRPr/>
            </a:pPr>
            <a:r>
              <a:rPr kumimoji="0" lang="ar-EG" sz="20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حضارية ودينيه </a:t>
            </a:r>
            <a:endParaRPr kumimoji="0" lang="en-US" sz="2000" b="1"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a:p>
            <a:pPr marL="342892" marR="0" lvl="0" indent="-342892" algn="r" defTabSz="914400" rtl="1" eaLnBrk="1" fontAlgn="auto" latinLnBrk="0" hangingPunct="1">
              <a:lnSpc>
                <a:spcPct val="115000"/>
              </a:lnSpc>
              <a:spcBef>
                <a:spcPts val="0"/>
              </a:spcBef>
              <a:spcAft>
                <a:spcPts val="1000"/>
              </a:spcAft>
              <a:buClr>
                <a:srgbClr val="C00000"/>
              </a:buClr>
              <a:buSzPts val="2400"/>
              <a:buFont typeface="Wingdings" panose="05000000000000000000" pitchFamily="2" charset="2"/>
              <a:buChar char="ü"/>
              <a:tabLst/>
              <a:defRPr/>
            </a:pPr>
            <a:r>
              <a:rPr kumimoji="0" lang="ar-EG" sz="20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 اقتصادية </a:t>
            </a:r>
            <a:endParaRPr kumimoji="0" lang="en-US" sz="2000" b="1"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a:p>
            <a:pPr marL="342892" marR="0" lvl="0" indent="-342892" algn="r" defTabSz="914400" rtl="1" eaLnBrk="1" fontAlgn="auto" latinLnBrk="0" hangingPunct="1">
              <a:lnSpc>
                <a:spcPct val="115000"/>
              </a:lnSpc>
              <a:spcBef>
                <a:spcPts val="0"/>
              </a:spcBef>
              <a:spcAft>
                <a:spcPts val="1000"/>
              </a:spcAft>
              <a:buClr>
                <a:srgbClr val="C00000"/>
              </a:buClr>
              <a:buSzPts val="2400"/>
              <a:buFont typeface="Wingdings" panose="05000000000000000000" pitchFamily="2" charset="2"/>
              <a:buChar char="ü"/>
              <a:tabLst/>
              <a:defRPr/>
            </a:pPr>
            <a:r>
              <a:rPr kumimoji="0" lang="ar-EG" sz="20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 </a:t>
            </a:r>
            <a:r>
              <a:rPr kumimoji="0" lang="ar-EG" sz="2000" b="1" i="0" u="none" strike="noStrike" kern="1200" cap="none" spc="0" normalizeH="0" baseline="0" noProof="0" dirty="0" err="1">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استراتجية</a:t>
            </a:r>
            <a:r>
              <a:rPr kumimoji="0" lang="ar-EG" sz="20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 </a:t>
            </a:r>
            <a:endParaRPr kumimoji="0" lang="en-US" sz="2000" b="1"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p:txBody>
      </p:sp>
      <p:sp>
        <p:nvSpPr>
          <p:cNvPr id="7" name="Block Arc 14">
            <a:extLst>
              <a:ext uri="{FF2B5EF4-FFF2-40B4-BE49-F238E27FC236}">
                <a16:creationId xmlns:a16="http://schemas.microsoft.com/office/drawing/2014/main" id="{93FAE7A1-3404-4FEB-8B65-12FB5E563CED}"/>
              </a:ext>
            </a:extLst>
          </p:cNvPr>
          <p:cNvSpPr/>
          <p:nvPr/>
        </p:nvSpPr>
        <p:spPr>
          <a:xfrm rot="16200000">
            <a:off x="10690639" y="4091112"/>
            <a:ext cx="387350" cy="387350"/>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33E97C"/>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entury Gothic" panose="020B0502020202020204"/>
              <a:ea typeface="+mn-ea"/>
              <a:cs typeface="Arial" panose="020B0604020202020204" pitchFamily="34" charset="0"/>
            </a:endParaRPr>
          </a:p>
        </p:txBody>
      </p:sp>
      <p:grpSp>
        <p:nvGrpSpPr>
          <p:cNvPr id="8" name="Group 7"/>
          <p:cNvGrpSpPr/>
          <p:nvPr/>
        </p:nvGrpSpPr>
        <p:grpSpPr>
          <a:xfrm flipH="1">
            <a:off x="1772816" y="3259876"/>
            <a:ext cx="4332805" cy="3364859"/>
            <a:chOff x="3489326" y="1562100"/>
            <a:chExt cx="5321299" cy="2763838"/>
          </a:xfrm>
          <a:solidFill>
            <a:schemeClr val="tx2">
              <a:lumMod val="40000"/>
              <a:lumOff val="60000"/>
            </a:schemeClr>
          </a:solidFill>
        </p:grpSpPr>
        <p:sp>
          <p:nvSpPr>
            <p:cNvPr id="9" name="Freeform 13"/>
            <p:cNvSpPr>
              <a:spLocks/>
            </p:cNvSpPr>
            <p:nvPr/>
          </p:nvSpPr>
          <p:spPr bwMode="auto">
            <a:xfrm>
              <a:off x="5268913" y="2586038"/>
              <a:ext cx="1333500" cy="1152525"/>
            </a:xfrm>
            <a:custGeom>
              <a:avLst/>
              <a:gdLst/>
              <a:ahLst/>
              <a:cxnLst>
                <a:cxn ang="0">
                  <a:pos x="424" y="905"/>
                </a:cxn>
                <a:cxn ang="0">
                  <a:pos x="505" y="933"/>
                </a:cxn>
                <a:cxn ang="0">
                  <a:pos x="571" y="966"/>
                </a:cxn>
                <a:cxn ang="0">
                  <a:pos x="621" y="989"/>
                </a:cxn>
                <a:cxn ang="0">
                  <a:pos x="691" y="974"/>
                </a:cxn>
                <a:cxn ang="0">
                  <a:pos x="755" y="926"/>
                </a:cxn>
                <a:cxn ang="0">
                  <a:pos x="850" y="938"/>
                </a:cxn>
                <a:cxn ang="0">
                  <a:pos x="941" y="947"/>
                </a:cxn>
                <a:cxn ang="0">
                  <a:pos x="1014" y="968"/>
                </a:cxn>
                <a:cxn ang="0">
                  <a:pos x="1054" y="1013"/>
                </a:cxn>
                <a:cxn ang="0">
                  <a:pos x="1109" y="1055"/>
                </a:cxn>
                <a:cxn ang="0">
                  <a:pos x="1178" y="945"/>
                </a:cxn>
                <a:cxn ang="0">
                  <a:pos x="1231" y="875"/>
                </a:cxn>
                <a:cxn ang="0">
                  <a:pos x="1160" y="807"/>
                </a:cxn>
                <a:cxn ang="0">
                  <a:pos x="1125" y="730"/>
                </a:cxn>
                <a:cxn ang="0">
                  <a:pos x="1052" y="745"/>
                </a:cxn>
                <a:cxn ang="0">
                  <a:pos x="978" y="718"/>
                </a:cxn>
                <a:cxn ang="0">
                  <a:pos x="955" y="613"/>
                </a:cxn>
                <a:cxn ang="0">
                  <a:pos x="961" y="537"/>
                </a:cxn>
                <a:cxn ang="0">
                  <a:pos x="899" y="471"/>
                </a:cxn>
                <a:cxn ang="0">
                  <a:pos x="921" y="410"/>
                </a:cxn>
                <a:cxn ang="0">
                  <a:pos x="915" y="351"/>
                </a:cxn>
                <a:cxn ang="0">
                  <a:pos x="898" y="293"/>
                </a:cxn>
                <a:cxn ang="0">
                  <a:pos x="893" y="242"/>
                </a:cxn>
                <a:cxn ang="0">
                  <a:pos x="901" y="235"/>
                </a:cxn>
                <a:cxn ang="0">
                  <a:pos x="830" y="228"/>
                </a:cxn>
                <a:cxn ang="0">
                  <a:pos x="775" y="185"/>
                </a:cxn>
                <a:cxn ang="0">
                  <a:pos x="773" y="76"/>
                </a:cxn>
                <a:cxn ang="0">
                  <a:pos x="825" y="70"/>
                </a:cxn>
                <a:cxn ang="0">
                  <a:pos x="780" y="28"/>
                </a:cxn>
                <a:cxn ang="0">
                  <a:pos x="712" y="62"/>
                </a:cxn>
                <a:cxn ang="0">
                  <a:pos x="653" y="40"/>
                </a:cxn>
                <a:cxn ang="0">
                  <a:pos x="615" y="4"/>
                </a:cxn>
                <a:cxn ang="0">
                  <a:pos x="548" y="8"/>
                </a:cxn>
                <a:cxn ang="0">
                  <a:pos x="504" y="59"/>
                </a:cxn>
                <a:cxn ang="0">
                  <a:pos x="549" y="102"/>
                </a:cxn>
                <a:cxn ang="0">
                  <a:pos x="589" y="196"/>
                </a:cxn>
                <a:cxn ang="0">
                  <a:pos x="529" y="292"/>
                </a:cxn>
                <a:cxn ang="0">
                  <a:pos x="642" y="357"/>
                </a:cxn>
                <a:cxn ang="0">
                  <a:pos x="625" y="457"/>
                </a:cxn>
                <a:cxn ang="0">
                  <a:pos x="576" y="534"/>
                </a:cxn>
                <a:cxn ang="0">
                  <a:pos x="477" y="473"/>
                </a:cxn>
                <a:cxn ang="0">
                  <a:pos x="439" y="378"/>
                </a:cxn>
                <a:cxn ang="0">
                  <a:pos x="398" y="345"/>
                </a:cxn>
                <a:cxn ang="0">
                  <a:pos x="314" y="388"/>
                </a:cxn>
                <a:cxn ang="0">
                  <a:pos x="373" y="443"/>
                </a:cxn>
                <a:cxn ang="0">
                  <a:pos x="379" y="508"/>
                </a:cxn>
                <a:cxn ang="0">
                  <a:pos x="361" y="549"/>
                </a:cxn>
                <a:cxn ang="0">
                  <a:pos x="328" y="611"/>
                </a:cxn>
                <a:cxn ang="0">
                  <a:pos x="267" y="628"/>
                </a:cxn>
                <a:cxn ang="0">
                  <a:pos x="258" y="690"/>
                </a:cxn>
                <a:cxn ang="0">
                  <a:pos x="172" y="696"/>
                </a:cxn>
                <a:cxn ang="0">
                  <a:pos x="80" y="712"/>
                </a:cxn>
                <a:cxn ang="0">
                  <a:pos x="13" y="727"/>
                </a:cxn>
                <a:cxn ang="0">
                  <a:pos x="13" y="785"/>
                </a:cxn>
                <a:cxn ang="0">
                  <a:pos x="22" y="880"/>
                </a:cxn>
                <a:cxn ang="0">
                  <a:pos x="55" y="914"/>
                </a:cxn>
                <a:cxn ang="0">
                  <a:pos x="110" y="937"/>
                </a:cxn>
                <a:cxn ang="0">
                  <a:pos x="175" y="896"/>
                </a:cxn>
                <a:cxn ang="0">
                  <a:pos x="241" y="866"/>
                </a:cxn>
                <a:cxn ang="0">
                  <a:pos x="309" y="877"/>
                </a:cxn>
                <a:cxn ang="0">
                  <a:pos x="382" y="907"/>
                </a:cxn>
              </a:cxnLst>
              <a:rect l="0" t="0" r="r" b="b"/>
              <a:pathLst>
                <a:path w="1231" h="1064">
                  <a:moveTo>
                    <a:pt x="382" y="907"/>
                  </a:moveTo>
                  <a:cubicBezTo>
                    <a:pt x="383" y="906"/>
                    <a:pt x="384" y="904"/>
                    <a:pt x="383" y="902"/>
                  </a:cubicBezTo>
                  <a:cubicBezTo>
                    <a:pt x="383" y="901"/>
                    <a:pt x="383" y="898"/>
                    <a:pt x="383" y="897"/>
                  </a:cubicBezTo>
                  <a:cubicBezTo>
                    <a:pt x="382" y="895"/>
                    <a:pt x="383" y="893"/>
                    <a:pt x="383" y="892"/>
                  </a:cubicBezTo>
                  <a:cubicBezTo>
                    <a:pt x="384" y="891"/>
                    <a:pt x="386" y="890"/>
                    <a:pt x="388" y="890"/>
                  </a:cubicBezTo>
                  <a:cubicBezTo>
                    <a:pt x="390" y="890"/>
                    <a:pt x="392" y="890"/>
                    <a:pt x="393" y="890"/>
                  </a:cubicBezTo>
                  <a:cubicBezTo>
                    <a:pt x="394" y="891"/>
                    <a:pt x="397" y="891"/>
                    <a:pt x="398" y="892"/>
                  </a:cubicBezTo>
                  <a:cubicBezTo>
                    <a:pt x="400" y="892"/>
                    <a:pt x="403" y="893"/>
                    <a:pt x="405" y="893"/>
                  </a:cubicBezTo>
                  <a:cubicBezTo>
                    <a:pt x="407" y="894"/>
                    <a:pt x="409" y="894"/>
                    <a:pt x="410" y="894"/>
                  </a:cubicBezTo>
                  <a:cubicBezTo>
                    <a:pt x="411" y="894"/>
                    <a:pt x="413" y="895"/>
                    <a:pt x="414" y="895"/>
                  </a:cubicBezTo>
                  <a:cubicBezTo>
                    <a:pt x="416" y="896"/>
                    <a:pt x="418" y="898"/>
                    <a:pt x="420" y="899"/>
                  </a:cubicBezTo>
                  <a:cubicBezTo>
                    <a:pt x="421" y="901"/>
                    <a:pt x="423" y="903"/>
                    <a:pt x="424" y="905"/>
                  </a:cubicBezTo>
                  <a:cubicBezTo>
                    <a:pt x="425" y="907"/>
                    <a:pt x="427" y="909"/>
                    <a:pt x="428" y="910"/>
                  </a:cubicBezTo>
                  <a:cubicBezTo>
                    <a:pt x="429" y="912"/>
                    <a:pt x="431" y="913"/>
                    <a:pt x="432" y="913"/>
                  </a:cubicBezTo>
                  <a:cubicBezTo>
                    <a:pt x="434" y="913"/>
                    <a:pt x="438" y="914"/>
                    <a:pt x="442" y="915"/>
                  </a:cubicBezTo>
                  <a:cubicBezTo>
                    <a:pt x="446" y="915"/>
                    <a:pt x="451" y="917"/>
                    <a:pt x="452" y="917"/>
                  </a:cubicBezTo>
                  <a:cubicBezTo>
                    <a:pt x="454" y="918"/>
                    <a:pt x="456" y="918"/>
                    <a:pt x="457" y="918"/>
                  </a:cubicBezTo>
                  <a:cubicBezTo>
                    <a:pt x="459" y="917"/>
                    <a:pt x="461" y="917"/>
                    <a:pt x="463" y="917"/>
                  </a:cubicBezTo>
                  <a:cubicBezTo>
                    <a:pt x="465" y="916"/>
                    <a:pt x="469" y="916"/>
                    <a:pt x="471" y="915"/>
                  </a:cubicBezTo>
                  <a:cubicBezTo>
                    <a:pt x="474" y="915"/>
                    <a:pt x="477" y="915"/>
                    <a:pt x="479" y="916"/>
                  </a:cubicBezTo>
                  <a:cubicBezTo>
                    <a:pt x="480" y="917"/>
                    <a:pt x="482" y="919"/>
                    <a:pt x="484" y="920"/>
                  </a:cubicBezTo>
                  <a:cubicBezTo>
                    <a:pt x="485" y="921"/>
                    <a:pt x="488" y="924"/>
                    <a:pt x="491" y="926"/>
                  </a:cubicBezTo>
                  <a:cubicBezTo>
                    <a:pt x="493" y="928"/>
                    <a:pt x="497" y="931"/>
                    <a:pt x="498" y="932"/>
                  </a:cubicBezTo>
                  <a:cubicBezTo>
                    <a:pt x="500" y="933"/>
                    <a:pt x="503" y="934"/>
                    <a:pt x="505" y="933"/>
                  </a:cubicBezTo>
                  <a:cubicBezTo>
                    <a:pt x="506" y="932"/>
                    <a:pt x="509" y="931"/>
                    <a:pt x="511" y="931"/>
                  </a:cubicBezTo>
                  <a:cubicBezTo>
                    <a:pt x="512" y="930"/>
                    <a:pt x="516" y="930"/>
                    <a:pt x="518" y="930"/>
                  </a:cubicBezTo>
                  <a:cubicBezTo>
                    <a:pt x="521" y="930"/>
                    <a:pt x="525" y="930"/>
                    <a:pt x="527" y="930"/>
                  </a:cubicBezTo>
                  <a:cubicBezTo>
                    <a:pt x="530" y="930"/>
                    <a:pt x="534" y="930"/>
                    <a:pt x="536" y="930"/>
                  </a:cubicBezTo>
                  <a:cubicBezTo>
                    <a:pt x="538" y="930"/>
                    <a:pt x="542" y="931"/>
                    <a:pt x="545" y="932"/>
                  </a:cubicBezTo>
                  <a:cubicBezTo>
                    <a:pt x="548" y="933"/>
                    <a:pt x="551" y="934"/>
                    <a:pt x="553" y="935"/>
                  </a:cubicBezTo>
                  <a:cubicBezTo>
                    <a:pt x="554" y="936"/>
                    <a:pt x="556" y="937"/>
                    <a:pt x="556" y="938"/>
                  </a:cubicBezTo>
                  <a:cubicBezTo>
                    <a:pt x="557" y="940"/>
                    <a:pt x="558" y="942"/>
                    <a:pt x="558" y="944"/>
                  </a:cubicBezTo>
                  <a:cubicBezTo>
                    <a:pt x="559" y="946"/>
                    <a:pt x="560" y="949"/>
                    <a:pt x="560" y="951"/>
                  </a:cubicBezTo>
                  <a:cubicBezTo>
                    <a:pt x="561" y="953"/>
                    <a:pt x="563" y="956"/>
                    <a:pt x="565" y="957"/>
                  </a:cubicBezTo>
                  <a:cubicBezTo>
                    <a:pt x="567" y="959"/>
                    <a:pt x="569" y="961"/>
                    <a:pt x="570" y="962"/>
                  </a:cubicBezTo>
                  <a:cubicBezTo>
                    <a:pt x="571" y="963"/>
                    <a:pt x="571" y="965"/>
                    <a:pt x="571" y="966"/>
                  </a:cubicBezTo>
                  <a:cubicBezTo>
                    <a:pt x="571" y="968"/>
                    <a:pt x="572" y="970"/>
                    <a:pt x="574" y="971"/>
                  </a:cubicBezTo>
                  <a:cubicBezTo>
                    <a:pt x="575" y="973"/>
                    <a:pt x="578" y="974"/>
                    <a:pt x="580" y="974"/>
                  </a:cubicBezTo>
                  <a:cubicBezTo>
                    <a:pt x="582" y="974"/>
                    <a:pt x="585" y="974"/>
                    <a:pt x="586" y="974"/>
                  </a:cubicBezTo>
                  <a:cubicBezTo>
                    <a:pt x="587" y="974"/>
                    <a:pt x="589" y="973"/>
                    <a:pt x="589" y="971"/>
                  </a:cubicBezTo>
                  <a:cubicBezTo>
                    <a:pt x="589" y="970"/>
                    <a:pt x="590" y="968"/>
                    <a:pt x="592" y="967"/>
                  </a:cubicBezTo>
                  <a:cubicBezTo>
                    <a:pt x="593" y="967"/>
                    <a:pt x="595" y="966"/>
                    <a:pt x="596" y="966"/>
                  </a:cubicBezTo>
                  <a:cubicBezTo>
                    <a:pt x="597" y="966"/>
                    <a:pt x="600" y="967"/>
                    <a:pt x="601" y="967"/>
                  </a:cubicBezTo>
                  <a:cubicBezTo>
                    <a:pt x="603" y="967"/>
                    <a:pt x="605" y="969"/>
                    <a:pt x="605" y="970"/>
                  </a:cubicBezTo>
                  <a:cubicBezTo>
                    <a:pt x="606" y="971"/>
                    <a:pt x="607" y="975"/>
                    <a:pt x="608" y="977"/>
                  </a:cubicBezTo>
                  <a:cubicBezTo>
                    <a:pt x="609" y="980"/>
                    <a:pt x="610" y="983"/>
                    <a:pt x="611" y="984"/>
                  </a:cubicBezTo>
                  <a:cubicBezTo>
                    <a:pt x="612" y="984"/>
                    <a:pt x="613" y="986"/>
                    <a:pt x="615" y="987"/>
                  </a:cubicBezTo>
                  <a:cubicBezTo>
                    <a:pt x="616" y="987"/>
                    <a:pt x="619" y="988"/>
                    <a:pt x="621" y="989"/>
                  </a:cubicBezTo>
                  <a:cubicBezTo>
                    <a:pt x="623" y="989"/>
                    <a:pt x="626" y="991"/>
                    <a:pt x="628" y="992"/>
                  </a:cubicBezTo>
                  <a:cubicBezTo>
                    <a:pt x="631" y="993"/>
                    <a:pt x="634" y="994"/>
                    <a:pt x="636" y="995"/>
                  </a:cubicBezTo>
                  <a:cubicBezTo>
                    <a:pt x="638" y="996"/>
                    <a:pt x="641" y="996"/>
                    <a:pt x="642" y="995"/>
                  </a:cubicBezTo>
                  <a:cubicBezTo>
                    <a:pt x="644" y="994"/>
                    <a:pt x="644" y="993"/>
                    <a:pt x="644" y="991"/>
                  </a:cubicBezTo>
                  <a:cubicBezTo>
                    <a:pt x="644" y="990"/>
                    <a:pt x="644" y="988"/>
                    <a:pt x="645" y="987"/>
                  </a:cubicBezTo>
                  <a:cubicBezTo>
                    <a:pt x="646" y="986"/>
                    <a:pt x="648" y="985"/>
                    <a:pt x="649" y="984"/>
                  </a:cubicBezTo>
                  <a:cubicBezTo>
                    <a:pt x="651" y="984"/>
                    <a:pt x="653" y="983"/>
                    <a:pt x="655" y="984"/>
                  </a:cubicBezTo>
                  <a:cubicBezTo>
                    <a:pt x="658" y="984"/>
                    <a:pt x="660" y="985"/>
                    <a:pt x="662" y="985"/>
                  </a:cubicBezTo>
                  <a:cubicBezTo>
                    <a:pt x="663" y="986"/>
                    <a:pt x="667" y="986"/>
                    <a:pt x="669" y="986"/>
                  </a:cubicBezTo>
                  <a:cubicBezTo>
                    <a:pt x="672" y="986"/>
                    <a:pt x="675" y="985"/>
                    <a:pt x="677" y="983"/>
                  </a:cubicBezTo>
                  <a:cubicBezTo>
                    <a:pt x="678" y="982"/>
                    <a:pt x="681" y="979"/>
                    <a:pt x="682" y="977"/>
                  </a:cubicBezTo>
                  <a:cubicBezTo>
                    <a:pt x="683" y="975"/>
                    <a:pt x="687" y="974"/>
                    <a:pt x="691" y="974"/>
                  </a:cubicBezTo>
                  <a:cubicBezTo>
                    <a:pt x="694" y="973"/>
                    <a:pt x="698" y="972"/>
                    <a:pt x="700" y="971"/>
                  </a:cubicBezTo>
                  <a:cubicBezTo>
                    <a:pt x="701" y="970"/>
                    <a:pt x="705" y="969"/>
                    <a:pt x="707" y="969"/>
                  </a:cubicBezTo>
                  <a:cubicBezTo>
                    <a:pt x="710" y="968"/>
                    <a:pt x="714" y="968"/>
                    <a:pt x="717" y="968"/>
                  </a:cubicBezTo>
                  <a:cubicBezTo>
                    <a:pt x="720" y="968"/>
                    <a:pt x="725" y="968"/>
                    <a:pt x="728" y="968"/>
                  </a:cubicBezTo>
                  <a:cubicBezTo>
                    <a:pt x="732" y="967"/>
                    <a:pt x="737" y="967"/>
                    <a:pt x="740" y="967"/>
                  </a:cubicBezTo>
                  <a:cubicBezTo>
                    <a:pt x="743" y="966"/>
                    <a:pt x="747" y="965"/>
                    <a:pt x="748" y="964"/>
                  </a:cubicBezTo>
                  <a:cubicBezTo>
                    <a:pt x="750" y="963"/>
                    <a:pt x="752" y="961"/>
                    <a:pt x="753" y="959"/>
                  </a:cubicBezTo>
                  <a:cubicBezTo>
                    <a:pt x="753" y="957"/>
                    <a:pt x="754" y="954"/>
                    <a:pt x="753" y="952"/>
                  </a:cubicBezTo>
                  <a:cubicBezTo>
                    <a:pt x="753" y="950"/>
                    <a:pt x="752" y="947"/>
                    <a:pt x="751" y="945"/>
                  </a:cubicBezTo>
                  <a:cubicBezTo>
                    <a:pt x="751" y="943"/>
                    <a:pt x="750" y="940"/>
                    <a:pt x="750" y="939"/>
                  </a:cubicBezTo>
                  <a:cubicBezTo>
                    <a:pt x="750" y="937"/>
                    <a:pt x="750" y="934"/>
                    <a:pt x="751" y="932"/>
                  </a:cubicBezTo>
                  <a:cubicBezTo>
                    <a:pt x="752" y="929"/>
                    <a:pt x="753" y="927"/>
                    <a:pt x="755" y="926"/>
                  </a:cubicBezTo>
                  <a:cubicBezTo>
                    <a:pt x="756" y="926"/>
                    <a:pt x="760" y="924"/>
                    <a:pt x="763" y="923"/>
                  </a:cubicBezTo>
                  <a:cubicBezTo>
                    <a:pt x="766" y="923"/>
                    <a:pt x="771" y="921"/>
                    <a:pt x="774" y="921"/>
                  </a:cubicBezTo>
                  <a:cubicBezTo>
                    <a:pt x="776" y="920"/>
                    <a:pt x="780" y="920"/>
                    <a:pt x="783" y="921"/>
                  </a:cubicBezTo>
                  <a:cubicBezTo>
                    <a:pt x="785" y="922"/>
                    <a:pt x="789" y="923"/>
                    <a:pt x="790" y="924"/>
                  </a:cubicBezTo>
                  <a:cubicBezTo>
                    <a:pt x="792" y="925"/>
                    <a:pt x="795" y="925"/>
                    <a:pt x="797" y="924"/>
                  </a:cubicBezTo>
                  <a:cubicBezTo>
                    <a:pt x="799" y="923"/>
                    <a:pt x="802" y="922"/>
                    <a:pt x="805" y="921"/>
                  </a:cubicBezTo>
                  <a:cubicBezTo>
                    <a:pt x="808" y="920"/>
                    <a:pt x="814" y="919"/>
                    <a:pt x="819" y="918"/>
                  </a:cubicBezTo>
                  <a:cubicBezTo>
                    <a:pt x="823" y="918"/>
                    <a:pt x="829" y="917"/>
                    <a:pt x="831" y="917"/>
                  </a:cubicBezTo>
                  <a:cubicBezTo>
                    <a:pt x="834" y="918"/>
                    <a:pt x="836" y="918"/>
                    <a:pt x="837" y="919"/>
                  </a:cubicBezTo>
                  <a:cubicBezTo>
                    <a:pt x="838" y="919"/>
                    <a:pt x="839" y="922"/>
                    <a:pt x="840" y="925"/>
                  </a:cubicBezTo>
                  <a:cubicBezTo>
                    <a:pt x="841" y="928"/>
                    <a:pt x="843" y="932"/>
                    <a:pt x="844" y="934"/>
                  </a:cubicBezTo>
                  <a:cubicBezTo>
                    <a:pt x="846" y="936"/>
                    <a:pt x="848" y="938"/>
                    <a:pt x="850" y="938"/>
                  </a:cubicBezTo>
                  <a:cubicBezTo>
                    <a:pt x="852" y="939"/>
                    <a:pt x="854" y="938"/>
                    <a:pt x="855" y="937"/>
                  </a:cubicBezTo>
                  <a:cubicBezTo>
                    <a:pt x="856" y="937"/>
                    <a:pt x="857" y="935"/>
                    <a:pt x="858" y="934"/>
                  </a:cubicBezTo>
                  <a:cubicBezTo>
                    <a:pt x="859" y="933"/>
                    <a:pt x="861" y="932"/>
                    <a:pt x="864" y="931"/>
                  </a:cubicBezTo>
                  <a:cubicBezTo>
                    <a:pt x="866" y="931"/>
                    <a:pt x="870" y="931"/>
                    <a:pt x="872" y="932"/>
                  </a:cubicBezTo>
                  <a:cubicBezTo>
                    <a:pt x="874" y="933"/>
                    <a:pt x="878" y="933"/>
                    <a:pt x="880" y="932"/>
                  </a:cubicBezTo>
                  <a:cubicBezTo>
                    <a:pt x="882" y="931"/>
                    <a:pt x="885" y="931"/>
                    <a:pt x="887" y="931"/>
                  </a:cubicBezTo>
                  <a:cubicBezTo>
                    <a:pt x="889" y="932"/>
                    <a:pt x="892" y="932"/>
                    <a:pt x="894" y="933"/>
                  </a:cubicBezTo>
                  <a:cubicBezTo>
                    <a:pt x="897" y="934"/>
                    <a:pt x="901" y="935"/>
                    <a:pt x="904" y="935"/>
                  </a:cubicBezTo>
                  <a:cubicBezTo>
                    <a:pt x="907" y="936"/>
                    <a:pt x="911" y="937"/>
                    <a:pt x="913" y="937"/>
                  </a:cubicBezTo>
                  <a:cubicBezTo>
                    <a:pt x="916" y="938"/>
                    <a:pt x="920" y="939"/>
                    <a:pt x="923" y="940"/>
                  </a:cubicBezTo>
                  <a:cubicBezTo>
                    <a:pt x="926" y="941"/>
                    <a:pt x="931" y="942"/>
                    <a:pt x="933" y="943"/>
                  </a:cubicBezTo>
                  <a:cubicBezTo>
                    <a:pt x="936" y="944"/>
                    <a:pt x="940" y="946"/>
                    <a:pt x="941" y="947"/>
                  </a:cubicBezTo>
                  <a:cubicBezTo>
                    <a:pt x="943" y="947"/>
                    <a:pt x="946" y="949"/>
                    <a:pt x="949" y="950"/>
                  </a:cubicBezTo>
                  <a:cubicBezTo>
                    <a:pt x="952" y="951"/>
                    <a:pt x="956" y="953"/>
                    <a:pt x="958" y="954"/>
                  </a:cubicBezTo>
                  <a:cubicBezTo>
                    <a:pt x="961" y="954"/>
                    <a:pt x="964" y="955"/>
                    <a:pt x="966" y="955"/>
                  </a:cubicBezTo>
                  <a:cubicBezTo>
                    <a:pt x="967" y="955"/>
                    <a:pt x="970" y="955"/>
                    <a:pt x="972" y="954"/>
                  </a:cubicBezTo>
                  <a:cubicBezTo>
                    <a:pt x="975" y="953"/>
                    <a:pt x="978" y="952"/>
                    <a:pt x="980" y="951"/>
                  </a:cubicBezTo>
                  <a:cubicBezTo>
                    <a:pt x="982" y="950"/>
                    <a:pt x="986" y="950"/>
                    <a:pt x="988" y="951"/>
                  </a:cubicBezTo>
                  <a:cubicBezTo>
                    <a:pt x="991" y="952"/>
                    <a:pt x="994" y="953"/>
                    <a:pt x="995" y="955"/>
                  </a:cubicBezTo>
                  <a:cubicBezTo>
                    <a:pt x="996" y="956"/>
                    <a:pt x="997" y="958"/>
                    <a:pt x="998" y="958"/>
                  </a:cubicBezTo>
                  <a:cubicBezTo>
                    <a:pt x="1000" y="959"/>
                    <a:pt x="1001" y="960"/>
                    <a:pt x="1002" y="961"/>
                  </a:cubicBezTo>
                  <a:cubicBezTo>
                    <a:pt x="1003" y="961"/>
                    <a:pt x="1004" y="963"/>
                    <a:pt x="1005" y="965"/>
                  </a:cubicBezTo>
                  <a:cubicBezTo>
                    <a:pt x="1006" y="966"/>
                    <a:pt x="1008" y="967"/>
                    <a:pt x="1009" y="968"/>
                  </a:cubicBezTo>
                  <a:cubicBezTo>
                    <a:pt x="1011" y="968"/>
                    <a:pt x="1013" y="968"/>
                    <a:pt x="1014" y="968"/>
                  </a:cubicBezTo>
                  <a:cubicBezTo>
                    <a:pt x="1015" y="968"/>
                    <a:pt x="1017" y="968"/>
                    <a:pt x="1019" y="967"/>
                  </a:cubicBezTo>
                  <a:cubicBezTo>
                    <a:pt x="1021" y="967"/>
                    <a:pt x="1024" y="967"/>
                    <a:pt x="1026" y="967"/>
                  </a:cubicBezTo>
                  <a:cubicBezTo>
                    <a:pt x="1028" y="967"/>
                    <a:pt x="1031" y="967"/>
                    <a:pt x="1033" y="967"/>
                  </a:cubicBezTo>
                  <a:cubicBezTo>
                    <a:pt x="1035" y="968"/>
                    <a:pt x="1038" y="969"/>
                    <a:pt x="1040" y="971"/>
                  </a:cubicBezTo>
                  <a:cubicBezTo>
                    <a:pt x="1041" y="972"/>
                    <a:pt x="1041" y="974"/>
                    <a:pt x="1041" y="975"/>
                  </a:cubicBezTo>
                  <a:cubicBezTo>
                    <a:pt x="1040" y="975"/>
                    <a:pt x="1039" y="977"/>
                    <a:pt x="1038" y="978"/>
                  </a:cubicBezTo>
                  <a:cubicBezTo>
                    <a:pt x="1038" y="979"/>
                    <a:pt x="1037" y="981"/>
                    <a:pt x="1037" y="983"/>
                  </a:cubicBezTo>
                  <a:cubicBezTo>
                    <a:pt x="1036" y="985"/>
                    <a:pt x="1037" y="989"/>
                    <a:pt x="1037" y="991"/>
                  </a:cubicBezTo>
                  <a:cubicBezTo>
                    <a:pt x="1038" y="993"/>
                    <a:pt x="1039" y="996"/>
                    <a:pt x="1040" y="998"/>
                  </a:cubicBezTo>
                  <a:cubicBezTo>
                    <a:pt x="1041" y="999"/>
                    <a:pt x="1043" y="1002"/>
                    <a:pt x="1044" y="1004"/>
                  </a:cubicBezTo>
                  <a:cubicBezTo>
                    <a:pt x="1045" y="1006"/>
                    <a:pt x="1047" y="1008"/>
                    <a:pt x="1048" y="1009"/>
                  </a:cubicBezTo>
                  <a:cubicBezTo>
                    <a:pt x="1049" y="1011"/>
                    <a:pt x="1052" y="1012"/>
                    <a:pt x="1054" y="1013"/>
                  </a:cubicBezTo>
                  <a:cubicBezTo>
                    <a:pt x="1056" y="1015"/>
                    <a:pt x="1060" y="1016"/>
                    <a:pt x="1063" y="1016"/>
                  </a:cubicBezTo>
                  <a:cubicBezTo>
                    <a:pt x="1066" y="1017"/>
                    <a:pt x="1069" y="1017"/>
                    <a:pt x="1071" y="1017"/>
                  </a:cubicBezTo>
                  <a:cubicBezTo>
                    <a:pt x="1072" y="1016"/>
                    <a:pt x="1075" y="1017"/>
                    <a:pt x="1076" y="1017"/>
                  </a:cubicBezTo>
                  <a:cubicBezTo>
                    <a:pt x="1077" y="1017"/>
                    <a:pt x="1078" y="1019"/>
                    <a:pt x="1079" y="1020"/>
                  </a:cubicBezTo>
                  <a:cubicBezTo>
                    <a:pt x="1079" y="1022"/>
                    <a:pt x="1081" y="1024"/>
                    <a:pt x="1083" y="1025"/>
                  </a:cubicBezTo>
                  <a:cubicBezTo>
                    <a:pt x="1085" y="1026"/>
                    <a:pt x="1087" y="1028"/>
                    <a:pt x="1088" y="1029"/>
                  </a:cubicBezTo>
                  <a:cubicBezTo>
                    <a:pt x="1089" y="1031"/>
                    <a:pt x="1091" y="1034"/>
                    <a:pt x="1092" y="1037"/>
                  </a:cubicBezTo>
                  <a:cubicBezTo>
                    <a:pt x="1092" y="1040"/>
                    <a:pt x="1093" y="1046"/>
                    <a:pt x="1093" y="1049"/>
                  </a:cubicBezTo>
                  <a:cubicBezTo>
                    <a:pt x="1092" y="1052"/>
                    <a:pt x="1093" y="1057"/>
                    <a:pt x="1095" y="1059"/>
                  </a:cubicBezTo>
                  <a:cubicBezTo>
                    <a:pt x="1097" y="1062"/>
                    <a:pt x="1099" y="1064"/>
                    <a:pt x="1099" y="1064"/>
                  </a:cubicBezTo>
                  <a:cubicBezTo>
                    <a:pt x="1099" y="1064"/>
                    <a:pt x="1100" y="1062"/>
                    <a:pt x="1101" y="1060"/>
                  </a:cubicBezTo>
                  <a:cubicBezTo>
                    <a:pt x="1103" y="1058"/>
                    <a:pt x="1106" y="1056"/>
                    <a:pt x="1109" y="1055"/>
                  </a:cubicBezTo>
                  <a:cubicBezTo>
                    <a:pt x="1111" y="1054"/>
                    <a:pt x="1116" y="1051"/>
                    <a:pt x="1119" y="1049"/>
                  </a:cubicBezTo>
                  <a:cubicBezTo>
                    <a:pt x="1121" y="1047"/>
                    <a:pt x="1125" y="1042"/>
                    <a:pt x="1126" y="1039"/>
                  </a:cubicBezTo>
                  <a:cubicBezTo>
                    <a:pt x="1128" y="1035"/>
                    <a:pt x="1130" y="1030"/>
                    <a:pt x="1132" y="1027"/>
                  </a:cubicBezTo>
                  <a:cubicBezTo>
                    <a:pt x="1133" y="1023"/>
                    <a:pt x="1136" y="1019"/>
                    <a:pt x="1138" y="1018"/>
                  </a:cubicBezTo>
                  <a:cubicBezTo>
                    <a:pt x="1140" y="1017"/>
                    <a:pt x="1144" y="1014"/>
                    <a:pt x="1146" y="1012"/>
                  </a:cubicBezTo>
                  <a:cubicBezTo>
                    <a:pt x="1148" y="1011"/>
                    <a:pt x="1149" y="1007"/>
                    <a:pt x="1149" y="1004"/>
                  </a:cubicBezTo>
                  <a:cubicBezTo>
                    <a:pt x="1149" y="1001"/>
                    <a:pt x="1150" y="995"/>
                    <a:pt x="1150" y="992"/>
                  </a:cubicBezTo>
                  <a:cubicBezTo>
                    <a:pt x="1150" y="988"/>
                    <a:pt x="1152" y="982"/>
                    <a:pt x="1154" y="978"/>
                  </a:cubicBezTo>
                  <a:cubicBezTo>
                    <a:pt x="1157" y="975"/>
                    <a:pt x="1160" y="969"/>
                    <a:pt x="1161" y="966"/>
                  </a:cubicBezTo>
                  <a:cubicBezTo>
                    <a:pt x="1162" y="962"/>
                    <a:pt x="1165" y="957"/>
                    <a:pt x="1168" y="955"/>
                  </a:cubicBezTo>
                  <a:cubicBezTo>
                    <a:pt x="1170" y="953"/>
                    <a:pt x="1173" y="950"/>
                    <a:pt x="1175" y="950"/>
                  </a:cubicBezTo>
                  <a:cubicBezTo>
                    <a:pt x="1176" y="949"/>
                    <a:pt x="1178" y="947"/>
                    <a:pt x="1178" y="945"/>
                  </a:cubicBezTo>
                  <a:cubicBezTo>
                    <a:pt x="1178" y="943"/>
                    <a:pt x="1176" y="939"/>
                    <a:pt x="1175" y="935"/>
                  </a:cubicBezTo>
                  <a:cubicBezTo>
                    <a:pt x="1173" y="932"/>
                    <a:pt x="1169" y="926"/>
                    <a:pt x="1167" y="923"/>
                  </a:cubicBezTo>
                  <a:cubicBezTo>
                    <a:pt x="1164" y="919"/>
                    <a:pt x="1161" y="914"/>
                    <a:pt x="1161" y="911"/>
                  </a:cubicBezTo>
                  <a:cubicBezTo>
                    <a:pt x="1161" y="908"/>
                    <a:pt x="1162" y="904"/>
                    <a:pt x="1165" y="901"/>
                  </a:cubicBezTo>
                  <a:cubicBezTo>
                    <a:pt x="1167" y="899"/>
                    <a:pt x="1171" y="895"/>
                    <a:pt x="1173" y="893"/>
                  </a:cubicBezTo>
                  <a:cubicBezTo>
                    <a:pt x="1176" y="892"/>
                    <a:pt x="1180" y="889"/>
                    <a:pt x="1183" y="887"/>
                  </a:cubicBezTo>
                  <a:cubicBezTo>
                    <a:pt x="1185" y="886"/>
                    <a:pt x="1190" y="883"/>
                    <a:pt x="1192" y="880"/>
                  </a:cubicBezTo>
                  <a:cubicBezTo>
                    <a:pt x="1194" y="878"/>
                    <a:pt x="1199" y="879"/>
                    <a:pt x="1201" y="881"/>
                  </a:cubicBezTo>
                  <a:cubicBezTo>
                    <a:pt x="1203" y="884"/>
                    <a:pt x="1208" y="886"/>
                    <a:pt x="1210" y="886"/>
                  </a:cubicBezTo>
                  <a:cubicBezTo>
                    <a:pt x="1213" y="887"/>
                    <a:pt x="1218" y="887"/>
                    <a:pt x="1221" y="886"/>
                  </a:cubicBezTo>
                  <a:cubicBezTo>
                    <a:pt x="1224" y="886"/>
                    <a:pt x="1228" y="885"/>
                    <a:pt x="1229" y="883"/>
                  </a:cubicBezTo>
                  <a:cubicBezTo>
                    <a:pt x="1230" y="882"/>
                    <a:pt x="1231" y="878"/>
                    <a:pt x="1231" y="875"/>
                  </a:cubicBezTo>
                  <a:cubicBezTo>
                    <a:pt x="1231" y="872"/>
                    <a:pt x="1230" y="869"/>
                    <a:pt x="1228" y="868"/>
                  </a:cubicBezTo>
                  <a:cubicBezTo>
                    <a:pt x="1227" y="867"/>
                    <a:pt x="1224" y="865"/>
                    <a:pt x="1221" y="865"/>
                  </a:cubicBezTo>
                  <a:cubicBezTo>
                    <a:pt x="1219" y="864"/>
                    <a:pt x="1215" y="862"/>
                    <a:pt x="1213" y="861"/>
                  </a:cubicBezTo>
                  <a:cubicBezTo>
                    <a:pt x="1211" y="859"/>
                    <a:pt x="1208" y="856"/>
                    <a:pt x="1206" y="854"/>
                  </a:cubicBezTo>
                  <a:cubicBezTo>
                    <a:pt x="1204" y="851"/>
                    <a:pt x="1202" y="849"/>
                    <a:pt x="1200" y="848"/>
                  </a:cubicBezTo>
                  <a:cubicBezTo>
                    <a:pt x="1199" y="847"/>
                    <a:pt x="1195" y="845"/>
                    <a:pt x="1191" y="845"/>
                  </a:cubicBezTo>
                  <a:cubicBezTo>
                    <a:pt x="1186" y="844"/>
                    <a:pt x="1182" y="841"/>
                    <a:pt x="1180" y="838"/>
                  </a:cubicBezTo>
                  <a:cubicBezTo>
                    <a:pt x="1179" y="834"/>
                    <a:pt x="1175" y="832"/>
                    <a:pt x="1173" y="832"/>
                  </a:cubicBezTo>
                  <a:cubicBezTo>
                    <a:pt x="1171" y="832"/>
                    <a:pt x="1169" y="830"/>
                    <a:pt x="1170" y="828"/>
                  </a:cubicBezTo>
                  <a:cubicBezTo>
                    <a:pt x="1170" y="826"/>
                    <a:pt x="1171" y="823"/>
                    <a:pt x="1172" y="823"/>
                  </a:cubicBezTo>
                  <a:cubicBezTo>
                    <a:pt x="1172" y="822"/>
                    <a:pt x="1171" y="819"/>
                    <a:pt x="1169" y="816"/>
                  </a:cubicBezTo>
                  <a:cubicBezTo>
                    <a:pt x="1167" y="813"/>
                    <a:pt x="1163" y="809"/>
                    <a:pt x="1160" y="807"/>
                  </a:cubicBezTo>
                  <a:cubicBezTo>
                    <a:pt x="1157" y="806"/>
                    <a:pt x="1152" y="803"/>
                    <a:pt x="1150" y="800"/>
                  </a:cubicBezTo>
                  <a:cubicBezTo>
                    <a:pt x="1149" y="798"/>
                    <a:pt x="1146" y="794"/>
                    <a:pt x="1144" y="792"/>
                  </a:cubicBezTo>
                  <a:cubicBezTo>
                    <a:pt x="1142" y="790"/>
                    <a:pt x="1141" y="787"/>
                    <a:pt x="1142" y="786"/>
                  </a:cubicBezTo>
                  <a:cubicBezTo>
                    <a:pt x="1142" y="784"/>
                    <a:pt x="1144" y="782"/>
                    <a:pt x="1146" y="781"/>
                  </a:cubicBezTo>
                  <a:cubicBezTo>
                    <a:pt x="1147" y="780"/>
                    <a:pt x="1149" y="777"/>
                    <a:pt x="1149" y="775"/>
                  </a:cubicBezTo>
                  <a:cubicBezTo>
                    <a:pt x="1150" y="772"/>
                    <a:pt x="1149" y="767"/>
                    <a:pt x="1147" y="765"/>
                  </a:cubicBezTo>
                  <a:cubicBezTo>
                    <a:pt x="1145" y="762"/>
                    <a:pt x="1142" y="759"/>
                    <a:pt x="1139" y="758"/>
                  </a:cubicBezTo>
                  <a:cubicBezTo>
                    <a:pt x="1137" y="758"/>
                    <a:pt x="1132" y="756"/>
                    <a:pt x="1129" y="755"/>
                  </a:cubicBezTo>
                  <a:cubicBezTo>
                    <a:pt x="1127" y="755"/>
                    <a:pt x="1124" y="752"/>
                    <a:pt x="1124" y="750"/>
                  </a:cubicBezTo>
                  <a:cubicBezTo>
                    <a:pt x="1124" y="748"/>
                    <a:pt x="1124" y="745"/>
                    <a:pt x="1124" y="743"/>
                  </a:cubicBezTo>
                  <a:cubicBezTo>
                    <a:pt x="1125" y="741"/>
                    <a:pt x="1125" y="738"/>
                    <a:pt x="1125" y="736"/>
                  </a:cubicBezTo>
                  <a:cubicBezTo>
                    <a:pt x="1125" y="734"/>
                    <a:pt x="1125" y="731"/>
                    <a:pt x="1125" y="730"/>
                  </a:cubicBezTo>
                  <a:cubicBezTo>
                    <a:pt x="1124" y="728"/>
                    <a:pt x="1123" y="727"/>
                    <a:pt x="1123" y="726"/>
                  </a:cubicBezTo>
                  <a:cubicBezTo>
                    <a:pt x="1122" y="725"/>
                    <a:pt x="1120" y="724"/>
                    <a:pt x="1118" y="725"/>
                  </a:cubicBezTo>
                  <a:cubicBezTo>
                    <a:pt x="1116" y="725"/>
                    <a:pt x="1112" y="726"/>
                    <a:pt x="1110" y="727"/>
                  </a:cubicBezTo>
                  <a:cubicBezTo>
                    <a:pt x="1108" y="728"/>
                    <a:pt x="1105" y="730"/>
                    <a:pt x="1104" y="731"/>
                  </a:cubicBezTo>
                  <a:cubicBezTo>
                    <a:pt x="1102" y="732"/>
                    <a:pt x="1100" y="735"/>
                    <a:pt x="1099" y="737"/>
                  </a:cubicBezTo>
                  <a:cubicBezTo>
                    <a:pt x="1097" y="739"/>
                    <a:pt x="1095" y="742"/>
                    <a:pt x="1093" y="744"/>
                  </a:cubicBezTo>
                  <a:cubicBezTo>
                    <a:pt x="1092" y="746"/>
                    <a:pt x="1089" y="748"/>
                    <a:pt x="1087" y="748"/>
                  </a:cubicBezTo>
                  <a:cubicBezTo>
                    <a:pt x="1085" y="749"/>
                    <a:pt x="1082" y="748"/>
                    <a:pt x="1081" y="747"/>
                  </a:cubicBezTo>
                  <a:cubicBezTo>
                    <a:pt x="1080" y="745"/>
                    <a:pt x="1078" y="744"/>
                    <a:pt x="1077" y="743"/>
                  </a:cubicBezTo>
                  <a:cubicBezTo>
                    <a:pt x="1076" y="742"/>
                    <a:pt x="1073" y="741"/>
                    <a:pt x="1069" y="740"/>
                  </a:cubicBezTo>
                  <a:cubicBezTo>
                    <a:pt x="1066" y="740"/>
                    <a:pt x="1061" y="740"/>
                    <a:pt x="1058" y="740"/>
                  </a:cubicBezTo>
                  <a:cubicBezTo>
                    <a:pt x="1056" y="741"/>
                    <a:pt x="1053" y="743"/>
                    <a:pt x="1052" y="745"/>
                  </a:cubicBezTo>
                  <a:cubicBezTo>
                    <a:pt x="1051" y="747"/>
                    <a:pt x="1049" y="750"/>
                    <a:pt x="1048" y="752"/>
                  </a:cubicBezTo>
                  <a:cubicBezTo>
                    <a:pt x="1046" y="754"/>
                    <a:pt x="1044" y="756"/>
                    <a:pt x="1043" y="755"/>
                  </a:cubicBezTo>
                  <a:cubicBezTo>
                    <a:pt x="1041" y="755"/>
                    <a:pt x="1038" y="753"/>
                    <a:pt x="1036" y="751"/>
                  </a:cubicBezTo>
                  <a:cubicBezTo>
                    <a:pt x="1034" y="749"/>
                    <a:pt x="1031" y="747"/>
                    <a:pt x="1029" y="746"/>
                  </a:cubicBezTo>
                  <a:cubicBezTo>
                    <a:pt x="1027" y="745"/>
                    <a:pt x="1024" y="744"/>
                    <a:pt x="1021" y="743"/>
                  </a:cubicBezTo>
                  <a:cubicBezTo>
                    <a:pt x="1019" y="742"/>
                    <a:pt x="1015" y="742"/>
                    <a:pt x="1012" y="742"/>
                  </a:cubicBezTo>
                  <a:cubicBezTo>
                    <a:pt x="1009" y="742"/>
                    <a:pt x="1005" y="742"/>
                    <a:pt x="1003" y="742"/>
                  </a:cubicBezTo>
                  <a:cubicBezTo>
                    <a:pt x="1001" y="742"/>
                    <a:pt x="998" y="741"/>
                    <a:pt x="997" y="740"/>
                  </a:cubicBezTo>
                  <a:cubicBezTo>
                    <a:pt x="996" y="739"/>
                    <a:pt x="993" y="738"/>
                    <a:pt x="990" y="737"/>
                  </a:cubicBezTo>
                  <a:cubicBezTo>
                    <a:pt x="987" y="736"/>
                    <a:pt x="984" y="734"/>
                    <a:pt x="982" y="733"/>
                  </a:cubicBezTo>
                  <a:cubicBezTo>
                    <a:pt x="980" y="732"/>
                    <a:pt x="978" y="729"/>
                    <a:pt x="978" y="727"/>
                  </a:cubicBezTo>
                  <a:cubicBezTo>
                    <a:pt x="977" y="725"/>
                    <a:pt x="977" y="721"/>
                    <a:pt x="978" y="718"/>
                  </a:cubicBezTo>
                  <a:cubicBezTo>
                    <a:pt x="978" y="715"/>
                    <a:pt x="978" y="710"/>
                    <a:pt x="978" y="707"/>
                  </a:cubicBezTo>
                  <a:cubicBezTo>
                    <a:pt x="978" y="704"/>
                    <a:pt x="978" y="700"/>
                    <a:pt x="978" y="697"/>
                  </a:cubicBezTo>
                  <a:cubicBezTo>
                    <a:pt x="979" y="695"/>
                    <a:pt x="979" y="692"/>
                    <a:pt x="979" y="690"/>
                  </a:cubicBezTo>
                  <a:cubicBezTo>
                    <a:pt x="979" y="689"/>
                    <a:pt x="978" y="685"/>
                    <a:pt x="978" y="682"/>
                  </a:cubicBezTo>
                  <a:cubicBezTo>
                    <a:pt x="977" y="679"/>
                    <a:pt x="976" y="675"/>
                    <a:pt x="975" y="672"/>
                  </a:cubicBezTo>
                  <a:cubicBezTo>
                    <a:pt x="974" y="669"/>
                    <a:pt x="973" y="664"/>
                    <a:pt x="972" y="661"/>
                  </a:cubicBezTo>
                  <a:cubicBezTo>
                    <a:pt x="971" y="658"/>
                    <a:pt x="970" y="653"/>
                    <a:pt x="969" y="651"/>
                  </a:cubicBezTo>
                  <a:cubicBezTo>
                    <a:pt x="969" y="649"/>
                    <a:pt x="968" y="645"/>
                    <a:pt x="968" y="644"/>
                  </a:cubicBezTo>
                  <a:cubicBezTo>
                    <a:pt x="968" y="642"/>
                    <a:pt x="967" y="639"/>
                    <a:pt x="967" y="637"/>
                  </a:cubicBezTo>
                  <a:cubicBezTo>
                    <a:pt x="966" y="635"/>
                    <a:pt x="966" y="632"/>
                    <a:pt x="965" y="630"/>
                  </a:cubicBezTo>
                  <a:cubicBezTo>
                    <a:pt x="964" y="628"/>
                    <a:pt x="963" y="625"/>
                    <a:pt x="961" y="623"/>
                  </a:cubicBezTo>
                  <a:cubicBezTo>
                    <a:pt x="959" y="621"/>
                    <a:pt x="957" y="617"/>
                    <a:pt x="955" y="613"/>
                  </a:cubicBezTo>
                  <a:cubicBezTo>
                    <a:pt x="954" y="610"/>
                    <a:pt x="952" y="604"/>
                    <a:pt x="952" y="602"/>
                  </a:cubicBezTo>
                  <a:cubicBezTo>
                    <a:pt x="951" y="599"/>
                    <a:pt x="952" y="596"/>
                    <a:pt x="953" y="595"/>
                  </a:cubicBezTo>
                  <a:cubicBezTo>
                    <a:pt x="954" y="594"/>
                    <a:pt x="957" y="593"/>
                    <a:pt x="959" y="592"/>
                  </a:cubicBezTo>
                  <a:cubicBezTo>
                    <a:pt x="962" y="591"/>
                    <a:pt x="964" y="589"/>
                    <a:pt x="964" y="587"/>
                  </a:cubicBezTo>
                  <a:cubicBezTo>
                    <a:pt x="965" y="585"/>
                    <a:pt x="965" y="582"/>
                    <a:pt x="965" y="580"/>
                  </a:cubicBezTo>
                  <a:cubicBezTo>
                    <a:pt x="964" y="578"/>
                    <a:pt x="965" y="576"/>
                    <a:pt x="965" y="575"/>
                  </a:cubicBezTo>
                  <a:cubicBezTo>
                    <a:pt x="966" y="574"/>
                    <a:pt x="967" y="571"/>
                    <a:pt x="968" y="569"/>
                  </a:cubicBezTo>
                  <a:cubicBezTo>
                    <a:pt x="968" y="567"/>
                    <a:pt x="969" y="564"/>
                    <a:pt x="969" y="563"/>
                  </a:cubicBezTo>
                  <a:cubicBezTo>
                    <a:pt x="969" y="561"/>
                    <a:pt x="970" y="556"/>
                    <a:pt x="971" y="552"/>
                  </a:cubicBezTo>
                  <a:cubicBezTo>
                    <a:pt x="971" y="547"/>
                    <a:pt x="971" y="543"/>
                    <a:pt x="971" y="543"/>
                  </a:cubicBezTo>
                  <a:cubicBezTo>
                    <a:pt x="971" y="543"/>
                    <a:pt x="970" y="542"/>
                    <a:pt x="968" y="541"/>
                  </a:cubicBezTo>
                  <a:cubicBezTo>
                    <a:pt x="966" y="539"/>
                    <a:pt x="963" y="538"/>
                    <a:pt x="961" y="537"/>
                  </a:cubicBezTo>
                  <a:cubicBezTo>
                    <a:pt x="959" y="536"/>
                    <a:pt x="954" y="535"/>
                    <a:pt x="951" y="534"/>
                  </a:cubicBezTo>
                  <a:cubicBezTo>
                    <a:pt x="948" y="533"/>
                    <a:pt x="943" y="531"/>
                    <a:pt x="940" y="531"/>
                  </a:cubicBezTo>
                  <a:cubicBezTo>
                    <a:pt x="937" y="530"/>
                    <a:pt x="932" y="528"/>
                    <a:pt x="930" y="527"/>
                  </a:cubicBezTo>
                  <a:cubicBezTo>
                    <a:pt x="927" y="526"/>
                    <a:pt x="924" y="524"/>
                    <a:pt x="923" y="523"/>
                  </a:cubicBezTo>
                  <a:cubicBezTo>
                    <a:pt x="922" y="522"/>
                    <a:pt x="920" y="519"/>
                    <a:pt x="919" y="518"/>
                  </a:cubicBezTo>
                  <a:cubicBezTo>
                    <a:pt x="917" y="516"/>
                    <a:pt x="914" y="513"/>
                    <a:pt x="913" y="512"/>
                  </a:cubicBezTo>
                  <a:cubicBezTo>
                    <a:pt x="911" y="510"/>
                    <a:pt x="909" y="508"/>
                    <a:pt x="907" y="506"/>
                  </a:cubicBezTo>
                  <a:cubicBezTo>
                    <a:pt x="905" y="505"/>
                    <a:pt x="902" y="502"/>
                    <a:pt x="900" y="499"/>
                  </a:cubicBezTo>
                  <a:cubicBezTo>
                    <a:pt x="899" y="496"/>
                    <a:pt x="897" y="492"/>
                    <a:pt x="897" y="490"/>
                  </a:cubicBezTo>
                  <a:cubicBezTo>
                    <a:pt x="897" y="488"/>
                    <a:pt x="897" y="485"/>
                    <a:pt x="897" y="484"/>
                  </a:cubicBezTo>
                  <a:cubicBezTo>
                    <a:pt x="897" y="483"/>
                    <a:pt x="897" y="481"/>
                    <a:pt x="897" y="478"/>
                  </a:cubicBezTo>
                  <a:cubicBezTo>
                    <a:pt x="897" y="476"/>
                    <a:pt x="898" y="473"/>
                    <a:pt x="899" y="471"/>
                  </a:cubicBezTo>
                  <a:cubicBezTo>
                    <a:pt x="900" y="470"/>
                    <a:pt x="901" y="466"/>
                    <a:pt x="901" y="464"/>
                  </a:cubicBezTo>
                  <a:cubicBezTo>
                    <a:pt x="901" y="462"/>
                    <a:pt x="900" y="459"/>
                    <a:pt x="900" y="458"/>
                  </a:cubicBezTo>
                  <a:cubicBezTo>
                    <a:pt x="899" y="457"/>
                    <a:pt x="899" y="454"/>
                    <a:pt x="899" y="452"/>
                  </a:cubicBezTo>
                  <a:cubicBezTo>
                    <a:pt x="899" y="450"/>
                    <a:pt x="900" y="447"/>
                    <a:pt x="901" y="446"/>
                  </a:cubicBezTo>
                  <a:cubicBezTo>
                    <a:pt x="903" y="445"/>
                    <a:pt x="906" y="444"/>
                    <a:pt x="907" y="444"/>
                  </a:cubicBezTo>
                  <a:cubicBezTo>
                    <a:pt x="909" y="443"/>
                    <a:pt x="912" y="441"/>
                    <a:pt x="913" y="439"/>
                  </a:cubicBezTo>
                  <a:cubicBezTo>
                    <a:pt x="914" y="437"/>
                    <a:pt x="915" y="435"/>
                    <a:pt x="916" y="433"/>
                  </a:cubicBezTo>
                  <a:cubicBezTo>
                    <a:pt x="917" y="432"/>
                    <a:pt x="919" y="430"/>
                    <a:pt x="920" y="430"/>
                  </a:cubicBezTo>
                  <a:cubicBezTo>
                    <a:pt x="921" y="431"/>
                    <a:pt x="922" y="429"/>
                    <a:pt x="920" y="427"/>
                  </a:cubicBezTo>
                  <a:cubicBezTo>
                    <a:pt x="919" y="425"/>
                    <a:pt x="918" y="423"/>
                    <a:pt x="918" y="421"/>
                  </a:cubicBezTo>
                  <a:cubicBezTo>
                    <a:pt x="917" y="419"/>
                    <a:pt x="918" y="417"/>
                    <a:pt x="918" y="416"/>
                  </a:cubicBezTo>
                  <a:cubicBezTo>
                    <a:pt x="919" y="415"/>
                    <a:pt x="920" y="412"/>
                    <a:pt x="921" y="410"/>
                  </a:cubicBezTo>
                  <a:cubicBezTo>
                    <a:pt x="921" y="408"/>
                    <a:pt x="922" y="406"/>
                    <a:pt x="923" y="404"/>
                  </a:cubicBezTo>
                  <a:cubicBezTo>
                    <a:pt x="923" y="403"/>
                    <a:pt x="923" y="401"/>
                    <a:pt x="923" y="399"/>
                  </a:cubicBezTo>
                  <a:cubicBezTo>
                    <a:pt x="923" y="398"/>
                    <a:pt x="921" y="396"/>
                    <a:pt x="920" y="395"/>
                  </a:cubicBezTo>
                  <a:cubicBezTo>
                    <a:pt x="919" y="394"/>
                    <a:pt x="917" y="393"/>
                    <a:pt x="916" y="393"/>
                  </a:cubicBezTo>
                  <a:cubicBezTo>
                    <a:pt x="914" y="393"/>
                    <a:pt x="911" y="393"/>
                    <a:pt x="908" y="393"/>
                  </a:cubicBezTo>
                  <a:cubicBezTo>
                    <a:pt x="905" y="392"/>
                    <a:pt x="903" y="392"/>
                    <a:pt x="902" y="391"/>
                  </a:cubicBezTo>
                  <a:cubicBezTo>
                    <a:pt x="902" y="391"/>
                    <a:pt x="901" y="389"/>
                    <a:pt x="901" y="386"/>
                  </a:cubicBezTo>
                  <a:cubicBezTo>
                    <a:pt x="901" y="384"/>
                    <a:pt x="902" y="381"/>
                    <a:pt x="903" y="379"/>
                  </a:cubicBezTo>
                  <a:cubicBezTo>
                    <a:pt x="904" y="378"/>
                    <a:pt x="906" y="375"/>
                    <a:pt x="907" y="375"/>
                  </a:cubicBezTo>
                  <a:cubicBezTo>
                    <a:pt x="908" y="374"/>
                    <a:pt x="909" y="371"/>
                    <a:pt x="909" y="368"/>
                  </a:cubicBezTo>
                  <a:cubicBezTo>
                    <a:pt x="910" y="365"/>
                    <a:pt x="911" y="360"/>
                    <a:pt x="911" y="357"/>
                  </a:cubicBezTo>
                  <a:cubicBezTo>
                    <a:pt x="912" y="355"/>
                    <a:pt x="914" y="352"/>
                    <a:pt x="915" y="351"/>
                  </a:cubicBezTo>
                  <a:cubicBezTo>
                    <a:pt x="916" y="350"/>
                    <a:pt x="919" y="349"/>
                    <a:pt x="922" y="348"/>
                  </a:cubicBezTo>
                  <a:cubicBezTo>
                    <a:pt x="925" y="348"/>
                    <a:pt x="929" y="346"/>
                    <a:pt x="931" y="345"/>
                  </a:cubicBezTo>
                  <a:cubicBezTo>
                    <a:pt x="933" y="344"/>
                    <a:pt x="936" y="341"/>
                    <a:pt x="937" y="339"/>
                  </a:cubicBezTo>
                  <a:cubicBezTo>
                    <a:pt x="939" y="337"/>
                    <a:pt x="941" y="333"/>
                    <a:pt x="942" y="331"/>
                  </a:cubicBezTo>
                  <a:cubicBezTo>
                    <a:pt x="943" y="329"/>
                    <a:pt x="943" y="325"/>
                    <a:pt x="943" y="322"/>
                  </a:cubicBezTo>
                  <a:cubicBezTo>
                    <a:pt x="942" y="319"/>
                    <a:pt x="942" y="315"/>
                    <a:pt x="943" y="313"/>
                  </a:cubicBezTo>
                  <a:cubicBezTo>
                    <a:pt x="943" y="310"/>
                    <a:pt x="943" y="308"/>
                    <a:pt x="941" y="307"/>
                  </a:cubicBezTo>
                  <a:cubicBezTo>
                    <a:pt x="940" y="307"/>
                    <a:pt x="937" y="305"/>
                    <a:pt x="933" y="304"/>
                  </a:cubicBezTo>
                  <a:cubicBezTo>
                    <a:pt x="930" y="303"/>
                    <a:pt x="926" y="301"/>
                    <a:pt x="924" y="300"/>
                  </a:cubicBezTo>
                  <a:cubicBezTo>
                    <a:pt x="921" y="300"/>
                    <a:pt x="917" y="299"/>
                    <a:pt x="915" y="298"/>
                  </a:cubicBezTo>
                  <a:cubicBezTo>
                    <a:pt x="912" y="297"/>
                    <a:pt x="908" y="296"/>
                    <a:pt x="906" y="296"/>
                  </a:cubicBezTo>
                  <a:cubicBezTo>
                    <a:pt x="904" y="295"/>
                    <a:pt x="900" y="294"/>
                    <a:pt x="898" y="293"/>
                  </a:cubicBezTo>
                  <a:cubicBezTo>
                    <a:pt x="896" y="292"/>
                    <a:pt x="893" y="291"/>
                    <a:pt x="891" y="291"/>
                  </a:cubicBezTo>
                  <a:cubicBezTo>
                    <a:pt x="889" y="291"/>
                    <a:pt x="884" y="289"/>
                    <a:pt x="881" y="287"/>
                  </a:cubicBezTo>
                  <a:cubicBezTo>
                    <a:pt x="877" y="286"/>
                    <a:pt x="874" y="284"/>
                    <a:pt x="874" y="282"/>
                  </a:cubicBezTo>
                  <a:cubicBezTo>
                    <a:pt x="874" y="281"/>
                    <a:pt x="874" y="278"/>
                    <a:pt x="874" y="276"/>
                  </a:cubicBezTo>
                  <a:cubicBezTo>
                    <a:pt x="874" y="274"/>
                    <a:pt x="874" y="271"/>
                    <a:pt x="874" y="270"/>
                  </a:cubicBezTo>
                  <a:cubicBezTo>
                    <a:pt x="874" y="268"/>
                    <a:pt x="874" y="266"/>
                    <a:pt x="874" y="265"/>
                  </a:cubicBezTo>
                  <a:cubicBezTo>
                    <a:pt x="874" y="264"/>
                    <a:pt x="874" y="261"/>
                    <a:pt x="874" y="259"/>
                  </a:cubicBezTo>
                  <a:cubicBezTo>
                    <a:pt x="874" y="256"/>
                    <a:pt x="875" y="253"/>
                    <a:pt x="875" y="251"/>
                  </a:cubicBezTo>
                  <a:cubicBezTo>
                    <a:pt x="876" y="249"/>
                    <a:pt x="878" y="247"/>
                    <a:pt x="879" y="245"/>
                  </a:cubicBezTo>
                  <a:cubicBezTo>
                    <a:pt x="880" y="244"/>
                    <a:pt x="882" y="243"/>
                    <a:pt x="883" y="242"/>
                  </a:cubicBezTo>
                  <a:cubicBezTo>
                    <a:pt x="884" y="241"/>
                    <a:pt x="886" y="241"/>
                    <a:pt x="888" y="241"/>
                  </a:cubicBezTo>
                  <a:cubicBezTo>
                    <a:pt x="889" y="241"/>
                    <a:pt x="892" y="241"/>
                    <a:pt x="893" y="242"/>
                  </a:cubicBezTo>
                  <a:cubicBezTo>
                    <a:pt x="895" y="243"/>
                    <a:pt x="897" y="245"/>
                    <a:pt x="899" y="246"/>
                  </a:cubicBezTo>
                  <a:cubicBezTo>
                    <a:pt x="901" y="247"/>
                    <a:pt x="904" y="248"/>
                    <a:pt x="906" y="249"/>
                  </a:cubicBezTo>
                  <a:cubicBezTo>
                    <a:pt x="908" y="250"/>
                    <a:pt x="911" y="251"/>
                    <a:pt x="913" y="251"/>
                  </a:cubicBezTo>
                  <a:cubicBezTo>
                    <a:pt x="915" y="251"/>
                    <a:pt x="918" y="251"/>
                    <a:pt x="920" y="251"/>
                  </a:cubicBezTo>
                  <a:cubicBezTo>
                    <a:pt x="922" y="250"/>
                    <a:pt x="925" y="249"/>
                    <a:pt x="927" y="248"/>
                  </a:cubicBezTo>
                  <a:cubicBezTo>
                    <a:pt x="929" y="247"/>
                    <a:pt x="931" y="245"/>
                    <a:pt x="932" y="244"/>
                  </a:cubicBezTo>
                  <a:cubicBezTo>
                    <a:pt x="933" y="242"/>
                    <a:pt x="933" y="240"/>
                    <a:pt x="933" y="239"/>
                  </a:cubicBezTo>
                  <a:cubicBezTo>
                    <a:pt x="933" y="238"/>
                    <a:pt x="931" y="237"/>
                    <a:pt x="930" y="236"/>
                  </a:cubicBezTo>
                  <a:cubicBezTo>
                    <a:pt x="928" y="235"/>
                    <a:pt x="926" y="234"/>
                    <a:pt x="925" y="234"/>
                  </a:cubicBezTo>
                  <a:cubicBezTo>
                    <a:pt x="924" y="234"/>
                    <a:pt x="919" y="234"/>
                    <a:pt x="914" y="235"/>
                  </a:cubicBezTo>
                  <a:cubicBezTo>
                    <a:pt x="909" y="236"/>
                    <a:pt x="905" y="237"/>
                    <a:pt x="904" y="236"/>
                  </a:cubicBezTo>
                  <a:cubicBezTo>
                    <a:pt x="903" y="236"/>
                    <a:pt x="902" y="235"/>
                    <a:pt x="901" y="235"/>
                  </a:cubicBezTo>
                  <a:cubicBezTo>
                    <a:pt x="900" y="234"/>
                    <a:pt x="899" y="233"/>
                    <a:pt x="898" y="231"/>
                  </a:cubicBezTo>
                  <a:cubicBezTo>
                    <a:pt x="897" y="230"/>
                    <a:pt x="896" y="228"/>
                    <a:pt x="896" y="226"/>
                  </a:cubicBezTo>
                  <a:cubicBezTo>
                    <a:pt x="895" y="225"/>
                    <a:pt x="895" y="224"/>
                    <a:pt x="894" y="223"/>
                  </a:cubicBezTo>
                  <a:cubicBezTo>
                    <a:pt x="894" y="222"/>
                    <a:pt x="893" y="222"/>
                    <a:pt x="891" y="221"/>
                  </a:cubicBezTo>
                  <a:cubicBezTo>
                    <a:pt x="890" y="221"/>
                    <a:pt x="887" y="221"/>
                    <a:pt x="886" y="222"/>
                  </a:cubicBezTo>
                  <a:cubicBezTo>
                    <a:pt x="884" y="222"/>
                    <a:pt x="881" y="223"/>
                    <a:pt x="879" y="223"/>
                  </a:cubicBezTo>
                  <a:cubicBezTo>
                    <a:pt x="877" y="223"/>
                    <a:pt x="874" y="224"/>
                    <a:pt x="872" y="225"/>
                  </a:cubicBezTo>
                  <a:cubicBezTo>
                    <a:pt x="870" y="225"/>
                    <a:pt x="867" y="226"/>
                    <a:pt x="865" y="227"/>
                  </a:cubicBezTo>
                  <a:cubicBezTo>
                    <a:pt x="862" y="228"/>
                    <a:pt x="859" y="229"/>
                    <a:pt x="856" y="230"/>
                  </a:cubicBezTo>
                  <a:cubicBezTo>
                    <a:pt x="854" y="230"/>
                    <a:pt x="850" y="231"/>
                    <a:pt x="848" y="231"/>
                  </a:cubicBezTo>
                  <a:cubicBezTo>
                    <a:pt x="846" y="231"/>
                    <a:pt x="842" y="231"/>
                    <a:pt x="840" y="230"/>
                  </a:cubicBezTo>
                  <a:cubicBezTo>
                    <a:pt x="838" y="230"/>
                    <a:pt x="833" y="229"/>
                    <a:pt x="830" y="228"/>
                  </a:cubicBezTo>
                  <a:cubicBezTo>
                    <a:pt x="827" y="227"/>
                    <a:pt x="824" y="226"/>
                    <a:pt x="823" y="226"/>
                  </a:cubicBezTo>
                  <a:cubicBezTo>
                    <a:pt x="822" y="226"/>
                    <a:pt x="821" y="225"/>
                    <a:pt x="819" y="223"/>
                  </a:cubicBezTo>
                  <a:cubicBezTo>
                    <a:pt x="817" y="222"/>
                    <a:pt x="814" y="220"/>
                    <a:pt x="812" y="219"/>
                  </a:cubicBezTo>
                  <a:cubicBezTo>
                    <a:pt x="809" y="217"/>
                    <a:pt x="804" y="216"/>
                    <a:pt x="801" y="216"/>
                  </a:cubicBezTo>
                  <a:cubicBezTo>
                    <a:pt x="797" y="216"/>
                    <a:pt x="793" y="215"/>
                    <a:pt x="792" y="215"/>
                  </a:cubicBezTo>
                  <a:cubicBezTo>
                    <a:pt x="791" y="214"/>
                    <a:pt x="789" y="213"/>
                    <a:pt x="789" y="212"/>
                  </a:cubicBezTo>
                  <a:cubicBezTo>
                    <a:pt x="788" y="211"/>
                    <a:pt x="787" y="210"/>
                    <a:pt x="786" y="209"/>
                  </a:cubicBezTo>
                  <a:cubicBezTo>
                    <a:pt x="785" y="209"/>
                    <a:pt x="782" y="208"/>
                    <a:pt x="780" y="208"/>
                  </a:cubicBezTo>
                  <a:cubicBezTo>
                    <a:pt x="779" y="207"/>
                    <a:pt x="777" y="206"/>
                    <a:pt x="776" y="205"/>
                  </a:cubicBezTo>
                  <a:cubicBezTo>
                    <a:pt x="775" y="204"/>
                    <a:pt x="774" y="201"/>
                    <a:pt x="774" y="199"/>
                  </a:cubicBezTo>
                  <a:cubicBezTo>
                    <a:pt x="773" y="197"/>
                    <a:pt x="773" y="194"/>
                    <a:pt x="774" y="192"/>
                  </a:cubicBezTo>
                  <a:cubicBezTo>
                    <a:pt x="774" y="190"/>
                    <a:pt x="775" y="187"/>
                    <a:pt x="775" y="185"/>
                  </a:cubicBezTo>
                  <a:cubicBezTo>
                    <a:pt x="776" y="183"/>
                    <a:pt x="776" y="179"/>
                    <a:pt x="776" y="177"/>
                  </a:cubicBezTo>
                  <a:cubicBezTo>
                    <a:pt x="775" y="175"/>
                    <a:pt x="775" y="172"/>
                    <a:pt x="775" y="171"/>
                  </a:cubicBezTo>
                  <a:cubicBezTo>
                    <a:pt x="775" y="170"/>
                    <a:pt x="773" y="167"/>
                    <a:pt x="772" y="165"/>
                  </a:cubicBezTo>
                  <a:cubicBezTo>
                    <a:pt x="770" y="163"/>
                    <a:pt x="768" y="160"/>
                    <a:pt x="767" y="157"/>
                  </a:cubicBezTo>
                  <a:cubicBezTo>
                    <a:pt x="765" y="155"/>
                    <a:pt x="764" y="152"/>
                    <a:pt x="765" y="151"/>
                  </a:cubicBezTo>
                  <a:cubicBezTo>
                    <a:pt x="765" y="149"/>
                    <a:pt x="766" y="147"/>
                    <a:pt x="767" y="145"/>
                  </a:cubicBezTo>
                  <a:cubicBezTo>
                    <a:pt x="768" y="144"/>
                    <a:pt x="769" y="141"/>
                    <a:pt x="769" y="138"/>
                  </a:cubicBezTo>
                  <a:cubicBezTo>
                    <a:pt x="769" y="136"/>
                    <a:pt x="769" y="132"/>
                    <a:pt x="769" y="130"/>
                  </a:cubicBezTo>
                  <a:cubicBezTo>
                    <a:pt x="769" y="127"/>
                    <a:pt x="770" y="121"/>
                    <a:pt x="770" y="115"/>
                  </a:cubicBezTo>
                  <a:cubicBezTo>
                    <a:pt x="770" y="110"/>
                    <a:pt x="770" y="101"/>
                    <a:pt x="769" y="96"/>
                  </a:cubicBezTo>
                  <a:cubicBezTo>
                    <a:pt x="768" y="91"/>
                    <a:pt x="768" y="85"/>
                    <a:pt x="768" y="82"/>
                  </a:cubicBezTo>
                  <a:cubicBezTo>
                    <a:pt x="769" y="79"/>
                    <a:pt x="771" y="76"/>
                    <a:pt x="773" y="76"/>
                  </a:cubicBezTo>
                  <a:cubicBezTo>
                    <a:pt x="775" y="75"/>
                    <a:pt x="778" y="75"/>
                    <a:pt x="780" y="75"/>
                  </a:cubicBezTo>
                  <a:cubicBezTo>
                    <a:pt x="782" y="74"/>
                    <a:pt x="785" y="75"/>
                    <a:pt x="787" y="75"/>
                  </a:cubicBezTo>
                  <a:cubicBezTo>
                    <a:pt x="789" y="76"/>
                    <a:pt x="792" y="77"/>
                    <a:pt x="794" y="79"/>
                  </a:cubicBezTo>
                  <a:cubicBezTo>
                    <a:pt x="796" y="81"/>
                    <a:pt x="800" y="83"/>
                    <a:pt x="801" y="85"/>
                  </a:cubicBezTo>
                  <a:cubicBezTo>
                    <a:pt x="803" y="86"/>
                    <a:pt x="806" y="88"/>
                    <a:pt x="807" y="90"/>
                  </a:cubicBezTo>
                  <a:cubicBezTo>
                    <a:pt x="809" y="92"/>
                    <a:pt x="812" y="94"/>
                    <a:pt x="815" y="95"/>
                  </a:cubicBezTo>
                  <a:cubicBezTo>
                    <a:pt x="817" y="96"/>
                    <a:pt x="820" y="96"/>
                    <a:pt x="822" y="96"/>
                  </a:cubicBezTo>
                  <a:cubicBezTo>
                    <a:pt x="823" y="95"/>
                    <a:pt x="824" y="93"/>
                    <a:pt x="825" y="92"/>
                  </a:cubicBezTo>
                  <a:cubicBezTo>
                    <a:pt x="825" y="91"/>
                    <a:pt x="824" y="88"/>
                    <a:pt x="824" y="85"/>
                  </a:cubicBezTo>
                  <a:cubicBezTo>
                    <a:pt x="824" y="83"/>
                    <a:pt x="824" y="80"/>
                    <a:pt x="824" y="78"/>
                  </a:cubicBezTo>
                  <a:cubicBezTo>
                    <a:pt x="824" y="77"/>
                    <a:pt x="824" y="75"/>
                    <a:pt x="824" y="73"/>
                  </a:cubicBezTo>
                  <a:cubicBezTo>
                    <a:pt x="825" y="72"/>
                    <a:pt x="825" y="70"/>
                    <a:pt x="825" y="70"/>
                  </a:cubicBezTo>
                  <a:cubicBezTo>
                    <a:pt x="826" y="69"/>
                    <a:pt x="827" y="68"/>
                    <a:pt x="827" y="67"/>
                  </a:cubicBezTo>
                  <a:cubicBezTo>
                    <a:pt x="828" y="66"/>
                    <a:pt x="829" y="64"/>
                    <a:pt x="829" y="63"/>
                  </a:cubicBezTo>
                  <a:cubicBezTo>
                    <a:pt x="829" y="61"/>
                    <a:pt x="829" y="59"/>
                    <a:pt x="828" y="58"/>
                  </a:cubicBezTo>
                  <a:cubicBezTo>
                    <a:pt x="827" y="57"/>
                    <a:pt x="825" y="55"/>
                    <a:pt x="823" y="55"/>
                  </a:cubicBezTo>
                  <a:cubicBezTo>
                    <a:pt x="822" y="54"/>
                    <a:pt x="818" y="53"/>
                    <a:pt x="817" y="53"/>
                  </a:cubicBezTo>
                  <a:cubicBezTo>
                    <a:pt x="815" y="52"/>
                    <a:pt x="811" y="51"/>
                    <a:pt x="809" y="51"/>
                  </a:cubicBezTo>
                  <a:cubicBezTo>
                    <a:pt x="807" y="51"/>
                    <a:pt x="804" y="50"/>
                    <a:pt x="802" y="49"/>
                  </a:cubicBezTo>
                  <a:cubicBezTo>
                    <a:pt x="800" y="48"/>
                    <a:pt x="797" y="47"/>
                    <a:pt x="796" y="46"/>
                  </a:cubicBezTo>
                  <a:cubicBezTo>
                    <a:pt x="794" y="45"/>
                    <a:pt x="791" y="44"/>
                    <a:pt x="790" y="43"/>
                  </a:cubicBezTo>
                  <a:cubicBezTo>
                    <a:pt x="788" y="42"/>
                    <a:pt x="785" y="40"/>
                    <a:pt x="783" y="38"/>
                  </a:cubicBezTo>
                  <a:cubicBezTo>
                    <a:pt x="781" y="36"/>
                    <a:pt x="780" y="34"/>
                    <a:pt x="780" y="33"/>
                  </a:cubicBezTo>
                  <a:cubicBezTo>
                    <a:pt x="781" y="31"/>
                    <a:pt x="781" y="29"/>
                    <a:pt x="780" y="28"/>
                  </a:cubicBezTo>
                  <a:cubicBezTo>
                    <a:pt x="780" y="27"/>
                    <a:pt x="778" y="26"/>
                    <a:pt x="776" y="26"/>
                  </a:cubicBezTo>
                  <a:cubicBezTo>
                    <a:pt x="774" y="25"/>
                    <a:pt x="772" y="25"/>
                    <a:pt x="771" y="26"/>
                  </a:cubicBezTo>
                  <a:cubicBezTo>
                    <a:pt x="770" y="27"/>
                    <a:pt x="768" y="28"/>
                    <a:pt x="767" y="30"/>
                  </a:cubicBezTo>
                  <a:cubicBezTo>
                    <a:pt x="766" y="32"/>
                    <a:pt x="765" y="34"/>
                    <a:pt x="765" y="36"/>
                  </a:cubicBezTo>
                  <a:cubicBezTo>
                    <a:pt x="764" y="37"/>
                    <a:pt x="763" y="39"/>
                    <a:pt x="761" y="41"/>
                  </a:cubicBezTo>
                  <a:cubicBezTo>
                    <a:pt x="760" y="42"/>
                    <a:pt x="757" y="44"/>
                    <a:pt x="756" y="45"/>
                  </a:cubicBezTo>
                  <a:cubicBezTo>
                    <a:pt x="755" y="45"/>
                    <a:pt x="752" y="46"/>
                    <a:pt x="749" y="46"/>
                  </a:cubicBezTo>
                  <a:cubicBezTo>
                    <a:pt x="746" y="46"/>
                    <a:pt x="742" y="47"/>
                    <a:pt x="740" y="48"/>
                  </a:cubicBezTo>
                  <a:cubicBezTo>
                    <a:pt x="738" y="49"/>
                    <a:pt x="735" y="50"/>
                    <a:pt x="733" y="51"/>
                  </a:cubicBezTo>
                  <a:cubicBezTo>
                    <a:pt x="732" y="52"/>
                    <a:pt x="728" y="53"/>
                    <a:pt x="726" y="55"/>
                  </a:cubicBezTo>
                  <a:cubicBezTo>
                    <a:pt x="724" y="56"/>
                    <a:pt x="721" y="58"/>
                    <a:pt x="719" y="58"/>
                  </a:cubicBezTo>
                  <a:cubicBezTo>
                    <a:pt x="717" y="59"/>
                    <a:pt x="714" y="61"/>
                    <a:pt x="712" y="62"/>
                  </a:cubicBezTo>
                  <a:cubicBezTo>
                    <a:pt x="710" y="64"/>
                    <a:pt x="707" y="65"/>
                    <a:pt x="705" y="65"/>
                  </a:cubicBezTo>
                  <a:cubicBezTo>
                    <a:pt x="702" y="65"/>
                    <a:pt x="698" y="65"/>
                    <a:pt x="696" y="66"/>
                  </a:cubicBezTo>
                  <a:cubicBezTo>
                    <a:pt x="694" y="66"/>
                    <a:pt x="691" y="67"/>
                    <a:pt x="688" y="67"/>
                  </a:cubicBezTo>
                  <a:cubicBezTo>
                    <a:pt x="686" y="68"/>
                    <a:pt x="683" y="66"/>
                    <a:pt x="682" y="63"/>
                  </a:cubicBezTo>
                  <a:cubicBezTo>
                    <a:pt x="681" y="60"/>
                    <a:pt x="682" y="56"/>
                    <a:pt x="683" y="54"/>
                  </a:cubicBezTo>
                  <a:cubicBezTo>
                    <a:pt x="685" y="51"/>
                    <a:pt x="687" y="48"/>
                    <a:pt x="687" y="47"/>
                  </a:cubicBezTo>
                  <a:cubicBezTo>
                    <a:pt x="688" y="45"/>
                    <a:pt x="687" y="43"/>
                    <a:pt x="686" y="42"/>
                  </a:cubicBezTo>
                  <a:cubicBezTo>
                    <a:pt x="684" y="41"/>
                    <a:pt x="681" y="40"/>
                    <a:pt x="678" y="41"/>
                  </a:cubicBezTo>
                  <a:cubicBezTo>
                    <a:pt x="675" y="42"/>
                    <a:pt x="671" y="42"/>
                    <a:pt x="669" y="42"/>
                  </a:cubicBezTo>
                  <a:cubicBezTo>
                    <a:pt x="666" y="42"/>
                    <a:pt x="664" y="41"/>
                    <a:pt x="662" y="41"/>
                  </a:cubicBezTo>
                  <a:cubicBezTo>
                    <a:pt x="661" y="40"/>
                    <a:pt x="659" y="40"/>
                    <a:pt x="658" y="40"/>
                  </a:cubicBezTo>
                  <a:cubicBezTo>
                    <a:pt x="657" y="40"/>
                    <a:pt x="655" y="40"/>
                    <a:pt x="653" y="40"/>
                  </a:cubicBezTo>
                  <a:cubicBezTo>
                    <a:pt x="652" y="40"/>
                    <a:pt x="650" y="38"/>
                    <a:pt x="649" y="37"/>
                  </a:cubicBezTo>
                  <a:cubicBezTo>
                    <a:pt x="647" y="36"/>
                    <a:pt x="645" y="35"/>
                    <a:pt x="643" y="34"/>
                  </a:cubicBezTo>
                  <a:cubicBezTo>
                    <a:pt x="641" y="33"/>
                    <a:pt x="639" y="32"/>
                    <a:pt x="638" y="31"/>
                  </a:cubicBezTo>
                  <a:cubicBezTo>
                    <a:pt x="636" y="30"/>
                    <a:pt x="636" y="29"/>
                    <a:pt x="636" y="28"/>
                  </a:cubicBezTo>
                  <a:cubicBezTo>
                    <a:pt x="636" y="27"/>
                    <a:pt x="635" y="26"/>
                    <a:pt x="634" y="26"/>
                  </a:cubicBezTo>
                  <a:cubicBezTo>
                    <a:pt x="632" y="25"/>
                    <a:pt x="630" y="23"/>
                    <a:pt x="628" y="22"/>
                  </a:cubicBezTo>
                  <a:cubicBezTo>
                    <a:pt x="627" y="21"/>
                    <a:pt x="626" y="19"/>
                    <a:pt x="626" y="19"/>
                  </a:cubicBezTo>
                  <a:cubicBezTo>
                    <a:pt x="627" y="18"/>
                    <a:pt x="627" y="17"/>
                    <a:pt x="627" y="16"/>
                  </a:cubicBezTo>
                  <a:cubicBezTo>
                    <a:pt x="627" y="15"/>
                    <a:pt x="625" y="14"/>
                    <a:pt x="623" y="14"/>
                  </a:cubicBezTo>
                  <a:cubicBezTo>
                    <a:pt x="620" y="14"/>
                    <a:pt x="618" y="13"/>
                    <a:pt x="616" y="13"/>
                  </a:cubicBezTo>
                  <a:cubicBezTo>
                    <a:pt x="615" y="13"/>
                    <a:pt x="613" y="11"/>
                    <a:pt x="613" y="9"/>
                  </a:cubicBezTo>
                  <a:cubicBezTo>
                    <a:pt x="613" y="8"/>
                    <a:pt x="614" y="5"/>
                    <a:pt x="615" y="4"/>
                  </a:cubicBezTo>
                  <a:cubicBezTo>
                    <a:pt x="616" y="3"/>
                    <a:pt x="617" y="2"/>
                    <a:pt x="618" y="1"/>
                  </a:cubicBezTo>
                  <a:cubicBezTo>
                    <a:pt x="618" y="0"/>
                    <a:pt x="617" y="0"/>
                    <a:pt x="614" y="2"/>
                  </a:cubicBezTo>
                  <a:cubicBezTo>
                    <a:pt x="612" y="3"/>
                    <a:pt x="608" y="4"/>
                    <a:pt x="606" y="4"/>
                  </a:cubicBezTo>
                  <a:cubicBezTo>
                    <a:pt x="604" y="4"/>
                    <a:pt x="602" y="4"/>
                    <a:pt x="600" y="3"/>
                  </a:cubicBezTo>
                  <a:cubicBezTo>
                    <a:pt x="599" y="3"/>
                    <a:pt x="596" y="3"/>
                    <a:pt x="595" y="4"/>
                  </a:cubicBezTo>
                  <a:cubicBezTo>
                    <a:pt x="593" y="4"/>
                    <a:pt x="590" y="6"/>
                    <a:pt x="587" y="7"/>
                  </a:cubicBezTo>
                  <a:cubicBezTo>
                    <a:pt x="584" y="9"/>
                    <a:pt x="581" y="10"/>
                    <a:pt x="580" y="11"/>
                  </a:cubicBezTo>
                  <a:cubicBezTo>
                    <a:pt x="579" y="11"/>
                    <a:pt x="576" y="12"/>
                    <a:pt x="575" y="13"/>
                  </a:cubicBezTo>
                  <a:cubicBezTo>
                    <a:pt x="573" y="13"/>
                    <a:pt x="570" y="13"/>
                    <a:pt x="568" y="12"/>
                  </a:cubicBezTo>
                  <a:cubicBezTo>
                    <a:pt x="566" y="11"/>
                    <a:pt x="562" y="9"/>
                    <a:pt x="560" y="8"/>
                  </a:cubicBezTo>
                  <a:cubicBezTo>
                    <a:pt x="558" y="8"/>
                    <a:pt x="555" y="7"/>
                    <a:pt x="553" y="7"/>
                  </a:cubicBezTo>
                  <a:cubicBezTo>
                    <a:pt x="552" y="7"/>
                    <a:pt x="549" y="8"/>
                    <a:pt x="548" y="8"/>
                  </a:cubicBezTo>
                  <a:cubicBezTo>
                    <a:pt x="546" y="9"/>
                    <a:pt x="544" y="10"/>
                    <a:pt x="542" y="11"/>
                  </a:cubicBezTo>
                  <a:cubicBezTo>
                    <a:pt x="541" y="12"/>
                    <a:pt x="539" y="13"/>
                    <a:pt x="537" y="14"/>
                  </a:cubicBezTo>
                  <a:cubicBezTo>
                    <a:pt x="536" y="15"/>
                    <a:pt x="533" y="18"/>
                    <a:pt x="531" y="20"/>
                  </a:cubicBezTo>
                  <a:cubicBezTo>
                    <a:pt x="529" y="22"/>
                    <a:pt x="527" y="25"/>
                    <a:pt x="527" y="28"/>
                  </a:cubicBezTo>
                  <a:cubicBezTo>
                    <a:pt x="527" y="30"/>
                    <a:pt x="526" y="34"/>
                    <a:pt x="524" y="36"/>
                  </a:cubicBezTo>
                  <a:cubicBezTo>
                    <a:pt x="523" y="39"/>
                    <a:pt x="521" y="42"/>
                    <a:pt x="520" y="43"/>
                  </a:cubicBezTo>
                  <a:cubicBezTo>
                    <a:pt x="519" y="45"/>
                    <a:pt x="517" y="46"/>
                    <a:pt x="515" y="46"/>
                  </a:cubicBezTo>
                  <a:cubicBezTo>
                    <a:pt x="513" y="46"/>
                    <a:pt x="512" y="45"/>
                    <a:pt x="511" y="44"/>
                  </a:cubicBezTo>
                  <a:cubicBezTo>
                    <a:pt x="511" y="43"/>
                    <a:pt x="509" y="43"/>
                    <a:pt x="507" y="42"/>
                  </a:cubicBezTo>
                  <a:cubicBezTo>
                    <a:pt x="506" y="42"/>
                    <a:pt x="503" y="42"/>
                    <a:pt x="502" y="43"/>
                  </a:cubicBezTo>
                  <a:cubicBezTo>
                    <a:pt x="501" y="43"/>
                    <a:pt x="500" y="43"/>
                    <a:pt x="500" y="43"/>
                  </a:cubicBezTo>
                  <a:cubicBezTo>
                    <a:pt x="504" y="59"/>
                    <a:pt x="504" y="59"/>
                    <a:pt x="504" y="59"/>
                  </a:cubicBezTo>
                  <a:cubicBezTo>
                    <a:pt x="508" y="70"/>
                    <a:pt x="508" y="70"/>
                    <a:pt x="508" y="70"/>
                  </a:cubicBezTo>
                  <a:cubicBezTo>
                    <a:pt x="513" y="74"/>
                    <a:pt x="513" y="74"/>
                    <a:pt x="513" y="74"/>
                  </a:cubicBezTo>
                  <a:cubicBezTo>
                    <a:pt x="530" y="76"/>
                    <a:pt x="530" y="76"/>
                    <a:pt x="530" y="76"/>
                  </a:cubicBezTo>
                  <a:cubicBezTo>
                    <a:pt x="536" y="79"/>
                    <a:pt x="536" y="79"/>
                    <a:pt x="536" y="79"/>
                  </a:cubicBezTo>
                  <a:cubicBezTo>
                    <a:pt x="539" y="92"/>
                    <a:pt x="539" y="92"/>
                    <a:pt x="539" y="92"/>
                  </a:cubicBezTo>
                  <a:cubicBezTo>
                    <a:pt x="543" y="93"/>
                    <a:pt x="543" y="93"/>
                    <a:pt x="543" y="93"/>
                  </a:cubicBezTo>
                  <a:cubicBezTo>
                    <a:pt x="546" y="90"/>
                    <a:pt x="546" y="90"/>
                    <a:pt x="546" y="90"/>
                  </a:cubicBezTo>
                  <a:cubicBezTo>
                    <a:pt x="547" y="89"/>
                    <a:pt x="547" y="89"/>
                    <a:pt x="547" y="89"/>
                  </a:cubicBezTo>
                  <a:cubicBezTo>
                    <a:pt x="549" y="88"/>
                    <a:pt x="549" y="88"/>
                    <a:pt x="549" y="88"/>
                  </a:cubicBezTo>
                  <a:cubicBezTo>
                    <a:pt x="550" y="91"/>
                    <a:pt x="550" y="91"/>
                    <a:pt x="550" y="91"/>
                  </a:cubicBezTo>
                  <a:cubicBezTo>
                    <a:pt x="548" y="97"/>
                    <a:pt x="548" y="97"/>
                    <a:pt x="548" y="97"/>
                  </a:cubicBezTo>
                  <a:cubicBezTo>
                    <a:pt x="549" y="102"/>
                    <a:pt x="549" y="102"/>
                    <a:pt x="549" y="102"/>
                  </a:cubicBezTo>
                  <a:cubicBezTo>
                    <a:pt x="550" y="106"/>
                    <a:pt x="550" y="106"/>
                    <a:pt x="550" y="106"/>
                  </a:cubicBezTo>
                  <a:cubicBezTo>
                    <a:pt x="556" y="113"/>
                    <a:pt x="556" y="113"/>
                    <a:pt x="556" y="113"/>
                  </a:cubicBezTo>
                  <a:cubicBezTo>
                    <a:pt x="560" y="119"/>
                    <a:pt x="560" y="119"/>
                    <a:pt x="560" y="119"/>
                  </a:cubicBezTo>
                  <a:cubicBezTo>
                    <a:pt x="567" y="131"/>
                    <a:pt x="567" y="131"/>
                    <a:pt x="567" y="131"/>
                  </a:cubicBezTo>
                  <a:cubicBezTo>
                    <a:pt x="572" y="141"/>
                    <a:pt x="572" y="141"/>
                    <a:pt x="572" y="141"/>
                  </a:cubicBezTo>
                  <a:cubicBezTo>
                    <a:pt x="585" y="168"/>
                    <a:pt x="585" y="168"/>
                    <a:pt x="585" y="168"/>
                  </a:cubicBezTo>
                  <a:cubicBezTo>
                    <a:pt x="592" y="178"/>
                    <a:pt x="592" y="178"/>
                    <a:pt x="592" y="178"/>
                  </a:cubicBezTo>
                  <a:cubicBezTo>
                    <a:pt x="593" y="180"/>
                    <a:pt x="593" y="180"/>
                    <a:pt x="593" y="180"/>
                  </a:cubicBezTo>
                  <a:cubicBezTo>
                    <a:pt x="595" y="182"/>
                    <a:pt x="595" y="182"/>
                    <a:pt x="595" y="182"/>
                  </a:cubicBezTo>
                  <a:cubicBezTo>
                    <a:pt x="594" y="185"/>
                    <a:pt x="594" y="185"/>
                    <a:pt x="594" y="185"/>
                  </a:cubicBezTo>
                  <a:cubicBezTo>
                    <a:pt x="594" y="186"/>
                    <a:pt x="594" y="186"/>
                    <a:pt x="594" y="186"/>
                  </a:cubicBezTo>
                  <a:cubicBezTo>
                    <a:pt x="589" y="196"/>
                    <a:pt x="589" y="196"/>
                    <a:pt x="589" y="196"/>
                  </a:cubicBezTo>
                  <a:cubicBezTo>
                    <a:pt x="588" y="198"/>
                    <a:pt x="588" y="198"/>
                    <a:pt x="588" y="198"/>
                  </a:cubicBezTo>
                  <a:cubicBezTo>
                    <a:pt x="587" y="199"/>
                    <a:pt x="587" y="199"/>
                    <a:pt x="587" y="199"/>
                  </a:cubicBezTo>
                  <a:cubicBezTo>
                    <a:pt x="585" y="202"/>
                    <a:pt x="585" y="202"/>
                    <a:pt x="585" y="202"/>
                  </a:cubicBezTo>
                  <a:cubicBezTo>
                    <a:pt x="580" y="208"/>
                    <a:pt x="580" y="208"/>
                    <a:pt x="580" y="208"/>
                  </a:cubicBezTo>
                  <a:cubicBezTo>
                    <a:pt x="564" y="239"/>
                    <a:pt x="564" y="239"/>
                    <a:pt x="564" y="239"/>
                  </a:cubicBezTo>
                  <a:cubicBezTo>
                    <a:pt x="553" y="252"/>
                    <a:pt x="553" y="252"/>
                    <a:pt x="553" y="252"/>
                  </a:cubicBezTo>
                  <a:cubicBezTo>
                    <a:pt x="550" y="256"/>
                    <a:pt x="550" y="256"/>
                    <a:pt x="550" y="256"/>
                  </a:cubicBezTo>
                  <a:cubicBezTo>
                    <a:pt x="552" y="262"/>
                    <a:pt x="552" y="262"/>
                    <a:pt x="552" y="262"/>
                  </a:cubicBezTo>
                  <a:cubicBezTo>
                    <a:pt x="552" y="263"/>
                    <a:pt x="552" y="263"/>
                    <a:pt x="552" y="263"/>
                  </a:cubicBezTo>
                  <a:cubicBezTo>
                    <a:pt x="552" y="273"/>
                    <a:pt x="552" y="273"/>
                    <a:pt x="552" y="273"/>
                  </a:cubicBezTo>
                  <a:cubicBezTo>
                    <a:pt x="549" y="277"/>
                    <a:pt x="549" y="277"/>
                    <a:pt x="549" y="277"/>
                  </a:cubicBezTo>
                  <a:cubicBezTo>
                    <a:pt x="529" y="292"/>
                    <a:pt x="529" y="292"/>
                    <a:pt x="529" y="292"/>
                  </a:cubicBezTo>
                  <a:cubicBezTo>
                    <a:pt x="529" y="299"/>
                    <a:pt x="529" y="299"/>
                    <a:pt x="529" y="299"/>
                  </a:cubicBezTo>
                  <a:cubicBezTo>
                    <a:pt x="533" y="303"/>
                    <a:pt x="533" y="303"/>
                    <a:pt x="533" y="303"/>
                  </a:cubicBezTo>
                  <a:cubicBezTo>
                    <a:pt x="543" y="315"/>
                    <a:pt x="543" y="315"/>
                    <a:pt x="543" y="315"/>
                  </a:cubicBezTo>
                  <a:cubicBezTo>
                    <a:pt x="544" y="315"/>
                    <a:pt x="544" y="315"/>
                    <a:pt x="544" y="315"/>
                  </a:cubicBezTo>
                  <a:cubicBezTo>
                    <a:pt x="576" y="321"/>
                    <a:pt x="576" y="321"/>
                    <a:pt x="576" y="321"/>
                  </a:cubicBezTo>
                  <a:cubicBezTo>
                    <a:pt x="583" y="316"/>
                    <a:pt x="583" y="316"/>
                    <a:pt x="583" y="316"/>
                  </a:cubicBezTo>
                  <a:cubicBezTo>
                    <a:pt x="598" y="308"/>
                    <a:pt x="598" y="308"/>
                    <a:pt x="598" y="308"/>
                  </a:cubicBezTo>
                  <a:cubicBezTo>
                    <a:pt x="604" y="307"/>
                    <a:pt x="604" y="307"/>
                    <a:pt x="604" y="307"/>
                  </a:cubicBezTo>
                  <a:cubicBezTo>
                    <a:pt x="614" y="313"/>
                    <a:pt x="614" y="313"/>
                    <a:pt x="614" y="313"/>
                  </a:cubicBezTo>
                  <a:cubicBezTo>
                    <a:pt x="616" y="315"/>
                    <a:pt x="616" y="315"/>
                    <a:pt x="616" y="315"/>
                  </a:cubicBezTo>
                  <a:cubicBezTo>
                    <a:pt x="636" y="337"/>
                    <a:pt x="636" y="337"/>
                    <a:pt x="636" y="337"/>
                  </a:cubicBezTo>
                  <a:cubicBezTo>
                    <a:pt x="642" y="357"/>
                    <a:pt x="642" y="357"/>
                    <a:pt x="642" y="357"/>
                  </a:cubicBezTo>
                  <a:cubicBezTo>
                    <a:pt x="650" y="378"/>
                    <a:pt x="650" y="378"/>
                    <a:pt x="650" y="378"/>
                  </a:cubicBezTo>
                  <a:cubicBezTo>
                    <a:pt x="652" y="389"/>
                    <a:pt x="652" y="389"/>
                    <a:pt x="652" y="389"/>
                  </a:cubicBezTo>
                  <a:cubicBezTo>
                    <a:pt x="646" y="399"/>
                    <a:pt x="646" y="399"/>
                    <a:pt x="646" y="399"/>
                  </a:cubicBezTo>
                  <a:cubicBezTo>
                    <a:pt x="637" y="406"/>
                    <a:pt x="637" y="406"/>
                    <a:pt x="637" y="406"/>
                  </a:cubicBezTo>
                  <a:cubicBezTo>
                    <a:pt x="634" y="412"/>
                    <a:pt x="634" y="412"/>
                    <a:pt x="634" y="412"/>
                  </a:cubicBezTo>
                  <a:cubicBezTo>
                    <a:pt x="634" y="427"/>
                    <a:pt x="634" y="427"/>
                    <a:pt x="634" y="427"/>
                  </a:cubicBezTo>
                  <a:cubicBezTo>
                    <a:pt x="633" y="436"/>
                    <a:pt x="633" y="436"/>
                    <a:pt x="633" y="436"/>
                  </a:cubicBezTo>
                  <a:cubicBezTo>
                    <a:pt x="629" y="440"/>
                    <a:pt x="629" y="440"/>
                    <a:pt x="629" y="440"/>
                  </a:cubicBezTo>
                  <a:cubicBezTo>
                    <a:pt x="617" y="440"/>
                    <a:pt x="617" y="440"/>
                    <a:pt x="617" y="440"/>
                  </a:cubicBezTo>
                  <a:cubicBezTo>
                    <a:pt x="615" y="445"/>
                    <a:pt x="615" y="445"/>
                    <a:pt x="615" y="445"/>
                  </a:cubicBezTo>
                  <a:cubicBezTo>
                    <a:pt x="616" y="454"/>
                    <a:pt x="616" y="454"/>
                    <a:pt x="616" y="454"/>
                  </a:cubicBezTo>
                  <a:cubicBezTo>
                    <a:pt x="625" y="457"/>
                    <a:pt x="625" y="457"/>
                    <a:pt x="625" y="457"/>
                  </a:cubicBezTo>
                  <a:cubicBezTo>
                    <a:pt x="625" y="459"/>
                    <a:pt x="625" y="459"/>
                    <a:pt x="625" y="459"/>
                  </a:cubicBezTo>
                  <a:cubicBezTo>
                    <a:pt x="614" y="476"/>
                    <a:pt x="614" y="476"/>
                    <a:pt x="614" y="476"/>
                  </a:cubicBezTo>
                  <a:cubicBezTo>
                    <a:pt x="611" y="485"/>
                    <a:pt x="611" y="485"/>
                    <a:pt x="611" y="485"/>
                  </a:cubicBezTo>
                  <a:cubicBezTo>
                    <a:pt x="616" y="497"/>
                    <a:pt x="616" y="497"/>
                    <a:pt x="616" y="497"/>
                  </a:cubicBezTo>
                  <a:cubicBezTo>
                    <a:pt x="619" y="513"/>
                    <a:pt x="619" y="513"/>
                    <a:pt x="619" y="513"/>
                  </a:cubicBezTo>
                  <a:cubicBezTo>
                    <a:pt x="618" y="523"/>
                    <a:pt x="618" y="523"/>
                    <a:pt x="618" y="523"/>
                  </a:cubicBezTo>
                  <a:cubicBezTo>
                    <a:pt x="614" y="527"/>
                    <a:pt x="614" y="527"/>
                    <a:pt x="614" y="527"/>
                  </a:cubicBezTo>
                  <a:cubicBezTo>
                    <a:pt x="606" y="530"/>
                    <a:pt x="606" y="530"/>
                    <a:pt x="606" y="530"/>
                  </a:cubicBezTo>
                  <a:cubicBezTo>
                    <a:pt x="602" y="539"/>
                    <a:pt x="602" y="539"/>
                    <a:pt x="602" y="539"/>
                  </a:cubicBezTo>
                  <a:cubicBezTo>
                    <a:pt x="594" y="547"/>
                    <a:pt x="594" y="547"/>
                    <a:pt x="594" y="547"/>
                  </a:cubicBezTo>
                  <a:cubicBezTo>
                    <a:pt x="591" y="546"/>
                    <a:pt x="591" y="546"/>
                    <a:pt x="591" y="546"/>
                  </a:cubicBezTo>
                  <a:cubicBezTo>
                    <a:pt x="576" y="534"/>
                    <a:pt x="576" y="534"/>
                    <a:pt x="576" y="534"/>
                  </a:cubicBezTo>
                  <a:cubicBezTo>
                    <a:pt x="573" y="539"/>
                    <a:pt x="573" y="539"/>
                    <a:pt x="573" y="539"/>
                  </a:cubicBezTo>
                  <a:cubicBezTo>
                    <a:pt x="567" y="539"/>
                    <a:pt x="567" y="539"/>
                    <a:pt x="567" y="539"/>
                  </a:cubicBezTo>
                  <a:cubicBezTo>
                    <a:pt x="548" y="527"/>
                    <a:pt x="548" y="527"/>
                    <a:pt x="548" y="527"/>
                  </a:cubicBezTo>
                  <a:cubicBezTo>
                    <a:pt x="534" y="520"/>
                    <a:pt x="534" y="520"/>
                    <a:pt x="534" y="520"/>
                  </a:cubicBezTo>
                  <a:cubicBezTo>
                    <a:pt x="519" y="510"/>
                    <a:pt x="519" y="510"/>
                    <a:pt x="519" y="510"/>
                  </a:cubicBezTo>
                  <a:cubicBezTo>
                    <a:pt x="512" y="496"/>
                    <a:pt x="512" y="496"/>
                    <a:pt x="512" y="496"/>
                  </a:cubicBezTo>
                  <a:cubicBezTo>
                    <a:pt x="500" y="490"/>
                    <a:pt x="500" y="490"/>
                    <a:pt x="500" y="490"/>
                  </a:cubicBezTo>
                  <a:cubicBezTo>
                    <a:pt x="495" y="486"/>
                    <a:pt x="495" y="486"/>
                    <a:pt x="495" y="486"/>
                  </a:cubicBezTo>
                  <a:cubicBezTo>
                    <a:pt x="491" y="475"/>
                    <a:pt x="491" y="475"/>
                    <a:pt x="491" y="475"/>
                  </a:cubicBezTo>
                  <a:cubicBezTo>
                    <a:pt x="493" y="475"/>
                    <a:pt x="493" y="475"/>
                    <a:pt x="493" y="475"/>
                  </a:cubicBezTo>
                  <a:cubicBezTo>
                    <a:pt x="489" y="472"/>
                    <a:pt x="489" y="472"/>
                    <a:pt x="489" y="472"/>
                  </a:cubicBezTo>
                  <a:cubicBezTo>
                    <a:pt x="477" y="473"/>
                    <a:pt x="477" y="473"/>
                    <a:pt x="477" y="473"/>
                  </a:cubicBezTo>
                  <a:cubicBezTo>
                    <a:pt x="464" y="471"/>
                    <a:pt x="464" y="471"/>
                    <a:pt x="464" y="471"/>
                  </a:cubicBezTo>
                  <a:cubicBezTo>
                    <a:pt x="448" y="452"/>
                    <a:pt x="448" y="452"/>
                    <a:pt x="448" y="452"/>
                  </a:cubicBezTo>
                  <a:cubicBezTo>
                    <a:pt x="446" y="445"/>
                    <a:pt x="446" y="445"/>
                    <a:pt x="446" y="445"/>
                  </a:cubicBezTo>
                  <a:cubicBezTo>
                    <a:pt x="447" y="440"/>
                    <a:pt x="447" y="440"/>
                    <a:pt x="447" y="440"/>
                  </a:cubicBezTo>
                  <a:cubicBezTo>
                    <a:pt x="462" y="416"/>
                    <a:pt x="462" y="416"/>
                    <a:pt x="462" y="416"/>
                  </a:cubicBezTo>
                  <a:cubicBezTo>
                    <a:pt x="473" y="413"/>
                    <a:pt x="473" y="413"/>
                    <a:pt x="473" y="413"/>
                  </a:cubicBezTo>
                  <a:cubicBezTo>
                    <a:pt x="472" y="410"/>
                    <a:pt x="472" y="410"/>
                    <a:pt x="472" y="410"/>
                  </a:cubicBezTo>
                  <a:cubicBezTo>
                    <a:pt x="457" y="395"/>
                    <a:pt x="457" y="395"/>
                    <a:pt x="457" y="395"/>
                  </a:cubicBezTo>
                  <a:cubicBezTo>
                    <a:pt x="452" y="393"/>
                    <a:pt x="452" y="393"/>
                    <a:pt x="452" y="393"/>
                  </a:cubicBezTo>
                  <a:cubicBezTo>
                    <a:pt x="444" y="390"/>
                    <a:pt x="444" y="390"/>
                    <a:pt x="444" y="390"/>
                  </a:cubicBezTo>
                  <a:cubicBezTo>
                    <a:pt x="444" y="389"/>
                    <a:pt x="444" y="389"/>
                    <a:pt x="444" y="389"/>
                  </a:cubicBezTo>
                  <a:cubicBezTo>
                    <a:pt x="439" y="378"/>
                    <a:pt x="439" y="378"/>
                    <a:pt x="439" y="378"/>
                  </a:cubicBezTo>
                  <a:cubicBezTo>
                    <a:pt x="438" y="370"/>
                    <a:pt x="438" y="370"/>
                    <a:pt x="438" y="370"/>
                  </a:cubicBezTo>
                  <a:cubicBezTo>
                    <a:pt x="446" y="360"/>
                    <a:pt x="446" y="360"/>
                    <a:pt x="446" y="360"/>
                  </a:cubicBezTo>
                  <a:cubicBezTo>
                    <a:pt x="445" y="353"/>
                    <a:pt x="445" y="353"/>
                    <a:pt x="445" y="353"/>
                  </a:cubicBezTo>
                  <a:cubicBezTo>
                    <a:pt x="445" y="353"/>
                    <a:pt x="445" y="353"/>
                    <a:pt x="445" y="353"/>
                  </a:cubicBezTo>
                  <a:cubicBezTo>
                    <a:pt x="440" y="357"/>
                    <a:pt x="440" y="357"/>
                    <a:pt x="440" y="357"/>
                  </a:cubicBezTo>
                  <a:cubicBezTo>
                    <a:pt x="431" y="359"/>
                    <a:pt x="431" y="359"/>
                    <a:pt x="431" y="359"/>
                  </a:cubicBezTo>
                  <a:cubicBezTo>
                    <a:pt x="429" y="355"/>
                    <a:pt x="429" y="355"/>
                    <a:pt x="429" y="355"/>
                  </a:cubicBezTo>
                  <a:cubicBezTo>
                    <a:pt x="427" y="352"/>
                    <a:pt x="427" y="352"/>
                    <a:pt x="427" y="352"/>
                  </a:cubicBezTo>
                  <a:cubicBezTo>
                    <a:pt x="422" y="349"/>
                    <a:pt x="422" y="349"/>
                    <a:pt x="422" y="349"/>
                  </a:cubicBezTo>
                  <a:cubicBezTo>
                    <a:pt x="406" y="349"/>
                    <a:pt x="406" y="349"/>
                    <a:pt x="406" y="349"/>
                  </a:cubicBezTo>
                  <a:cubicBezTo>
                    <a:pt x="398" y="345"/>
                    <a:pt x="398" y="345"/>
                    <a:pt x="398" y="345"/>
                  </a:cubicBezTo>
                  <a:cubicBezTo>
                    <a:pt x="398" y="345"/>
                    <a:pt x="398" y="345"/>
                    <a:pt x="398" y="345"/>
                  </a:cubicBezTo>
                  <a:cubicBezTo>
                    <a:pt x="387" y="342"/>
                    <a:pt x="387" y="342"/>
                    <a:pt x="387" y="342"/>
                  </a:cubicBezTo>
                  <a:cubicBezTo>
                    <a:pt x="375" y="341"/>
                    <a:pt x="375" y="341"/>
                    <a:pt x="375" y="341"/>
                  </a:cubicBezTo>
                  <a:cubicBezTo>
                    <a:pt x="363" y="352"/>
                    <a:pt x="363" y="352"/>
                    <a:pt x="363" y="352"/>
                  </a:cubicBezTo>
                  <a:cubicBezTo>
                    <a:pt x="362" y="353"/>
                    <a:pt x="362" y="353"/>
                    <a:pt x="362" y="353"/>
                  </a:cubicBezTo>
                  <a:cubicBezTo>
                    <a:pt x="357" y="352"/>
                    <a:pt x="357" y="352"/>
                    <a:pt x="357" y="352"/>
                  </a:cubicBezTo>
                  <a:cubicBezTo>
                    <a:pt x="349" y="348"/>
                    <a:pt x="349" y="348"/>
                    <a:pt x="349" y="348"/>
                  </a:cubicBezTo>
                  <a:cubicBezTo>
                    <a:pt x="342" y="349"/>
                    <a:pt x="342" y="349"/>
                    <a:pt x="342" y="349"/>
                  </a:cubicBezTo>
                  <a:cubicBezTo>
                    <a:pt x="331" y="355"/>
                    <a:pt x="331" y="355"/>
                    <a:pt x="331" y="355"/>
                  </a:cubicBezTo>
                  <a:cubicBezTo>
                    <a:pt x="325" y="362"/>
                    <a:pt x="325" y="362"/>
                    <a:pt x="325" y="362"/>
                  </a:cubicBezTo>
                  <a:cubicBezTo>
                    <a:pt x="316" y="386"/>
                    <a:pt x="316" y="386"/>
                    <a:pt x="316" y="386"/>
                  </a:cubicBezTo>
                  <a:cubicBezTo>
                    <a:pt x="314" y="388"/>
                    <a:pt x="314" y="388"/>
                    <a:pt x="314" y="388"/>
                  </a:cubicBezTo>
                  <a:cubicBezTo>
                    <a:pt x="314" y="388"/>
                    <a:pt x="314" y="388"/>
                    <a:pt x="314" y="388"/>
                  </a:cubicBezTo>
                  <a:cubicBezTo>
                    <a:pt x="314" y="388"/>
                    <a:pt x="314" y="388"/>
                    <a:pt x="314" y="389"/>
                  </a:cubicBezTo>
                  <a:cubicBezTo>
                    <a:pt x="314" y="390"/>
                    <a:pt x="314" y="393"/>
                    <a:pt x="314" y="395"/>
                  </a:cubicBezTo>
                  <a:cubicBezTo>
                    <a:pt x="314" y="397"/>
                    <a:pt x="314" y="400"/>
                    <a:pt x="314" y="402"/>
                  </a:cubicBezTo>
                  <a:cubicBezTo>
                    <a:pt x="315" y="404"/>
                    <a:pt x="315" y="407"/>
                    <a:pt x="315" y="408"/>
                  </a:cubicBezTo>
                  <a:cubicBezTo>
                    <a:pt x="316" y="410"/>
                    <a:pt x="318" y="412"/>
                    <a:pt x="320" y="414"/>
                  </a:cubicBezTo>
                  <a:cubicBezTo>
                    <a:pt x="323" y="415"/>
                    <a:pt x="327" y="416"/>
                    <a:pt x="330" y="417"/>
                  </a:cubicBezTo>
                  <a:cubicBezTo>
                    <a:pt x="333" y="418"/>
                    <a:pt x="338" y="419"/>
                    <a:pt x="341" y="420"/>
                  </a:cubicBezTo>
                  <a:cubicBezTo>
                    <a:pt x="345" y="421"/>
                    <a:pt x="350" y="422"/>
                    <a:pt x="353" y="423"/>
                  </a:cubicBezTo>
                  <a:cubicBezTo>
                    <a:pt x="355" y="423"/>
                    <a:pt x="359" y="424"/>
                    <a:pt x="360" y="425"/>
                  </a:cubicBezTo>
                  <a:cubicBezTo>
                    <a:pt x="362" y="426"/>
                    <a:pt x="365" y="428"/>
                    <a:pt x="367" y="429"/>
                  </a:cubicBezTo>
                  <a:cubicBezTo>
                    <a:pt x="368" y="430"/>
                    <a:pt x="371" y="433"/>
                    <a:pt x="372" y="435"/>
                  </a:cubicBezTo>
                  <a:cubicBezTo>
                    <a:pt x="374" y="438"/>
                    <a:pt x="374" y="441"/>
                    <a:pt x="373" y="443"/>
                  </a:cubicBezTo>
                  <a:cubicBezTo>
                    <a:pt x="372" y="445"/>
                    <a:pt x="370" y="448"/>
                    <a:pt x="369" y="449"/>
                  </a:cubicBezTo>
                  <a:cubicBezTo>
                    <a:pt x="368" y="451"/>
                    <a:pt x="366" y="453"/>
                    <a:pt x="365" y="454"/>
                  </a:cubicBezTo>
                  <a:cubicBezTo>
                    <a:pt x="364" y="455"/>
                    <a:pt x="362" y="457"/>
                    <a:pt x="360" y="458"/>
                  </a:cubicBezTo>
                  <a:cubicBezTo>
                    <a:pt x="359" y="460"/>
                    <a:pt x="357" y="462"/>
                    <a:pt x="355" y="464"/>
                  </a:cubicBezTo>
                  <a:cubicBezTo>
                    <a:pt x="354" y="465"/>
                    <a:pt x="354" y="467"/>
                    <a:pt x="355" y="469"/>
                  </a:cubicBezTo>
                  <a:cubicBezTo>
                    <a:pt x="356" y="470"/>
                    <a:pt x="358" y="472"/>
                    <a:pt x="359" y="472"/>
                  </a:cubicBezTo>
                  <a:cubicBezTo>
                    <a:pt x="361" y="473"/>
                    <a:pt x="363" y="475"/>
                    <a:pt x="364" y="477"/>
                  </a:cubicBezTo>
                  <a:cubicBezTo>
                    <a:pt x="366" y="478"/>
                    <a:pt x="368" y="481"/>
                    <a:pt x="368" y="482"/>
                  </a:cubicBezTo>
                  <a:cubicBezTo>
                    <a:pt x="369" y="484"/>
                    <a:pt x="369" y="487"/>
                    <a:pt x="370" y="490"/>
                  </a:cubicBezTo>
                  <a:cubicBezTo>
                    <a:pt x="370" y="492"/>
                    <a:pt x="371" y="496"/>
                    <a:pt x="372" y="498"/>
                  </a:cubicBezTo>
                  <a:cubicBezTo>
                    <a:pt x="373" y="500"/>
                    <a:pt x="375" y="502"/>
                    <a:pt x="376" y="504"/>
                  </a:cubicBezTo>
                  <a:cubicBezTo>
                    <a:pt x="377" y="506"/>
                    <a:pt x="378" y="507"/>
                    <a:pt x="379" y="508"/>
                  </a:cubicBezTo>
                  <a:cubicBezTo>
                    <a:pt x="380" y="508"/>
                    <a:pt x="381" y="510"/>
                    <a:pt x="381" y="512"/>
                  </a:cubicBezTo>
                  <a:cubicBezTo>
                    <a:pt x="382" y="514"/>
                    <a:pt x="382" y="517"/>
                    <a:pt x="382" y="518"/>
                  </a:cubicBezTo>
                  <a:cubicBezTo>
                    <a:pt x="382" y="520"/>
                    <a:pt x="383" y="522"/>
                    <a:pt x="384" y="523"/>
                  </a:cubicBezTo>
                  <a:cubicBezTo>
                    <a:pt x="385" y="524"/>
                    <a:pt x="387" y="526"/>
                    <a:pt x="389" y="526"/>
                  </a:cubicBezTo>
                  <a:cubicBezTo>
                    <a:pt x="390" y="527"/>
                    <a:pt x="391" y="528"/>
                    <a:pt x="392" y="529"/>
                  </a:cubicBezTo>
                  <a:cubicBezTo>
                    <a:pt x="393" y="530"/>
                    <a:pt x="393" y="533"/>
                    <a:pt x="394" y="534"/>
                  </a:cubicBezTo>
                  <a:cubicBezTo>
                    <a:pt x="394" y="536"/>
                    <a:pt x="393" y="538"/>
                    <a:pt x="392" y="540"/>
                  </a:cubicBezTo>
                  <a:cubicBezTo>
                    <a:pt x="391" y="541"/>
                    <a:pt x="388" y="544"/>
                    <a:pt x="386" y="545"/>
                  </a:cubicBezTo>
                  <a:cubicBezTo>
                    <a:pt x="385" y="546"/>
                    <a:pt x="381" y="548"/>
                    <a:pt x="379" y="548"/>
                  </a:cubicBezTo>
                  <a:cubicBezTo>
                    <a:pt x="377" y="549"/>
                    <a:pt x="373" y="549"/>
                    <a:pt x="372" y="549"/>
                  </a:cubicBezTo>
                  <a:cubicBezTo>
                    <a:pt x="370" y="549"/>
                    <a:pt x="367" y="549"/>
                    <a:pt x="366" y="549"/>
                  </a:cubicBezTo>
                  <a:cubicBezTo>
                    <a:pt x="364" y="548"/>
                    <a:pt x="362" y="548"/>
                    <a:pt x="361" y="549"/>
                  </a:cubicBezTo>
                  <a:cubicBezTo>
                    <a:pt x="360" y="549"/>
                    <a:pt x="358" y="550"/>
                    <a:pt x="357" y="552"/>
                  </a:cubicBezTo>
                  <a:cubicBezTo>
                    <a:pt x="356" y="554"/>
                    <a:pt x="355" y="557"/>
                    <a:pt x="355" y="559"/>
                  </a:cubicBezTo>
                  <a:cubicBezTo>
                    <a:pt x="355" y="561"/>
                    <a:pt x="356" y="564"/>
                    <a:pt x="356" y="566"/>
                  </a:cubicBezTo>
                  <a:cubicBezTo>
                    <a:pt x="356" y="568"/>
                    <a:pt x="357" y="571"/>
                    <a:pt x="358" y="573"/>
                  </a:cubicBezTo>
                  <a:cubicBezTo>
                    <a:pt x="358" y="574"/>
                    <a:pt x="358" y="577"/>
                    <a:pt x="357" y="579"/>
                  </a:cubicBezTo>
                  <a:cubicBezTo>
                    <a:pt x="357" y="581"/>
                    <a:pt x="355" y="583"/>
                    <a:pt x="354" y="585"/>
                  </a:cubicBezTo>
                  <a:cubicBezTo>
                    <a:pt x="353" y="586"/>
                    <a:pt x="352" y="589"/>
                    <a:pt x="350" y="590"/>
                  </a:cubicBezTo>
                  <a:cubicBezTo>
                    <a:pt x="349" y="591"/>
                    <a:pt x="347" y="593"/>
                    <a:pt x="346" y="594"/>
                  </a:cubicBezTo>
                  <a:cubicBezTo>
                    <a:pt x="344" y="596"/>
                    <a:pt x="342" y="598"/>
                    <a:pt x="340" y="599"/>
                  </a:cubicBezTo>
                  <a:cubicBezTo>
                    <a:pt x="338" y="599"/>
                    <a:pt x="335" y="601"/>
                    <a:pt x="334" y="602"/>
                  </a:cubicBezTo>
                  <a:cubicBezTo>
                    <a:pt x="333" y="603"/>
                    <a:pt x="331" y="605"/>
                    <a:pt x="330" y="607"/>
                  </a:cubicBezTo>
                  <a:cubicBezTo>
                    <a:pt x="330" y="608"/>
                    <a:pt x="328" y="610"/>
                    <a:pt x="328" y="611"/>
                  </a:cubicBezTo>
                  <a:cubicBezTo>
                    <a:pt x="328" y="612"/>
                    <a:pt x="327" y="614"/>
                    <a:pt x="327" y="615"/>
                  </a:cubicBezTo>
                  <a:cubicBezTo>
                    <a:pt x="326" y="616"/>
                    <a:pt x="325" y="617"/>
                    <a:pt x="324" y="618"/>
                  </a:cubicBezTo>
                  <a:cubicBezTo>
                    <a:pt x="323" y="618"/>
                    <a:pt x="320" y="619"/>
                    <a:pt x="319" y="619"/>
                  </a:cubicBezTo>
                  <a:cubicBezTo>
                    <a:pt x="317" y="618"/>
                    <a:pt x="314" y="618"/>
                    <a:pt x="313" y="617"/>
                  </a:cubicBezTo>
                  <a:cubicBezTo>
                    <a:pt x="313" y="617"/>
                    <a:pt x="311" y="616"/>
                    <a:pt x="310" y="616"/>
                  </a:cubicBezTo>
                  <a:cubicBezTo>
                    <a:pt x="309" y="616"/>
                    <a:pt x="307" y="616"/>
                    <a:pt x="305" y="616"/>
                  </a:cubicBezTo>
                  <a:cubicBezTo>
                    <a:pt x="303" y="617"/>
                    <a:pt x="301" y="617"/>
                    <a:pt x="299" y="618"/>
                  </a:cubicBezTo>
                  <a:cubicBezTo>
                    <a:pt x="298" y="619"/>
                    <a:pt x="295" y="619"/>
                    <a:pt x="293" y="619"/>
                  </a:cubicBezTo>
                  <a:cubicBezTo>
                    <a:pt x="290" y="620"/>
                    <a:pt x="287" y="620"/>
                    <a:pt x="285" y="619"/>
                  </a:cubicBezTo>
                  <a:cubicBezTo>
                    <a:pt x="283" y="619"/>
                    <a:pt x="281" y="619"/>
                    <a:pt x="279" y="619"/>
                  </a:cubicBezTo>
                  <a:cubicBezTo>
                    <a:pt x="278" y="619"/>
                    <a:pt x="275" y="621"/>
                    <a:pt x="273" y="622"/>
                  </a:cubicBezTo>
                  <a:cubicBezTo>
                    <a:pt x="271" y="624"/>
                    <a:pt x="269" y="626"/>
                    <a:pt x="267" y="628"/>
                  </a:cubicBezTo>
                  <a:cubicBezTo>
                    <a:pt x="266" y="629"/>
                    <a:pt x="264" y="632"/>
                    <a:pt x="262" y="634"/>
                  </a:cubicBezTo>
                  <a:cubicBezTo>
                    <a:pt x="260" y="636"/>
                    <a:pt x="258" y="638"/>
                    <a:pt x="258" y="638"/>
                  </a:cubicBezTo>
                  <a:cubicBezTo>
                    <a:pt x="257" y="639"/>
                    <a:pt x="256" y="640"/>
                    <a:pt x="255" y="641"/>
                  </a:cubicBezTo>
                  <a:cubicBezTo>
                    <a:pt x="254" y="642"/>
                    <a:pt x="253" y="644"/>
                    <a:pt x="253" y="646"/>
                  </a:cubicBezTo>
                  <a:cubicBezTo>
                    <a:pt x="254" y="647"/>
                    <a:pt x="255" y="649"/>
                    <a:pt x="257" y="651"/>
                  </a:cubicBezTo>
                  <a:cubicBezTo>
                    <a:pt x="258" y="653"/>
                    <a:pt x="260" y="655"/>
                    <a:pt x="261" y="657"/>
                  </a:cubicBezTo>
                  <a:cubicBezTo>
                    <a:pt x="262" y="658"/>
                    <a:pt x="264" y="661"/>
                    <a:pt x="265" y="662"/>
                  </a:cubicBezTo>
                  <a:cubicBezTo>
                    <a:pt x="266" y="664"/>
                    <a:pt x="268" y="667"/>
                    <a:pt x="268" y="669"/>
                  </a:cubicBezTo>
                  <a:cubicBezTo>
                    <a:pt x="268" y="672"/>
                    <a:pt x="268" y="675"/>
                    <a:pt x="268" y="677"/>
                  </a:cubicBezTo>
                  <a:cubicBezTo>
                    <a:pt x="267" y="678"/>
                    <a:pt x="266" y="680"/>
                    <a:pt x="265" y="681"/>
                  </a:cubicBezTo>
                  <a:cubicBezTo>
                    <a:pt x="264" y="682"/>
                    <a:pt x="263" y="684"/>
                    <a:pt x="261" y="686"/>
                  </a:cubicBezTo>
                  <a:cubicBezTo>
                    <a:pt x="260" y="687"/>
                    <a:pt x="259" y="689"/>
                    <a:pt x="258" y="690"/>
                  </a:cubicBezTo>
                  <a:cubicBezTo>
                    <a:pt x="257" y="691"/>
                    <a:pt x="254" y="691"/>
                    <a:pt x="251" y="691"/>
                  </a:cubicBezTo>
                  <a:cubicBezTo>
                    <a:pt x="249" y="691"/>
                    <a:pt x="244" y="690"/>
                    <a:pt x="242" y="690"/>
                  </a:cubicBezTo>
                  <a:cubicBezTo>
                    <a:pt x="239" y="690"/>
                    <a:pt x="235" y="691"/>
                    <a:pt x="232" y="691"/>
                  </a:cubicBezTo>
                  <a:cubicBezTo>
                    <a:pt x="230" y="692"/>
                    <a:pt x="226" y="693"/>
                    <a:pt x="225" y="693"/>
                  </a:cubicBezTo>
                  <a:cubicBezTo>
                    <a:pt x="224" y="694"/>
                    <a:pt x="221" y="695"/>
                    <a:pt x="220" y="696"/>
                  </a:cubicBezTo>
                  <a:cubicBezTo>
                    <a:pt x="218" y="696"/>
                    <a:pt x="216" y="697"/>
                    <a:pt x="216" y="698"/>
                  </a:cubicBezTo>
                  <a:cubicBezTo>
                    <a:pt x="215" y="698"/>
                    <a:pt x="213" y="699"/>
                    <a:pt x="212" y="699"/>
                  </a:cubicBezTo>
                  <a:cubicBezTo>
                    <a:pt x="210" y="699"/>
                    <a:pt x="207" y="699"/>
                    <a:pt x="205" y="699"/>
                  </a:cubicBezTo>
                  <a:cubicBezTo>
                    <a:pt x="204" y="700"/>
                    <a:pt x="201" y="701"/>
                    <a:pt x="199" y="701"/>
                  </a:cubicBezTo>
                  <a:cubicBezTo>
                    <a:pt x="197" y="702"/>
                    <a:pt x="194" y="702"/>
                    <a:pt x="192" y="702"/>
                  </a:cubicBezTo>
                  <a:cubicBezTo>
                    <a:pt x="190" y="701"/>
                    <a:pt x="186" y="700"/>
                    <a:pt x="183" y="699"/>
                  </a:cubicBezTo>
                  <a:cubicBezTo>
                    <a:pt x="180" y="698"/>
                    <a:pt x="175" y="697"/>
                    <a:pt x="172" y="696"/>
                  </a:cubicBezTo>
                  <a:cubicBezTo>
                    <a:pt x="169" y="695"/>
                    <a:pt x="163" y="693"/>
                    <a:pt x="160" y="691"/>
                  </a:cubicBezTo>
                  <a:cubicBezTo>
                    <a:pt x="156" y="689"/>
                    <a:pt x="150" y="686"/>
                    <a:pt x="146" y="685"/>
                  </a:cubicBezTo>
                  <a:cubicBezTo>
                    <a:pt x="142" y="684"/>
                    <a:pt x="138" y="685"/>
                    <a:pt x="136" y="688"/>
                  </a:cubicBezTo>
                  <a:cubicBezTo>
                    <a:pt x="134" y="690"/>
                    <a:pt x="131" y="694"/>
                    <a:pt x="129" y="696"/>
                  </a:cubicBezTo>
                  <a:cubicBezTo>
                    <a:pt x="127" y="699"/>
                    <a:pt x="125" y="701"/>
                    <a:pt x="124" y="703"/>
                  </a:cubicBezTo>
                  <a:cubicBezTo>
                    <a:pt x="123" y="705"/>
                    <a:pt x="121" y="707"/>
                    <a:pt x="119" y="708"/>
                  </a:cubicBezTo>
                  <a:cubicBezTo>
                    <a:pt x="118" y="708"/>
                    <a:pt x="115" y="710"/>
                    <a:pt x="112" y="711"/>
                  </a:cubicBezTo>
                  <a:cubicBezTo>
                    <a:pt x="108" y="711"/>
                    <a:pt x="105" y="711"/>
                    <a:pt x="103" y="710"/>
                  </a:cubicBezTo>
                  <a:cubicBezTo>
                    <a:pt x="101" y="710"/>
                    <a:pt x="98" y="708"/>
                    <a:pt x="96" y="708"/>
                  </a:cubicBezTo>
                  <a:cubicBezTo>
                    <a:pt x="94" y="707"/>
                    <a:pt x="91" y="707"/>
                    <a:pt x="90" y="707"/>
                  </a:cubicBezTo>
                  <a:cubicBezTo>
                    <a:pt x="88" y="708"/>
                    <a:pt x="86" y="709"/>
                    <a:pt x="86" y="710"/>
                  </a:cubicBezTo>
                  <a:cubicBezTo>
                    <a:pt x="85" y="710"/>
                    <a:pt x="83" y="712"/>
                    <a:pt x="80" y="712"/>
                  </a:cubicBezTo>
                  <a:cubicBezTo>
                    <a:pt x="78" y="713"/>
                    <a:pt x="75" y="714"/>
                    <a:pt x="72" y="714"/>
                  </a:cubicBezTo>
                  <a:cubicBezTo>
                    <a:pt x="70" y="714"/>
                    <a:pt x="66" y="715"/>
                    <a:pt x="63" y="715"/>
                  </a:cubicBezTo>
                  <a:cubicBezTo>
                    <a:pt x="61" y="716"/>
                    <a:pt x="57" y="717"/>
                    <a:pt x="55" y="718"/>
                  </a:cubicBezTo>
                  <a:cubicBezTo>
                    <a:pt x="52" y="718"/>
                    <a:pt x="50" y="720"/>
                    <a:pt x="49" y="720"/>
                  </a:cubicBezTo>
                  <a:cubicBezTo>
                    <a:pt x="49" y="721"/>
                    <a:pt x="47" y="723"/>
                    <a:pt x="46" y="724"/>
                  </a:cubicBezTo>
                  <a:cubicBezTo>
                    <a:pt x="45" y="725"/>
                    <a:pt x="43" y="725"/>
                    <a:pt x="41" y="724"/>
                  </a:cubicBezTo>
                  <a:cubicBezTo>
                    <a:pt x="40" y="724"/>
                    <a:pt x="37" y="722"/>
                    <a:pt x="34" y="720"/>
                  </a:cubicBezTo>
                  <a:cubicBezTo>
                    <a:pt x="32" y="718"/>
                    <a:pt x="29" y="715"/>
                    <a:pt x="28" y="714"/>
                  </a:cubicBezTo>
                  <a:cubicBezTo>
                    <a:pt x="26" y="713"/>
                    <a:pt x="24" y="712"/>
                    <a:pt x="22" y="713"/>
                  </a:cubicBezTo>
                  <a:cubicBezTo>
                    <a:pt x="20" y="714"/>
                    <a:pt x="17" y="715"/>
                    <a:pt x="16" y="717"/>
                  </a:cubicBezTo>
                  <a:cubicBezTo>
                    <a:pt x="16" y="719"/>
                    <a:pt x="15" y="721"/>
                    <a:pt x="15" y="723"/>
                  </a:cubicBezTo>
                  <a:cubicBezTo>
                    <a:pt x="15" y="724"/>
                    <a:pt x="14" y="726"/>
                    <a:pt x="13" y="727"/>
                  </a:cubicBezTo>
                  <a:cubicBezTo>
                    <a:pt x="11" y="728"/>
                    <a:pt x="10" y="729"/>
                    <a:pt x="9" y="729"/>
                  </a:cubicBezTo>
                  <a:cubicBezTo>
                    <a:pt x="8" y="730"/>
                    <a:pt x="6" y="731"/>
                    <a:pt x="5" y="731"/>
                  </a:cubicBezTo>
                  <a:cubicBezTo>
                    <a:pt x="3" y="731"/>
                    <a:pt x="2" y="733"/>
                    <a:pt x="1" y="735"/>
                  </a:cubicBezTo>
                  <a:cubicBezTo>
                    <a:pt x="0" y="737"/>
                    <a:pt x="0" y="740"/>
                    <a:pt x="0" y="742"/>
                  </a:cubicBezTo>
                  <a:cubicBezTo>
                    <a:pt x="1" y="745"/>
                    <a:pt x="2" y="747"/>
                    <a:pt x="3" y="748"/>
                  </a:cubicBezTo>
                  <a:cubicBezTo>
                    <a:pt x="4" y="749"/>
                    <a:pt x="6" y="751"/>
                    <a:pt x="7" y="752"/>
                  </a:cubicBezTo>
                  <a:cubicBezTo>
                    <a:pt x="8" y="753"/>
                    <a:pt x="11" y="755"/>
                    <a:pt x="12" y="756"/>
                  </a:cubicBezTo>
                  <a:cubicBezTo>
                    <a:pt x="13" y="758"/>
                    <a:pt x="15" y="760"/>
                    <a:pt x="16" y="761"/>
                  </a:cubicBezTo>
                  <a:cubicBezTo>
                    <a:pt x="17" y="762"/>
                    <a:pt x="18" y="764"/>
                    <a:pt x="18" y="765"/>
                  </a:cubicBezTo>
                  <a:cubicBezTo>
                    <a:pt x="18" y="766"/>
                    <a:pt x="18" y="768"/>
                    <a:pt x="17" y="770"/>
                  </a:cubicBezTo>
                  <a:cubicBezTo>
                    <a:pt x="17" y="772"/>
                    <a:pt x="16" y="774"/>
                    <a:pt x="15" y="776"/>
                  </a:cubicBezTo>
                  <a:cubicBezTo>
                    <a:pt x="14" y="778"/>
                    <a:pt x="13" y="782"/>
                    <a:pt x="13" y="785"/>
                  </a:cubicBezTo>
                  <a:cubicBezTo>
                    <a:pt x="12" y="788"/>
                    <a:pt x="11" y="791"/>
                    <a:pt x="10" y="792"/>
                  </a:cubicBezTo>
                  <a:cubicBezTo>
                    <a:pt x="9" y="793"/>
                    <a:pt x="8" y="795"/>
                    <a:pt x="7" y="797"/>
                  </a:cubicBezTo>
                  <a:cubicBezTo>
                    <a:pt x="6" y="799"/>
                    <a:pt x="5" y="803"/>
                    <a:pt x="4" y="806"/>
                  </a:cubicBezTo>
                  <a:cubicBezTo>
                    <a:pt x="3" y="809"/>
                    <a:pt x="3" y="813"/>
                    <a:pt x="3" y="815"/>
                  </a:cubicBezTo>
                  <a:cubicBezTo>
                    <a:pt x="3" y="817"/>
                    <a:pt x="3" y="822"/>
                    <a:pt x="4" y="825"/>
                  </a:cubicBezTo>
                  <a:cubicBezTo>
                    <a:pt x="4" y="828"/>
                    <a:pt x="5" y="833"/>
                    <a:pt x="6" y="835"/>
                  </a:cubicBezTo>
                  <a:cubicBezTo>
                    <a:pt x="7" y="837"/>
                    <a:pt x="8" y="842"/>
                    <a:pt x="9" y="846"/>
                  </a:cubicBezTo>
                  <a:cubicBezTo>
                    <a:pt x="9" y="849"/>
                    <a:pt x="11" y="854"/>
                    <a:pt x="11" y="856"/>
                  </a:cubicBezTo>
                  <a:cubicBezTo>
                    <a:pt x="12" y="859"/>
                    <a:pt x="14" y="862"/>
                    <a:pt x="14" y="863"/>
                  </a:cubicBezTo>
                  <a:cubicBezTo>
                    <a:pt x="15" y="864"/>
                    <a:pt x="16" y="865"/>
                    <a:pt x="17" y="866"/>
                  </a:cubicBezTo>
                  <a:cubicBezTo>
                    <a:pt x="18" y="867"/>
                    <a:pt x="20" y="869"/>
                    <a:pt x="20" y="871"/>
                  </a:cubicBezTo>
                  <a:cubicBezTo>
                    <a:pt x="21" y="873"/>
                    <a:pt x="22" y="877"/>
                    <a:pt x="22" y="880"/>
                  </a:cubicBezTo>
                  <a:cubicBezTo>
                    <a:pt x="23" y="883"/>
                    <a:pt x="24" y="887"/>
                    <a:pt x="25" y="889"/>
                  </a:cubicBezTo>
                  <a:cubicBezTo>
                    <a:pt x="26" y="890"/>
                    <a:pt x="27" y="892"/>
                    <a:pt x="28" y="893"/>
                  </a:cubicBezTo>
                  <a:cubicBezTo>
                    <a:pt x="29" y="894"/>
                    <a:pt x="31" y="896"/>
                    <a:pt x="31" y="897"/>
                  </a:cubicBezTo>
                  <a:cubicBezTo>
                    <a:pt x="32" y="899"/>
                    <a:pt x="32" y="902"/>
                    <a:pt x="32" y="903"/>
                  </a:cubicBezTo>
                  <a:cubicBezTo>
                    <a:pt x="32" y="905"/>
                    <a:pt x="32" y="908"/>
                    <a:pt x="33" y="910"/>
                  </a:cubicBezTo>
                  <a:cubicBezTo>
                    <a:pt x="33" y="913"/>
                    <a:pt x="34" y="916"/>
                    <a:pt x="34" y="919"/>
                  </a:cubicBezTo>
                  <a:cubicBezTo>
                    <a:pt x="34" y="921"/>
                    <a:pt x="34" y="923"/>
                    <a:pt x="34" y="923"/>
                  </a:cubicBezTo>
                  <a:cubicBezTo>
                    <a:pt x="34" y="923"/>
                    <a:pt x="34" y="923"/>
                    <a:pt x="34" y="923"/>
                  </a:cubicBezTo>
                  <a:cubicBezTo>
                    <a:pt x="34" y="923"/>
                    <a:pt x="34" y="923"/>
                    <a:pt x="34" y="923"/>
                  </a:cubicBezTo>
                  <a:cubicBezTo>
                    <a:pt x="37" y="922"/>
                    <a:pt x="37" y="922"/>
                    <a:pt x="37" y="922"/>
                  </a:cubicBezTo>
                  <a:cubicBezTo>
                    <a:pt x="46" y="920"/>
                    <a:pt x="46" y="920"/>
                    <a:pt x="46" y="920"/>
                  </a:cubicBezTo>
                  <a:cubicBezTo>
                    <a:pt x="55" y="914"/>
                    <a:pt x="55" y="914"/>
                    <a:pt x="55" y="914"/>
                  </a:cubicBezTo>
                  <a:cubicBezTo>
                    <a:pt x="62" y="912"/>
                    <a:pt x="62" y="912"/>
                    <a:pt x="62" y="912"/>
                  </a:cubicBezTo>
                  <a:cubicBezTo>
                    <a:pt x="77" y="918"/>
                    <a:pt x="77" y="918"/>
                    <a:pt x="77" y="918"/>
                  </a:cubicBezTo>
                  <a:cubicBezTo>
                    <a:pt x="80" y="918"/>
                    <a:pt x="80" y="918"/>
                    <a:pt x="80" y="918"/>
                  </a:cubicBezTo>
                  <a:cubicBezTo>
                    <a:pt x="82" y="918"/>
                    <a:pt x="82" y="918"/>
                    <a:pt x="82" y="918"/>
                  </a:cubicBezTo>
                  <a:cubicBezTo>
                    <a:pt x="89" y="923"/>
                    <a:pt x="89" y="923"/>
                    <a:pt x="89" y="923"/>
                  </a:cubicBezTo>
                  <a:cubicBezTo>
                    <a:pt x="90" y="925"/>
                    <a:pt x="90" y="925"/>
                    <a:pt x="90" y="925"/>
                  </a:cubicBezTo>
                  <a:cubicBezTo>
                    <a:pt x="94" y="933"/>
                    <a:pt x="94" y="933"/>
                    <a:pt x="94" y="933"/>
                  </a:cubicBezTo>
                  <a:cubicBezTo>
                    <a:pt x="94" y="934"/>
                    <a:pt x="94" y="934"/>
                    <a:pt x="94" y="934"/>
                  </a:cubicBezTo>
                  <a:cubicBezTo>
                    <a:pt x="94" y="934"/>
                    <a:pt x="94" y="934"/>
                    <a:pt x="94" y="934"/>
                  </a:cubicBezTo>
                  <a:cubicBezTo>
                    <a:pt x="94" y="934"/>
                    <a:pt x="94" y="934"/>
                    <a:pt x="94" y="934"/>
                  </a:cubicBezTo>
                  <a:cubicBezTo>
                    <a:pt x="94" y="934"/>
                    <a:pt x="96" y="935"/>
                    <a:pt x="99" y="936"/>
                  </a:cubicBezTo>
                  <a:cubicBezTo>
                    <a:pt x="102" y="936"/>
                    <a:pt x="106" y="937"/>
                    <a:pt x="110" y="937"/>
                  </a:cubicBezTo>
                  <a:cubicBezTo>
                    <a:pt x="113" y="936"/>
                    <a:pt x="117" y="935"/>
                    <a:pt x="119" y="933"/>
                  </a:cubicBezTo>
                  <a:cubicBezTo>
                    <a:pt x="121" y="931"/>
                    <a:pt x="124" y="928"/>
                    <a:pt x="125" y="926"/>
                  </a:cubicBezTo>
                  <a:cubicBezTo>
                    <a:pt x="125" y="924"/>
                    <a:pt x="127" y="921"/>
                    <a:pt x="129" y="920"/>
                  </a:cubicBezTo>
                  <a:cubicBezTo>
                    <a:pt x="130" y="918"/>
                    <a:pt x="132" y="917"/>
                    <a:pt x="134" y="917"/>
                  </a:cubicBezTo>
                  <a:cubicBezTo>
                    <a:pt x="136" y="916"/>
                    <a:pt x="138" y="916"/>
                    <a:pt x="139" y="917"/>
                  </a:cubicBezTo>
                  <a:cubicBezTo>
                    <a:pt x="140" y="917"/>
                    <a:pt x="142" y="917"/>
                    <a:pt x="143" y="916"/>
                  </a:cubicBezTo>
                  <a:cubicBezTo>
                    <a:pt x="144" y="915"/>
                    <a:pt x="146" y="914"/>
                    <a:pt x="147" y="912"/>
                  </a:cubicBezTo>
                  <a:cubicBezTo>
                    <a:pt x="148" y="911"/>
                    <a:pt x="150" y="909"/>
                    <a:pt x="151" y="908"/>
                  </a:cubicBezTo>
                  <a:cubicBezTo>
                    <a:pt x="152" y="906"/>
                    <a:pt x="155" y="905"/>
                    <a:pt x="157" y="904"/>
                  </a:cubicBezTo>
                  <a:cubicBezTo>
                    <a:pt x="159" y="903"/>
                    <a:pt x="163" y="902"/>
                    <a:pt x="166" y="901"/>
                  </a:cubicBezTo>
                  <a:cubicBezTo>
                    <a:pt x="169" y="900"/>
                    <a:pt x="171" y="899"/>
                    <a:pt x="172" y="899"/>
                  </a:cubicBezTo>
                  <a:cubicBezTo>
                    <a:pt x="172" y="899"/>
                    <a:pt x="174" y="897"/>
                    <a:pt x="175" y="896"/>
                  </a:cubicBezTo>
                  <a:cubicBezTo>
                    <a:pt x="176" y="894"/>
                    <a:pt x="177" y="891"/>
                    <a:pt x="177" y="888"/>
                  </a:cubicBezTo>
                  <a:cubicBezTo>
                    <a:pt x="177" y="886"/>
                    <a:pt x="177" y="882"/>
                    <a:pt x="177" y="880"/>
                  </a:cubicBezTo>
                  <a:cubicBezTo>
                    <a:pt x="177" y="878"/>
                    <a:pt x="179" y="874"/>
                    <a:pt x="180" y="872"/>
                  </a:cubicBezTo>
                  <a:cubicBezTo>
                    <a:pt x="181" y="870"/>
                    <a:pt x="185" y="868"/>
                    <a:pt x="188" y="867"/>
                  </a:cubicBezTo>
                  <a:cubicBezTo>
                    <a:pt x="190" y="866"/>
                    <a:pt x="194" y="865"/>
                    <a:pt x="196" y="865"/>
                  </a:cubicBezTo>
                  <a:cubicBezTo>
                    <a:pt x="197" y="865"/>
                    <a:pt x="200" y="865"/>
                    <a:pt x="202" y="865"/>
                  </a:cubicBezTo>
                  <a:cubicBezTo>
                    <a:pt x="203" y="865"/>
                    <a:pt x="206" y="865"/>
                    <a:pt x="209" y="865"/>
                  </a:cubicBezTo>
                  <a:cubicBezTo>
                    <a:pt x="211" y="866"/>
                    <a:pt x="215" y="866"/>
                    <a:pt x="217" y="867"/>
                  </a:cubicBezTo>
                  <a:cubicBezTo>
                    <a:pt x="219" y="867"/>
                    <a:pt x="222" y="867"/>
                    <a:pt x="224" y="867"/>
                  </a:cubicBezTo>
                  <a:cubicBezTo>
                    <a:pt x="225" y="867"/>
                    <a:pt x="228" y="866"/>
                    <a:pt x="229" y="865"/>
                  </a:cubicBezTo>
                  <a:cubicBezTo>
                    <a:pt x="230" y="864"/>
                    <a:pt x="233" y="864"/>
                    <a:pt x="235" y="864"/>
                  </a:cubicBezTo>
                  <a:cubicBezTo>
                    <a:pt x="236" y="865"/>
                    <a:pt x="239" y="866"/>
                    <a:pt x="241" y="866"/>
                  </a:cubicBezTo>
                  <a:cubicBezTo>
                    <a:pt x="243" y="867"/>
                    <a:pt x="246" y="866"/>
                    <a:pt x="247" y="865"/>
                  </a:cubicBezTo>
                  <a:cubicBezTo>
                    <a:pt x="249" y="864"/>
                    <a:pt x="251" y="862"/>
                    <a:pt x="253" y="862"/>
                  </a:cubicBezTo>
                  <a:cubicBezTo>
                    <a:pt x="254" y="861"/>
                    <a:pt x="257" y="860"/>
                    <a:pt x="258" y="860"/>
                  </a:cubicBezTo>
                  <a:cubicBezTo>
                    <a:pt x="259" y="860"/>
                    <a:pt x="262" y="860"/>
                    <a:pt x="264" y="860"/>
                  </a:cubicBezTo>
                  <a:cubicBezTo>
                    <a:pt x="265" y="860"/>
                    <a:pt x="268" y="861"/>
                    <a:pt x="270" y="861"/>
                  </a:cubicBezTo>
                  <a:cubicBezTo>
                    <a:pt x="273" y="862"/>
                    <a:pt x="276" y="863"/>
                    <a:pt x="277" y="864"/>
                  </a:cubicBezTo>
                  <a:cubicBezTo>
                    <a:pt x="279" y="865"/>
                    <a:pt x="281" y="867"/>
                    <a:pt x="283" y="868"/>
                  </a:cubicBezTo>
                  <a:cubicBezTo>
                    <a:pt x="284" y="870"/>
                    <a:pt x="286" y="872"/>
                    <a:pt x="287" y="874"/>
                  </a:cubicBezTo>
                  <a:cubicBezTo>
                    <a:pt x="289" y="876"/>
                    <a:pt x="291" y="878"/>
                    <a:pt x="293" y="879"/>
                  </a:cubicBezTo>
                  <a:cubicBezTo>
                    <a:pt x="295" y="880"/>
                    <a:pt x="298" y="881"/>
                    <a:pt x="300" y="881"/>
                  </a:cubicBezTo>
                  <a:cubicBezTo>
                    <a:pt x="302" y="881"/>
                    <a:pt x="304" y="881"/>
                    <a:pt x="305" y="880"/>
                  </a:cubicBezTo>
                  <a:cubicBezTo>
                    <a:pt x="306" y="879"/>
                    <a:pt x="307" y="878"/>
                    <a:pt x="309" y="877"/>
                  </a:cubicBezTo>
                  <a:cubicBezTo>
                    <a:pt x="310" y="876"/>
                    <a:pt x="313" y="876"/>
                    <a:pt x="314" y="877"/>
                  </a:cubicBezTo>
                  <a:cubicBezTo>
                    <a:pt x="316" y="877"/>
                    <a:pt x="318" y="879"/>
                    <a:pt x="320" y="880"/>
                  </a:cubicBezTo>
                  <a:cubicBezTo>
                    <a:pt x="322" y="881"/>
                    <a:pt x="325" y="883"/>
                    <a:pt x="327" y="884"/>
                  </a:cubicBezTo>
                  <a:cubicBezTo>
                    <a:pt x="328" y="885"/>
                    <a:pt x="331" y="887"/>
                    <a:pt x="333" y="888"/>
                  </a:cubicBezTo>
                  <a:cubicBezTo>
                    <a:pt x="335" y="889"/>
                    <a:pt x="338" y="891"/>
                    <a:pt x="340" y="892"/>
                  </a:cubicBezTo>
                  <a:cubicBezTo>
                    <a:pt x="342" y="893"/>
                    <a:pt x="346" y="895"/>
                    <a:pt x="348" y="897"/>
                  </a:cubicBezTo>
                  <a:cubicBezTo>
                    <a:pt x="351" y="898"/>
                    <a:pt x="354" y="901"/>
                    <a:pt x="356" y="902"/>
                  </a:cubicBezTo>
                  <a:cubicBezTo>
                    <a:pt x="358" y="904"/>
                    <a:pt x="361" y="906"/>
                    <a:pt x="363" y="907"/>
                  </a:cubicBezTo>
                  <a:cubicBezTo>
                    <a:pt x="365" y="908"/>
                    <a:pt x="368" y="911"/>
                    <a:pt x="371" y="912"/>
                  </a:cubicBezTo>
                  <a:cubicBezTo>
                    <a:pt x="373" y="914"/>
                    <a:pt x="375" y="915"/>
                    <a:pt x="375" y="915"/>
                  </a:cubicBezTo>
                  <a:cubicBezTo>
                    <a:pt x="375" y="915"/>
                    <a:pt x="376" y="914"/>
                    <a:pt x="378" y="912"/>
                  </a:cubicBezTo>
                  <a:cubicBezTo>
                    <a:pt x="379" y="911"/>
                    <a:pt x="381" y="908"/>
                    <a:pt x="382" y="907"/>
                  </a:cubicBezTo>
                  <a:close/>
                </a:path>
              </a:pathLst>
            </a:custGeom>
            <a:solidFill>
              <a:schemeClr val="accent5"/>
            </a:solidFill>
            <a:ln w="12700">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srgbClr val="000000"/>
                </a:solidFill>
                <a:effectLst/>
                <a:uLnTx/>
                <a:uFillTx/>
                <a:latin typeface="Century Gothic" panose="020B0502020202020204"/>
                <a:ea typeface="+mn-ea"/>
                <a:cs typeface="+mn-cs"/>
              </a:endParaRPr>
            </a:p>
          </p:txBody>
        </p:sp>
        <p:sp>
          <p:nvSpPr>
            <p:cNvPr id="10" name="Freeform 5"/>
            <p:cNvSpPr>
              <a:spLocks/>
            </p:cNvSpPr>
            <p:nvPr/>
          </p:nvSpPr>
          <p:spPr bwMode="auto">
            <a:xfrm>
              <a:off x="3489326" y="3051175"/>
              <a:ext cx="487362" cy="782637"/>
            </a:xfrm>
            <a:custGeom>
              <a:avLst/>
              <a:gdLst/>
              <a:ahLst/>
              <a:cxnLst>
                <a:cxn ang="0">
                  <a:pos x="376" y="686"/>
                </a:cxn>
                <a:cxn ang="0">
                  <a:pos x="362" y="649"/>
                </a:cxn>
                <a:cxn ang="0">
                  <a:pos x="378" y="624"/>
                </a:cxn>
                <a:cxn ang="0">
                  <a:pos x="382" y="598"/>
                </a:cxn>
                <a:cxn ang="0">
                  <a:pos x="396" y="584"/>
                </a:cxn>
                <a:cxn ang="0">
                  <a:pos x="380" y="559"/>
                </a:cxn>
                <a:cxn ang="0">
                  <a:pos x="387" y="539"/>
                </a:cxn>
                <a:cxn ang="0">
                  <a:pos x="385" y="512"/>
                </a:cxn>
                <a:cxn ang="0">
                  <a:pos x="390" y="473"/>
                </a:cxn>
                <a:cxn ang="0">
                  <a:pos x="410" y="456"/>
                </a:cxn>
                <a:cxn ang="0">
                  <a:pos x="422" y="440"/>
                </a:cxn>
                <a:cxn ang="0">
                  <a:pos x="437" y="425"/>
                </a:cxn>
                <a:cxn ang="0">
                  <a:pos x="421" y="391"/>
                </a:cxn>
                <a:cxn ang="0">
                  <a:pos x="431" y="362"/>
                </a:cxn>
                <a:cxn ang="0">
                  <a:pos x="425" y="338"/>
                </a:cxn>
                <a:cxn ang="0">
                  <a:pos x="430" y="327"/>
                </a:cxn>
                <a:cxn ang="0">
                  <a:pos x="415" y="320"/>
                </a:cxn>
                <a:cxn ang="0">
                  <a:pos x="409" y="300"/>
                </a:cxn>
                <a:cxn ang="0">
                  <a:pos x="428" y="258"/>
                </a:cxn>
                <a:cxn ang="0">
                  <a:pos x="445" y="199"/>
                </a:cxn>
                <a:cxn ang="0">
                  <a:pos x="414" y="193"/>
                </a:cxn>
                <a:cxn ang="0">
                  <a:pos x="376" y="209"/>
                </a:cxn>
                <a:cxn ang="0">
                  <a:pos x="355" y="194"/>
                </a:cxn>
                <a:cxn ang="0">
                  <a:pos x="360" y="134"/>
                </a:cxn>
                <a:cxn ang="0">
                  <a:pos x="330" y="104"/>
                </a:cxn>
                <a:cxn ang="0">
                  <a:pos x="293" y="85"/>
                </a:cxn>
                <a:cxn ang="0">
                  <a:pos x="276" y="46"/>
                </a:cxn>
                <a:cxn ang="0">
                  <a:pos x="241" y="48"/>
                </a:cxn>
                <a:cxn ang="0">
                  <a:pos x="182" y="43"/>
                </a:cxn>
                <a:cxn ang="0">
                  <a:pos x="161" y="0"/>
                </a:cxn>
                <a:cxn ang="0">
                  <a:pos x="129" y="48"/>
                </a:cxn>
                <a:cxn ang="0">
                  <a:pos x="59" y="66"/>
                </a:cxn>
                <a:cxn ang="0">
                  <a:pos x="13" y="80"/>
                </a:cxn>
                <a:cxn ang="0">
                  <a:pos x="45" y="120"/>
                </a:cxn>
                <a:cxn ang="0">
                  <a:pos x="72" y="128"/>
                </a:cxn>
                <a:cxn ang="0">
                  <a:pos x="74" y="155"/>
                </a:cxn>
                <a:cxn ang="0">
                  <a:pos x="88" y="199"/>
                </a:cxn>
                <a:cxn ang="0">
                  <a:pos x="73" y="210"/>
                </a:cxn>
                <a:cxn ang="0">
                  <a:pos x="37" y="251"/>
                </a:cxn>
                <a:cxn ang="0">
                  <a:pos x="19" y="276"/>
                </a:cxn>
                <a:cxn ang="0">
                  <a:pos x="12" y="351"/>
                </a:cxn>
                <a:cxn ang="0">
                  <a:pos x="26" y="367"/>
                </a:cxn>
                <a:cxn ang="0">
                  <a:pos x="23" y="406"/>
                </a:cxn>
                <a:cxn ang="0">
                  <a:pos x="58" y="448"/>
                </a:cxn>
                <a:cxn ang="0">
                  <a:pos x="43" y="514"/>
                </a:cxn>
                <a:cxn ang="0">
                  <a:pos x="117" y="527"/>
                </a:cxn>
                <a:cxn ang="0">
                  <a:pos x="168" y="544"/>
                </a:cxn>
                <a:cxn ang="0">
                  <a:pos x="220" y="556"/>
                </a:cxn>
                <a:cxn ang="0">
                  <a:pos x="218" y="626"/>
                </a:cxn>
                <a:cxn ang="0">
                  <a:pos x="235" y="643"/>
                </a:cxn>
                <a:cxn ang="0">
                  <a:pos x="283" y="656"/>
                </a:cxn>
                <a:cxn ang="0">
                  <a:pos x="313" y="672"/>
                </a:cxn>
                <a:cxn ang="0">
                  <a:pos x="350" y="705"/>
                </a:cxn>
                <a:cxn ang="0">
                  <a:pos x="390" y="718"/>
                </a:cxn>
              </a:cxnLst>
              <a:rect l="0" t="0" r="r" b="b"/>
              <a:pathLst>
                <a:path w="449" h="721">
                  <a:moveTo>
                    <a:pt x="387" y="709"/>
                  </a:moveTo>
                  <a:cubicBezTo>
                    <a:pt x="387" y="707"/>
                    <a:pt x="387" y="705"/>
                    <a:pt x="387" y="703"/>
                  </a:cubicBezTo>
                  <a:cubicBezTo>
                    <a:pt x="387" y="701"/>
                    <a:pt x="386" y="698"/>
                    <a:pt x="386" y="696"/>
                  </a:cubicBezTo>
                  <a:cubicBezTo>
                    <a:pt x="386" y="694"/>
                    <a:pt x="386" y="692"/>
                    <a:pt x="385" y="691"/>
                  </a:cubicBezTo>
                  <a:cubicBezTo>
                    <a:pt x="385" y="690"/>
                    <a:pt x="384" y="689"/>
                    <a:pt x="382" y="688"/>
                  </a:cubicBezTo>
                  <a:cubicBezTo>
                    <a:pt x="380" y="687"/>
                    <a:pt x="378" y="686"/>
                    <a:pt x="376" y="686"/>
                  </a:cubicBezTo>
                  <a:cubicBezTo>
                    <a:pt x="374" y="685"/>
                    <a:pt x="372" y="684"/>
                    <a:pt x="371" y="683"/>
                  </a:cubicBezTo>
                  <a:cubicBezTo>
                    <a:pt x="369" y="682"/>
                    <a:pt x="368" y="679"/>
                    <a:pt x="367" y="678"/>
                  </a:cubicBezTo>
                  <a:cubicBezTo>
                    <a:pt x="366" y="676"/>
                    <a:pt x="365" y="673"/>
                    <a:pt x="365" y="671"/>
                  </a:cubicBezTo>
                  <a:cubicBezTo>
                    <a:pt x="365" y="669"/>
                    <a:pt x="364" y="666"/>
                    <a:pt x="364" y="664"/>
                  </a:cubicBezTo>
                  <a:cubicBezTo>
                    <a:pt x="364" y="662"/>
                    <a:pt x="363" y="659"/>
                    <a:pt x="363" y="656"/>
                  </a:cubicBezTo>
                  <a:cubicBezTo>
                    <a:pt x="363" y="654"/>
                    <a:pt x="362" y="651"/>
                    <a:pt x="362" y="649"/>
                  </a:cubicBezTo>
                  <a:cubicBezTo>
                    <a:pt x="362" y="648"/>
                    <a:pt x="362" y="645"/>
                    <a:pt x="362" y="643"/>
                  </a:cubicBezTo>
                  <a:cubicBezTo>
                    <a:pt x="361" y="642"/>
                    <a:pt x="362" y="640"/>
                    <a:pt x="362" y="639"/>
                  </a:cubicBezTo>
                  <a:cubicBezTo>
                    <a:pt x="362" y="638"/>
                    <a:pt x="363" y="636"/>
                    <a:pt x="365" y="635"/>
                  </a:cubicBezTo>
                  <a:cubicBezTo>
                    <a:pt x="366" y="635"/>
                    <a:pt x="367" y="633"/>
                    <a:pt x="368" y="632"/>
                  </a:cubicBezTo>
                  <a:cubicBezTo>
                    <a:pt x="370" y="631"/>
                    <a:pt x="372" y="629"/>
                    <a:pt x="373" y="628"/>
                  </a:cubicBezTo>
                  <a:cubicBezTo>
                    <a:pt x="375" y="626"/>
                    <a:pt x="377" y="625"/>
                    <a:pt x="378" y="624"/>
                  </a:cubicBezTo>
                  <a:cubicBezTo>
                    <a:pt x="379" y="623"/>
                    <a:pt x="380" y="621"/>
                    <a:pt x="381" y="620"/>
                  </a:cubicBezTo>
                  <a:cubicBezTo>
                    <a:pt x="382" y="619"/>
                    <a:pt x="383" y="617"/>
                    <a:pt x="383" y="615"/>
                  </a:cubicBezTo>
                  <a:cubicBezTo>
                    <a:pt x="383" y="613"/>
                    <a:pt x="384" y="611"/>
                    <a:pt x="384" y="610"/>
                  </a:cubicBezTo>
                  <a:cubicBezTo>
                    <a:pt x="383" y="609"/>
                    <a:pt x="383" y="607"/>
                    <a:pt x="383" y="606"/>
                  </a:cubicBezTo>
                  <a:cubicBezTo>
                    <a:pt x="383" y="605"/>
                    <a:pt x="382" y="603"/>
                    <a:pt x="382" y="602"/>
                  </a:cubicBezTo>
                  <a:cubicBezTo>
                    <a:pt x="382" y="601"/>
                    <a:pt x="382" y="599"/>
                    <a:pt x="382" y="598"/>
                  </a:cubicBezTo>
                  <a:cubicBezTo>
                    <a:pt x="383" y="596"/>
                    <a:pt x="383" y="595"/>
                    <a:pt x="383" y="594"/>
                  </a:cubicBezTo>
                  <a:cubicBezTo>
                    <a:pt x="383" y="593"/>
                    <a:pt x="384" y="592"/>
                    <a:pt x="385" y="591"/>
                  </a:cubicBezTo>
                  <a:cubicBezTo>
                    <a:pt x="385" y="590"/>
                    <a:pt x="386" y="589"/>
                    <a:pt x="387" y="588"/>
                  </a:cubicBezTo>
                  <a:cubicBezTo>
                    <a:pt x="387" y="588"/>
                    <a:pt x="389" y="587"/>
                    <a:pt x="390" y="587"/>
                  </a:cubicBezTo>
                  <a:cubicBezTo>
                    <a:pt x="392" y="587"/>
                    <a:pt x="393" y="586"/>
                    <a:pt x="394" y="586"/>
                  </a:cubicBezTo>
                  <a:cubicBezTo>
                    <a:pt x="395" y="586"/>
                    <a:pt x="396" y="585"/>
                    <a:pt x="396" y="584"/>
                  </a:cubicBezTo>
                  <a:cubicBezTo>
                    <a:pt x="396" y="583"/>
                    <a:pt x="396" y="582"/>
                    <a:pt x="395" y="580"/>
                  </a:cubicBezTo>
                  <a:cubicBezTo>
                    <a:pt x="394" y="579"/>
                    <a:pt x="393" y="577"/>
                    <a:pt x="393" y="576"/>
                  </a:cubicBezTo>
                  <a:cubicBezTo>
                    <a:pt x="393" y="575"/>
                    <a:pt x="393" y="573"/>
                    <a:pt x="392" y="572"/>
                  </a:cubicBezTo>
                  <a:cubicBezTo>
                    <a:pt x="392" y="572"/>
                    <a:pt x="390" y="570"/>
                    <a:pt x="389" y="570"/>
                  </a:cubicBezTo>
                  <a:cubicBezTo>
                    <a:pt x="388" y="569"/>
                    <a:pt x="385" y="567"/>
                    <a:pt x="384" y="565"/>
                  </a:cubicBezTo>
                  <a:cubicBezTo>
                    <a:pt x="383" y="563"/>
                    <a:pt x="381" y="560"/>
                    <a:pt x="380" y="559"/>
                  </a:cubicBezTo>
                  <a:cubicBezTo>
                    <a:pt x="380" y="558"/>
                    <a:pt x="378" y="556"/>
                    <a:pt x="377" y="555"/>
                  </a:cubicBezTo>
                  <a:cubicBezTo>
                    <a:pt x="376" y="553"/>
                    <a:pt x="375" y="551"/>
                    <a:pt x="375" y="550"/>
                  </a:cubicBezTo>
                  <a:cubicBezTo>
                    <a:pt x="374" y="549"/>
                    <a:pt x="375" y="548"/>
                    <a:pt x="376" y="547"/>
                  </a:cubicBezTo>
                  <a:cubicBezTo>
                    <a:pt x="376" y="546"/>
                    <a:pt x="377" y="545"/>
                    <a:pt x="378" y="544"/>
                  </a:cubicBezTo>
                  <a:cubicBezTo>
                    <a:pt x="379" y="543"/>
                    <a:pt x="381" y="542"/>
                    <a:pt x="383" y="541"/>
                  </a:cubicBezTo>
                  <a:cubicBezTo>
                    <a:pt x="384" y="541"/>
                    <a:pt x="386" y="539"/>
                    <a:pt x="387" y="539"/>
                  </a:cubicBezTo>
                  <a:cubicBezTo>
                    <a:pt x="388" y="538"/>
                    <a:pt x="389" y="537"/>
                    <a:pt x="390" y="536"/>
                  </a:cubicBezTo>
                  <a:cubicBezTo>
                    <a:pt x="390" y="535"/>
                    <a:pt x="391" y="532"/>
                    <a:pt x="391" y="530"/>
                  </a:cubicBezTo>
                  <a:cubicBezTo>
                    <a:pt x="391" y="528"/>
                    <a:pt x="391" y="525"/>
                    <a:pt x="391" y="524"/>
                  </a:cubicBezTo>
                  <a:cubicBezTo>
                    <a:pt x="391" y="522"/>
                    <a:pt x="391" y="520"/>
                    <a:pt x="390" y="519"/>
                  </a:cubicBezTo>
                  <a:cubicBezTo>
                    <a:pt x="389" y="518"/>
                    <a:pt x="388" y="516"/>
                    <a:pt x="387" y="515"/>
                  </a:cubicBezTo>
                  <a:cubicBezTo>
                    <a:pt x="386" y="514"/>
                    <a:pt x="385" y="513"/>
                    <a:pt x="385" y="512"/>
                  </a:cubicBezTo>
                  <a:cubicBezTo>
                    <a:pt x="384" y="512"/>
                    <a:pt x="383" y="510"/>
                    <a:pt x="383" y="509"/>
                  </a:cubicBezTo>
                  <a:cubicBezTo>
                    <a:pt x="382" y="507"/>
                    <a:pt x="382" y="505"/>
                    <a:pt x="381" y="503"/>
                  </a:cubicBezTo>
                  <a:cubicBezTo>
                    <a:pt x="381" y="501"/>
                    <a:pt x="381" y="498"/>
                    <a:pt x="382" y="496"/>
                  </a:cubicBezTo>
                  <a:cubicBezTo>
                    <a:pt x="382" y="494"/>
                    <a:pt x="383" y="491"/>
                    <a:pt x="384" y="488"/>
                  </a:cubicBezTo>
                  <a:cubicBezTo>
                    <a:pt x="385" y="485"/>
                    <a:pt x="387" y="482"/>
                    <a:pt x="388" y="480"/>
                  </a:cubicBezTo>
                  <a:cubicBezTo>
                    <a:pt x="388" y="478"/>
                    <a:pt x="390" y="475"/>
                    <a:pt x="390" y="473"/>
                  </a:cubicBezTo>
                  <a:cubicBezTo>
                    <a:pt x="391" y="471"/>
                    <a:pt x="392" y="469"/>
                    <a:pt x="393" y="468"/>
                  </a:cubicBezTo>
                  <a:cubicBezTo>
                    <a:pt x="394" y="466"/>
                    <a:pt x="396" y="465"/>
                    <a:pt x="397" y="464"/>
                  </a:cubicBezTo>
                  <a:cubicBezTo>
                    <a:pt x="397" y="463"/>
                    <a:pt x="399" y="462"/>
                    <a:pt x="399" y="461"/>
                  </a:cubicBezTo>
                  <a:cubicBezTo>
                    <a:pt x="400" y="460"/>
                    <a:pt x="401" y="459"/>
                    <a:pt x="403" y="459"/>
                  </a:cubicBezTo>
                  <a:cubicBezTo>
                    <a:pt x="404" y="458"/>
                    <a:pt x="406" y="458"/>
                    <a:pt x="407" y="457"/>
                  </a:cubicBezTo>
                  <a:cubicBezTo>
                    <a:pt x="407" y="457"/>
                    <a:pt x="409" y="457"/>
                    <a:pt x="410" y="456"/>
                  </a:cubicBezTo>
                  <a:cubicBezTo>
                    <a:pt x="411" y="456"/>
                    <a:pt x="413" y="455"/>
                    <a:pt x="414" y="454"/>
                  </a:cubicBezTo>
                  <a:cubicBezTo>
                    <a:pt x="414" y="453"/>
                    <a:pt x="416" y="452"/>
                    <a:pt x="416" y="451"/>
                  </a:cubicBezTo>
                  <a:cubicBezTo>
                    <a:pt x="417" y="450"/>
                    <a:pt x="417" y="449"/>
                    <a:pt x="418" y="448"/>
                  </a:cubicBezTo>
                  <a:cubicBezTo>
                    <a:pt x="418" y="447"/>
                    <a:pt x="419" y="446"/>
                    <a:pt x="419" y="445"/>
                  </a:cubicBezTo>
                  <a:cubicBezTo>
                    <a:pt x="420" y="444"/>
                    <a:pt x="420" y="442"/>
                    <a:pt x="420" y="441"/>
                  </a:cubicBezTo>
                  <a:cubicBezTo>
                    <a:pt x="421" y="440"/>
                    <a:pt x="421" y="440"/>
                    <a:pt x="422" y="440"/>
                  </a:cubicBezTo>
                  <a:cubicBezTo>
                    <a:pt x="423" y="440"/>
                    <a:pt x="425" y="440"/>
                    <a:pt x="426" y="440"/>
                  </a:cubicBezTo>
                  <a:cubicBezTo>
                    <a:pt x="427" y="440"/>
                    <a:pt x="428" y="439"/>
                    <a:pt x="430" y="439"/>
                  </a:cubicBezTo>
                  <a:cubicBezTo>
                    <a:pt x="431" y="438"/>
                    <a:pt x="432" y="437"/>
                    <a:pt x="433" y="436"/>
                  </a:cubicBezTo>
                  <a:cubicBezTo>
                    <a:pt x="434" y="435"/>
                    <a:pt x="435" y="433"/>
                    <a:pt x="436" y="432"/>
                  </a:cubicBezTo>
                  <a:cubicBezTo>
                    <a:pt x="436" y="431"/>
                    <a:pt x="437" y="430"/>
                    <a:pt x="438" y="429"/>
                  </a:cubicBezTo>
                  <a:cubicBezTo>
                    <a:pt x="438" y="429"/>
                    <a:pt x="438" y="427"/>
                    <a:pt x="437" y="425"/>
                  </a:cubicBezTo>
                  <a:cubicBezTo>
                    <a:pt x="437" y="423"/>
                    <a:pt x="436" y="421"/>
                    <a:pt x="435" y="419"/>
                  </a:cubicBezTo>
                  <a:cubicBezTo>
                    <a:pt x="435" y="418"/>
                    <a:pt x="433" y="416"/>
                    <a:pt x="432" y="414"/>
                  </a:cubicBezTo>
                  <a:cubicBezTo>
                    <a:pt x="430" y="412"/>
                    <a:pt x="428" y="409"/>
                    <a:pt x="427" y="408"/>
                  </a:cubicBezTo>
                  <a:cubicBezTo>
                    <a:pt x="427" y="407"/>
                    <a:pt x="425" y="405"/>
                    <a:pt x="424" y="404"/>
                  </a:cubicBezTo>
                  <a:cubicBezTo>
                    <a:pt x="424" y="402"/>
                    <a:pt x="423" y="400"/>
                    <a:pt x="422" y="398"/>
                  </a:cubicBezTo>
                  <a:cubicBezTo>
                    <a:pt x="422" y="396"/>
                    <a:pt x="421" y="393"/>
                    <a:pt x="421" y="391"/>
                  </a:cubicBezTo>
                  <a:cubicBezTo>
                    <a:pt x="421" y="390"/>
                    <a:pt x="421" y="388"/>
                    <a:pt x="422" y="387"/>
                  </a:cubicBezTo>
                  <a:cubicBezTo>
                    <a:pt x="422" y="387"/>
                    <a:pt x="423" y="386"/>
                    <a:pt x="424" y="385"/>
                  </a:cubicBezTo>
                  <a:cubicBezTo>
                    <a:pt x="425" y="385"/>
                    <a:pt x="426" y="383"/>
                    <a:pt x="427" y="382"/>
                  </a:cubicBezTo>
                  <a:cubicBezTo>
                    <a:pt x="428" y="381"/>
                    <a:pt x="429" y="379"/>
                    <a:pt x="430" y="378"/>
                  </a:cubicBezTo>
                  <a:cubicBezTo>
                    <a:pt x="430" y="377"/>
                    <a:pt x="431" y="374"/>
                    <a:pt x="431" y="372"/>
                  </a:cubicBezTo>
                  <a:cubicBezTo>
                    <a:pt x="431" y="369"/>
                    <a:pt x="431" y="365"/>
                    <a:pt x="431" y="362"/>
                  </a:cubicBezTo>
                  <a:cubicBezTo>
                    <a:pt x="431" y="360"/>
                    <a:pt x="430" y="357"/>
                    <a:pt x="430" y="356"/>
                  </a:cubicBezTo>
                  <a:cubicBezTo>
                    <a:pt x="430" y="355"/>
                    <a:pt x="429" y="353"/>
                    <a:pt x="429" y="351"/>
                  </a:cubicBezTo>
                  <a:cubicBezTo>
                    <a:pt x="428" y="350"/>
                    <a:pt x="427" y="348"/>
                    <a:pt x="426" y="348"/>
                  </a:cubicBezTo>
                  <a:cubicBezTo>
                    <a:pt x="426" y="347"/>
                    <a:pt x="425" y="346"/>
                    <a:pt x="424" y="345"/>
                  </a:cubicBezTo>
                  <a:cubicBezTo>
                    <a:pt x="423" y="344"/>
                    <a:pt x="423" y="343"/>
                    <a:pt x="423" y="342"/>
                  </a:cubicBezTo>
                  <a:cubicBezTo>
                    <a:pt x="424" y="340"/>
                    <a:pt x="425" y="339"/>
                    <a:pt x="425" y="338"/>
                  </a:cubicBezTo>
                  <a:cubicBezTo>
                    <a:pt x="426" y="337"/>
                    <a:pt x="428" y="336"/>
                    <a:pt x="428" y="335"/>
                  </a:cubicBezTo>
                  <a:cubicBezTo>
                    <a:pt x="429" y="334"/>
                    <a:pt x="430" y="333"/>
                    <a:pt x="431" y="333"/>
                  </a:cubicBezTo>
                  <a:cubicBezTo>
                    <a:pt x="432" y="332"/>
                    <a:pt x="433" y="332"/>
                    <a:pt x="433" y="331"/>
                  </a:cubicBezTo>
                  <a:cubicBezTo>
                    <a:pt x="434" y="331"/>
                    <a:pt x="434" y="330"/>
                    <a:pt x="434" y="330"/>
                  </a:cubicBezTo>
                  <a:cubicBezTo>
                    <a:pt x="434" y="329"/>
                    <a:pt x="434" y="329"/>
                    <a:pt x="433" y="328"/>
                  </a:cubicBezTo>
                  <a:cubicBezTo>
                    <a:pt x="432" y="328"/>
                    <a:pt x="431" y="328"/>
                    <a:pt x="430" y="327"/>
                  </a:cubicBezTo>
                  <a:cubicBezTo>
                    <a:pt x="430" y="327"/>
                    <a:pt x="428" y="327"/>
                    <a:pt x="428" y="327"/>
                  </a:cubicBezTo>
                  <a:cubicBezTo>
                    <a:pt x="427" y="327"/>
                    <a:pt x="425" y="326"/>
                    <a:pt x="424" y="326"/>
                  </a:cubicBezTo>
                  <a:cubicBezTo>
                    <a:pt x="422" y="326"/>
                    <a:pt x="420" y="326"/>
                    <a:pt x="420" y="326"/>
                  </a:cubicBezTo>
                  <a:cubicBezTo>
                    <a:pt x="419" y="325"/>
                    <a:pt x="418" y="325"/>
                    <a:pt x="418" y="325"/>
                  </a:cubicBezTo>
                  <a:cubicBezTo>
                    <a:pt x="417" y="325"/>
                    <a:pt x="416" y="324"/>
                    <a:pt x="416" y="323"/>
                  </a:cubicBezTo>
                  <a:cubicBezTo>
                    <a:pt x="416" y="322"/>
                    <a:pt x="415" y="321"/>
                    <a:pt x="415" y="320"/>
                  </a:cubicBezTo>
                  <a:cubicBezTo>
                    <a:pt x="414" y="319"/>
                    <a:pt x="414" y="316"/>
                    <a:pt x="414" y="313"/>
                  </a:cubicBezTo>
                  <a:cubicBezTo>
                    <a:pt x="413" y="310"/>
                    <a:pt x="413" y="307"/>
                    <a:pt x="413" y="307"/>
                  </a:cubicBezTo>
                  <a:cubicBezTo>
                    <a:pt x="413" y="307"/>
                    <a:pt x="413" y="307"/>
                    <a:pt x="413" y="307"/>
                  </a:cubicBezTo>
                  <a:cubicBezTo>
                    <a:pt x="413" y="307"/>
                    <a:pt x="413" y="307"/>
                    <a:pt x="413" y="307"/>
                  </a:cubicBezTo>
                  <a:cubicBezTo>
                    <a:pt x="413" y="307"/>
                    <a:pt x="413" y="307"/>
                    <a:pt x="413" y="307"/>
                  </a:cubicBezTo>
                  <a:cubicBezTo>
                    <a:pt x="409" y="300"/>
                    <a:pt x="409" y="300"/>
                    <a:pt x="409" y="300"/>
                  </a:cubicBezTo>
                  <a:cubicBezTo>
                    <a:pt x="409" y="294"/>
                    <a:pt x="409" y="294"/>
                    <a:pt x="409" y="294"/>
                  </a:cubicBezTo>
                  <a:cubicBezTo>
                    <a:pt x="414" y="287"/>
                    <a:pt x="414" y="287"/>
                    <a:pt x="414" y="287"/>
                  </a:cubicBezTo>
                  <a:cubicBezTo>
                    <a:pt x="428" y="279"/>
                    <a:pt x="428" y="279"/>
                    <a:pt x="428" y="279"/>
                  </a:cubicBezTo>
                  <a:cubicBezTo>
                    <a:pt x="436" y="271"/>
                    <a:pt x="436" y="271"/>
                    <a:pt x="436" y="271"/>
                  </a:cubicBezTo>
                  <a:cubicBezTo>
                    <a:pt x="435" y="266"/>
                    <a:pt x="435" y="266"/>
                    <a:pt x="435" y="266"/>
                  </a:cubicBezTo>
                  <a:cubicBezTo>
                    <a:pt x="428" y="258"/>
                    <a:pt x="428" y="258"/>
                    <a:pt x="428" y="258"/>
                  </a:cubicBezTo>
                  <a:cubicBezTo>
                    <a:pt x="428" y="252"/>
                    <a:pt x="428" y="252"/>
                    <a:pt x="428" y="252"/>
                  </a:cubicBezTo>
                  <a:cubicBezTo>
                    <a:pt x="434" y="235"/>
                    <a:pt x="434" y="235"/>
                    <a:pt x="434" y="235"/>
                  </a:cubicBezTo>
                  <a:cubicBezTo>
                    <a:pt x="440" y="227"/>
                    <a:pt x="440" y="227"/>
                    <a:pt x="440" y="227"/>
                  </a:cubicBezTo>
                  <a:cubicBezTo>
                    <a:pt x="448" y="211"/>
                    <a:pt x="448" y="211"/>
                    <a:pt x="448" y="211"/>
                  </a:cubicBezTo>
                  <a:cubicBezTo>
                    <a:pt x="449" y="204"/>
                    <a:pt x="449" y="204"/>
                    <a:pt x="449" y="204"/>
                  </a:cubicBezTo>
                  <a:cubicBezTo>
                    <a:pt x="445" y="199"/>
                    <a:pt x="445" y="199"/>
                    <a:pt x="445" y="199"/>
                  </a:cubicBezTo>
                  <a:cubicBezTo>
                    <a:pt x="444" y="198"/>
                    <a:pt x="444" y="198"/>
                    <a:pt x="444" y="198"/>
                  </a:cubicBezTo>
                  <a:cubicBezTo>
                    <a:pt x="441" y="196"/>
                    <a:pt x="441" y="196"/>
                    <a:pt x="441" y="196"/>
                  </a:cubicBezTo>
                  <a:cubicBezTo>
                    <a:pt x="433" y="198"/>
                    <a:pt x="433" y="198"/>
                    <a:pt x="433" y="198"/>
                  </a:cubicBezTo>
                  <a:cubicBezTo>
                    <a:pt x="426" y="198"/>
                    <a:pt x="426" y="198"/>
                    <a:pt x="426" y="198"/>
                  </a:cubicBezTo>
                  <a:cubicBezTo>
                    <a:pt x="418" y="191"/>
                    <a:pt x="418" y="191"/>
                    <a:pt x="418" y="191"/>
                  </a:cubicBezTo>
                  <a:cubicBezTo>
                    <a:pt x="414" y="193"/>
                    <a:pt x="414" y="193"/>
                    <a:pt x="414" y="193"/>
                  </a:cubicBezTo>
                  <a:cubicBezTo>
                    <a:pt x="406" y="195"/>
                    <a:pt x="406" y="195"/>
                    <a:pt x="406" y="195"/>
                  </a:cubicBezTo>
                  <a:cubicBezTo>
                    <a:pt x="406" y="208"/>
                    <a:pt x="406" y="208"/>
                    <a:pt x="406" y="208"/>
                  </a:cubicBezTo>
                  <a:cubicBezTo>
                    <a:pt x="403" y="214"/>
                    <a:pt x="403" y="214"/>
                    <a:pt x="403" y="214"/>
                  </a:cubicBezTo>
                  <a:cubicBezTo>
                    <a:pt x="391" y="216"/>
                    <a:pt x="391" y="216"/>
                    <a:pt x="391" y="216"/>
                  </a:cubicBezTo>
                  <a:cubicBezTo>
                    <a:pt x="379" y="208"/>
                    <a:pt x="379" y="208"/>
                    <a:pt x="379" y="208"/>
                  </a:cubicBezTo>
                  <a:cubicBezTo>
                    <a:pt x="376" y="209"/>
                    <a:pt x="376" y="209"/>
                    <a:pt x="376" y="209"/>
                  </a:cubicBezTo>
                  <a:cubicBezTo>
                    <a:pt x="376" y="209"/>
                    <a:pt x="376" y="209"/>
                    <a:pt x="376" y="209"/>
                  </a:cubicBezTo>
                  <a:cubicBezTo>
                    <a:pt x="370" y="219"/>
                    <a:pt x="370" y="219"/>
                    <a:pt x="370" y="219"/>
                  </a:cubicBezTo>
                  <a:cubicBezTo>
                    <a:pt x="365" y="222"/>
                    <a:pt x="365" y="222"/>
                    <a:pt x="365" y="222"/>
                  </a:cubicBezTo>
                  <a:cubicBezTo>
                    <a:pt x="361" y="222"/>
                    <a:pt x="361" y="222"/>
                    <a:pt x="361" y="222"/>
                  </a:cubicBezTo>
                  <a:cubicBezTo>
                    <a:pt x="358" y="201"/>
                    <a:pt x="358" y="201"/>
                    <a:pt x="358" y="201"/>
                  </a:cubicBezTo>
                  <a:cubicBezTo>
                    <a:pt x="355" y="194"/>
                    <a:pt x="355" y="194"/>
                    <a:pt x="355" y="194"/>
                  </a:cubicBezTo>
                  <a:cubicBezTo>
                    <a:pt x="343" y="172"/>
                    <a:pt x="343" y="172"/>
                    <a:pt x="343" y="172"/>
                  </a:cubicBezTo>
                  <a:cubicBezTo>
                    <a:pt x="349" y="169"/>
                    <a:pt x="349" y="169"/>
                    <a:pt x="349" y="169"/>
                  </a:cubicBezTo>
                  <a:cubicBezTo>
                    <a:pt x="360" y="160"/>
                    <a:pt x="360" y="160"/>
                    <a:pt x="360" y="160"/>
                  </a:cubicBezTo>
                  <a:cubicBezTo>
                    <a:pt x="363" y="154"/>
                    <a:pt x="363" y="154"/>
                    <a:pt x="363" y="154"/>
                  </a:cubicBezTo>
                  <a:cubicBezTo>
                    <a:pt x="361" y="147"/>
                    <a:pt x="361" y="147"/>
                    <a:pt x="361" y="147"/>
                  </a:cubicBezTo>
                  <a:cubicBezTo>
                    <a:pt x="360" y="134"/>
                    <a:pt x="360" y="134"/>
                    <a:pt x="360" y="134"/>
                  </a:cubicBezTo>
                  <a:cubicBezTo>
                    <a:pt x="358" y="133"/>
                    <a:pt x="358" y="133"/>
                    <a:pt x="358" y="133"/>
                  </a:cubicBezTo>
                  <a:cubicBezTo>
                    <a:pt x="345" y="133"/>
                    <a:pt x="345" y="133"/>
                    <a:pt x="345" y="133"/>
                  </a:cubicBezTo>
                  <a:cubicBezTo>
                    <a:pt x="342" y="129"/>
                    <a:pt x="342" y="129"/>
                    <a:pt x="342" y="129"/>
                  </a:cubicBezTo>
                  <a:cubicBezTo>
                    <a:pt x="333" y="118"/>
                    <a:pt x="333" y="118"/>
                    <a:pt x="333" y="118"/>
                  </a:cubicBezTo>
                  <a:cubicBezTo>
                    <a:pt x="332" y="118"/>
                    <a:pt x="332" y="118"/>
                    <a:pt x="332" y="118"/>
                  </a:cubicBezTo>
                  <a:cubicBezTo>
                    <a:pt x="330" y="104"/>
                    <a:pt x="330" y="104"/>
                    <a:pt x="330" y="104"/>
                  </a:cubicBezTo>
                  <a:cubicBezTo>
                    <a:pt x="329" y="103"/>
                    <a:pt x="329" y="103"/>
                    <a:pt x="329" y="103"/>
                  </a:cubicBezTo>
                  <a:cubicBezTo>
                    <a:pt x="319" y="100"/>
                    <a:pt x="319" y="100"/>
                    <a:pt x="319" y="100"/>
                  </a:cubicBezTo>
                  <a:cubicBezTo>
                    <a:pt x="301" y="101"/>
                    <a:pt x="301" y="101"/>
                    <a:pt x="301" y="101"/>
                  </a:cubicBezTo>
                  <a:cubicBezTo>
                    <a:pt x="299" y="99"/>
                    <a:pt x="299" y="99"/>
                    <a:pt x="299" y="99"/>
                  </a:cubicBezTo>
                  <a:cubicBezTo>
                    <a:pt x="294" y="94"/>
                    <a:pt x="294" y="94"/>
                    <a:pt x="294" y="94"/>
                  </a:cubicBezTo>
                  <a:cubicBezTo>
                    <a:pt x="293" y="85"/>
                    <a:pt x="293" y="85"/>
                    <a:pt x="293" y="85"/>
                  </a:cubicBezTo>
                  <a:cubicBezTo>
                    <a:pt x="284" y="72"/>
                    <a:pt x="284" y="72"/>
                    <a:pt x="284" y="72"/>
                  </a:cubicBezTo>
                  <a:cubicBezTo>
                    <a:pt x="284" y="67"/>
                    <a:pt x="284" y="67"/>
                    <a:pt x="284" y="67"/>
                  </a:cubicBezTo>
                  <a:cubicBezTo>
                    <a:pt x="283" y="59"/>
                    <a:pt x="283" y="59"/>
                    <a:pt x="283" y="59"/>
                  </a:cubicBezTo>
                  <a:cubicBezTo>
                    <a:pt x="283" y="46"/>
                    <a:pt x="283" y="46"/>
                    <a:pt x="283" y="46"/>
                  </a:cubicBezTo>
                  <a:cubicBezTo>
                    <a:pt x="279" y="42"/>
                    <a:pt x="279" y="42"/>
                    <a:pt x="279" y="42"/>
                  </a:cubicBezTo>
                  <a:cubicBezTo>
                    <a:pt x="276" y="46"/>
                    <a:pt x="276" y="46"/>
                    <a:pt x="276" y="46"/>
                  </a:cubicBezTo>
                  <a:cubicBezTo>
                    <a:pt x="271" y="55"/>
                    <a:pt x="271" y="55"/>
                    <a:pt x="271" y="55"/>
                  </a:cubicBezTo>
                  <a:cubicBezTo>
                    <a:pt x="267" y="52"/>
                    <a:pt x="267" y="52"/>
                    <a:pt x="267" y="52"/>
                  </a:cubicBezTo>
                  <a:cubicBezTo>
                    <a:pt x="260" y="51"/>
                    <a:pt x="260" y="51"/>
                    <a:pt x="260" y="51"/>
                  </a:cubicBezTo>
                  <a:cubicBezTo>
                    <a:pt x="253" y="57"/>
                    <a:pt x="253" y="57"/>
                    <a:pt x="253" y="57"/>
                  </a:cubicBezTo>
                  <a:cubicBezTo>
                    <a:pt x="250" y="58"/>
                    <a:pt x="250" y="58"/>
                    <a:pt x="250" y="58"/>
                  </a:cubicBezTo>
                  <a:cubicBezTo>
                    <a:pt x="241" y="48"/>
                    <a:pt x="241" y="48"/>
                    <a:pt x="241" y="48"/>
                  </a:cubicBezTo>
                  <a:cubicBezTo>
                    <a:pt x="236" y="45"/>
                    <a:pt x="236" y="45"/>
                    <a:pt x="236" y="45"/>
                  </a:cubicBezTo>
                  <a:cubicBezTo>
                    <a:pt x="228" y="46"/>
                    <a:pt x="228" y="46"/>
                    <a:pt x="228" y="46"/>
                  </a:cubicBezTo>
                  <a:cubicBezTo>
                    <a:pt x="216" y="57"/>
                    <a:pt x="216" y="57"/>
                    <a:pt x="216" y="57"/>
                  </a:cubicBezTo>
                  <a:cubicBezTo>
                    <a:pt x="214" y="56"/>
                    <a:pt x="214" y="56"/>
                    <a:pt x="214" y="56"/>
                  </a:cubicBezTo>
                  <a:cubicBezTo>
                    <a:pt x="203" y="44"/>
                    <a:pt x="203" y="44"/>
                    <a:pt x="203" y="44"/>
                  </a:cubicBezTo>
                  <a:cubicBezTo>
                    <a:pt x="182" y="43"/>
                    <a:pt x="182" y="43"/>
                    <a:pt x="182" y="43"/>
                  </a:cubicBezTo>
                  <a:cubicBezTo>
                    <a:pt x="180" y="39"/>
                    <a:pt x="180" y="39"/>
                    <a:pt x="180" y="39"/>
                  </a:cubicBezTo>
                  <a:cubicBezTo>
                    <a:pt x="185" y="32"/>
                    <a:pt x="185" y="32"/>
                    <a:pt x="185" y="32"/>
                  </a:cubicBezTo>
                  <a:cubicBezTo>
                    <a:pt x="186" y="21"/>
                    <a:pt x="186" y="21"/>
                    <a:pt x="186" y="21"/>
                  </a:cubicBezTo>
                  <a:cubicBezTo>
                    <a:pt x="182" y="9"/>
                    <a:pt x="182" y="9"/>
                    <a:pt x="182" y="9"/>
                  </a:cubicBezTo>
                  <a:cubicBezTo>
                    <a:pt x="173" y="3"/>
                    <a:pt x="173" y="3"/>
                    <a:pt x="173" y="3"/>
                  </a:cubicBezTo>
                  <a:cubicBezTo>
                    <a:pt x="161" y="0"/>
                    <a:pt x="161" y="0"/>
                    <a:pt x="161" y="0"/>
                  </a:cubicBezTo>
                  <a:cubicBezTo>
                    <a:pt x="149" y="4"/>
                    <a:pt x="149" y="4"/>
                    <a:pt x="149" y="4"/>
                  </a:cubicBezTo>
                  <a:cubicBezTo>
                    <a:pt x="148" y="7"/>
                    <a:pt x="148" y="7"/>
                    <a:pt x="148" y="7"/>
                  </a:cubicBezTo>
                  <a:cubicBezTo>
                    <a:pt x="144" y="12"/>
                    <a:pt x="144" y="12"/>
                    <a:pt x="144" y="12"/>
                  </a:cubicBezTo>
                  <a:cubicBezTo>
                    <a:pt x="134" y="36"/>
                    <a:pt x="134" y="36"/>
                    <a:pt x="134" y="36"/>
                  </a:cubicBezTo>
                  <a:cubicBezTo>
                    <a:pt x="133" y="37"/>
                    <a:pt x="133" y="37"/>
                    <a:pt x="133" y="37"/>
                  </a:cubicBezTo>
                  <a:cubicBezTo>
                    <a:pt x="129" y="48"/>
                    <a:pt x="129" y="48"/>
                    <a:pt x="129" y="48"/>
                  </a:cubicBezTo>
                  <a:cubicBezTo>
                    <a:pt x="128" y="53"/>
                    <a:pt x="128" y="53"/>
                    <a:pt x="128" y="53"/>
                  </a:cubicBezTo>
                  <a:cubicBezTo>
                    <a:pt x="127" y="57"/>
                    <a:pt x="127" y="57"/>
                    <a:pt x="127" y="57"/>
                  </a:cubicBezTo>
                  <a:cubicBezTo>
                    <a:pt x="119" y="58"/>
                    <a:pt x="119" y="58"/>
                    <a:pt x="119" y="58"/>
                  </a:cubicBezTo>
                  <a:cubicBezTo>
                    <a:pt x="100" y="63"/>
                    <a:pt x="100" y="63"/>
                    <a:pt x="100" y="63"/>
                  </a:cubicBezTo>
                  <a:cubicBezTo>
                    <a:pt x="85" y="64"/>
                    <a:pt x="85" y="64"/>
                    <a:pt x="85" y="64"/>
                  </a:cubicBezTo>
                  <a:cubicBezTo>
                    <a:pt x="59" y="66"/>
                    <a:pt x="59" y="66"/>
                    <a:pt x="59" y="66"/>
                  </a:cubicBezTo>
                  <a:cubicBezTo>
                    <a:pt x="34" y="62"/>
                    <a:pt x="34" y="62"/>
                    <a:pt x="34" y="62"/>
                  </a:cubicBezTo>
                  <a:cubicBezTo>
                    <a:pt x="26" y="57"/>
                    <a:pt x="26" y="57"/>
                    <a:pt x="26" y="57"/>
                  </a:cubicBezTo>
                  <a:cubicBezTo>
                    <a:pt x="20" y="53"/>
                    <a:pt x="20" y="53"/>
                    <a:pt x="20" y="53"/>
                  </a:cubicBezTo>
                  <a:cubicBezTo>
                    <a:pt x="5" y="50"/>
                    <a:pt x="5" y="50"/>
                    <a:pt x="5" y="50"/>
                  </a:cubicBezTo>
                  <a:cubicBezTo>
                    <a:pt x="5" y="53"/>
                    <a:pt x="5" y="53"/>
                    <a:pt x="5" y="53"/>
                  </a:cubicBezTo>
                  <a:cubicBezTo>
                    <a:pt x="13" y="80"/>
                    <a:pt x="13" y="80"/>
                    <a:pt x="13" y="80"/>
                  </a:cubicBezTo>
                  <a:cubicBezTo>
                    <a:pt x="21" y="92"/>
                    <a:pt x="21" y="92"/>
                    <a:pt x="21" y="92"/>
                  </a:cubicBezTo>
                  <a:cubicBezTo>
                    <a:pt x="25" y="98"/>
                    <a:pt x="25" y="98"/>
                    <a:pt x="25" y="98"/>
                  </a:cubicBezTo>
                  <a:cubicBezTo>
                    <a:pt x="32" y="106"/>
                    <a:pt x="32" y="106"/>
                    <a:pt x="32" y="106"/>
                  </a:cubicBezTo>
                  <a:cubicBezTo>
                    <a:pt x="36" y="115"/>
                    <a:pt x="36" y="115"/>
                    <a:pt x="36" y="115"/>
                  </a:cubicBezTo>
                  <a:cubicBezTo>
                    <a:pt x="42" y="121"/>
                    <a:pt x="42" y="121"/>
                    <a:pt x="42" y="121"/>
                  </a:cubicBezTo>
                  <a:cubicBezTo>
                    <a:pt x="45" y="120"/>
                    <a:pt x="45" y="120"/>
                    <a:pt x="45" y="120"/>
                  </a:cubicBezTo>
                  <a:cubicBezTo>
                    <a:pt x="49" y="117"/>
                    <a:pt x="49" y="117"/>
                    <a:pt x="49" y="117"/>
                  </a:cubicBezTo>
                  <a:cubicBezTo>
                    <a:pt x="51" y="117"/>
                    <a:pt x="51" y="117"/>
                    <a:pt x="51" y="117"/>
                  </a:cubicBezTo>
                  <a:cubicBezTo>
                    <a:pt x="60" y="126"/>
                    <a:pt x="60" y="126"/>
                    <a:pt x="60" y="126"/>
                  </a:cubicBezTo>
                  <a:cubicBezTo>
                    <a:pt x="68" y="128"/>
                    <a:pt x="68" y="128"/>
                    <a:pt x="68" y="128"/>
                  </a:cubicBezTo>
                  <a:cubicBezTo>
                    <a:pt x="72" y="128"/>
                    <a:pt x="72" y="128"/>
                    <a:pt x="72" y="128"/>
                  </a:cubicBezTo>
                  <a:cubicBezTo>
                    <a:pt x="72" y="128"/>
                    <a:pt x="72" y="128"/>
                    <a:pt x="72" y="128"/>
                  </a:cubicBezTo>
                  <a:cubicBezTo>
                    <a:pt x="77" y="134"/>
                    <a:pt x="77" y="134"/>
                    <a:pt x="77" y="134"/>
                  </a:cubicBezTo>
                  <a:cubicBezTo>
                    <a:pt x="79" y="136"/>
                    <a:pt x="79" y="136"/>
                    <a:pt x="79" y="136"/>
                  </a:cubicBezTo>
                  <a:cubicBezTo>
                    <a:pt x="78" y="138"/>
                    <a:pt x="78" y="138"/>
                    <a:pt x="78" y="138"/>
                  </a:cubicBezTo>
                  <a:cubicBezTo>
                    <a:pt x="75" y="143"/>
                    <a:pt x="75" y="143"/>
                    <a:pt x="75" y="143"/>
                  </a:cubicBezTo>
                  <a:cubicBezTo>
                    <a:pt x="74" y="152"/>
                    <a:pt x="74" y="152"/>
                    <a:pt x="74" y="152"/>
                  </a:cubicBezTo>
                  <a:cubicBezTo>
                    <a:pt x="74" y="155"/>
                    <a:pt x="74" y="155"/>
                    <a:pt x="74" y="155"/>
                  </a:cubicBezTo>
                  <a:cubicBezTo>
                    <a:pt x="77" y="172"/>
                    <a:pt x="77" y="172"/>
                    <a:pt x="77" y="172"/>
                  </a:cubicBezTo>
                  <a:cubicBezTo>
                    <a:pt x="75" y="183"/>
                    <a:pt x="75" y="183"/>
                    <a:pt x="75" y="183"/>
                  </a:cubicBezTo>
                  <a:cubicBezTo>
                    <a:pt x="75" y="184"/>
                    <a:pt x="75" y="184"/>
                    <a:pt x="75" y="184"/>
                  </a:cubicBezTo>
                  <a:cubicBezTo>
                    <a:pt x="78" y="187"/>
                    <a:pt x="78" y="187"/>
                    <a:pt x="78" y="187"/>
                  </a:cubicBezTo>
                  <a:cubicBezTo>
                    <a:pt x="86" y="195"/>
                    <a:pt x="86" y="195"/>
                    <a:pt x="86" y="195"/>
                  </a:cubicBezTo>
                  <a:cubicBezTo>
                    <a:pt x="88" y="199"/>
                    <a:pt x="88" y="199"/>
                    <a:pt x="88" y="199"/>
                  </a:cubicBezTo>
                  <a:cubicBezTo>
                    <a:pt x="87" y="201"/>
                    <a:pt x="87" y="201"/>
                    <a:pt x="87" y="201"/>
                  </a:cubicBezTo>
                  <a:cubicBezTo>
                    <a:pt x="86" y="203"/>
                    <a:pt x="86" y="203"/>
                    <a:pt x="86" y="203"/>
                  </a:cubicBezTo>
                  <a:cubicBezTo>
                    <a:pt x="85" y="205"/>
                    <a:pt x="85" y="205"/>
                    <a:pt x="85" y="205"/>
                  </a:cubicBezTo>
                  <a:cubicBezTo>
                    <a:pt x="82" y="208"/>
                    <a:pt x="82" y="208"/>
                    <a:pt x="82" y="208"/>
                  </a:cubicBezTo>
                  <a:cubicBezTo>
                    <a:pt x="80" y="209"/>
                    <a:pt x="80" y="209"/>
                    <a:pt x="80" y="209"/>
                  </a:cubicBezTo>
                  <a:cubicBezTo>
                    <a:pt x="73" y="210"/>
                    <a:pt x="73" y="210"/>
                    <a:pt x="73" y="210"/>
                  </a:cubicBezTo>
                  <a:cubicBezTo>
                    <a:pt x="73" y="210"/>
                    <a:pt x="73" y="210"/>
                    <a:pt x="73" y="210"/>
                  </a:cubicBezTo>
                  <a:cubicBezTo>
                    <a:pt x="68" y="210"/>
                    <a:pt x="68" y="210"/>
                    <a:pt x="68" y="210"/>
                  </a:cubicBezTo>
                  <a:cubicBezTo>
                    <a:pt x="58" y="212"/>
                    <a:pt x="58" y="212"/>
                    <a:pt x="58" y="212"/>
                  </a:cubicBezTo>
                  <a:cubicBezTo>
                    <a:pt x="57" y="214"/>
                    <a:pt x="57" y="214"/>
                    <a:pt x="57" y="214"/>
                  </a:cubicBezTo>
                  <a:cubicBezTo>
                    <a:pt x="43" y="238"/>
                    <a:pt x="43" y="238"/>
                    <a:pt x="43" y="238"/>
                  </a:cubicBezTo>
                  <a:cubicBezTo>
                    <a:pt x="37" y="251"/>
                    <a:pt x="37" y="251"/>
                    <a:pt x="37" y="251"/>
                  </a:cubicBezTo>
                  <a:cubicBezTo>
                    <a:pt x="36" y="258"/>
                    <a:pt x="36" y="258"/>
                    <a:pt x="36" y="258"/>
                  </a:cubicBezTo>
                  <a:cubicBezTo>
                    <a:pt x="36" y="259"/>
                    <a:pt x="36" y="259"/>
                    <a:pt x="36" y="259"/>
                  </a:cubicBezTo>
                  <a:cubicBezTo>
                    <a:pt x="31" y="267"/>
                    <a:pt x="31" y="267"/>
                    <a:pt x="31" y="267"/>
                  </a:cubicBezTo>
                  <a:cubicBezTo>
                    <a:pt x="23" y="273"/>
                    <a:pt x="23" y="273"/>
                    <a:pt x="23" y="273"/>
                  </a:cubicBezTo>
                  <a:cubicBezTo>
                    <a:pt x="20" y="275"/>
                    <a:pt x="20" y="275"/>
                    <a:pt x="20" y="275"/>
                  </a:cubicBezTo>
                  <a:cubicBezTo>
                    <a:pt x="19" y="276"/>
                    <a:pt x="19" y="276"/>
                    <a:pt x="19" y="276"/>
                  </a:cubicBezTo>
                  <a:cubicBezTo>
                    <a:pt x="16" y="280"/>
                    <a:pt x="16" y="280"/>
                    <a:pt x="16" y="280"/>
                  </a:cubicBezTo>
                  <a:cubicBezTo>
                    <a:pt x="9" y="299"/>
                    <a:pt x="9" y="299"/>
                    <a:pt x="9" y="299"/>
                  </a:cubicBezTo>
                  <a:cubicBezTo>
                    <a:pt x="0" y="309"/>
                    <a:pt x="0" y="309"/>
                    <a:pt x="0" y="309"/>
                  </a:cubicBezTo>
                  <a:cubicBezTo>
                    <a:pt x="15" y="333"/>
                    <a:pt x="15" y="333"/>
                    <a:pt x="15" y="333"/>
                  </a:cubicBezTo>
                  <a:cubicBezTo>
                    <a:pt x="17" y="338"/>
                    <a:pt x="17" y="338"/>
                    <a:pt x="17" y="338"/>
                  </a:cubicBezTo>
                  <a:cubicBezTo>
                    <a:pt x="12" y="351"/>
                    <a:pt x="12" y="351"/>
                    <a:pt x="12" y="351"/>
                  </a:cubicBezTo>
                  <a:cubicBezTo>
                    <a:pt x="15" y="356"/>
                    <a:pt x="15" y="356"/>
                    <a:pt x="15" y="356"/>
                  </a:cubicBezTo>
                  <a:cubicBezTo>
                    <a:pt x="19" y="360"/>
                    <a:pt x="19" y="360"/>
                    <a:pt x="19" y="360"/>
                  </a:cubicBezTo>
                  <a:cubicBezTo>
                    <a:pt x="20" y="361"/>
                    <a:pt x="20" y="361"/>
                    <a:pt x="20" y="361"/>
                  </a:cubicBezTo>
                  <a:cubicBezTo>
                    <a:pt x="20" y="362"/>
                    <a:pt x="20" y="362"/>
                    <a:pt x="20" y="362"/>
                  </a:cubicBezTo>
                  <a:cubicBezTo>
                    <a:pt x="22" y="364"/>
                    <a:pt x="22" y="364"/>
                    <a:pt x="22" y="364"/>
                  </a:cubicBezTo>
                  <a:cubicBezTo>
                    <a:pt x="26" y="367"/>
                    <a:pt x="26" y="367"/>
                    <a:pt x="26" y="367"/>
                  </a:cubicBezTo>
                  <a:cubicBezTo>
                    <a:pt x="28" y="370"/>
                    <a:pt x="28" y="370"/>
                    <a:pt x="28" y="370"/>
                  </a:cubicBezTo>
                  <a:cubicBezTo>
                    <a:pt x="29" y="375"/>
                    <a:pt x="29" y="375"/>
                    <a:pt x="29" y="375"/>
                  </a:cubicBezTo>
                  <a:cubicBezTo>
                    <a:pt x="23" y="386"/>
                    <a:pt x="23" y="386"/>
                    <a:pt x="23" y="386"/>
                  </a:cubicBezTo>
                  <a:cubicBezTo>
                    <a:pt x="24" y="396"/>
                    <a:pt x="24" y="396"/>
                    <a:pt x="24" y="396"/>
                  </a:cubicBezTo>
                  <a:cubicBezTo>
                    <a:pt x="21" y="403"/>
                    <a:pt x="21" y="403"/>
                    <a:pt x="21" y="403"/>
                  </a:cubicBezTo>
                  <a:cubicBezTo>
                    <a:pt x="23" y="406"/>
                    <a:pt x="23" y="406"/>
                    <a:pt x="23" y="406"/>
                  </a:cubicBezTo>
                  <a:cubicBezTo>
                    <a:pt x="27" y="406"/>
                    <a:pt x="27" y="406"/>
                    <a:pt x="27" y="406"/>
                  </a:cubicBezTo>
                  <a:cubicBezTo>
                    <a:pt x="37" y="411"/>
                    <a:pt x="37" y="411"/>
                    <a:pt x="37" y="411"/>
                  </a:cubicBezTo>
                  <a:cubicBezTo>
                    <a:pt x="37" y="411"/>
                    <a:pt x="37" y="411"/>
                    <a:pt x="37" y="411"/>
                  </a:cubicBezTo>
                  <a:cubicBezTo>
                    <a:pt x="45" y="424"/>
                    <a:pt x="45" y="424"/>
                    <a:pt x="45" y="424"/>
                  </a:cubicBezTo>
                  <a:cubicBezTo>
                    <a:pt x="53" y="425"/>
                    <a:pt x="53" y="425"/>
                    <a:pt x="53" y="425"/>
                  </a:cubicBezTo>
                  <a:cubicBezTo>
                    <a:pt x="58" y="448"/>
                    <a:pt x="58" y="448"/>
                    <a:pt x="58" y="448"/>
                  </a:cubicBezTo>
                  <a:cubicBezTo>
                    <a:pt x="56" y="458"/>
                    <a:pt x="56" y="458"/>
                    <a:pt x="56" y="458"/>
                  </a:cubicBezTo>
                  <a:cubicBezTo>
                    <a:pt x="62" y="479"/>
                    <a:pt x="62" y="479"/>
                    <a:pt x="62" y="479"/>
                  </a:cubicBezTo>
                  <a:cubicBezTo>
                    <a:pt x="60" y="485"/>
                    <a:pt x="60" y="485"/>
                    <a:pt x="60" y="485"/>
                  </a:cubicBezTo>
                  <a:cubicBezTo>
                    <a:pt x="50" y="495"/>
                    <a:pt x="50" y="495"/>
                    <a:pt x="50" y="495"/>
                  </a:cubicBezTo>
                  <a:cubicBezTo>
                    <a:pt x="45" y="505"/>
                    <a:pt x="45" y="505"/>
                    <a:pt x="45" y="505"/>
                  </a:cubicBezTo>
                  <a:cubicBezTo>
                    <a:pt x="43" y="514"/>
                    <a:pt x="43" y="514"/>
                    <a:pt x="43" y="514"/>
                  </a:cubicBezTo>
                  <a:cubicBezTo>
                    <a:pt x="45" y="515"/>
                    <a:pt x="45" y="515"/>
                    <a:pt x="45" y="515"/>
                  </a:cubicBezTo>
                  <a:cubicBezTo>
                    <a:pt x="58" y="518"/>
                    <a:pt x="58" y="518"/>
                    <a:pt x="58" y="518"/>
                  </a:cubicBezTo>
                  <a:cubicBezTo>
                    <a:pt x="68" y="514"/>
                    <a:pt x="68" y="514"/>
                    <a:pt x="68" y="514"/>
                  </a:cubicBezTo>
                  <a:cubicBezTo>
                    <a:pt x="84" y="515"/>
                    <a:pt x="84" y="515"/>
                    <a:pt x="84" y="515"/>
                  </a:cubicBezTo>
                  <a:cubicBezTo>
                    <a:pt x="105" y="523"/>
                    <a:pt x="105" y="523"/>
                    <a:pt x="105" y="523"/>
                  </a:cubicBezTo>
                  <a:cubicBezTo>
                    <a:pt x="117" y="527"/>
                    <a:pt x="117" y="527"/>
                    <a:pt x="117" y="527"/>
                  </a:cubicBezTo>
                  <a:cubicBezTo>
                    <a:pt x="117" y="528"/>
                    <a:pt x="117" y="528"/>
                    <a:pt x="117" y="528"/>
                  </a:cubicBezTo>
                  <a:cubicBezTo>
                    <a:pt x="132" y="530"/>
                    <a:pt x="132" y="530"/>
                    <a:pt x="132" y="530"/>
                  </a:cubicBezTo>
                  <a:cubicBezTo>
                    <a:pt x="142" y="533"/>
                    <a:pt x="142" y="533"/>
                    <a:pt x="142" y="533"/>
                  </a:cubicBezTo>
                  <a:cubicBezTo>
                    <a:pt x="149" y="532"/>
                    <a:pt x="149" y="532"/>
                    <a:pt x="149" y="532"/>
                  </a:cubicBezTo>
                  <a:cubicBezTo>
                    <a:pt x="159" y="535"/>
                    <a:pt x="159" y="535"/>
                    <a:pt x="159" y="535"/>
                  </a:cubicBezTo>
                  <a:cubicBezTo>
                    <a:pt x="168" y="544"/>
                    <a:pt x="168" y="544"/>
                    <a:pt x="168" y="544"/>
                  </a:cubicBezTo>
                  <a:cubicBezTo>
                    <a:pt x="168" y="544"/>
                    <a:pt x="168" y="544"/>
                    <a:pt x="168" y="544"/>
                  </a:cubicBezTo>
                  <a:cubicBezTo>
                    <a:pt x="178" y="550"/>
                    <a:pt x="178" y="550"/>
                    <a:pt x="178" y="550"/>
                  </a:cubicBezTo>
                  <a:cubicBezTo>
                    <a:pt x="191" y="558"/>
                    <a:pt x="191" y="558"/>
                    <a:pt x="191" y="558"/>
                  </a:cubicBezTo>
                  <a:cubicBezTo>
                    <a:pt x="212" y="548"/>
                    <a:pt x="212" y="548"/>
                    <a:pt x="212" y="548"/>
                  </a:cubicBezTo>
                  <a:cubicBezTo>
                    <a:pt x="218" y="549"/>
                    <a:pt x="218" y="549"/>
                    <a:pt x="218" y="549"/>
                  </a:cubicBezTo>
                  <a:cubicBezTo>
                    <a:pt x="220" y="556"/>
                    <a:pt x="220" y="556"/>
                    <a:pt x="220" y="556"/>
                  </a:cubicBezTo>
                  <a:cubicBezTo>
                    <a:pt x="217" y="563"/>
                    <a:pt x="217" y="563"/>
                    <a:pt x="217" y="563"/>
                  </a:cubicBezTo>
                  <a:cubicBezTo>
                    <a:pt x="228" y="574"/>
                    <a:pt x="228" y="574"/>
                    <a:pt x="228" y="574"/>
                  </a:cubicBezTo>
                  <a:cubicBezTo>
                    <a:pt x="222" y="588"/>
                    <a:pt x="222" y="588"/>
                    <a:pt x="222" y="588"/>
                  </a:cubicBezTo>
                  <a:cubicBezTo>
                    <a:pt x="216" y="605"/>
                    <a:pt x="216" y="605"/>
                    <a:pt x="216" y="605"/>
                  </a:cubicBezTo>
                  <a:cubicBezTo>
                    <a:pt x="220" y="613"/>
                    <a:pt x="220" y="613"/>
                    <a:pt x="220" y="613"/>
                  </a:cubicBezTo>
                  <a:cubicBezTo>
                    <a:pt x="218" y="626"/>
                    <a:pt x="218" y="626"/>
                    <a:pt x="218" y="626"/>
                  </a:cubicBezTo>
                  <a:cubicBezTo>
                    <a:pt x="218" y="631"/>
                    <a:pt x="218" y="631"/>
                    <a:pt x="218" y="631"/>
                  </a:cubicBezTo>
                  <a:cubicBezTo>
                    <a:pt x="224" y="637"/>
                    <a:pt x="224" y="637"/>
                    <a:pt x="224" y="637"/>
                  </a:cubicBezTo>
                  <a:cubicBezTo>
                    <a:pt x="226" y="637"/>
                    <a:pt x="226" y="637"/>
                    <a:pt x="226" y="637"/>
                  </a:cubicBezTo>
                  <a:cubicBezTo>
                    <a:pt x="234" y="641"/>
                    <a:pt x="234" y="641"/>
                    <a:pt x="234" y="641"/>
                  </a:cubicBezTo>
                  <a:cubicBezTo>
                    <a:pt x="234" y="642"/>
                    <a:pt x="234" y="642"/>
                    <a:pt x="234" y="642"/>
                  </a:cubicBezTo>
                  <a:cubicBezTo>
                    <a:pt x="235" y="643"/>
                    <a:pt x="235" y="643"/>
                    <a:pt x="235" y="643"/>
                  </a:cubicBezTo>
                  <a:cubicBezTo>
                    <a:pt x="239" y="644"/>
                    <a:pt x="239" y="644"/>
                    <a:pt x="239" y="644"/>
                  </a:cubicBezTo>
                  <a:cubicBezTo>
                    <a:pt x="249" y="651"/>
                    <a:pt x="249" y="651"/>
                    <a:pt x="249" y="651"/>
                  </a:cubicBezTo>
                  <a:cubicBezTo>
                    <a:pt x="261" y="657"/>
                    <a:pt x="261" y="657"/>
                    <a:pt x="261" y="657"/>
                  </a:cubicBezTo>
                  <a:cubicBezTo>
                    <a:pt x="266" y="655"/>
                    <a:pt x="266" y="655"/>
                    <a:pt x="266" y="655"/>
                  </a:cubicBezTo>
                  <a:cubicBezTo>
                    <a:pt x="273" y="656"/>
                    <a:pt x="273" y="656"/>
                    <a:pt x="273" y="656"/>
                  </a:cubicBezTo>
                  <a:cubicBezTo>
                    <a:pt x="283" y="656"/>
                    <a:pt x="283" y="656"/>
                    <a:pt x="283" y="656"/>
                  </a:cubicBezTo>
                  <a:cubicBezTo>
                    <a:pt x="287" y="662"/>
                    <a:pt x="287" y="662"/>
                    <a:pt x="287" y="662"/>
                  </a:cubicBezTo>
                  <a:cubicBezTo>
                    <a:pt x="295" y="668"/>
                    <a:pt x="295" y="668"/>
                    <a:pt x="295" y="668"/>
                  </a:cubicBezTo>
                  <a:cubicBezTo>
                    <a:pt x="299" y="668"/>
                    <a:pt x="299" y="668"/>
                    <a:pt x="299" y="668"/>
                  </a:cubicBezTo>
                  <a:cubicBezTo>
                    <a:pt x="302" y="669"/>
                    <a:pt x="302" y="669"/>
                    <a:pt x="302" y="669"/>
                  </a:cubicBezTo>
                  <a:cubicBezTo>
                    <a:pt x="302" y="669"/>
                    <a:pt x="302" y="669"/>
                    <a:pt x="302" y="669"/>
                  </a:cubicBezTo>
                  <a:cubicBezTo>
                    <a:pt x="313" y="672"/>
                    <a:pt x="313" y="672"/>
                    <a:pt x="313" y="672"/>
                  </a:cubicBezTo>
                  <a:cubicBezTo>
                    <a:pt x="319" y="680"/>
                    <a:pt x="319" y="680"/>
                    <a:pt x="319" y="680"/>
                  </a:cubicBezTo>
                  <a:cubicBezTo>
                    <a:pt x="326" y="687"/>
                    <a:pt x="326" y="687"/>
                    <a:pt x="326" y="687"/>
                  </a:cubicBezTo>
                  <a:cubicBezTo>
                    <a:pt x="333" y="701"/>
                    <a:pt x="333" y="701"/>
                    <a:pt x="333" y="701"/>
                  </a:cubicBezTo>
                  <a:cubicBezTo>
                    <a:pt x="338" y="705"/>
                    <a:pt x="338" y="705"/>
                    <a:pt x="338" y="705"/>
                  </a:cubicBezTo>
                  <a:cubicBezTo>
                    <a:pt x="340" y="705"/>
                    <a:pt x="340" y="705"/>
                    <a:pt x="340" y="705"/>
                  </a:cubicBezTo>
                  <a:cubicBezTo>
                    <a:pt x="350" y="705"/>
                    <a:pt x="350" y="705"/>
                    <a:pt x="350" y="705"/>
                  </a:cubicBezTo>
                  <a:cubicBezTo>
                    <a:pt x="366" y="721"/>
                    <a:pt x="366" y="721"/>
                    <a:pt x="366" y="721"/>
                  </a:cubicBezTo>
                  <a:cubicBezTo>
                    <a:pt x="373" y="720"/>
                    <a:pt x="373" y="720"/>
                    <a:pt x="373" y="720"/>
                  </a:cubicBezTo>
                  <a:cubicBezTo>
                    <a:pt x="377" y="720"/>
                    <a:pt x="377" y="720"/>
                    <a:pt x="377" y="720"/>
                  </a:cubicBezTo>
                  <a:cubicBezTo>
                    <a:pt x="385" y="720"/>
                    <a:pt x="385" y="720"/>
                    <a:pt x="385" y="720"/>
                  </a:cubicBezTo>
                  <a:cubicBezTo>
                    <a:pt x="389" y="719"/>
                    <a:pt x="389" y="719"/>
                    <a:pt x="389" y="719"/>
                  </a:cubicBezTo>
                  <a:cubicBezTo>
                    <a:pt x="390" y="718"/>
                    <a:pt x="390" y="718"/>
                    <a:pt x="390" y="718"/>
                  </a:cubicBezTo>
                  <a:cubicBezTo>
                    <a:pt x="390" y="718"/>
                    <a:pt x="390" y="718"/>
                    <a:pt x="390" y="718"/>
                  </a:cubicBezTo>
                  <a:cubicBezTo>
                    <a:pt x="390" y="718"/>
                    <a:pt x="390" y="717"/>
                    <a:pt x="389" y="715"/>
                  </a:cubicBezTo>
                  <a:cubicBezTo>
                    <a:pt x="389" y="713"/>
                    <a:pt x="388" y="711"/>
                    <a:pt x="387" y="709"/>
                  </a:cubicBezTo>
                  <a:close/>
                </a:path>
              </a:pathLst>
            </a:custGeom>
            <a:solidFill>
              <a:schemeClr val="accent6"/>
            </a:solidFill>
            <a:ln w="12700">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srgbClr val="000000"/>
                </a:solidFill>
                <a:effectLst/>
                <a:uLnTx/>
                <a:uFillTx/>
                <a:latin typeface="Century Gothic" panose="020B0502020202020204"/>
                <a:ea typeface="+mn-ea"/>
                <a:cs typeface="+mn-cs"/>
              </a:endParaRPr>
            </a:p>
          </p:txBody>
        </p:sp>
        <p:sp>
          <p:nvSpPr>
            <p:cNvPr id="11" name="Freeform 7"/>
            <p:cNvSpPr>
              <a:spLocks/>
            </p:cNvSpPr>
            <p:nvPr/>
          </p:nvSpPr>
          <p:spPr bwMode="auto">
            <a:xfrm>
              <a:off x="5729288" y="1816100"/>
              <a:ext cx="1566862" cy="1370012"/>
            </a:xfrm>
            <a:custGeom>
              <a:avLst/>
              <a:gdLst/>
              <a:ahLst/>
              <a:cxnLst>
                <a:cxn ang="0">
                  <a:pos x="143" y="722"/>
                </a:cxn>
                <a:cxn ang="0">
                  <a:pos x="202" y="726"/>
                </a:cxn>
                <a:cxn ang="0">
                  <a:pos x="261" y="752"/>
                </a:cxn>
                <a:cxn ang="0">
                  <a:pos x="331" y="755"/>
                </a:cxn>
                <a:cxn ang="0">
                  <a:pos x="392" y="763"/>
                </a:cxn>
                <a:cxn ang="0">
                  <a:pos x="376" y="795"/>
                </a:cxn>
                <a:cxn ang="0">
                  <a:pos x="347" y="875"/>
                </a:cxn>
                <a:cxn ang="0">
                  <a:pos x="394" y="933"/>
                </a:cxn>
                <a:cxn ang="0">
                  <a:pos x="473" y="941"/>
                </a:cxn>
                <a:cxn ang="0">
                  <a:pos x="468" y="952"/>
                </a:cxn>
                <a:cxn ang="0">
                  <a:pos x="481" y="1006"/>
                </a:cxn>
                <a:cxn ang="0">
                  <a:pos x="484" y="1078"/>
                </a:cxn>
                <a:cxn ang="0">
                  <a:pos x="495" y="1137"/>
                </a:cxn>
                <a:cxn ang="0">
                  <a:pos x="475" y="1209"/>
                </a:cxn>
                <a:cxn ang="0">
                  <a:pos x="582" y="1258"/>
                </a:cxn>
                <a:cxn ang="0">
                  <a:pos x="655" y="1180"/>
                </a:cxn>
                <a:cxn ang="0">
                  <a:pos x="651" y="1037"/>
                </a:cxn>
                <a:cxn ang="0">
                  <a:pos x="751" y="1020"/>
                </a:cxn>
                <a:cxn ang="0">
                  <a:pos x="839" y="1052"/>
                </a:cxn>
                <a:cxn ang="0">
                  <a:pos x="921" y="1090"/>
                </a:cxn>
                <a:cxn ang="0">
                  <a:pos x="1004" y="1118"/>
                </a:cxn>
                <a:cxn ang="0">
                  <a:pos x="1080" y="1074"/>
                </a:cxn>
                <a:cxn ang="0">
                  <a:pos x="1145" y="1049"/>
                </a:cxn>
                <a:cxn ang="0">
                  <a:pos x="1208" y="1002"/>
                </a:cxn>
                <a:cxn ang="0">
                  <a:pos x="1288" y="986"/>
                </a:cxn>
                <a:cxn ang="0">
                  <a:pos x="1281" y="895"/>
                </a:cxn>
                <a:cxn ang="0">
                  <a:pos x="1290" y="812"/>
                </a:cxn>
                <a:cxn ang="0">
                  <a:pos x="1178" y="758"/>
                </a:cxn>
                <a:cxn ang="0">
                  <a:pos x="1110" y="645"/>
                </a:cxn>
                <a:cxn ang="0">
                  <a:pos x="1341" y="556"/>
                </a:cxn>
                <a:cxn ang="0">
                  <a:pos x="1442" y="435"/>
                </a:cxn>
                <a:cxn ang="0">
                  <a:pos x="1404" y="347"/>
                </a:cxn>
                <a:cxn ang="0">
                  <a:pos x="1373" y="266"/>
                </a:cxn>
                <a:cxn ang="0">
                  <a:pos x="1365" y="223"/>
                </a:cxn>
                <a:cxn ang="0">
                  <a:pos x="1291" y="194"/>
                </a:cxn>
                <a:cxn ang="0">
                  <a:pos x="1213" y="161"/>
                </a:cxn>
                <a:cxn ang="0">
                  <a:pos x="1144" y="151"/>
                </a:cxn>
                <a:cxn ang="0">
                  <a:pos x="1096" y="122"/>
                </a:cxn>
                <a:cxn ang="0">
                  <a:pos x="1052" y="180"/>
                </a:cxn>
                <a:cxn ang="0">
                  <a:pos x="996" y="204"/>
                </a:cxn>
                <a:cxn ang="0">
                  <a:pos x="904" y="170"/>
                </a:cxn>
                <a:cxn ang="0">
                  <a:pos x="836" y="139"/>
                </a:cxn>
                <a:cxn ang="0">
                  <a:pos x="839" y="92"/>
                </a:cxn>
                <a:cxn ang="0">
                  <a:pos x="778" y="56"/>
                </a:cxn>
                <a:cxn ang="0">
                  <a:pos x="691" y="38"/>
                </a:cxn>
                <a:cxn ang="0">
                  <a:pos x="695" y="131"/>
                </a:cxn>
                <a:cxn ang="0">
                  <a:pos x="657" y="210"/>
                </a:cxn>
                <a:cxn ang="0">
                  <a:pos x="629" y="249"/>
                </a:cxn>
                <a:cxn ang="0">
                  <a:pos x="538" y="200"/>
                </a:cxn>
                <a:cxn ang="0">
                  <a:pos x="469" y="192"/>
                </a:cxn>
                <a:cxn ang="0">
                  <a:pos x="450" y="223"/>
                </a:cxn>
                <a:cxn ang="0">
                  <a:pos x="438" y="302"/>
                </a:cxn>
                <a:cxn ang="0">
                  <a:pos x="395" y="409"/>
                </a:cxn>
                <a:cxn ang="0">
                  <a:pos x="287" y="461"/>
                </a:cxn>
                <a:cxn ang="0">
                  <a:pos x="200" y="488"/>
                </a:cxn>
                <a:cxn ang="0">
                  <a:pos x="135" y="543"/>
                </a:cxn>
                <a:cxn ang="0">
                  <a:pos x="65" y="577"/>
                </a:cxn>
                <a:cxn ang="0">
                  <a:pos x="30" y="616"/>
                </a:cxn>
                <a:cxn ang="0">
                  <a:pos x="12" y="681"/>
                </a:cxn>
                <a:cxn ang="0">
                  <a:pos x="75" y="753"/>
                </a:cxn>
              </a:cxnLst>
              <a:rect l="0" t="0" r="r" b="b"/>
              <a:pathLst>
                <a:path w="1446" h="1264">
                  <a:moveTo>
                    <a:pt x="82" y="752"/>
                  </a:moveTo>
                  <a:cubicBezTo>
                    <a:pt x="84" y="753"/>
                    <a:pt x="86" y="753"/>
                    <a:pt x="86" y="754"/>
                  </a:cubicBezTo>
                  <a:cubicBezTo>
                    <a:pt x="87" y="755"/>
                    <a:pt x="88" y="756"/>
                    <a:pt x="90" y="756"/>
                  </a:cubicBezTo>
                  <a:cubicBezTo>
                    <a:pt x="92" y="756"/>
                    <a:pt x="94" y="755"/>
                    <a:pt x="95" y="753"/>
                  </a:cubicBezTo>
                  <a:cubicBezTo>
                    <a:pt x="96" y="752"/>
                    <a:pt x="98" y="749"/>
                    <a:pt x="99" y="746"/>
                  </a:cubicBezTo>
                  <a:cubicBezTo>
                    <a:pt x="101" y="744"/>
                    <a:pt x="102" y="740"/>
                    <a:pt x="102" y="738"/>
                  </a:cubicBezTo>
                  <a:cubicBezTo>
                    <a:pt x="102" y="735"/>
                    <a:pt x="104" y="732"/>
                    <a:pt x="106" y="730"/>
                  </a:cubicBezTo>
                  <a:cubicBezTo>
                    <a:pt x="108" y="728"/>
                    <a:pt x="111" y="725"/>
                    <a:pt x="112" y="724"/>
                  </a:cubicBezTo>
                  <a:cubicBezTo>
                    <a:pt x="114" y="723"/>
                    <a:pt x="116" y="722"/>
                    <a:pt x="117" y="721"/>
                  </a:cubicBezTo>
                  <a:cubicBezTo>
                    <a:pt x="119" y="720"/>
                    <a:pt x="121" y="719"/>
                    <a:pt x="123" y="718"/>
                  </a:cubicBezTo>
                  <a:cubicBezTo>
                    <a:pt x="124" y="718"/>
                    <a:pt x="127" y="717"/>
                    <a:pt x="128" y="717"/>
                  </a:cubicBezTo>
                  <a:cubicBezTo>
                    <a:pt x="130" y="717"/>
                    <a:pt x="133" y="718"/>
                    <a:pt x="135" y="718"/>
                  </a:cubicBezTo>
                  <a:cubicBezTo>
                    <a:pt x="137" y="719"/>
                    <a:pt x="141" y="721"/>
                    <a:pt x="143" y="722"/>
                  </a:cubicBezTo>
                  <a:cubicBezTo>
                    <a:pt x="145" y="723"/>
                    <a:pt x="148" y="723"/>
                    <a:pt x="150" y="723"/>
                  </a:cubicBezTo>
                  <a:cubicBezTo>
                    <a:pt x="151" y="722"/>
                    <a:pt x="154" y="721"/>
                    <a:pt x="155" y="721"/>
                  </a:cubicBezTo>
                  <a:cubicBezTo>
                    <a:pt x="156" y="720"/>
                    <a:pt x="159" y="719"/>
                    <a:pt x="162" y="717"/>
                  </a:cubicBezTo>
                  <a:cubicBezTo>
                    <a:pt x="165" y="716"/>
                    <a:pt x="168" y="714"/>
                    <a:pt x="170" y="714"/>
                  </a:cubicBezTo>
                  <a:cubicBezTo>
                    <a:pt x="171" y="713"/>
                    <a:pt x="174" y="713"/>
                    <a:pt x="175" y="713"/>
                  </a:cubicBezTo>
                  <a:cubicBezTo>
                    <a:pt x="177" y="714"/>
                    <a:pt x="179" y="714"/>
                    <a:pt x="181" y="714"/>
                  </a:cubicBezTo>
                  <a:cubicBezTo>
                    <a:pt x="183" y="714"/>
                    <a:pt x="187" y="713"/>
                    <a:pt x="189" y="712"/>
                  </a:cubicBezTo>
                  <a:cubicBezTo>
                    <a:pt x="192" y="710"/>
                    <a:pt x="193" y="710"/>
                    <a:pt x="193" y="711"/>
                  </a:cubicBezTo>
                  <a:cubicBezTo>
                    <a:pt x="192" y="712"/>
                    <a:pt x="191" y="713"/>
                    <a:pt x="190" y="714"/>
                  </a:cubicBezTo>
                  <a:cubicBezTo>
                    <a:pt x="189" y="715"/>
                    <a:pt x="188" y="718"/>
                    <a:pt x="188" y="719"/>
                  </a:cubicBezTo>
                  <a:cubicBezTo>
                    <a:pt x="188" y="721"/>
                    <a:pt x="190" y="723"/>
                    <a:pt x="191" y="723"/>
                  </a:cubicBezTo>
                  <a:cubicBezTo>
                    <a:pt x="193" y="723"/>
                    <a:pt x="195" y="724"/>
                    <a:pt x="198" y="724"/>
                  </a:cubicBezTo>
                  <a:cubicBezTo>
                    <a:pt x="200" y="724"/>
                    <a:pt x="202" y="725"/>
                    <a:pt x="202" y="726"/>
                  </a:cubicBezTo>
                  <a:cubicBezTo>
                    <a:pt x="202" y="727"/>
                    <a:pt x="202" y="728"/>
                    <a:pt x="201" y="729"/>
                  </a:cubicBezTo>
                  <a:cubicBezTo>
                    <a:pt x="201" y="729"/>
                    <a:pt x="202" y="731"/>
                    <a:pt x="203" y="732"/>
                  </a:cubicBezTo>
                  <a:cubicBezTo>
                    <a:pt x="205" y="733"/>
                    <a:pt x="207" y="735"/>
                    <a:pt x="209" y="736"/>
                  </a:cubicBezTo>
                  <a:cubicBezTo>
                    <a:pt x="210" y="736"/>
                    <a:pt x="211" y="737"/>
                    <a:pt x="211" y="738"/>
                  </a:cubicBezTo>
                  <a:cubicBezTo>
                    <a:pt x="211" y="739"/>
                    <a:pt x="211" y="740"/>
                    <a:pt x="213" y="741"/>
                  </a:cubicBezTo>
                  <a:cubicBezTo>
                    <a:pt x="214" y="742"/>
                    <a:pt x="216" y="743"/>
                    <a:pt x="218" y="744"/>
                  </a:cubicBezTo>
                  <a:cubicBezTo>
                    <a:pt x="220" y="745"/>
                    <a:pt x="222" y="746"/>
                    <a:pt x="224" y="747"/>
                  </a:cubicBezTo>
                  <a:cubicBezTo>
                    <a:pt x="225" y="748"/>
                    <a:pt x="227" y="750"/>
                    <a:pt x="228" y="750"/>
                  </a:cubicBezTo>
                  <a:cubicBezTo>
                    <a:pt x="230" y="750"/>
                    <a:pt x="232" y="750"/>
                    <a:pt x="233" y="750"/>
                  </a:cubicBezTo>
                  <a:cubicBezTo>
                    <a:pt x="234" y="750"/>
                    <a:pt x="236" y="750"/>
                    <a:pt x="237" y="751"/>
                  </a:cubicBezTo>
                  <a:cubicBezTo>
                    <a:pt x="239" y="751"/>
                    <a:pt x="241" y="752"/>
                    <a:pt x="244" y="752"/>
                  </a:cubicBezTo>
                  <a:cubicBezTo>
                    <a:pt x="246" y="752"/>
                    <a:pt x="250" y="752"/>
                    <a:pt x="253" y="751"/>
                  </a:cubicBezTo>
                  <a:cubicBezTo>
                    <a:pt x="256" y="750"/>
                    <a:pt x="259" y="751"/>
                    <a:pt x="261" y="752"/>
                  </a:cubicBezTo>
                  <a:cubicBezTo>
                    <a:pt x="262" y="753"/>
                    <a:pt x="263" y="755"/>
                    <a:pt x="262" y="757"/>
                  </a:cubicBezTo>
                  <a:cubicBezTo>
                    <a:pt x="262" y="758"/>
                    <a:pt x="260" y="761"/>
                    <a:pt x="258" y="764"/>
                  </a:cubicBezTo>
                  <a:cubicBezTo>
                    <a:pt x="257" y="766"/>
                    <a:pt x="256" y="770"/>
                    <a:pt x="257" y="773"/>
                  </a:cubicBezTo>
                  <a:cubicBezTo>
                    <a:pt x="258" y="776"/>
                    <a:pt x="261" y="778"/>
                    <a:pt x="263" y="777"/>
                  </a:cubicBezTo>
                  <a:cubicBezTo>
                    <a:pt x="266" y="777"/>
                    <a:pt x="269" y="776"/>
                    <a:pt x="271" y="776"/>
                  </a:cubicBezTo>
                  <a:cubicBezTo>
                    <a:pt x="273" y="775"/>
                    <a:pt x="277" y="775"/>
                    <a:pt x="280" y="775"/>
                  </a:cubicBezTo>
                  <a:cubicBezTo>
                    <a:pt x="282" y="775"/>
                    <a:pt x="285" y="774"/>
                    <a:pt x="287" y="772"/>
                  </a:cubicBezTo>
                  <a:cubicBezTo>
                    <a:pt x="289" y="771"/>
                    <a:pt x="292" y="769"/>
                    <a:pt x="294" y="768"/>
                  </a:cubicBezTo>
                  <a:cubicBezTo>
                    <a:pt x="296" y="768"/>
                    <a:pt x="299" y="766"/>
                    <a:pt x="301" y="765"/>
                  </a:cubicBezTo>
                  <a:cubicBezTo>
                    <a:pt x="303" y="763"/>
                    <a:pt x="307" y="762"/>
                    <a:pt x="308" y="761"/>
                  </a:cubicBezTo>
                  <a:cubicBezTo>
                    <a:pt x="310" y="760"/>
                    <a:pt x="313" y="759"/>
                    <a:pt x="315" y="758"/>
                  </a:cubicBezTo>
                  <a:cubicBezTo>
                    <a:pt x="317" y="757"/>
                    <a:pt x="321" y="756"/>
                    <a:pt x="324" y="756"/>
                  </a:cubicBezTo>
                  <a:cubicBezTo>
                    <a:pt x="327" y="756"/>
                    <a:pt x="330" y="755"/>
                    <a:pt x="331" y="755"/>
                  </a:cubicBezTo>
                  <a:cubicBezTo>
                    <a:pt x="332" y="754"/>
                    <a:pt x="335" y="752"/>
                    <a:pt x="336" y="751"/>
                  </a:cubicBezTo>
                  <a:cubicBezTo>
                    <a:pt x="338" y="749"/>
                    <a:pt x="339" y="747"/>
                    <a:pt x="340" y="746"/>
                  </a:cubicBezTo>
                  <a:cubicBezTo>
                    <a:pt x="340" y="744"/>
                    <a:pt x="341" y="742"/>
                    <a:pt x="342" y="740"/>
                  </a:cubicBezTo>
                  <a:cubicBezTo>
                    <a:pt x="343" y="738"/>
                    <a:pt x="345" y="737"/>
                    <a:pt x="346" y="736"/>
                  </a:cubicBezTo>
                  <a:cubicBezTo>
                    <a:pt x="347" y="735"/>
                    <a:pt x="349" y="735"/>
                    <a:pt x="351" y="736"/>
                  </a:cubicBezTo>
                  <a:cubicBezTo>
                    <a:pt x="353" y="736"/>
                    <a:pt x="355" y="737"/>
                    <a:pt x="355" y="738"/>
                  </a:cubicBezTo>
                  <a:cubicBezTo>
                    <a:pt x="356" y="739"/>
                    <a:pt x="356" y="741"/>
                    <a:pt x="355" y="743"/>
                  </a:cubicBezTo>
                  <a:cubicBezTo>
                    <a:pt x="355" y="744"/>
                    <a:pt x="356" y="746"/>
                    <a:pt x="358" y="748"/>
                  </a:cubicBezTo>
                  <a:cubicBezTo>
                    <a:pt x="360" y="750"/>
                    <a:pt x="363" y="752"/>
                    <a:pt x="365" y="753"/>
                  </a:cubicBezTo>
                  <a:cubicBezTo>
                    <a:pt x="366" y="754"/>
                    <a:pt x="369" y="755"/>
                    <a:pt x="371" y="756"/>
                  </a:cubicBezTo>
                  <a:cubicBezTo>
                    <a:pt x="372" y="757"/>
                    <a:pt x="375" y="758"/>
                    <a:pt x="377" y="759"/>
                  </a:cubicBezTo>
                  <a:cubicBezTo>
                    <a:pt x="379" y="760"/>
                    <a:pt x="382" y="761"/>
                    <a:pt x="384" y="761"/>
                  </a:cubicBezTo>
                  <a:cubicBezTo>
                    <a:pt x="386" y="761"/>
                    <a:pt x="390" y="762"/>
                    <a:pt x="392" y="763"/>
                  </a:cubicBezTo>
                  <a:cubicBezTo>
                    <a:pt x="393" y="763"/>
                    <a:pt x="397" y="764"/>
                    <a:pt x="398" y="765"/>
                  </a:cubicBezTo>
                  <a:cubicBezTo>
                    <a:pt x="400" y="765"/>
                    <a:pt x="402" y="767"/>
                    <a:pt x="403" y="768"/>
                  </a:cubicBezTo>
                  <a:cubicBezTo>
                    <a:pt x="404" y="769"/>
                    <a:pt x="404" y="771"/>
                    <a:pt x="404" y="773"/>
                  </a:cubicBezTo>
                  <a:cubicBezTo>
                    <a:pt x="404" y="774"/>
                    <a:pt x="403" y="776"/>
                    <a:pt x="402" y="777"/>
                  </a:cubicBezTo>
                  <a:cubicBezTo>
                    <a:pt x="402" y="778"/>
                    <a:pt x="401" y="779"/>
                    <a:pt x="400" y="780"/>
                  </a:cubicBezTo>
                  <a:cubicBezTo>
                    <a:pt x="400" y="780"/>
                    <a:pt x="400" y="782"/>
                    <a:pt x="399" y="783"/>
                  </a:cubicBezTo>
                  <a:cubicBezTo>
                    <a:pt x="399" y="785"/>
                    <a:pt x="399" y="787"/>
                    <a:pt x="399" y="788"/>
                  </a:cubicBezTo>
                  <a:cubicBezTo>
                    <a:pt x="399" y="790"/>
                    <a:pt x="399" y="793"/>
                    <a:pt x="399" y="795"/>
                  </a:cubicBezTo>
                  <a:cubicBezTo>
                    <a:pt x="399" y="798"/>
                    <a:pt x="400" y="801"/>
                    <a:pt x="400" y="802"/>
                  </a:cubicBezTo>
                  <a:cubicBezTo>
                    <a:pt x="399" y="803"/>
                    <a:pt x="398" y="805"/>
                    <a:pt x="397" y="806"/>
                  </a:cubicBezTo>
                  <a:cubicBezTo>
                    <a:pt x="395" y="806"/>
                    <a:pt x="392" y="806"/>
                    <a:pt x="390" y="805"/>
                  </a:cubicBezTo>
                  <a:cubicBezTo>
                    <a:pt x="387" y="804"/>
                    <a:pt x="384" y="802"/>
                    <a:pt x="382" y="800"/>
                  </a:cubicBezTo>
                  <a:cubicBezTo>
                    <a:pt x="381" y="798"/>
                    <a:pt x="378" y="796"/>
                    <a:pt x="376" y="795"/>
                  </a:cubicBezTo>
                  <a:cubicBezTo>
                    <a:pt x="375" y="793"/>
                    <a:pt x="371" y="791"/>
                    <a:pt x="369" y="789"/>
                  </a:cubicBezTo>
                  <a:cubicBezTo>
                    <a:pt x="367" y="787"/>
                    <a:pt x="364" y="786"/>
                    <a:pt x="362" y="785"/>
                  </a:cubicBezTo>
                  <a:cubicBezTo>
                    <a:pt x="360" y="785"/>
                    <a:pt x="357" y="784"/>
                    <a:pt x="355" y="785"/>
                  </a:cubicBezTo>
                  <a:cubicBezTo>
                    <a:pt x="353" y="785"/>
                    <a:pt x="350" y="785"/>
                    <a:pt x="348" y="786"/>
                  </a:cubicBezTo>
                  <a:cubicBezTo>
                    <a:pt x="346" y="786"/>
                    <a:pt x="344" y="789"/>
                    <a:pt x="343" y="792"/>
                  </a:cubicBezTo>
                  <a:cubicBezTo>
                    <a:pt x="343" y="795"/>
                    <a:pt x="343" y="801"/>
                    <a:pt x="344" y="806"/>
                  </a:cubicBezTo>
                  <a:cubicBezTo>
                    <a:pt x="345" y="811"/>
                    <a:pt x="345" y="820"/>
                    <a:pt x="345" y="825"/>
                  </a:cubicBezTo>
                  <a:cubicBezTo>
                    <a:pt x="345" y="831"/>
                    <a:pt x="344" y="837"/>
                    <a:pt x="344" y="840"/>
                  </a:cubicBezTo>
                  <a:cubicBezTo>
                    <a:pt x="344" y="842"/>
                    <a:pt x="344" y="846"/>
                    <a:pt x="344" y="848"/>
                  </a:cubicBezTo>
                  <a:cubicBezTo>
                    <a:pt x="344" y="851"/>
                    <a:pt x="343" y="854"/>
                    <a:pt x="342" y="855"/>
                  </a:cubicBezTo>
                  <a:cubicBezTo>
                    <a:pt x="341" y="857"/>
                    <a:pt x="340" y="859"/>
                    <a:pt x="340" y="861"/>
                  </a:cubicBezTo>
                  <a:cubicBezTo>
                    <a:pt x="339" y="862"/>
                    <a:pt x="340" y="865"/>
                    <a:pt x="342" y="867"/>
                  </a:cubicBezTo>
                  <a:cubicBezTo>
                    <a:pt x="343" y="870"/>
                    <a:pt x="345" y="873"/>
                    <a:pt x="347" y="875"/>
                  </a:cubicBezTo>
                  <a:cubicBezTo>
                    <a:pt x="348" y="877"/>
                    <a:pt x="350" y="880"/>
                    <a:pt x="350" y="881"/>
                  </a:cubicBezTo>
                  <a:cubicBezTo>
                    <a:pt x="350" y="882"/>
                    <a:pt x="350" y="885"/>
                    <a:pt x="351" y="887"/>
                  </a:cubicBezTo>
                  <a:cubicBezTo>
                    <a:pt x="351" y="889"/>
                    <a:pt x="351" y="893"/>
                    <a:pt x="350" y="895"/>
                  </a:cubicBezTo>
                  <a:cubicBezTo>
                    <a:pt x="350" y="897"/>
                    <a:pt x="349" y="900"/>
                    <a:pt x="349" y="902"/>
                  </a:cubicBezTo>
                  <a:cubicBezTo>
                    <a:pt x="348" y="904"/>
                    <a:pt x="348" y="907"/>
                    <a:pt x="349" y="909"/>
                  </a:cubicBezTo>
                  <a:cubicBezTo>
                    <a:pt x="349" y="911"/>
                    <a:pt x="350" y="914"/>
                    <a:pt x="351" y="915"/>
                  </a:cubicBezTo>
                  <a:cubicBezTo>
                    <a:pt x="352" y="916"/>
                    <a:pt x="354" y="917"/>
                    <a:pt x="355" y="918"/>
                  </a:cubicBezTo>
                  <a:cubicBezTo>
                    <a:pt x="357" y="918"/>
                    <a:pt x="360" y="919"/>
                    <a:pt x="361" y="919"/>
                  </a:cubicBezTo>
                  <a:cubicBezTo>
                    <a:pt x="362" y="920"/>
                    <a:pt x="363" y="921"/>
                    <a:pt x="364" y="922"/>
                  </a:cubicBezTo>
                  <a:cubicBezTo>
                    <a:pt x="364" y="923"/>
                    <a:pt x="366" y="924"/>
                    <a:pt x="367" y="925"/>
                  </a:cubicBezTo>
                  <a:cubicBezTo>
                    <a:pt x="368" y="925"/>
                    <a:pt x="372" y="926"/>
                    <a:pt x="376" y="926"/>
                  </a:cubicBezTo>
                  <a:cubicBezTo>
                    <a:pt x="379" y="926"/>
                    <a:pt x="384" y="927"/>
                    <a:pt x="387" y="929"/>
                  </a:cubicBezTo>
                  <a:cubicBezTo>
                    <a:pt x="389" y="930"/>
                    <a:pt x="392" y="932"/>
                    <a:pt x="394" y="933"/>
                  </a:cubicBezTo>
                  <a:cubicBezTo>
                    <a:pt x="396" y="935"/>
                    <a:pt x="397" y="936"/>
                    <a:pt x="398" y="936"/>
                  </a:cubicBezTo>
                  <a:cubicBezTo>
                    <a:pt x="399" y="936"/>
                    <a:pt x="402" y="937"/>
                    <a:pt x="405" y="938"/>
                  </a:cubicBezTo>
                  <a:cubicBezTo>
                    <a:pt x="408" y="939"/>
                    <a:pt x="413" y="940"/>
                    <a:pt x="415" y="940"/>
                  </a:cubicBezTo>
                  <a:cubicBezTo>
                    <a:pt x="417" y="941"/>
                    <a:pt x="421" y="941"/>
                    <a:pt x="423" y="941"/>
                  </a:cubicBezTo>
                  <a:cubicBezTo>
                    <a:pt x="425" y="941"/>
                    <a:pt x="429" y="940"/>
                    <a:pt x="431" y="940"/>
                  </a:cubicBezTo>
                  <a:cubicBezTo>
                    <a:pt x="434" y="939"/>
                    <a:pt x="437" y="938"/>
                    <a:pt x="440" y="937"/>
                  </a:cubicBezTo>
                  <a:cubicBezTo>
                    <a:pt x="442" y="936"/>
                    <a:pt x="445" y="935"/>
                    <a:pt x="447" y="935"/>
                  </a:cubicBezTo>
                  <a:cubicBezTo>
                    <a:pt x="449" y="934"/>
                    <a:pt x="452" y="933"/>
                    <a:pt x="454" y="933"/>
                  </a:cubicBezTo>
                  <a:cubicBezTo>
                    <a:pt x="456" y="933"/>
                    <a:pt x="459" y="932"/>
                    <a:pt x="461" y="932"/>
                  </a:cubicBezTo>
                  <a:cubicBezTo>
                    <a:pt x="462" y="931"/>
                    <a:pt x="465" y="931"/>
                    <a:pt x="466" y="931"/>
                  </a:cubicBezTo>
                  <a:cubicBezTo>
                    <a:pt x="468" y="932"/>
                    <a:pt x="469" y="932"/>
                    <a:pt x="469" y="933"/>
                  </a:cubicBezTo>
                  <a:cubicBezTo>
                    <a:pt x="470" y="934"/>
                    <a:pt x="470" y="935"/>
                    <a:pt x="471" y="936"/>
                  </a:cubicBezTo>
                  <a:cubicBezTo>
                    <a:pt x="471" y="938"/>
                    <a:pt x="472" y="940"/>
                    <a:pt x="473" y="941"/>
                  </a:cubicBezTo>
                  <a:cubicBezTo>
                    <a:pt x="474" y="943"/>
                    <a:pt x="475" y="944"/>
                    <a:pt x="476" y="945"/>
                  </a:cubicBezTo>
                  <a:cubicBezTo>
                    <a:pt x="477" y="945"/>
                    <a:pt x="478" y="946"/>
                    <a:pt x="479" y="946"/>
                  </a:cubicBezTo>
                  <a:cubicBezTo>
                    <a:pt x="480" y="947"/>
                    <a:pt x="484" y="946"/>
                    <a:pt x="489" y="945"/>
                  </a:cubicBezTo>
                  <a:cubicBezTo>
                    <a:pt x="494" y="944"/>
                    <a:pt x="499" y="944"/>
                    <a:pt x="500" y="944"/>
                  </a:cubicBezTo>
                  <a:cubicBezTo>
                    <a:pt x="501" y="944"/>
                    <a:pt x="503" y="945"/>
                    <a:pt x="505" y="946"/>
                  </a:cubicBezTo>
                  <a:cubicBezTo>
                    <a:pt x="506" y="947"/>
                    <a:pt x="508" y="948"/>
                    <a:pt x="508" y="949"/>
                  </a:cubicBezTo>
                  <a:cubicBezTo>
                    <a:pt x="508" y="950"/>
                    <a:pt x="508" y="952"/>
                    <a:pt x="507" y="954"/>
                  </a:cubicBezTo>
                  <a:cubicBezTo>
                    <a:pt x="506" y="955"/>
                    <a:pt x="504" y="957"/>
                    <a:pt x="502" y="958"/>
                  </a:cubicBezTo>
                  <a:cubicBezTo>
                    <a:pt x="500" y="959"/>
                    <a:pt x="497" y="960"/>
                    <a:pt x="495" y="961"/>
                  </a:cubicBezTo>
                  <a:cubicBezTo>
                    <a:pt x="493" y="961"/>
                    <a:pt x="490" y="961"/>
                    <a:pt x="488" y="961"/>
                  </a:cubicBezTo>
                  <a:cubicBezTo>
                    <a:pt x="486" y="961"/>
                    <a:pt x="483" y="960"/>
                    <a:pt x="481" y="959"/>
                  </a:cubicBezTo>
                  <a:cubicBezTo>
                    <a:pt x="479" y="958"/>
                    <a:pt x="476" y="957"/>
                    <a:pt x="474" y="956"/>
                  </a:cubicBezTo>
                  <a:cubicBezTo>
                    <a:pt x="472" y="955"/>
                    <a:pt x="470" y="953"/>
                    <a:pt x="468" y="952"/>
                  </a:cubicBezTo>
                  <a:cubicBezTo>
                    <a:pt x="467" y="951"/>
                    <a:pt x="464" y="951"/>
                    <a:pt x="463" y="951"/>
                  </a:cubicBezTo>
                  <a:cubicBezTo>
                    <a:pt x="461" y="951"/>
                    <a:pt x="459" y="951"/>
                    <a:pt x="458" y="952"/>
                  </a:cubicBezTo>
                  <a:cubicBezTo>
                    <a:pt x="457" y="953"/>
                    <a:pt x="455" y="954"/>
                    <a:pt x="454" y="955"/>
                  </a:cubicBezTo>
                  <a:cubicBezTo>
                    <a:pt x="453" y="957"/>
                    <a:pt x="451" y="959"/>
                    <a:pt x="450" y="961"/>
                  </a:cubicBezTo>
                  <a:cubicBezTo>
                    <a:pt x="450" y="963"/>
                    <a:pt x="449" y="966"/>
                    <a:pt x="449" y="969"/>
                  </a:cubicBezTo>
                  <a:cubicBezTo>
                    <a:pt x="449" y="971"/>
                    <a:pt x="449" y="974"/>
                    <a:pt x="449" y="975"/>
                  </a:cubicBezTo>
                  <a:cubicBezTo>
                    <a:pt x="449" y="976"/>
                    <a:pt x="449" y="978"/>
                    <a:pt x="449" y="980"/>
                  </a:cubicBezTo>
                  <a:cubicBezTo>
                    <a:pt x="449" y="981"/>
                    <a:pt x="449" y="984"/>
                    <a:pt x="449" y="986"/>
                  </a:cubicBezTo>
                  <a:cubicBezTo>
                    <a:pt x="449" y="988"/>
                    <a:pt x="449" y="991"/>
                    <a:pt x="449" y="992"/>
                  </a:cubicBezTo>
                  <a:cubicBezTo>
                    <a:pt x="449" y="994"/>
                    <a:pt x="452" y="996"/>
                    <a:pt x="456" y="997"/>
                  </a:cubicBezTo>
                  <a:cubicBezTo>
                    <a:pt x="459" y="999"/>
                    <a:pt x="464" y="1001"/>
                    <a:pt x="466" y="1001"/>
                  </a:cubicBezTo>
                  <a:cubicBezTo>
                    <a:pt x="468" y="1001"/>
                    <a:pt x="471" y="1002"/>
                    <a:pt x="473" y="1003"/>
                  </a:cubicBezTo>
                  <a:cubicBezTo>
                    <a:pt x="475" y="1004"/>
                    <a:pt x="479" y="1005"/>
                    <a:pt x="481" y="1006"/>
                  </a:cubicBezTo>
                  <a:cubicBezTo>
                    <a:pt x="483" y="1006"/>
                    <a:pt x="487" y="1007"/>
                    <a:pt x="490" y="1008"/>
                  </a:cubicBezTo>
                  <a:cubicBezTo>
                    <a:pt x="492" y="1009"/>
                    <a:pt x="496" y="1010"/>
                    <a:pt x="499" y="1010"/>
                  </a:cubicBezTo>
                  <a:cubicBezTo>
                    <a:pt x="501" y="1011"/>
                    <a:pt x="505" y="1013"/>
                    <a:pt x="508" y="1014"/>
                  </a:cubicBezTo>
                  <a:cubicBezTo>
                    <a:pt x="512" y="1015"/>
                    <a:pt x="515" y="1017"/>
                    <a:pt x="516" y="1017"/>
                  </a:cubicBezTo>
                  <a:cubicBezTo>
                    <a:pt x="518" y="1018"/>
                    <a:pt x="518" y="1020"/>
                    <a:pt x="518" y="1023"/>
                  </a:cubicBezTo>
                  <a:cubicBezTo>
                    <a:pt x="517" y="1025"/>
                    <a:pt x="517" y="1029"/>
                    <a:pt x="518" y="1032"/>
                  </a:cubicBezTo>
                  <a:cubicBezTo>
                    <a:pt x="518" y="1035"/>
                    <a:pt x="518" y="1039"/>
                    <a:pt x="517" y="1041"/>
                  </a:cubicBezTo>
                  <a:cubicBezTo>
                    <a:pt x="516" y="1043"/>
                    <a:pt x="514" y="1047"/>
                    <a:pt x="512" y="1049"/>
                  </a:cubicBezTo>
                  <a:cubicBezTo>
                    <a:pt x="511" y="1051"/>
                    <a:pt x="508" y="1054"/>
                    <a:pt x="506" y="1055"/>
                  </a:cubicBezTo>
                  <a:cubicBezTo>
                    <a:pt x="504" y="1056"/>
                    <a:pt x="500" y="1058"/>
                    <a:pt x="497" y="1058"/>
                  </a:cubicBezTo>
                  <a:cubicBezTo>
                    <a:pt x="494" y="1059"/>
                    <a:pt x="491" y="1060"/>
                    <a:pt x="490" y="1061"/>
                  </a:cubicBezTo>
                  <a:cubicBezTo>
                    <a:pt x="489" y="1062"/>
                    <a:pt x="487" y="1065"/>
                    <a:pt x="486" y="1067"/>
                  </a:cubicBezTo>
                  <a:cubicBezTo>
                    <a:pt x="486" y="1070"/>
                    <a:pt x="485" y="1075"/>
                    <a:pt x="484" y="1078"/>
                  </a:cubicBezTo>
                  <a:cubicBezTo>
                    <a:pt x="484" y="1081"/>
                    <a:pt x="483" y="1084"/>
                    <a:pt x="482" y="1085"/>
                  </a:cubicBezTo>
                  <a:cubicBezTo>
                    <a:pt x="481" y="1085"/>
                    <a:pt x="479" y="1088"/>
                    <a:pt x="478" y="1089"/>
                  </a:cubicBezTo>
                  <a:cubicBezTo>
                    <a:pt x="477" y="1091"/>
                    <a:pt x="476" y="1094"/>
                    <a:pt x="476" y="1096"/>
                  </a:cubicBezTo>
                  <a:cubicBezTo>
                    <a:pt x="476" y="1099"/>
                    <a:pt x="477" y="1101"/>
                    <a:pt x="477" y="1101"/>
                  </a:cubicBezTo>
                  <a:cubicBezTo>
                    <a:pt x="478" y="1102"/>
                    <a:pt x="480" y="1102"/>
                    <a:pt x="483" y="1103"/>
                  </a:cubicBezTo>
                  <a:cubicBezTo>
                    <a:pt x="486" y="1103"/>
                    <a:pt x="489" y="1103"/>
                    <a:pt x="491" y="1103"/>
                  </a:cubicBezTo>
                  <a:cubicBezTo>
                    <a:pt x="492" y="1103"/>
                    <a:pt x="494" y="1104"/>
                    <a:pt x="495" y="1105"/>
                  </a:cubicBezTo>
                  <a:cubicBezTo>
                    <a:pt x="496" y="1106"/>
                    <a:pt x="498" y="1108"/>
                    <a:pt x="498" y="1109"/>
                  </a:cubicBezTo>
                  <a:cubicBezTo>
                    <a:pt x="498" y="1111"/>
                    <a:pt x="498" y="1113"/>
                    <a:pt x="498" y="1114"/>
                  </a:cubicBezTo>
                  <a:cubicBezTo>
                    <a:pt x="497" y="1116"/>
                    <a:pt x="496" y="1118"/>
                    <a:pt x="496" y="1120"/>
                  </a:cubicBezTo>
                  <a:cubicBezTo>
                    <a:pt x="495" y="1122"/>
                    <a:pt x="494" y="1125"/>
                    <a:pt x="493" y="1126"/>
                  </a:cubicBezTo>
                  <a:cubicBezTo>
                    <a:pt x="493" y="1127"/>
                    <a:pt x="492" y="1129"/>
                    <a:pt x="493" y="1131"/>
                  </a:cubicBezTo>
                  <a:cubicBezTo>
                    <a:pt x="493" y="1133"/>
                    <a:pt x="494" y="1135"/>
                    <a:pt x="495" y="1137"/>
                  </a:cubicBezTo>
                  <a:cubicBezTo>
                    <a:pt x="497" y="1139"/>
                    <a:pt x="496" y="1141"/>
                    <a:pt x="495" y="1140"/>
                  </a:cubicBezTo>
                  <a:cubicBezTo>
                    <a:pt x="494" y="1140"/>
                    <a:pt x="492" y="1142"/>
                    <a:pt x="491" y="1143"/>
                  </a:cubicBezTo>
                  <a:cubicBezTo>
                    <a:pt x="490" y="1145"/>
                    <a:pt x="489" y="1147"/>
                    <a:pt x="488" y="1149"/>
                  </a:cubicBezTo>
                  <a:cubicBezTo>
                    <a:pt x="487" y="1151"/>
                    <a:pt x="484" y="1153"/>
                    <a:pt x="482" y="1154"/>
                  </a:cubicBezTo>
                  <a:cubicBezTo>
                    <a:pt x="481" y="1154"/>
                    <a:pt x="478" y="1155"/>
                    <a:pt x="476" y="1156"/>
                  </a:cubicBezTo>
                  <a:cubicBezTo>
                    <a:pt x="475" y="1157"/>
                    <a:pt x="474" y="1160"/>
                    <a:pt x="474" y="1162"/>
                  </a:cubicBezTo>
                  <a:cubicBezTo>
                    <a:pt x="474" y="1164"/>
                    <a:pt x="474" y="1167"/>
                    <a:pt x="475" y="1168"/>
                  </a:cubicBezTo>
                  <a:cubicBezTo>
                    <a:pt x="475" y="1169"/>
                    <a:pt x="476" y="1172"/>
                    <a:pt x="476" y="1174"/>
                  </a:cubicBezTo>
                  <a:cubicBezTo>
                    <a:pt x="476" y="1176"/>
                    <a:pt x="475" y="1180"/>
                    <a:pt x="474" y="1181"/>
                  </a:cubicBezTo>
                  <a:cubicBezTo>
                    <a:pt x="473" y="1183"/>
                    <a:pt x="472" y="1186"/>
                    <a:pt x="472" y="1188"/>
                  </a:cubicBezTo>
                  <a:cubicBezTo>
                    <a:pt x="472" y="1191"/>
                    <a:pt x="472" y="1193"/>
                    <a:pt x="472" y="1194"/>
                  </a:cubicBezTo>
                  <a:cubicBezTo>
                    <a:pt x="472" y="1195"/>
                    <a:pt x="472" y="1198"/>
                    <a:pt x="472" y="1200"/>
                  </a:cubicBezTo>
                  <a:cubicBezTo>
                    <a:pt x="472" y="1202"/>
                    <a:pt x="474" y="1206"/>
                    <a:pt x="475" y="1209"/>
                  </a:cubicBezTo>
                  <a:cubicBezTo>
                    <a:pt x="477" y="1212"/>
                    <a:pt x="480" y="1215"/>
                    <a:pt x="482" y="1216"/>
                  </a:cubicBezTo>
                  <a:cubicBezTo>
                    <a:pt x="484" y="1218"/>
                    <a:pt x="486" y="1220"/>
                    <a:pt x="488" y="1222"/>
                  </a:cubicBezTo>
                  <a:cubicBezTo>
                    <a:pt x="489" y="1223"/>
                    <a:pt x="492" y="1226"/>
                    <a:pt x="494" y="1228"/>
                  </a:cubicBezTo>
                  <a:cubicBezTo>
                    <a:pt x="495" y="1229"/>
                    <a:pt x="497" y="1232"/>
                    <a:pt x="498" y="1233"/>
                  </a:cubicBezTo>
                  <a:cubicBezTo>
                    <a:pt x="499" y="1234"/>
                    <a:pt x="502" y="1236"/>
                    <a:pt x="505" y="1237"/>
                  </a:cubicBezTo>
                  <a:cubicBezTo>
                    <a:pt x="507" y="1238"/>
                    <a:pt x="512" y="1240"/>
                    <a:pt x="515" y="1241"/>
                  </a:cubicBezTo>
                  <a:cubicBezTo>
                    <a:pt x="518" y="1241"/>
                    <a:pt x="523" y="1243"/>
                    <a:pt x="526" y="1244"/>
                  </a:cubicBezTo>
                  <a:cubicBezTo>
                    <a:pt x="529" y="1245"/>
                    <a:pt x="534" y="1246"/>
                    <a:pt x="536" y="1247"/>
                  </a:cubicBezTo>
                  <a:cubicBezTo>
                    <a:pt x="538" y="1248"/>
                    <a:pt x="541" y="1249"/>
                    <a:pt x="543" y="1251"/>
                  </a:cubicBezTo>
                  <a:cubicBezTo>
                    <a:pt x="545" y="1252"/>
                    <a:pt x="546" y="1253"/>
                    <a:pt x="546" y="1253"/>
                  </a:cubicBezTo>
                  <a:cubicBezTo>
                    <a:pt x="546" y="1253"/>
                    <a:pt x="548" y="1253"/>
                    <a:pt x="549" y="1253"/>
                  </a:cubicBezTo>
                  <a:cubicBezTo>
                    <a:pt x="551" y="1253"/>
                    <a:pt x="557" y="1253"/>
                    <a:pt x="561" y="1254"/>
                  </a:cubicBezTo>
                  <a:cubicBezTo>
                    <a:pt x="566" y="1254"/>
                    <a:pt x="576" y="1256"/>
                    <a:pt x="582" y="1258"/>
                  </a:cubicBezTo>
                  <a:cubicBezTo>
                    <a:pt x="589" y="1260"/>
                    <a:pt x="598" y="1261"/>
                    <a:pt x="603" y="1262"/>
                  </a:cubicBezTo>
                  <a:cubicBezTo>
                    <a:pt x="608" y="1262"/>
                    <a:pt x="614" y="1262"/>
                    <a:pt x="618" y="1262"/>
                  </a:cubicBezTo>
                  <a:cubicBezTo>
                    <a:pt x="621" y="1263"/>
                    <a:pt x="627" y="1263"/>
                    <a:pt x="630" y="1263"/>
                  </a:cubicBezTo>
                  <a:cubicBezTo>
                    <a:pt x="633" y="1264"/>
                    <a:pt x="636" y="1263"/>
                    <a:pt x="636" y="1262"/>
                  </a:cubicBezTo>
                  <a:cubicBezTo>
                    <a:pt x="636" y="1261"/>
                    <a:pt x="635" y="1258"/>
                    <a:pt x="633" y="1255"/>
                  </a:cubicBezTo>
                  <a:cubicBezTo>
                    <a:pt x="632" y="1253"/>
                    <a:pt x="631" y="1249"/>
                    <a:pt x="632" y="1247"/>
                  </a:cubicBezTo>
                  <a:cubicBezTo>
                    <a:pt x="633" y="1245"/>
                    <a:pt x="635" y="1241"/>
                    <a:pt x="637" y="1238"/>
                  </a:cubicBezTo>
                  <a:cubicBezTo>
                    <a:pt x="639" y="1236"/>
                    <a:pt x="643" y="1233"/>
                    <a:pt x="645" y="1232"/>
                  </a:cubicBezTo>
                  <a:cubicBezTo>
                    <a:pt x="648" y="1231"/>
                    <a:pt x="651" y="1227"/>
                    <a:pt x="652" y="1222"/>
                  </a:cubicBezTo>
                  <a:cubicBezTo>
                    <a:pt x="653" y="1217"/>
                    <a:pt x="654" y="1211"/>
                    <a:pt x="654" y="1208"/>
                  </a:cubicBezTo>
                  <a:cubicBezTo>
                    <a:pt x="655" y="1205"/>
                    <a:pt x="656" y="1201"/>
                    <a:pt x="656" y="1200"/>
                  </a:cubicBezTo>
                  <a:cubicBezTo>
                    <a:pt x="657" y="1199"/>
                    <a:pt x="657" y="1195"/>
                    <a:pt x="657" y="1191"/>
                  </a:cubicBezTo>
                  <a:cubicBezTo>
                    <a:pt x="657" y="1188"/>
                    <a:pt x="656" y="1182"/>
                    <a:pt x="655" y="1180"/>
                  </a:cubicBezTo>
                  <a:cubicBezTo>
                    <a:pt x="654" y="1177"/>
                    <a:pt x="652" y="1173"/>
                    <a:pt x="651" y="1170"/>
                  </a:cubicBezTo>
                  <a:cubicBezTo>
                    <a:pt x="651" y="1167"/>
                    <a:pt x="649" y="1164"/>
                    <a:pt x="647" y="1162"/>
                  </a:cubicBezTo>
                  <a:cubicBezTo>
                    <a:pt x="646" y="1160"/>
                    <a:pt x="643" y="1158"/>
                    <a:pt x="642" y="1157"/>
                  </a:cubicBezTo>
                  <a:cubicBezTo>
                    <a:pt x="641" y="1156"/>
                    <a:pt x="638" y="1154"/>
                    <a:pt x="635" y="1153"/>
                  </a:cubicBezTo>
                  <a:cubicBezTo>
                    <a:pt x="633" y="1152"/>
                    <a:pt x="626" y="1151"/>
                    <a:pt x="620" y="1150"/>
                  </a:cubicBezTo>
                  <a:cubicBezTo>
                    <a:pt x="615" y="1149"/>
                    <a:pt x="610" y="1143"/>
                    <a:pt x="610" y="1135"/>
                  </a:cubicBezTo>
                  <a:cubicBezTo>
                    <a:pt x="611" y="1128"/>
                    <a:pt x="613" y="1111"/>
                    <a:pt x="616" y="1097"/>
                  </a:cubicBezTo>
                  <a:cubicBezTo>
                    <a:pt x="618" y="1084"/>
                    <a:pt x="622" y="1072"/>
                    <a:pt x="623" y="1070"/>
                  </a:cubicBezTo>
                  <a:cubicBezTo>
                    <a:pt x="624" y="1068"/>
                    <a:pt x="627" y="1066"/>
                    <a:pt x="629" y="1065"/>
                  </a:cubicBezTo>
                  <a:cubicBezTo>
                    <a:pt x="631" y="1064"/>
                    <a:pt x="634" y="1062"/>
                    <a:pt x="635" y="1061"/>
                  </a:cubicBezTo>
                  <a:cubicBezTo>
                    <a:pt x="636" y="1060"/>
                    <a:pt x="637" y="1057"/>
                    <a:pt x="637" y="1054"/>
                  </a:cubicBezTo>
                  <a:cubicBezTo>
                    <a:pt x="637" y="1052"/>
                    <a:pt x="639" y="1048"/>
                    <a:pt x="642" y="1046"/>
                  </a:cubicBezTo>
                  <a:cubicBezTo>
                    <a:pt x="644" y="1043"/>
                    <a:pt x="648" y="1039"/>
                    <a:pt x="651" y="1037"/>
                  </a:cubicBezTo>
                  <a:cubicBezTo>
                    <a:pt x="653" y="1035"/>
                    <a:pt x="657" y="1031"/>
                    <a:pt x="659" y="1028"/>
                  </a:cubicBezTo>
                  <a:cubicBezTo>
                    <a:pt x="660" y="1024"/>
                    <a:pt x="663" y="1021"/>
                    <a:pt x="664" y="1020"/>
                  </a:cubicBezTo>
                  <a:cubicBezTo>
                    <a:pt x="666" y="1020"/>
                    <a:pt x="670" y="1019"/>
                    <a:pt x="674" y="1019"/>
                  </a:cubicBezTo>
                  <a:cubicBezTo>
                    <a:pt x="677" y="1019"/>
                    <a:pt x="682" y="1018"/>
                    <a:pt x="684" y="1018"/>
                  </a:cubicBezTo>
                  <a:cubicBezTo>
                    <a:pt x="686" y="1017"/>
                    <a:pt x="690" y="1017"/>
                    <a:pt x="692" y="1017"/>
                  </a:cubicBezTo>
                  <a:cubicBezTo>
                    <a:pt x="694" y="1018"/>
                    <a:pt x="699" y="1018"/>
                    <a:pt x="701" y="1018"/>
                  </a:cubicBezTo>
                  <a:cubicBezTo>
                    <a:pt x="704" y="1018"/>
                    <a:pt x="708" y="1017"/>
                    <a:pt x="709" y="1015"/>
                  </a:cubicBezTo>
                  <a:cubicBezTo>
                    <a:pt x="711" y="1014"/>
                    <a:pt x="714" y="1011"/>
                    <a:pt x="715" y="1010"/>
                  </a:cubicBezTo>
                  <a:cubicBezTo>
                    <a:pt x="716" y="1008"/>
                    <a:pt x="718" y="1006"/>
                    <a:pt x="721" y="1006"/>
                  </a:cubicBezTo>
                  <a:cubicBezTo>
                    <a:pt x="723" y="1005"/>
                    <a:pt x="727" y="1005"/>
                    <a:pt x="730" y="1005"/>
                  </a:cubicBezTo>
                  <a:cubicBezTo>
                    <a:pt x="732" y="1005"/>
                    <a:pt x="735" y="1007"/>
                    <a:pt x="737" y="1009"/>
                  </a:cubicBezTo>
                  <a:cubicBezTo>
                    <a:pt x="740" y="1010"/>
                    <a:pt x="743" y="1013"/>
                    <a:pt x="745" y="1015"/>
                  </a:cubicBezTo>
                  <a:cubicBezTo>
                    <a:pt x="747" y="1016"/>
                    <a:pt x="750" y="1019"/>
                    <a:pt x="751" y="1020"/>
                  </a:cubicBezTo>
                  <a:cubicBezTo>
                    <a:pt x="753" y="1022"/>
                    <a:pt x="757" y="1023"/>
                    <a:pt x="759" y="1022"/>
                  </a:cubicBezTo>
                  <a:cubicBezTo>
                    <a:pt x="761" y="1021"/>
                    <a:pt x="765" y="1020"/>
                    <a:pt x="767" y="1019"/>
                  </a:cubicBezTo>
                  <a:cubicBezTo>
                    <a:pt x="769" y="1018"/>
                    <a:pt x="773" y="1017"/>
                    <a:pt x="775" y="1017"/>
                  </a:cubicBezTo>
                  <a:cubicBezTo>
                    <a:pt x="778" y="1018"/>
                    <a:pt x="782" y="1019"/>
                    <a:pt x="784" y="1020"/>
                  </a:cubicBezTo>
                  <a:cubicBezTo>
                    <a:pt x="787" y="1022"/>
                    <a:pt x="790" y="1024"/>
                    <a:pt x="791" y="1026"/>
                  </a:cubicBezTo>
                  <a:cubicBezTo>
                    <a:pt x="793" y="1028"/>
                    <a:pt x="794" y="1030"/>
                    <a:pt x="795" y="1031"/>
                  </a:cubicBezTo>
                  <a:cubicBezTo>
                    <a:pt x="795" y="1032"/>
                    <a:pt x="798" y="1032"/>
                    <a:pt x="799" y="1032"/>
                  </a:cubicBezTo>
                  <a:cubicBezTo>
                    <a:pt x="801" y="1032"/>
                    <a:pt x="804" y="1032"/>
                    <a:pt x="806" y="1032"/>
                  </a:cubicBezTo>
                  <a:cubicBezTo>
                    <a:pt x="807" y="1031"/>
                    <a:pt x="811" y="1032"/>
                    <a:pt x="813" y="1033"/>
                  </a:cubicBezTo>
                  <a:cubicBezTo>
                    <a:pt x="816" y="1034"/>
                    <a:pt x="819" y="1035"/>
                    <a:pt x="820" y="1036"/>
                  </a:cubicBezTo>
                  <a:cubicBezTo>
                    <a:pt x="822" y="1037"/>
                    <a:pt x="824" y="1039"/>
                    <a:pt x="825" y="1041"/>
                  </a:cubicBezTo>
                  <a:cubicBezTo>
                    <a:pt x="826" y="1042"/>
                    <a:pt x="829" y="1045"/>
                    <a:pt x="831" y="1046"/>
                  </a:cubicBezTo>
                  <a:cubicBezTo>
                    <a:pt x="833" y="1048"/>
                    <a:pt x="837" y="1051"/>
                    <a:pt x="839" y="1052"/>
                  </a:cubicBezTo>
                  <a:cubicBezTo>
                    <a:pt x="842" y="1054"/>
                    <a:pt x="845" y="1058"/>
                    <a:pt x="845" y="1060"/>
                  </a:cubicBezTo>
                  <a:cubicBezTo>
                    <a:pt x="846" y="1063"/>
                    <a:pt x="846" y="1067"/>
                    <a:pt x="845" y="1070"/>
                  </a:cubicBezTo>
                  <a:cubicBezTo>
                    <a:pt x="844" y="1073"/>
                    <a:pt x="843" y="1078"/>
                    <a:pt x="842" y="1082"/>
                  </a:cubicBezTo>
                  <a:cubicBezTo>
                    <a:pt x="842" y="1085"/>
                    <a:pt x="841" y="1091"/>
                    <a:pt x="841" y="1095"/>
                  </a:cubicBezTo>
                  <a:cubicBezTo>
                    <a:pt x="841" y="1099"/>
                    <a:pt x="841" y="1104"/>
                    <a:pt x="842" y="1106"/>
                  </a:cubicBezTo>
                  <a:cubicBezTo>
                    <a:pt x="842" y="1108"/>
                    <a:pt x="844" y="1110"/>
                    <a:pt x="846" y="1110"/>
                  </a:cubicBezTo>
                  <a:cubicBezTo>
                    <a:pt x="849" y="1110"/>
                    <a:pt x="854" y="1110"/>
                    <a:pt x="858" y="1110"/>
                  </a:cubicBezTo>
                  <a:cubicBezTo>
                    <a:pt x="862" y="1109"/>
                    <a:pt x="867" y="1108"/>
                    <a:pt x="871" y="1107"/>
                  </a:cubicBezTo>
                  <a:cubicBezTo>
                    <a:pt x="874" y="1107"/>
                    <a:pt x="879" y="1105"/>
                    <a:pt x="883" y="1104"/>
                  </a:cubicBezTo>
                  <a:cubicBezTo>
                    <a:pt x="886" y="1103"/>
                    <a:pt x="891" y="1101"/>
                    <a:pt x="893" y="1100"/>
                  </a:cubicBezTo>
                  <a:cubicBezTo>
                    <a:pt x="895" y="1099"/>
                    <a:pt x="898" y="1097"/>
                    <a:pt x="899" y="1095"/>
                  </a:cubicBezTo>
                  <a:cubicBezTo>
                    <a:pt x="899" y="1094"/>
                    <a:pt x="904" y="1092"/>
                    <a:pt x="908" y="1092"/>
                  </a:cubicBezTo>
                  <a:cubicBezTo>
                    <a:pt x="913" y="1092"/>
                    <a:pt x="918" y="1091"/>
                    <a:pt x="921" y="1090"/>
                  </a:cubicBezTo>
                  <a:cubicBezTo>
                    <a:pt x="923" y="1088"/>
                    <a:pt x="926" y="1086"/>
                    <a:pt x="928" y="1084"/>
                  </a:cubicBezTo>
                  <a:cubicBezTo>
                    <a:pt x="930" y="1082"/>
                    <a:pt x="933" y="1080"/>
                    <a:pt x="934" y="1079"/>
                  </a:cubicBezTo>
                  <a:cubicBezTo>
                    <a:pt x="936" y="1078"/>
                    <a:pt x="941" y="1078"/>
                    <a:pt x="944" y="1078"/>
                  </a:cubicBezTo>
                  <a:cubicBezTo>
                    <a:pt x="948" y="1078"/>
                    <a:pt x="952" y="1077"/>
                    <a:pt x="954" y="1078"/>
                  </a:cubicBezTo>
                  <a:cubicBezTo>
                    <a:pt x="956" y="1078"/>
                    <a:pt x="957" y="1079"/>
                    <a:pt x="957" y="1082"/>
                  </a:cubicBezTo>
                  <a:cubicBezTo>
                    <a:pt x="957" y="1084"/>
                    <a:pt x="958" y="1089"/>
                    <a:pt x="958" y="1092"/>
                  </a:cubicBezTo>
                  <a:cubicBezTo>
                    <a:pt x="959" y="1096"/>
                    <a:pt x="961" y="1100"/>
                    <a:pt x="962" y="1101"/>
                  </a:cubicBezTo>
                  <a:cubicBezTo>
                    <a:pt x="964" y="1103"/>
                    <a:pt x="967" y="1105"/>
                    <a:pt x="969" y="1107"/>
                  </a:cubicBezTo>
                  <a:cubicBezTo>
                    <a:pt x="971" y="1108"/>
                    <a:pt x="973" y="1110"/>
                    <a:pt x="973" y="1111"/>
                  </a:cubicBezTo>
                  <a:cubicBezTo>
                    <a:pt x="974" y="1112"/>
                    <a:pt x="975" y="1114"/>
                    <a:pt x="976" y="1115"/>
                  </a:cubicBezTo>
                  <a:cubicBezTo>
                    <a:pt x="978" y="1116"/>
                    <a:pt x="980" y="1116"/>
                    <a:pt x="983" y="1116"/>
                  </a:cubicBezTo>
                  <a:cubicBezTo>
                    <a:pt x="985" y="1115"/>
                    <a:pt x="989" y="1115"/>
                    <a:pt x="993" y="1116"/>
                  </a:cubicBezTo>
                  <a:cubicBezTo>
                    <a:pt x="996" y="1116"/>
                    <a:pt x="1001" y="1117"/>
                    <a:pt x="1004" y="1118"/>
                  </a:cubicBezTo>
                  <a:cubicBezTo>
                    <a:pt x="1006" y="1120"/>
                    <a:pt x="1010" y="1120"/>
                    <a:pt x="1012" y="1120"/>
                  </a:cubicBezTo>
                  <a:cubicBezTo>
                    <a:pt x="1015" y="1120"/>
                    <a:pt x="1018" y="1119"/>
                    <a:pt x="1019" y="1117"/>
                  </a:cubicBezTo>
                  <a:cubicBezTo>
                    <a:pt x="1020" y="1115"/>
                    <a:pt x="1022" y="1112"/>
                    <a:pt x="1024" y="1110"/>
                  </a:cubicBezTo>
                  <a:cubicBezTo>
                    <a:pt x="1025" y="1108"/>
                    <a:pt x="1028" y="1106"/>
                    <a:pt x="1030" y="1105"/>
                  </a:cubicBezTo>
                  <a:cubicBezTo>
                    <a:pt x="1032" y="1105"/>
                    <a:pt x="1035" y="1103"/>
                    <a:pt x="1038" y="1103"/>
                  </a:cubicBezTo>
                  <a:cubicBezTo>
                    <a:pt x="1040" y="1102"/>
                    <a:pt x="1042" y="1101"/>
                    <a:pt x="1043" y="1101"/>
                  </a:cubicBezTo>
                  <a:cubicBezTo>
                    <a:pt x="1044" y="1100"/>
                    <a:pt x="1046" y="1099"/>
                    <a:pt x="1048" y="1097"/>
                  </a:cubicBezTo>
                  <a:cubicBezTo>
                    <a:pt x="1049" y="1096"/>
                    <a:pt x="1052" y="1094"/>
                    <a:pt x="1054" y="1093"/>
                  </a:cubicBezTo>
                  <a:cubicBezTo>
                    <a:pt x="1057" y="1092"/>
                    <a:pt x="1059" y="1090"/>
                    <a:pt x="1060" y="1088"/>
                  </a:cubicBezTo>
                  <a:cubicBezTo>
                    <a:pt x="1061" y="1087"/>
                    <a:pt x="1062" y="1083"/>
                    <a:pt x="1063" y="1081"/>
                  </a:cubicBezTo>
                  <a:cubicBezTo>
                    <a:pt x="1063" y="1078"/>
                    <a:pt x="1065" y="1076"/>
                    <a:pt x="1067" y="1075"/>
                  </a:cubicBezTo>
                  <a:cubicBezTo>
                    <a:pt x="1068" y="1074"/>
                    <a:pt x="1071" y="1074"/>
                    <a:pt x="1073" y="1073"/>
                  </a:cubicBezTo>
                  <a:cubicBezTo>
                    <a:pt x="1075" y="1073"/>
                    <a:pt x="1078" y="1073"/>
                    <a:pt x="1080" y="1074"/>
                  </a:cubicBezTo>
                  <a:cubicBezTo>
                    <a:pt x="1082" y="1074"/>
                    <a:pt x="1084" y="1075"/>
                    <a:pt x="1085" y="1075"/>
                  </a:cubicBezTo>
                  <a:cubicBezTo>
                    <a:pt x="1085" y="1075"/>
                    <a:pt x="1087" y="1076"/>
                    <a:pt x="1088" y="1076"/>
                  </a:cubicBezTo>
                  <a:cubicBezTo>
                    <a:pt x="1089" y="1077"/>
                    <a:pt x="1091" y="1077"/>
                    <a:pt x="1092" y="1076"/>
                  </a:cubicBezTo>
                  <a:cubicBezTo>
                    <a:pt x="1093" y="1075"/>
                    <a:pt x="1094" y="1073"/>
                    <a:pt x="1096" y="1071"/>
                  </a:cubicBezTo>
                  <a:cubicBezTo>
                    <a:pt x="1097" y="1070"/>
                    <a:pt x="1099" y="1067"/>
                    <a:pt x="1100" y="1065"/>
                  </a:cubicBezTo>
                  <a:cubicBezTo>
                    <a:pt x="1101" y="1063"/>
                    <a:pt x="1103" y="1061"/>
                    <a:pt x="1105" y="1060"/>
                  </a:cubicBezTo>
                  <a:cubicBezTo>
                    <a:pt x="1107" y="1060"/>
                    <a:pt x="1109" y="1059"/>
                    <a:pt x="1111" y="1058"/>
                  </a:cubicBezTo>
                  <a:cubicBezTo>
                    <a:pt x="1112" y="1058"/>
                    <a:pt x="1114" y="1057"/>
                    <a:pt x="1115" y="1056"/>
                  </a:cubicBezTo>
                  <a:cubicBezTo>
                    <a:pt x="1117" y="1055"/>
                    <a:pt x="1118" y="1053"/>
                    <a:pt x="1119" y="1052"/>
                  </a:cubicBezTo>
                  <a:cubicBezTo>
                    <a:pt x="1120" y="1051"/>
                    <a:pt x="1121" y="1051"/>
                    <a:pt x="1123" y="1051"/>
                  </a:cubicBezTo>
                  <a:cubicBezTo>
                    <a:pt x="1125" y="1051"/>
                    <a:pt x="1128" y="1052"/>
                    <a:pt x="1131" y="1052"/>
                  </a:cubicBezTo>
                  <a:cubicBezTo>
                    <a:pt x="1134" y="1052"/>
                    <a:pt x="1138" y="1052"/>
                    <a:pt x="1140" y="1052"/>
                  </a:cubicBezTo>
                  <a:cubicBezTo>
                    <a:pt x="1141" y="1052"/>
                    <a:pt x="1144" y="1051"/>
                    <a:pt x="1145" y="1049"/>
                  </a:cubicBezTo>
                  <a:cubicBezTo>
                    <a:pt x="1146" y="1048"/>
                    <a:pt x="1148" y="1045"/>
                    <a:pt x="1149" y="1043"/>
                  </a:cubicBezTo>
                  <a:cubicBezTo>
                    <a:pt x="1150" y="1041"/>
                    <a:pt x="1151" y="1037"/>
                    <a:pt x="1151" y="1035"/>
                  </a:cubicBezTo>
                  <a:cubicBezTo>
                    <a:pt x="1152" y="1033"/>
                    <a:pt x="1152" y="1029"/>
                    <a:pt x="1151" y="1027"/>
                  </a:cubicBezTo>
                  <a:cubicBezTo>
                    <a:pt x="1151" y="1026"/>
                    <a:pt x="1151" y="1023"/>
                    <a:pt x="1150" y="1022"/>
                  </a:cubicBezTo>
                  <a:cubicBezTo>
                    <a:pt x="1150" y="1022"/>
                    <a:pt x="1151" y="1020"/>
                    <a:pt x="1153" y="1018"/>
                  </a:cubicBezTo>
                  <a:cubicBezTo>
                    <a:pt x="1155" y="1017"/>
                    <a:pt x="1158" y="1014"/>
                    <a:pt x="1159" y="1012"/>
                  </a:cubicBezTo>
                  <a:cubicBezTo>
                    <a:pt x="1161" y="1010"/>
                    <a:pt x="1165" y="1009"/>
                    <a:pt x="1167" y="1009"/>
                  </a:cubicBezTo>
                  <a:cubicBezTo>
                    <a:pt x="1169" y="1010"/>
                    <a:pt x="1173" y="1011"/>
                    <a:pt x="1175" y="1011"/>
                  </a:cubicBezTo>
                  <a:cubicBezTo>
                    <a:pt x="1177" y="1012"/>
                    <a:pt x="1180" y="1012"/>
                    <a:pt x="1182" y="1011"/>
                  </a:cubicBezTo>
                  <a:cubicBezTo>
                    <a:pt x="1184" y="1010"/>
                    <a:pt x="1188" y="1008"/>
                    <a:pt x="1190" y="1007"/>
                  </a:cubicBezTo>
                  <a:cubicBezTo>
                    <a:pt x="1192" y="1007"/>
                    <a:pt x="1195" y="1005"/>
                    <a:pt x="1196" y="1004"/>
                  </a:cubicBezTo>
                  <a:cubicBezTo>
                    <a:pt x="1198" y="1003"/>
                    <a:pt x="1200" y="1002"/>
                    <a:pt x="1201" y="1001"/>
                  </a:cubicBezTo>
                  <a:cubicBezTo>
                    <a:pt x="1203" y="1001"/>
                    <a:pt x="1206" y="1001"/>
                    <a:pt x="1208" y="1002"/>
                  </a:cubicBezTo>
                  <a:cubicBezTo>
                    <a:pt x="1210" y="1002"/>
                    <a:pt x="1214" y="1003"/>
                    <a:pt x="1217" y="1003"/>
                  </a:cubicBezTo>
                  <a:cubicBezTo>
                    <a:pt x="1220" y="1004"/>
                    <a:pt x="1224" y="1004"/>
                    <a:pt x="1225" y="1005"/>
                  </a:cubicBezTo>
                  <a:cubicBezTo>
                    <a:pt x="1227" y="1005"/>
                    <a:pt x="1229" y="1004"/>
                    <a:pt x="1230" y="1003"/>
                  </a:cubicBezTo>
                  <a:cubicBezTo>
                    <a:pt x="1231" y="1003"/>
                    <a:pt x="1232" y="1001"/>
                    <a:pt x="1232" y="1000"/>
                  </a:cubicBezTo>
                  <a:cubicBezTo>
                    <a:pt x="1232" y="999"/>
                    <a:pt x="1232" y="996"/>
                    <a:pt x="1232" y="994"/>
                  </a:cubicBezTo>
                  <a:cubicBezTo>
                    <a:pt x="1232" y="992"/>
                    <a:pt x="1232" y="990"/>
                    <a:pt x="1233" y="990"/>
                  </a:cubicBezTo>
                  <a:cubicBezTo>
                    <a:pt x="1234" y="990"/>
                    <a:pt x="1237" y="990"/>
                    <a:pt x="1240" y="991"/>
                  </a:cubicBezTo>
                  <a:cubicBezTo>
                    <a:pt x="1242" y="991"/>
                    <a:pt x="1246" y="989"/>
                    <a:pt x="1248" y="987"/>
                  </a:cubicBezTo>
                  <a:cubicBezTo>
                    <a:pt x="1250" y="984"/>
                    <a:pt x="1253" y="980"/>
                    <a:pt x="1255" y="977"/>
                  </a:cubicBezTo>
                  <a:cubicBezTo>
                    <a:pt x="1257" y="974"/>
                    <a:pt x="1260" y="972"/>
                    <a:pt x="1262" y="971"/>
                  </a:cubicBezTo>
                  <a:cubicBezTo>
                    <a:pt x="1264" y="971"/>
                    <a:pt x="1268" y="971"/>
                    <a:pt x="1272" y="972"/>
                  </a:cubicBezTo>
                  <a:cubicBezTo>
                    <a:pt x="1276" y="973"/>
                    <a:pt x="1281" y="977"/>
                    <a:pt x="1283" y="980"/>
                  </a:cubicBezTo>
                  <a:cubicBezTo>
                    <a:pt x="1286" y="983"/>
                    <a:pt x="1288" y="986"/>
                    <a:pt x="1288" y="986"/>
                  </a:cubicBezTo>
                  <a:cubicBezTo>
                    <a:pt x="1288" y="986"/>
                    <a:pt x="1290" y="983"/>
                    <a:pt x="1292" y="980"/>
                  </a:cubicBezTo>
                  <a:cubicBezTo>
                    <a:pt x="1295" y="977"/>
                    <a:pt x="1295" y="973"/>
                    <a:pt x="1294" y="972"/>
                  </a:cubicBezTo>
                  <a:cubicBezTo>
                    <a:pt x="1292" y="970"/>
                    <a:pt x="1289" y="967"/>
                    <a:pt x="1288" y="965"/>
                  </a:cubicBezTo>
                  <a:cubicBezTo>
                    <a:pt x="1287" y="963"/>
                    <a:pt x="1285" y="960"/>
                    <a:pt x="1283" y="959"/>
                  </a:cubicBezTo>
                  <a:cubicBezTo>
                    <a:pt x="1282" y="957"/>
                    <a:pt x="1281" y="953"/>
                    <a:pt x="1280" y="951"/>
                  </a:cubicBezTo>
                  <a:cubicBezTo>
                    <a:pt x="1280" y="949"/>
                    <a:pt x="1280" y="944"/>
                    <a:pt x="1280" y="940"/>
                  </a:cubicBezTo>
                  <a:cubicBezTo>
                    <a:pt x="1280" y="936"/>
                    <a:pt x="1281" y="931"/>
                    <a:pt x="1283" y="929"/>
                  </a:cubicBezTo>
                  <a:cubicBezTo>
                    <a:pt x="1284" y="928"/>
                    <a:pt x="1286" y="925"/>
                    <a:pt x="1287" y="923"/>
                  </a:cubicBezTo>
                  <a:cubicBezTo>
                    <a:pt x="1287" y="922"/>
                    <a:pt x="1287" y="920"/>
                    <a:pt x="1285" y="919"/>
                  </a:cubicBezTo>
                  <a:cubicBezTo>
                    <a:pt x="1284" y="918"/>
                    <a:pt x="1281" y="917"/>
                    <a:pt x="1280" y="916"/>
                  </a:cubicBezTo>
                  <a:cubicBezTo>
                    <a:pt x="1278" y="915"/>
                    <a:pt x="1276" y="912"/>
                    <a:pt x="1276" y="909"/>
                  </a:cubicBezTo>
                  <a:cubicBezTo>
                    <a:pt x="1275" y="907"/>
                    <a:pt x="1276" y="903"/>
                    <a:pt x="1277" y="901"/>
                  </a:cubicBezTo>
                  <a:cubicBezTo>
                    <a:pt x="1278" y="900"/>
                    <a:pt x="1280" y="897"/>
                    <a:pt x="1281" y="895"/>
                  </a:cubicBezTo>
                  <a:cubicBezTo>
                    <a:pt x="1282" y="894"/>
                    <a:pt x="1282" y="891"/>
                    <a:pt x="1282" y="889"/>
                  </a:cubicBezTo>
                  <a:cubicBezTo>
                    <a:pt x="1281" y="887"/>
                    <a:pt x="1279" y="884"/>
                    <a:pt x="1278" y="882"/>
                  </a:cubicBezTo>
                  <a:cubicBezTo>
                    <a:pt x="1276" y="880"/>
                    <a:pt x="1275" y="878"/>
                    <a:pt x="1276" y="877"/>
                  </a:cubicBezTo>
                  <a:cubicBezTo>
                    <a:pt x="1276" y="875"/>
                    <a:pt x="1277" y="873"/>
                    <a:pt x="1278" y="872"/>
                  </a:cubicBezTo>
                  <a:cubicBezTo>
                    <a:pt x="1280" y="870"/>
                    <a:pt x="1282" y="868"/>
                    <a:pt x="1284" y="867"/>
                  </a:cubicBezTo>
                  <a:cubicBezTo>
                    <a:pt x="1286" y="866"/>
                    <a:pt x="1290" y="864"/>
                    <a:pt x="1292" y="863"/>
                  </a:cubicBezTo>
                  <a:cubicBezTo>
                    <a:pt x="1295" y="862"/>
                    <a:pt x="1299" y="860"/>
                    <a:pt x="1301" y="858"/>
                  </a:cubicBezTo>
                  <a:cubicBezTo>
                    <a:pt x="1304" y="856"/>
                    <a:pt x="1307" y="853"/>
                    <a:pt x="1309" y="852"/>
                  </a:cubicBezTo>
                  <a:cubicBezTo>
                    <a:pt x="1310" y="851"/>
                    <a:pt x="1312" y="848"/>
                    <a:pt x="1312" y="846"/>
                  </a:cubicBezTo>
                  <a:cubicBezTo>
                    <a:pt x="1312" y="844"/>
                    <a:pt x="1310" y="841"/>
                    <a:pt x="1308" y="838"/>
                  </a:cubicBezTo>
                  <a:cubicBezTo>
                    <a:pt x="1306" y="836"/>
                    <a:pt x="1303" y="832"/>
                    <a:pt x="1301" y="829"/>
                  </a:cubicBezTo>
                  <a:cubicBezTo>
                    <a:pt x="1299" y="826"/>
                    <a:pt x="1297" y="822"/>
                    <a:pt x="1295" y="820"/>
                  </a:cubicBezTo>
                  <a:cubicBezTo>
                    <a:pt x="1294" y="818"/>
                    <a:pt x="1292" y="814"/>
                    <a:pt x="1290" y="812"/>
                  </a:cubicBezTo>
                  <a:cubicBezTo>
                    <a:pt x="1288" y="810"/>
                    <a:pt x="1286" y="806"/>
                    <a:pt x="1285" y="802"/>
                  </a:cubicBezTo>
                  <a:cubicBezTo>
                    <a:pt x="1284" y="798"/>
                    <a:pt x="1281" y="796"/>
                    <a:pt x="1278" y="798"/>
                  </a:cubicBezTo>
                  <a:cubicBezTo>
                    <a:pt x="1276" y="799"/>
                    <a:pt x="1271" y="801"/>
                    <a:pt x="1268" y="801"/>
                  </a:cubicBezTo>
                  <a:cubicBezTo>
                    <a:pt x="1265" y="802"/>
                    <a:pt x="1261" y="801"/>
                    <a:pt x="1260" y="800"/>
                  </a:cubicBezTo>
                  <a:cubicBezTo>
                    <a:pt x="1259" y="798"/>
                    <a:pt x="1257" y="796"/>
                    <a:pt x="1255" y="795"/>
                  </a:cubicBezTo>
                  <a:cubicBezTo>
                    <a:pt x="1253" y="793"/>
                    <a:pt x="1251" y="792"/>
                    <a:pt x="1250" y="792"/>
                  </a:cubicBezTo>
                  <a:cubicBezTo>
                    <a:pt x="1249" y="792"/>
                    <a:pt x="1245" y="792"/>
                    <a:pt x="1242" y="792"/>
                  </a:cubicBezTo>
                  <a:cubicBezTo>
                    <a:pt x="1239" y="792"/>
                    <a:pt x="1234" y="792"/>
                    <a:pt x="1231" y="792"/>
                  </a:cubicBezTo>
                  <a:cubicBezTo>
                    <a:pt x="1227" y="792"/>
                    <a:pt x="1221" y="791"/>
                    <a:pt x="1217" y="789"/>
                  </a:cubicBezTo>
                  <a:cubicBezTo>
                    <a:pt x="1214" y="788"/>
                    <a:pt x="1209" y="785"/>
                    <a:pt x="1206" y="782"/>
                  </a:cubicBezTo>
                  <a:cubicBezTo>
                    <a:pt x="1204" y="780"/>
                    <a:pt x="1200" y="775"/>
                    <a:pt x="1197" y="773"/>
                  </a:cubicBezTo>
                  <a:cubicBezTo>
                    <a:pt x="1195" y="770"/>
                    <a:pt x="1190" y="766"/>
                    <a:pt x="1187" y="765"/>
                  </a:cubicBezTo>
                  <a:cubicBezTo>
                    <a:pt x="1185" y="764"/>
                    <a:pt x="1180" y="761"/>
                    <a:pt x="1178" y="758"/>
                  </a:cubicBezTo>
                  <a:cubicBezTo>
                    <a:pt x="1175" y="756"/>
                    <a:pt x="1171" y="754"/>
                    <a:pt x="1168" y="753"/>
                  </a:cubicBezTo>
                  <a:cubicBezTo>
                    <a:pt x="1165" y="752"/>
                    <a:pt x="1160" y="750"/>
                    <a:pt x="1157" y="748"/>
                  </a:cubicBezTo>
                  <a:cubicBezTo>
                    <a:pt x="1154" y="746"/>
                    <a:pt x="1148" y="744"/>
                    <a:pt x="1144" y="743"/>
                  </a:cubicBezTo>
                  <a:cubicBezTo>
                    <a:pt x="1140" y="742"/>
                    <a:pt x="1136" y="740"/>
                    <a:pt x="1135" y="738"/>
                  </a:cubicBezTo>
                  <a:cubicBezTo>
                    <a:pt x="1133" y="736"/>
                    <a:pt x="1131" y="731"/>
                    <a:pt x="1131" y="728"/>
                  </a:cubicBezTo>
                  <a:cubicBezTo>
                    <a:pt x="1130" y="725"/>
                    <a:pt x="1128" y="720"/>
                    <a:pt x="1125" y="718"/>
                  </a:cubicBezTo>
                  <a:cubicBezTo>
                    <a:pt x="1123" y="716"/>
                    <a:pt x="1119" y="711"/>
                    <a:pt x="1116" y="707"/>
                  </a:cubicBezTo>
                  <a:cubicBezTo>
                    <a:pt x="1113" y="703"/>
                    <a:pt x="1109" y="697"/>
                    <a:pt x="1105" y="694"/>
                  </a:cubicBezTo>
                  <a:cubicBezTo>
                    <a:pt x="1102" y="690"/>
                    <a:pt x="1099" y="686"/>
                    <a:pt x="1098" y="685"/>
                  </a:cubicBezTo>
                  <a:cubicBezTo>
                    <a:pt x="1097" y="683"/>
                    <a:pt x="1096" y="680"/>
                    <a:pt x="1096" y="678"/>
                  </a:cubicBezTo>
                  <a:cubicBezTo>
                    <a:pt x="1097" y="676"/>
                    <a:pt x="1099" y="671"/>
                    <a:pt x="1101" y="669"/>
                  </a:cubicBezTo>
                  <a:cubicBezTo>
                    <a:pt x="1103" y="666"/>
                    <a:pt x="1104" y="661"/>
                    <a:pt x="1103" y="659"/>
                  </a:cubicBezTo>
                  <a:cubicBezTo>
                    <a:pt x="1103" y="657"/>
                    <a:pt x="1106" y="650"/>
                    <a:pt x="1110" y="645"/>
                  </a:cubicBezTo>
                  <a:cubicBezTo>
                    <a:pt x="1115" y="640"/>
                    <a:pt x="1116" y="632"/>
                    <a:pt x="1112" y="628"/>
                  </a:cubicBezTo>
                  <a:cubicBezTo>
                    <a:pt x="1109" y="625"/>
                    <a:pt x="1107" y="619"/>
                    <a:pt x="1109" y="615"/>
                  </a:cubicBezTo>
                  <a:cubicBezTo>
                    <a:pt x="1110" y="611"/>
                    <a:pt x="1110" y="606"/>
                    <a:pt x="1109" y="602"/>
                  </a:cubicBezTo>
                  <a:cubicBezTo>
                    <a:pt x="1108" y="599"/>
                    <a:pt x="1109" y="593"/>
                    <a:pt x="1111" y="589"/>
                  </a:cubicBezTo>
                  <a:cubicBezTo>
                    <a:pt x="1113" y="585"/>
                    <a:pt x="1116" y="573"/>
                    <a:pt x="1116" y="561"/>
                  </a:cubicBezTo>
                  <a:cubicBezTo>
                    <a:pt x="1117" y="550"/>
                    <a:pt x="1119" y="537"/>
                    <a:pt x="1121" y="533"/>
                  </a:cubicBezTo>
                  <a:cubicBezTo>
                    <a:pt x="1122" y="528"/>
                    <a:pt x="1128" y="522"/>
                    <a:pt x="1133" y="519"/>
                  </a:cubicBezTo>
                  <a:cubicBezTo>
                    <a:pt x="1138" y="516"/>
                    <a:pt x="1151" y="516"/>
                    <a:pt x="1162" y="519"/>
                  </a:cubicBezTo>
                  <a:cubicBezTo>
                    <a:pt x="1173" y="523"/>
                    <a:pt x="1191" y="537"/>
                    <a:pt x="1201" y="551"/>
                  </a:cubicBezTo>
                  <a:cubicBezTo>
                    <a:pt x="1211" y="564"/>
                    <a:pt x="1225" y="578"/>
                    <a:pt x="1231" y="580"/>
                  </a:cubicBezTo>
                  <a:cubicBezTo>
                    <a:pt x="1237" y="583"/>
                    <a:pt x="1260" y="581"/>
                    <a:pt x="1281" y="575"/>
                  </a:cubicBezTo>
                  <a:cubicBezTo>
                    <a:pt x="1297" y="571"/>
                    <a:pt x="1297" y="571"/>
                    <a:pt x="1297" y="571"/>
                  </a:cubicBezTo>
                  <a:cubicBezTo>
                    <a:pt x="1318" y="566"/>
                    <a:pt x="1338" y="559"/>
                    <a:pt x="1341" y="556"/>
                  </a:cubicBezTo>
                  <a:cubicBezTo>
                    <a:pt x="1345" y="553"/>
                    <a:pt x="1350" y="546"/>
                    <a:pt x="1354" y="540"/>
                  </a:cubicBezTo>
                  <a:cubicBezTo>
                    <a:pt x="1358" y="533"/>
                    <a:pt x="1368" y="527"/>
                    <a:pt x="1377" y="526"/>
                  </a:cubicBezTo>
                  <a:cubicBezTo>
                    <a:pt x="1386" y="524"/>
                    <a:pt x="1397" y="523"/>
                    <a:pt x="1401" y="524"/>
                  </a:cubicBezTo>
                  <a:cubicBezTo>
                    <a:pt x="1405" y="524"/>
                    <a:pt x="1410" y="524"/>
                    <a:pt x="1413" y="523"/>
                  </a:cubicBezTo>
                  <a:cubicBezTo>
                    <a:pt x="1415" y="522"/>
                    <a:pt x="1418" y="520"/>
                    <a:pt x="1420" y="518"/>
                  </a:cubicBezTo>
                  <a:cubicBezTo>
                    <a:pt x="1422" y="517"/>
                    <a:pt x="1425" y="515"/>
                    <a:pt x="1428" y="514"/>
                  </a:cubicBezTo>
                  <a:cubicBezTo>
                    <a:pt x="1430" y="513"/>
                    <a:pt x="1432" y="510"/>
                    <a:pt x="1431" y="508"/>
                  </a:cubicBezTo>
                  <a:cubicBezTo>
                    <a:pt x="1430" y="506"/>
                    <a:pt x="1430" y="502"/>
                    <a:pt x="1431" y="500"/>
                  </a:cubicBezTo>
                  <a:cubicBezTo>
                    <a:pt x="1432" y="497"/>
                    <a:pt x="1435" y="494"/>
                    <a:pt x="1437" y="492"/>
                  </a:cubicBezTo>
                  <a:cubicBezTo>
                    <a:pt x="1439" y="491"/>
                    <a:pt x="1442" y="488"/>
                    <a:pt x="1443" y="486"/>
                  </a:cubicBezTo>
                  <a:cubicBezTo>
                    <a:pt x="1445" y="484"/>
                    <a:pt x="1446" y="479"/>
                    <a:pt x="1446" y="474"/>
                  </a:cubicBezTo>
                  <a:cubicBezTo>
                    <a:pt x="1446" y="469"/>
                    <a:pt x="1445" y="461"/>
                    <a:pt x="1444" y="455"/>
                  </a:cubicBezTo>
                  <a:cubicBezTo>
                    <a:pt x="1444" y="449"/>
                    <a:pt x="1442" y="440"/>
                    <a:pt x="1442" y="435"/>
                  </a:cubicBezTo>
                  <a:cubicBezTo>
                    <a:pt x="1441" y="430"/>
                    <a:pt x="1437" y="426"/>
                    <a:pt x="1433" y="426"/>
                  </a:cubicBezTo>
                  <a:cubicBezTo>
                    <a:pt x="1429" y="425"/>
                    <a:pt x="1423" y="424"/>
                    <a:pt x="1421" y="423"/>
                  </a:cubicBezTo>
                  <a:cubicBezTo>
                    <a:pt x="1418" y="423"/>
                    <a:pt x="1417" y="419"/>
                    <a:pt x="1418" y="415"/>
                  </a:cubicBezTo>
                  <a:cubicBezTo>
                    <a:pt x="1419" y="411"/>
                    <a:pt x="1421" y="404"/>
                    <a:pt x="1422" y="399"/>
                  </a:cubicBezTo>
                  <a:cubicBezTo>
                    <a:pt x="1423" y="395"/>
                    <a:pt x="1425" y="386"/>
                    <a:pt x="1425" y="381"/>
                  </a:cubicBezTo>
                  <a:cubicBezTo>
                    <a:pt x="1425" y="375"/>
                    <a:pt x="1426" y="369"/>
                    <a:pt x="1426" y="366"/>
                  </a:cubicBezTo>
                  <a:cubicBezTo>
                    <a:pt x="1426" y="364"/>
                    <a:pt x="1424" y="361"/>
                    <a:pt x="1423" y="360"/>
                  </a:cubicBezTo>
                  <a:cubicBezTo>
                    <a:pt x="1421" y="359"/>
                    <a:pt x="1418" y="357"/>
                    <a:pt x="1417" y="356"/>
                  </a:cubicBezTo>
                  <a:cubicBezTo>
                    <a:pt x="1415" y="355"/>
                    <a:pt x="1412" y="354"/>
                    <a:pt x="1410" y="355"/>
                  </a:cubicBezTo>
                  <a:cubicBezTo>
                    <a:pt x="1407" y="356"/>
                    <a:pt x="1403" y="358"/>
                    <a:pt x="1401" y="358"/>
                  </a:cubicBezTo>
                  <a:cubicBezTo>
                    <a:pt x="1399" y="359"/>
                    <a:pt x="1397" y="359"/>
                    <a:pt x="1396" y="358"/>
                  </a:cubicBezTo>
                  <a:cubicBezTo>
                    <a:pt x="1394" y="358"/>
                    <a:pt x="1395" y="355"/>
                    <a:pt x="1397" y="353"/>
                  </a:cubicBezTo>
                  <a:cubicBezTo>
                    <a:pt x="1398" y="351"/>
                    <a:pt x="1402" y="348"/>
                    <a:pt x="1404" y="347"/>
                  </a:cubicBezTo>
                  <a:cubicBezTo>
                    <a:pt x="1406" y="345"/>
                    <a:pt x="1410" y="342"/>
                    <a:pt x="1412" y="340"/>
                  </a:cubicBezTo>
                  <a:cubicBezTo>
                    <a:pt x="1414" y="338"/>
                    <a:pt x="1415" y="333"/>
                    <a:pt x="1413" y="330"/>
                  </a:cubicBezTo>
                  <a:cubicBezTo>
                    <a:pt x="1412" y="327"/>
                    <a:pt x="1407" y="323"/>
                    <a:pt x="1403" y="323"/>
                  </a:cubicBezTo>
                  <a:cubicBezTo>
                    <a:pt x="1399" y="322"/>
                    <a:pt x="1395" y="320"/>
                    <a:pt x="1394" y="318"/>
                  </a:cubicBezTo>
                  <a:cubicBezTo>
                    <a:pt x="1393" y="317"/>
                    <a:pt x="1391" y="313"/>
                    <a:pt x="1390" y="311"/>
                  </a:cubicBezTo>
                  <a:cubicBezTo>
                    <a:pt x="1389" y="309"/>
                    <a:pt x="1387" y="305"/>
                    <a:pt x="1384" y="302"/>
                  </a:cubicBezTo>
                  <a:cubicBezTo>
                    <a:pt x="1381" y="299"/>
                    <a:pt x="1377" y="295"/>
                    <a:pt x="1376" y="293"/>
                  </a:cubicBezTo>
                  <a:cubicBezTo>
                    <a:pt x="1374" y="291"/>
                    <a:pt x="1372" y="288"/>
                    <a:pt x="1371" y="287"/>
                  </a:cubicBezTo>
                  <a:cubicBezTo>
                    <a:pt x="1371" y="285"/>
                    <a:pt x="1369" y="283"/>
                    <a:pt x="1369" y="282"/>
                  </a:cubicBezTo>
                  <a:cubicBezTo>
                    <a:pt x="1368" y="281"/>
                    <a:pt x="1366" y="278"/>
                    <a:pt x="1365" y="277"/>
                  </a:cubicBezTo>
                  <a:cubicBezTo>
                    <a:pt x="1364" y="275"/>
                    <a:pt x="1364" y="272"/>
                    <a:pt x="1364" y="271"/>
                  </a:cubicBezTo>
                  <a:cubicBezTo>
                    <a:pt x="1365" y="270"/>
                    <a:pt x="1366" y="268"/>
                    <a:pt x="1368" y="268"/>
                  </a:cubicBezTo>
                  <a:cubicBezTo>
                    <a:pt x="1369" y="267"/>
                    <a:pt x="1371" y="267"/>
                    <a:pt x="1373" y="266"/>
                  </a:cubicBezTo>
                  <a:cubicBezTo>
                    <a:pt x="1374" y="266"/>
                    <a:pt x="1375" y="264"/>
                    <a:pt x="1375" y="262"/>
                  </a:cubicBezTo>
                  <a:cubicBezTo>
                    <a:pt x="1375" y="260"/>
                    <a:pt x="1375" y="257"/>
                    <a:pt x="1376" y="255"/>
                  </a:cubicBezTo>
                  <a:cubicBezTo>
                    <a:pt x="1377" y="253"/>
                    <a:pt x="1378" y="251"/>
                    <a:pt x="1380" y="250"/>
                  </a:cubicBezTo>
                  <a:cubicBezTo>
                    <a:pt x="1381" y="250"/>
                    <a:pt x="1384" y="249"/>
                    <a:pt x="1386" y="250"/>
                  </a:cubicBezTo>
                  <a:cubicBezTo>
                    <a:pt x="1388" y="250"/>
                    <a:pt x="1391" y="251"/>
                    <a:pt x="1393" y="251"/>
                  </a:cubicBezTo>
                  <a:cubicBezTo>
                    <a:pt x="1394" y="251"/>
                    <a:pt x="1396" y="251"/>
                    <a:pt x="1397" y="250"/>
                  </a:cubicBezTo>
                  <a:cubicBezTo>
                    <a:pt x="1398" y="249"/>
                    <a:pt x="1399" y="247"/>
                    <a:pt x="1399" y="246"/>
                  </a:cubicBezTo>
                  <a:cubicBezTo>
                    <a:pt x="1399" y="245"/>
                    <a:pt x="1398" y="243"/>
                    <a:pt x="1397" y="243"/>
                  </a:cubicBezTo>
                  <a:cubicBezTo>
                    <a:pt x="1397" y="242"/>
                    <a:pt x="1395" y="239"/>
                    <a:pt x="1393" y="236"/>
                  </a:cubicBezTo>
                  <a:cubicBezTo>
                    <a:pt x="1392" y="233"/>
                    <a:pt x="1390" y="230"/>
                    <a:pt x="1389" y="230"/>
                  </a:cubicBezTo>
                  <a:cubicBezTo>
                    <a:pt x="1389" y="230"/>
                    <a:pt x="1386" y="229"/>
                    <a:pt x="1384" y="228"/>
                  </a:cubicBezTo>
                  <a:cubicBezTo>
                    <a:pt x="1382" y="227"/>
                    <a:pt x="1378" y="226"/>
                    <a:pt x="1375" y="226"/>
                  </a:cubicBezTo>
                  <a:cubicBezTo>
                    <a:pt x="1372" y="225"/>
                    <a:pt x="1367" y="224"/>
                    <a:pt x="1365" y="223"/>
                  </a:cubicBezTo>
                  <a:cubicBezTo>
                    <a:pt x="1362" y="222"/>
                    <a:pt x="1358" y="221"/>
                    <a:pt x="1356" y="220"/>
                  </a:cubicBezTo>
                  <a:cubicBezTo>
                    <a:pt x="1353" y="219"/>
                    <a:pt x="1351" y="218"/>
                    <a:pt x="1351" y="216"/>
                  </a:cubicBezTo>
                  <a:cubicBezTo>
                    <a:pt x="1351" y="214"/>
                    <a:pt x="1350" y="212"/>
                    <a:pt x="1348" y="211"/>
                  </a:cubicBezTo>
                  <a:cubicBezTo>
                    <a:pt x="1347" y="209"/>
                    <a:pt x="1345" y="208"/>
                    <a:pt x="1343" y="207"/>
                  </a:cubicBezTo>
                  <a:cubicBezTo>
                    <a:pt x="1342" y="206"/>
                    <a:pt x="1338" y="205"/>
                    <a:pt x="1336" y="204"/>
                  </a:cubicBezTo>
                  <a:cubicBezTo>
                    <a:pt x="1333" y="202"/>
                    <a:pt x="1330" y="201"/>
                    <a:pt x="1329" y="200"/>
                  </a:cubicBezTo>
                  <a:cubicBezTo>
                    <a:pt x="1329" y="200"/>
                    <a:pt x="1326" y="198"/>
                    <a:pt x="1323" y="198"/>
                  </a:cubicBezTo>
                  <a:cubicBezTo>
                    <a:pt x="1321" y="197"/>
                    <a:pt x="1317" y="196"/>
                    <a:pt x="1315" y="196"/>
                  </a:cubicBezTo>
                  <a:cubicBezTo>
                    <a:pt x="1313" y="196"/>
                    <a:pt x="1310" y="196"/>
                    <a:pt x="1309" y="197"/>
                  </a:cubicBezTo>
                  <a:cubicBezTo>
                    <a:pt x="1307" y="197"/>
                    <a:pt x="1305" y="196"/>
                    <a:pt x="1305" y="195"/>
                  </a:cubicBezTo>
                  <a:cubicBezTo>
                    <a:pt x="1304" y="194"/>
                    <a:pt x="1302" y="192"/>
                    <a:pt x="1300" y="192"/>
                  </a:cubicBezTo>
                  <a:cubicBezTo>
                    <a:pt x="1298" y="191"/>
                    <a:pt x="1296" y="191"/>
                    <a:pt x="1294" y="191"/>
                  </a:cubicBezTo>
                  <a:cubicBezTo>
                    <a:pt x="1293" y="191"/>
                    <a:pt x="1291" y="193"/>
                    <a:pt x="1291" y="194"/>
                  </a:cubicBezTo>
                  <a:cubicBezTo>
                    <a:pt x="1290" y="196"/>
                    <a:pt x="1288" y="198"/>
                    <a:pt x="1286" y="200"/>
                  </a:cubicBezTo>
                  <a:cubicBezTo>
                    <a:pt x="1285" y="201"/>
                    <a:pt x="1283" y="202"/>
                    <a:pt x="1282" y="201"/>
                  </a:cubicBezTo>
                  <a:cubicBezTo>
                    <a:pt x="1281" y="200"/>
                    <a:pt x="1279" y="199"/>
                    <a:pt x="1278" y="197"/>
                  </a:cubicBezTo>
                  <a:cubicBezTo>
                    <a:pt x="1277" y="196"/>
                    <a:pt x="1275" y="194"/>
                    <a:pt x="1273" y="193"/>
                  </a:cubicBezTo>
                  <a:cubicBezTo>
                    <a:pt x="1271" y="192"/>
                    <a:pt x="1264" y="189"/>
                    <a:pt x="1258" y="186"/>
                  </a:cubicBezTo>
                  <a:cubicBezTo>
                    <a:pt x="1252" y="183"/>
                    <a:pt x="1247" y="181"/>
                    <a:pt x="1247" y="181"/>
                  </a:cubicBezTo>
                  <a:cubicBezTo>
                    <a:pt x="1247" y="181"/>
                    <a:pt x="1247" y="181"/>
                    <a:pt x="1247" y="181"/>
                  </a:cubicBezTo>
                  <a:cubicBezTo>
                    <a:pt x="1233" y="182"/>
                    <a:pt x="1233" y="182"/>
                    <a:pt x="1233" y="182"/>
                  </a:cubicBezTo>
                  <a:cubicBezTo>
                    <a:pt x="1227" y="166"/>
                    <a:pt x="1227" y="166"/>
                    <a:pt x="1227" y="166"/>
                  </a:cubicBezTo>
                  <a:cubicBezTo>
                    <a:pt x="1226" y="162"/>
                    <a:pt x="1226" y="162"/>
                    <a:pt x="1226" y="162"/>
                  </a:cubicBezTo>
                  <a:cubicBezTo>
                    <a:pt x="1223" y="157"/>
                    <a:pt x="1223" y="157"/>
                    <a:pt x="1223" y="157"/>
                  </a:cubicBezTo>
                  <a:cubicBezTo>
                    <a:pt x="1219" y="157"/>
                    <a:pt x="1219" y="157"/>
                    <a:pt x="1219" y="157"/>
                  </a:cubicBezTo>
                  <a:cubicBezTo>
                    <a:pt x="1213" y="161"/>
                    <a:pt x="1213" y="161"/>
                    <a:pt x="1213" y="161"/>
                  </a:cubicBezTo>
                  <a:cubicBezTo>
                    <a:pt x="1210" y="161"/>
                    <a:pt x="1210" y="161"/>
                    <a:pt x="1210" y="161"/>
                  </a:cubicBezTo>
                  <a:cubicBezTo>
                    <a:pt x="1208" y="162"/>
                    <a:pt x="1208" y="162"/>
                    <a:pt x="1208" y="162"/>
                  </a:cubicBezTo>
                  <a:cubicBezTo>
                    <a:pt x="1202" y="143"/>
                    <a:pt x="1202" y="143"/>
                    <a:pt x="1202" y="143"/>
                  </a:cubicBezTo>
                  <a:cubicBezTo>
                    <a:pt x="1202" y="142"/>
                    <a:pt x="1202" y="142"/>
                    <a:pt x="1202" y="142"/>
                  </a:cubicBezTo>
                  <a:cubicBezTo>
                    <a:pt x="1196" y="138"/>
                    <a:pt x="1196" y="138"/>
                    <a:pt x="1196" y="138"/>
                  </a:cubicBezTo>
                  <a:cubicBezTo>
                    <a:pt x="1188" y="147"/>
                    <a:pt x="1188" y="147"/>
                    <a:pt x="1188" y="147"/>
                  </a:cubicBezTo>
                  <a:cubicBezTo>
                    <a:pt x="1170" y="157"/>
                    <a:pt x="1170" y="157"/>
                    <a:pt x="1170" y="157"/>
                  </a:cubicBezTo>
                  <a:cubicBezTo>
                    <a:pt x="1167" y="161"/>
                    <a:pt x="1167" y="161"/>
                    <a:pt x="1167" y="161"/>
                  </a:cubicBezTo>
                  <a:cubicBezTo>
                    <a:pt x="1163" y="159"/>
                    <a:pt x="1163" y="159"/>
                    <a:pt x="1163" y="159"/>
                  </a:cubicBezTo>
                  <a:cubicBezTo>
                    <a:pt x="1163" y="159"/>
                    <a:pt x="1163" y="159"/>
                    <a:pt x="1163" y="159"/>
                  </a:cubicBezTo>
                  <a:cubicBezTo>
                    <a:pt x="1156" y="153"/>
                    <a:pt x="1156" y="153"/>
                    <a:pt x="1156" y="153"/>
                  </a:cubicBezTo>
                  <a:cubicBezTo>
                    <a:pt x="1154" y="151"/>
                    <a:pt x="1154" y="151"/>
                    <a:pt x="1154" y="151"/>
                  </a:cubicBezTo>
                  <a:cubicBezTo>
                    <a:pt x="1144" y="151"/>
                    <a:pt x="1144" y="151"/>
                    <a:pt x="1144" y="151"/>
                  </a:cubicBezTo>
                  <a:cubicBezTo>
                    <a:pt x="1142" y="149"/>
                    <a:pt x="1142" y="149"/>
                    <a:pt x="1142" y="149"/>
                  </a:cubicBezTo>
                  <a:cubicBezTo>
                    <a:pt x="1140" y="147"/>
                    <a:pt x="1140" y="147"/>
                    <a:pt x="1140" y="147"/>
                  </a:cubicBezTo>
                  <a:cubicBezTo>
                    <a:pt x="1136" y="146"/>
                    <a:pt x="1136" y="146"/>
                    <a:pt x="1136" y="146"/>
                  </a:cubicBezTo>
                  <a:cubicBezTo>
                    <a:pt x="1130" y="149"/>
                    <a:pt x="1130" y="149"/>
                    <a:pt x="1130" y="149"/>
                  </a:cubicBezTo>
                  <a:cubicBezTo>
                    <a:pt x="1130" y="149"/>
                    <a:pt x="1130" y="149"/>
                    <a:pt x="1130" y="149"/>
                  </a:cubicBezTo>
                  <a:cubicBezTo>
                    <a:pt x="1125" y="142"/>
                    <a:pt x="1125" y="142"/>
                    <a:pt x="1125" y="142"/>
                  </a:cubicBezTo>
                  <a:cubicBezTo>
                    <a:pt x="1124" y="137"/>
                    <a:pt x="1124" y="137"/>
                    <a:pt x="1124" y="137"/>
                  </a:cubicBezTo>
                  <a:cubicBezTo>
                    <a:pt x="1123" y="136"/>
                    <a:pt x="1123" y="136"/>
                    <a:pt x="1123" y="136"/>
                  </a:cubicBezTo>
                  <a:cubicBezTo>
                    <a:pt x="1122" y="134"/>
                    <a:pt x="1122" y="134"/>
                    <a:pt x="1122" y="134"/>
                  </a:cubicBezTo>
                  <a:cubicBezTo>
                    <a:pt x="1117" y="132"/>
                    <a:pt x="1117" y="132"/>
                    <a:pt x="1117" y="132"/>
                  </a:cubicBezTo>
                  <a:cubicBezTo>
                    <a:pt x="1116" y="132"/>
                    <a:pt x="1116" y="132"/>
                    <a:pt x="1116" y="132"/>
                  </a:cubicBezTo>
                  <a:cubicBezTo>
                    <a:pt x="1108" y="120"/>
                    <a:pt x="1108" y="120"/>
                    <a:pt x="1108" y="120"/>
                  </a:cubicBezTo>
                  <a:cubicBezTo>
                    <a:pt x="1096" y="122"/>
                    <a:pt x="1096" y="122"/>
                    <a:pt x="1096" y="122"/>
                  </a:cubicBezTo>
                  <a:cubicBezTo>
                    <a:pt x="1094" y="122"/>
                    <a:pt x="1094" y="122"/>
                    <a:pt x="1094" y="122"/>
                  </a:cubicBezTo>
                  <a:cubicBezTo>
                    <a:pt x="1092" y="124"/>
                    <a:pt x="1092" y="124"/>
                    <a:pt x="1092" y="124"/>
                  </a:cubicBezTo>
                  <a:cubicBezTo>
                    <a:pt x="1091" y="127"/>
                    <a:pt x="1091" y="127"/>
                    <a:pt x="1091" y="127"/>
                  </a:cubicBezTo>
                  <a:cubicBezTo>
                    <a:pt x="1098" y="138"/>
                    <a:pt x="1098" y="138"/>
                    <a:pt x="1098" y="138"/>
                  </a:cubicBezTo>
                  <a:cubicBezTo>
                    <a:pt x="1098" y="143"/>
                    <a:pt x="1098" y="143"/>
                    <a:pt x="1098" y="143"/>
                  </a:cubicBezTo>
                  <a:cubicBezTo>
                    <a:pt x="1089" y="164"/>
                    <a:pt x="1089" y="164"/>
                    <a:pt x="1089" y="164"/>
                  </a:cubicBezTo>
                  <a:cubicBezTo>
                    <a:pt x="1082" y="170"/>
                    <a:pt x="1082" y="170"/>
                    <a:pt x="1082" y="170"/>
                  </a:cubicBezTo>
                  <a:cubicBezTo>
                    <a:pt x="1076" y="175"/>
                    <a:pt x="1076" y="175"/>
                    <a:pt x="1076" y="175"/>
                  </a:cubicBezTo>
                  <a:cubicBezTo>
                    <a:pt x="1073" y="173"/>
                    <a:pt x="1073" y="173"/>
                    <a:pt x="1073" y="173"/>
                  </a:cubicBezTo>
                  <a:cubicBezTo>
                    <a:pt x="1072" y="173"/>
                    <a:pt x="1072" y="173"/>
                    <a:pt x="1072" y="173"/>
                  </a:cubicBezTo>
                  <a:cubicBezTo>
                    <a:pt x="1056" y="172"/>
                    <a:pt x="1056" y="172"/>
                    <a:pt x="1056" y="172"/>
                  </a:cubicBezTo>
                  <a:cubicBezTo>
                    <a:pt x="1052" y="176"/>
                    <a:pt x="1052" y="176"/>
                    <a:pt x="1052" y="176"/>
                  </a:cubicBezTo>
                  <a:cubicBezTo>
                    <a:pt x="1052" y="180"/>
                    <a:pt x="1052" y="180"/>
                    <a:pt x="1052" y="180"/>
                  </a:cubicBezTo>
                  <a:cubicBezTo>
                    <a:pt x="1058" y="190"/>
                    <a:pt x="1058" y="190"/>
                    <a:pt x="1058" y="190"/>
                  </a:cubicBezTo>
                  <a:cubicBezTo>
                    <a:pt x="1055" y="195"/>
                    <a:pt x="1055" y="195"/>
                    <a:pt x="1055" y="195"/>
                  </a:cubicBezTo>
                  <a:cubicBezTo>
                    <a:pt x="1048" y="200"/>
                    <a:pt x="1048" y="200"/>
                    <a:pt x="1048" y="200"/>
                  </a:cubicBezTo>
                  <a:cubicBezTo>
                    <a:pt x="1045" y="193"/>
                    <a:pt x="1045" y="193"/>
                    <a:pt x="1045" y="193"/>
                  </a:cubicBezTo>
                  <a:cubicBezTo>
                    <a:pt x="1042" y="193"/>
                    <a:pt x="1042" y="193"/>
                    <a:pt x="1042" y="193"/>
                  </a:cubicBezTo>
                  <a:cubicBezTo>
                    <a:pt x="1036" y="196"/>
                    <a:pt x="1036" y="196"/>
                    <a:pt x="1036" y="196"/>
                  </a:cubicBezTo>
                  <a:cubicBezTo>
                    <a:pt x="1027" y="213"/>
                    <a:pt x="1027" y="213"/>
                    <a:pt x="1027" y="213"/>
                  </a:cubicBezTo>
                  <a:cubicBezTo>
                    <a:pt x="1018" y="222"/>
                    <a:pt x="1018" y="222"/>
                    <a:pt x="1018" y="222"/>
                  </a:cubicBezTo>
                  <a:cubicBezTo>
                    <a:pt x="1012" y="223"/>
                    <a:pt x="1012" y="223"/>
                    <a:pt x="1012" y="223"/>
                  </a:cubicBezTo>
                  <a:cubicBezTo>
                    <a:pt x="1009" y="210"/>
                    <a:pt x="1009" y="210"/>
                    <a:pt x="1009" y="210"/>
                  </a:cubicBezTo>
                  <a:cubicBezTo>
                    <a:pt x="1008" y="208"/>
                    <a:pt x="1008" y="208"/>
                    <a:pt x="1008" y="208"/>
                  </a:cubicBezTo>
                  <a:cubicBezTo>
                    <a:pt x="999" y="206"/>
                    <a:pt x="999" y="206"/>
                    <a:pt x="999" y="206"/>
                  </a:cubicBezTo>
                  <a:cubicBezTo>
                    <a:pt x="996" y="204"/>
                    <a:pt x="996" y="204"/>
                    <a:pt x="996" y="204"/>
                  </a:cubicBezTo>
                  <a:cubicBezTo>
                    <a:pt x="989" y="193"/>
                    <a:pt x="989" y="193"/>
                    <a:pt x="989" y="193"/>
                  </a:cubicBezTo>
                  <a:cubicBezTo>
                    <a:pt x="984" y="190"/>
                    <a:pt x="984" y="190"/>
                    <a:pt x="984" y="190"/>
                  </a:cubicBezTo>
                  <a:cubicBezTo>
                    <a:pt x="978" y="183"/>
                    <a:pt x="978" y="183"/>
                    <a:pt x="978" y="183"/>
                  </a:cubicBezTo>
                  <a:cubicBezTo>
                    <a:pt x="970" y="183"/>
                    <a:pt x="970" y="183"/>
                    <a:pt x="970" y="183"/>
                  </a:cubicBezTo>
                  <a:cubicBezTo>
                    <a:pt x="963" y="186"/>
                    <a:pt x="963" y="186"/>
                    <a:pt x="963" y="186"/>
                  </a:cubicBezTo>
                  <a:cubicBezTo>
                    <a:pt x="960" y="186"/>
                    <a:pt x="960" y="186"/>
                    <a:pt x="960" y="186"/>
                  </a:cubicBezTo>
                  <a:cubicBezTo>
                    <a:pt x="952" y="179"/>
                    <a:pt x="952" y="179"/>
                    <a:pt x="952" y="179"/>
                  </a:cubicBezTo>
                  <a:cubicBezTo>
                    <a:pt x="945" y="178"/>
                    <a:pt x="945" y="178"/>
                    <a:pt x="945" y="178"/>
                  </a:cubicBezTo>
                  <a:cubicBezTo>
                    <a:pt x="931" y="173"/>
                    <a:pt x="931" y="173"/>
                    <a:pt x="931" y="173"/>
                  </a:cubicBezTo>
                  <a:cubicBezTo>
                    <a:pt x="922" y="172"/>
                    <a:pt x="922" y="172"/>
                    <a:pt x="922" y="172"/>
                  </a:cubicBezTo>
                  <a:cubicBezTo>
                    <a:pt x="919" y="173"/>
                    <a:pt x="919" y="173"/>
                    <a:pt x="919" y="173"/>
                  </a:cubicBezTo>
                  <a:cubicBezTo>
                    <a:pt x="912" y="173"/>
                    <a:pt x="912" y="173"/>
                    <a:pt x="912" y="173"/>
                  </a:cubicBezTo>
                  <a:cubicBezTo>
                    <a:pt x="904" y="170"/>
                    <a:pt x="904" y="170"/>
                    <a:pt x="904" y="170"/>
                  </a:cubicBezTo>
                  <a:cubicBezTo>
                    <a:pt x="904" y="170"/>
                    <a:pt x="904" y="170"/>
                    <a:pt x="904" y="170"/>
                  </a:cubicBezTo>
                  <a:cubicBezTo>
                    <a:pt x="897" y="170"/>
                    <a:pt x="897" y="170"/>
                    <a:pt x="897" y="170"/>
                  </a:cubicBezTo>
                  <a:cubicBezTo>
                    <a:pt x="888" y="169"/>
                    <a:pt x="888" y="169"/>
                    <a:pt x="888" y="169"/>
                  </a:cubicBezTo>
                  <a:cubicBezTo>
                    <a:pt x="877" y="175"/>
                    <a:pt x="877" y="175"/>
                    <a:pt x="877" y="175"/>
                  </a:cubicBezTo>
                  <a:cubicBezTo>
                    <a:pt x="867" y="173"/>
                    <a:pt x="867" y="173"/>
                    <a:pt x="867" y="173"/>
                  </a:cubicBezTo>
                  <a:cubicBezTo>
                    <a:pt x="867" y="166"/>
                    <a:pt x="867" y="166"/>
                    <a:pt x="867" y="166"/>
                  </a:cubicBezTo>
                  <a:cubicBezTo>
                    <a:pt x="848" y="166"/>
                    <a:pt x="848" y="166"/>
                    <a:pt x="848" y="166"/>
                  </a:cubicBezTo>
                  <a:cubicBezTo>
                    <a:pt x="847" y="158"/>
                    <a:pt x="847" y="158"/>
                    <a:pt x="847" y="158"/>
                  </a:cubicBezTo>
                  <a:cubicBezTo>
                    <a:pt x="843" y="160"/>
                    <a:pt x="843" y="160"/>
                    <a:pt x="843" y="160"/>
                  </a:cubicBezTo>
                  <a:cubicBezTo>
                    <a:pt x="839" y="160"/>
                    <a:pt x="839" y="160"/>
                    <a:pt x="839" y="160"/>
                  </a:cubicBezTo>
                  <a:cubicBezTo>
                    <a:pt x="832" y="151"/>
                    <a:pt x="832" y="151"/>
                    <a:pt x="832" y="151"/>
                  </a:cubicBezTo>
                  <a:cubicBezTo>
                    <a:pt x="836" y="142"/>
                    <a:pt x="836" y="142"/>
                    <a:pt x="836" y="142"/>
                  </a:cubicBezTo>
                  <a:cubicBezTo>
                    <a:pt x="836" y="139"/>
                    <a:pt x="836" y="139"/>
                    <a:pt x="836" y="139"/>
                  </a:cubicBezTo>
                  <a:cubicBezTo>
                    <a:pt x="833" y="136"/>
                    <a:pt x="833" y="136"/>
                    <a:pt x="833" y="136"/>
                  </a:cubicBezTo>
                  <a:cubicBezTo>
                    <a:pt x="828" y="138"/>
                    <a:pt x="828" y="138"/>
                    <a:pt x="828" y="138"/>
                  </a:cubicBezTo>
                  <a:cubicBezTo>
                    <a:pt x="824" y="137"/>
                    <a:pt x="824" y="137"/>
                    <a:pt x="824" y="137"/>
                  </a:cubicBezTo>
                  <a:cubicBezTo>
                    <a:pt x="823" y="137"/>
                    <a:pt x="823" y="137"/>
                    <a:pt x="823" y="137"/>
                  </a:cubicBezTo>
                  <a:cubicBezTo>
                    <a:pt x="815" y="129"/>
                    <a:pt x="815" y="129"/>
                    <a:pt x="815" y="129"/>
                  </a:cubicBezTo>
                  <a:cubicBezTo>
                    <a:pt x="814" y="126"/>
                    <a:pt x="814" y="126"/>
                    <a:pt x="814" y="126"/>
                  </a:cubicBezTo>
                  <a:cubicBezTo>
                    <a:pt x="823" y="114"/>
                    <a:pt x="823" y="114"/>
                    <a:pt x="823" y="114"/>
                  </a:cubicBezTo>
                  <a:cubicBezTo>
                    <a:pt x="829" y="112"/>
                    <a:pt x="829" y="112"/>
                    <a:pt x="829" y="112"/>
                  </a:cubicBezTo>
                  <a:cubicBezTo>
                    <a:pt x="838" y="114"/>
                    <a:pt x="838" y="114"/>
                    <a:pt x="838" y="114"/>
                  </a:cubicBezTo>
                  <a:cubicBezTo>
                    <a:pt x="843" y="109"/>
                    <a:pt x="843" y="109"/>
                    <a:pt x="843" y="109"/>
                  </a:cubicBezTo>
                  <a:cubicBezTo>
                    <a:pt x="843" y="102"/>
                    <a:pt x="843" y="102"/>
                    <a:pt x="843" y="102"/>
                  </a:cubicBezTo>
                  <a:cubicBezTo>
                    <a:pt x="841" y="94"/>
                    <a:pt x="841" y="94"/>
                    <a:pt x="841" y="94"/>
                  </a:cubicBezTo>
                  <a:cubicBezTo>
                    <a:pt x="839" y="92"/>
                    <a:pt x="839" y="92"/>
                    <a:pt x="839" y="92"/>
                  </a:cubicBezTo>
                  <a:cubicBezTo>
                    <a:pt x="829" y="90"/>
                    <a:pt x="829" y="90"/>
                    <a:pt x="829" y="90"/>
                  </a:cubicBezTo>
                  <a:cubicBezTo>
                    <a:pt x="823" y="85"/>
                    <a:pt x="823" y="85"/>
                    <a:pt x="823" y="85"/>
                  </a:cubicBezTo>
                  <a:cubicBezTo>
                    <a:pt x="821" y="81"/>
                    <a:pt x="821" y="81"/>
                    <a:pt x="821" y="81"/>
                  </a:cubicBezTo>
                  <a:cubicBezTo>
                    <a:pt x="812" y="70"/>
                    <a:pt x="812" y="70"/>
                    <a:pt x="812" y="70"/>
                  </a:cubicBezTo>
                  <a:cubicBezTo>
                    <a:pt x="811" y="64"/>
                    <a:pt x="811" y="64"/>
                    <a:pt x="811" y="64"/>
                  </a:cubicBezTo>
                  <a:cubicBezTo>
                    <a:pt x="810" y="63"/>
                    <a:pt x="810" y="63"/>
                    <a:pt x="810" y="63"/>
                  </a:cubicBezTo>
                  <a:cubicBezTo>
                    <a:pt x="806" y="60"/>
                    <a:pt x="806" y="60"/>
                    <a:pt x="806" y="60"/>
                  </a:cubicBezTo>
                  <a:cubicBezTo>
                    <a:pt x="803" y="60"/>
                    <a:pt x="803" y="60"/>
                    <a:pt x="803" y="60"/>
                  </a:cubicBezTo>
                  <a:cubicBezTo>
                    <a:pt x="796" y="59"/>
                    <a:pt x="796" y="59"/>
                    <a:pt x="796" y="59"/>
                  </a:cubicBezTo>
                  <a:cubicBezTo>
                    <a:pt x="793" y="60"/>
                    <a:pt x="793" y="60"/>
                    <a:pt x="793" y="60"/>
                  </a:cubicBezTo>
                  <a:cubicBezTo>
                    <a:pt x="793" y="60"/>
                    <a:pt x="793" y="60"/>
                    <a:pt x="793" y="60"/>
                  </a:cubicBezTo>
                  <a:cubicBezTo>
                    <a:pt x="778" y="56"/>
                    <a:pt x="778" y="56"/>
                    <a:pt x="778" y="56"/>
                  </a:cubicBezTo>
                  <a:cubicBezTo>
                    <a:pt x="778" y="56"/>
                    <a:pt x="778" y="56"/>
                    <a:pt x="778" y="56"/>
                  </a:cubicBezTo>
                  <a:cubicBezTo>
                    <a:pt x="776" y="52"/>
                    <a:pt x="776" y="52"/>
                    <a:pt x="776" y="52"/>
                  </a:cubicBezTo>
                  <a:cubicBezTo>
                    <a:pt x="776" y="50"/>
                    <a:pt x="776" y="50"/>
                    <a:pt x="776" y="50"/>
                  </a:cubicBezTo>
                  <a:cubicBezTo>
                    <a:pt x="766" y="47"/>
                    <a:pt x="766" y="47"/>
                    <a:pt x="766" y="47"/>
                  </a:cubicBezTo>
                  <a:cubicBezTo>
                    <a:pt x="763" y="42"/>
                    <a:pt x="763" y="42"/>
                    <a:pt x="763" y="42"/>
                  </a:cubicBezTo>
                  <a:cubicBezTo>
                    <a:pt x="737" y="13"/>
                    <a:pt x="737" y="13"/>
                    <a:pt x="737" y="13"/>
                  </a:cubicBezTo>
                  <a:cubicBezTo>
                    <a:pt x="722" y="3"/>
                    <a:pt x="722" y="3"/>
                    <a:pt x="722" y="3"/>
                  </a:cubicBezTo>
                  <a:cubicBezTo>
                    <a:pt x="715" y="1"/>
                    <a:pt x="715" y="1"/>
                    <a:pt x="715" y="1"/>
                  </a:cubicBezTo>
                  <a:cubicBezTo>
                    <a:pt x="705" y="0"/>
                    <a:pt x="705" y="0"/>
                    <a:pt x="705" y="0"/>
                  </a:cubicBezTo>
                  <a:cubicBezTo>
                    <a:pt x="701" y="7"/>
                    <a:pt x="701" y="7"/>
                    <a:pt x="701" y="7"/>
                  </a:cubicBezTo>
                  <a:cubicBezTo>
                    <a:pt x="692" y="17"/>
                    <a:pt x="692" y="17"/>
                    <a:pt x="692" y="17"/>
                  </a:cubicBezTo>
                  <a:cubicBezTo>
                    <a:pt x="692" y="24"/>
                    <a:pt x="692" y="24"/>
                    <a:pt x="692" y="24"/>
                  </a:cubicBezTo>
                  <a:cubicBezTo>
                    <a:pt x="690" y="32"/>
                    <a:pt x="690" y="32"/>
                    <a:pt x="690" y="32"/>
                  </a:cubicBezTo>
                  <a:cubicBezTo>
                    <a:pt x="691" y="38"/>
                    <a:pt x="691" y="38"/>
                    <a:pt x="691" y="38"/>
                  </a:cubicBezTo>
                  <a:cubicBezTo>
                    <a:pt x="683" y="44"/>
                    <a:pt x="683" y="44"/>
                    <a:pt x="683" y="44"/>
                  </a:cubicBezTo>
                  <a:cubicBezTo>
                    <a:pt x="677" y="55"/>
                    <a:pt x="677" y="55"/>
                    <a:pt x="677" y="55"/>
                  </a:cubicBezTo>
                  <a:cubicBezTo>
                    <a:pt x="687" y="60"/>
                    <a:pt x="687" y="60"/>
                    <a:pt x="687" y="60"/>
                  </a:cubicBezTo>
                  <a:cubicBezTo>
                    <a:pt x="687" y="65"/>
                    <a:pt x="687" y="65"/>
                    <a:pt x="687" y="65"/>
                  </a:cubicBezTo>
                  <a:cubicBezTo>
                    <a:pt x="690" y="70"/>
                    <a:pt x="690" y="70"/>
                    <a:pt x="690" y="70"/>
                  </a:cubicBezTo>
                  <a:cubicBezTo>
                    <a:pt x="690" y="71"/>
                    <a:pt x="690" y="71"/>
                    <a:pt x="690" y="71"/>
                  </a:cubicBezTo>
                  <a:cubicBezTo>
                    <a:pt x="688" y="79"/>
                    <a:pt x="688" y="79"/>
                    <a:pt x="688" y="79"/>
                  </a:cubicBezTo>
                  <a:cubicBezTo>
                    <a:pt x="687" y="87"/>
                    <a:pt x="687" y="87"/>
                    <a:pt x="687" y="87"/>
                  </a:cubicBezTo>
                  <a:cubicBezTo>
                    <a:pt x="690" y="97"/>
                    <a:pt x="690" y="97"/>
                    <a:pt x="690" y="97"/>
                  </a:cubicBezTo>
                  <a:cubicBezTo>
                    <a:pt x="690" y="105"/>
                    <a:pt x="690" y="105"/>
                    <a:pt x="690" y="105"/>
                  </a:cubicBezTo>
                  <a:cubicBezTo>
                    <a:pt x="688" y="117"/>
                    <a:pt x="688" y="117"/>
                    <a:pt x="688" y="117"/>
                  </a:cubicBezTo>
                  <a:cubicBezTo>
                    <a:pt x="694" y="123"/>
                    <a:pt x="694" y="123"/>
                    <a:pt x="694" y="123"/>
                  </a:cubicBezTo>
                  <a:cubicBezTo>
                    <a:pt x="695" y="131"/>
                    <a:pt x="695" y="131"/>
                    <a:pt x="695" y="131"/>
                  </a:cubicBezTo>
                  <a:cubicBezTo>
                    <a:pt x="692" y="136"/>
                    <a:pt x="692" y="136"/>
                    <a:pt x="692" y="136"/>
                  </a:cubicBezTo>
                  <a:cubicBezTo>
                    <a:pt x="692" y="149"/>
                    <a:pt x="692" y="149"/>
                    <a:pt x="692" y="149"/>
                  </a:cubicBezTo>
                  <a:cubicBezTo>
                    <a:pt x="688" y="156"/>
                    <a:pt x="688" y="156"/>
                    <a:pt x="688" y="156"/>
                  </a:cubicBezTo>
                  <a:cubicBezTo>
                    <a:pt x="682" y="160"/>
                    <a:pt x="682" y="160"/>
                    <a:pt x="682" y="160"/>
                  </a:cubicBezTo>
                  <a:cubicBezTo>
                    <a:pt x="679" y="164"/>
                    <a:pt x="679" y="164"/>
                    <a:pt x="679" y="164"/>
                  </a:cubicBezTo>
                  <a:cubicBezTo>
                    <a:pt x="679" y="164"/>
                    <a:pt x="679" y="164"/>
                    <a:pt x="679" y="164"/>
                  </a:cubicBezTo>
                  <a:cubicBezTo>
                    <a:pt x="679" y="170"/>
                    <a:pt x="679" y="170"/>
                    <a:pt x="679" y="170"/>
                  </a:cubicBezTo>
                  <a:cubicBezTo>
                    <a:pt x="681" y="173"/>
                    <a:pt x="681" y="173"/>
                    <a:pt x="681" y="173"/>
                  </a:cubicBezTo>
                  <a:cubicBezTo>
                    <a:pt x="682" y="175"/>
                    <a:pt x="682" y="175"/>
                    <a:pt x="682" y="175"/>
                  </a:cubicBezTo>
                  <a:cubicBezTo>
                    <a:pt x="682" y="187"/>
                    <a:pt x="682" y="187"/>
                    <a:pt x="682" y="187"/>
                  </a:cubicBezTo>
                  <a:cubicBezTo>
                    <a:pt x="676" y="192"/>
                    <a:pt x="676" y="192"/>
                    <a:pt x="676" y="192"/>
                  </a:cubicBezTo>
                  <a:cubicBezTo>
                    <a:pt x="667" y="196"/>
                    <a:pt x="667" y="196"/>
                    <a:pt x="667" y="196"/>
                  </a:cubicBezTo>
                  <a:cubicBezTo>
                    <a:pt x="657" y="210"/>
                    <a:pt x="657" y="210"/>
                    <a:pt x="657" y="210"/>
                  </a:cubicBezTo>
                  <a:cubicBezTo>
                    <a:pt x="654" y="208"/>
                    <a:pt x="654" y="208"/>
                    <a:pt x="654" y="208"/>
                  </a:cubicBezTo>
                  <a:cubicBezTo>
                    <a:pt x="651" y="201"/>
                    <a:pt x="651" y="201"/>
                    <a:pt x="651" y="201"/>
                  </a:cubicBezTo>
                  <a:cubicBezTo>
                    <a:pt x="649" y="199"/>
                    <a:pt x="649" y="199"/>
                    <a:pt x="649" y="199"/>
                  </a:cubicBezTo>
                  <a:cubicBezTo>
                    <a:pt x="647" y="201"/>
                    <a:pt x="647" y="201"/>
                    <a:pt x="647" y="201"/>
                  </a:cubicBezTo>
                  <a:cubicBezTo>
                    <a:pt x="646" y="204"/>
                    <a:pt x="646" y="204"/>
                    <a:pt x="646" y="204"/>
                  </a:cubicBezTo>
                  <a:cubicBezTo>
                    <a:pt x="647" y="212"/>
                    <a:pt x="647" y="212"/>
                    <a:pt x="647" y="212"/>
                  </a:cubicBezTo>
                  <a:cubicBezTo>
                    <a:pt x="642" y="218"/>
                    <a:pt x="642" y="218"/>
                    <a:pt x="642" y="218"/>
                  </a:cubicBezTo>
                  <a:cubicBezTo>
                    <a:pt x="644" y="226"/>
                    <a:pt x="644" y="226"/>
                    <a:pt x="644" y="226"/>
                  </a:cubicBezTo>
                  <a:cubicBezTo>
                    <a:pt x="644" y="231"/>
                    <a:pt x="644" y="231"/>
                    <a:pt x="644" y="231"/>
                  </a:cubicBezTo>
                  <a:cubicBezTo>
                    <a:pt x="634" y="238"/>
                    <a:pt x="634" y="238"/>
                    <a:pt x="634" y="238"/>
                  </a:cubicBezTo>
                  <a:cubicBezTo>
                    <a:pt x="634" y="239"/>
                    <a:pt x="634" y="239"/>
                    <a:pt x="634" y="239"/>
                  </a:cubicBezTo>
                  <a:cubicBezTo>
                    <a:pt x="633" y="245"/>
                    <a:pt x="633" y="245"/>
                    <a:pt x="633" y="245"/>
                  </a:cubicBezTo>
                  <a:cubicBezTo>
                    <a:pt x="629" y="249"/>
                    <a:pt x="629" y="249"/>
                    <a:pt x="629" y="249"/>
                  </a:cubicBezTo>
                  <a:cubicBezTo>
                    <a:pt x="622" y="249"/>
                    <a:pt x="622" y="249"/>
                    <a:pt x="622" y="249"/>
                  </a:cubicBezTo>
                  <a:cubicBezTo>
                    <a:pt x="601" y="233"/>
                    <a:pt x="601" y="233"/>
                    <a:pt x="601" y="233"/>
                  </a:cubicBezTo>
                  <a:cubicBezTo>
                    <a:pt x="592" y="231"/>
                    <a:pt x="592" y="231"/>
                    <a:pt x="592" y="231"/>
                  </a:cubicBezTo>
                  <a:cubicBezTo>
                    <a:pt x="589" y="227"/>
                    <a:pt x="589" y="227"/>
                    <a:pt x="589" y="227"/>
                  </a:cubicBezTo>
                  <a:cubicBezTo>
                    <a:pt x="585" y="217"/>
                    <a:pt x="585" y="217"/>
                    <a:pt x="585" y="217"/>
                  </a:cubicBezTo>
                  <a:cubicBezTo>
                    <a:pt x="582" y="212"/>
                    <a:pt x="582" y="212"/>
                    <a:pt x="582" y="212"/>
                  </a:cubicBezTo>
                  <a:cubicBezTo>
                    <a:pt x="568" y="210"/>
                    <a:pt x="568" y="210"/>
                    <a:pt x="568" y="210"/>
                  </a:cubicBezTo>
                  <a:cubicBezTo>
                    <a:pt x="561" y="206"/>
                    <a:pt x="561" y="206"/>
                    <a:pt x="561" y="206"/>
                  </a:cubicBezTo>
                  <a:cubicBezTo>
                    <a:pt x="555" y="199"/>
                    <a:pt x="555" y="199"/>
                    <a:pt x="555" y="199"/>
                  </a:cubicBezTo>
                  <a:cubicBezTo>
                    <a:pt x="552" y="197"/>
                    <a:pt x="552" y="197"/>
                    <a:pt x="552" y="197"/>
                  </a:cubicBezTo>
                  <a:cubicBezTo>
                    <a:pt x="545" y="195"/>
                    <a:pt x="545" y="195"/>
                    <a:pt x="545" y="195"/>
                  </a:cubicBezTo>
                  <a:cubicBezTo>
                    <a:pt x="541" y="196"/>
                    <a:pt x="541" y="196"/>
                    <a:pt x="541" y="196"/>
                  </a:cubicBezTo>
                  <a:cubicBezTo>
                    <a:pt x="538" y="200"/>
                    <a:pt x="538" y="200"/>
                    <a:pt x="538" y="200"/>
                  </a:cubicBezTo>
                  <a:cubicBezTo>
                    <a:pt x="536" y="204"/>
                    <a:pt x="536" y="204"/>
                    <a:pt x="536" y="204"/>
                  </a:cubicBezTo>
                  <a:cubicBezTo>
                    <a:pt x="532" y="205"/>
                    <a:pt x="532" y="205"/>
                    <a:pt x="532" y="205"/>
                  </a:cubicBezTo>
                  <a:cubicBezTo>
                    <a:pt x="522" y="198"/>
                    <a:pt x="522" y="198"/>
                    <a:pt x="522" y="198"/>
                  </a:cubicBezTo>
                  <a:cubicBezTo>
                    <a:pt x="511" y="186"/>
                    <a:pt x="511" y="186"/>
                    <a:pt x="511" y="186"/>
                  </a:cubicBezTo>
                  <a:cubicBezTo>
                    <a:pt x="509" y="184"/>
                    <a:pt x="509" y="184"/>
                    <a:pt x="509" y="184"/>
                  </a:cubicBezTo>
                  <a:cubicBezTo>
                    <a:pt x="504" y="179"/>
                    <a:pt x="504" y="179"/>
                    <a:pt x="504" y="179"/>
                  </a:cubicBezTo>
                  <a:cubicBezTo>
                    <a:pt x="496" y="172"/>
                    <a:pt x="496" y="172"/>
                    <a:pt x="496" y="172"/>
                  </a:cubicBezTo>
                  <a:cubicBezTo>
                    <a:pt x="486" y="174"/>
                    <a:pt x="486" y="174"/>
                    <a:pt x="486" y="174"/>
                  </a:cubicBezTo>
                  <a:cubicBezTo>
                    <a:pt x="486" y="182"/>
                    <a:pt x="486" y="182"/>
                    <a:pt x="486" y="182"/>
                  </a:cubicBezTo>
                  <a:cubicBezTo>
                    <a:pt x="485" y="185"/>
                    <a:pt x="485" y="185"/>
                    <a:pt x="485" y="185"/>
                  </a:cubicBezTo>
                  <a:cubicBezTo>
                    <a:pt x="479" y="190"/>
                    <a:pt x="479" y="190"/>
                    <a:pt x="479" y="190"/>
                  </a:cubicBezTo>
                  <a:cubicBezTo>
                    <a:pt x="474" y="191"/>
                    <a:pt x="474" y="191"/>
                    <a:pt x="474" y="191"/>
                  </a:cubicBezTo>
                  <a:cubicBezTo>
                    <a:pt x="469" y="192"/>
                    <a:pt x="469" y="192"/>
                    <a:pt x="469" y="192"/>
                  </a:cubicBezTo>
                  <a:cubicBezTo>
                    <a:pt x="468" y="192"/>
                    <a:pt x="468" y="192"/>
                    <a:pt x="468" y="192"/>
                  </a:cubicBezTo>
                  <a:cubicBezTo>
                    <a:pt x="461" y="196"/>
                    <a:pt x="461" y="196"/>
                    <a:pt x="461" y="196"/>
                  </a:cubicBezTo>
                  <a:cubicBezTo>
                    <a:pt x="461" y="196"/>
                    <a:pt x="461" y="196"/>
                    <a:pt x="461" y="196"/>
                  </a:cubicBezTo>
                  <a:cubicBezTo>
                    <a:pt x="459" y="197"/>
                    <a:pt x="459" y="197"/>
                    <a:pt x="459" y="197"/>
                  </a:cubicBezTo>
                  <a:cubicBezTo>
                    <a:pt x="458" y="198"/>
                    <a:pt x="458" y="198"/>
                    <a:pt x="458" y="198"/>
                  </a:cubicBezTo>
                  <a:cubicBezTo>
                    <a:pt x="451" y="202"/>
                    <a:pt x="451" y="202"/>
                    <a:pt x="451" y="202"/>
                  </a:cubicBezTo>
                  <a:cubicBezTo>
                    <a:pt x="445" y="205"/>
                    <a:pt x="445" y="205"/>
                    <a:pt x="445" y="205"/>
                  </a:cubicBezTo>
                  <a:cubicBezTo>
                    <a:pt x="444" y="208"/>
                    <a:pt x="444" y="208"/>
                    <a:pt x="444" y="208"/>
                  </a:cubicBezTo>
                  <a:cubicBezTo>
                    <a:pt x="444" y="211"/>
                    <a:pt x="444" y="211"/>
                    <a:pt x="444" y="211"/>
                  </a:cubicBezTo>
                  <a:cubicBezTo>
                    <a:pt x="444" y="212"/>
                    <a:pt x="444" y="212"/>
                    <a:pt x="444" y="212"/>
                  </a:cubicBezTo>
                  <a:cubicBezTo>
                    <a:pt x="444" y="213"/>
                    <a:pt x="444" y="213"/>
                    <a:pt x="444" y="213"/>
                  </a:cubicBezTo>
                  <a:cubicBezTo>
                    <a:pt x="446" y="218"/>
                    <a:pt x="446" y="218"/>
                    <a:pt x="446" y="218"/>
                  </a:cubicBezTo>
                  <a:cubicBezTo>
                    <a:pt x="450" y="223"/>
                    <a:pt x="450" y="223"/>
                    <a:pt x="450" y="223"/>
                  </a:cubicBezTo>
                  <a:cubicBezTo>
                    <a:pt x="451" y="226"/>
                    <a:pt x="451" y="226"/>
                    <a:pt x="451" y="226"/>
                  </a:cubicBezTo>
                  <a:cubicBezTo>
                    <a:pt x="452" y="229"/>
                    <a:pt x="452" y="229"/>
                    <a:pt x="452" y="229"/>
                  </a:cubicBezTo>
                  <a:cubicBezTo>
                    <a:pt x="449" y="237"/>
                    <a:pt x="449" y="237"/>
                    <a:pt x="449" y="237"/>
                  </a:cubicBezTo>
                  <a:cubicBezTo>
                    <a:pt x="450" y="238"/>
                    <a:pt x="450" y="238"/>
                    <a:pt x="450" y="238"/>
                  </a:cubicBezTo>
                  <a:cubicBezTo>
                    <a:pt x="454" y="247"/>
                    <a:pt x="454" y="247"/>
                    <a:pt x="454" y="247"/>
                  </a:cubicBezTo>
                  <a:cubicBezTo>
                    <a:pt x="454" y="247"/>
                    <a:pt x="454" y="247"/>
                    <a:pt x="454" y="247"/>
                  </a:cubicBezTo>
                  <a:cubicBezTo>
                    <a:pt x="455" y="252"/>
                    <a:pt x="455" y="252"/>
                    <a:pt x="455" y="252"/>
                  </a:cubicBezTo>
                  <a:cubicBezTo>
                    <a:pt x="453" y="263"/>
                    <a:pt x="453" y="263"/>
                    <a:pt x="453" y="263"/>
                  </a:cubicBezTo>
                  <a:cubicBezTo>
                    <a:pt x="452" y="271"/>
                    <a:pt x="452" y="271"/>
                    <a:pt x="452" y="271"/>
                  </a:cubicBezTo>
                  <a:cubicBezTo>
                    <a:pt x="450" y="274"/>
                    <a:pt x="450" y="274"/>
                    <a:pt x="450" y="274"/>
                  </a:cubicBezTo>
                  <a:cubicBezTo>
                    <a:pt x="439" y="297"/>
                    <a:pt x="439" y="297"/>
                    <a:pt x="439" y="297"/>
                  </a:cubicBezTo>
                  <a:cubicBezTo>
                    <a:pt x="439" y="299"/>
                    <a:pt x="439" y="299"/>
                    <a:pt x="439" y="299"/>
                  </a:cubicBezTo>
                  <a:cubicBezTo>
                    <a:pt x="438" y="302"/>
                    <a:pt x="438" y="302"/>
                    <a:pt x="438" y="302"/>
                  </a:cubicBezTo>
                  <a:cubicBezTo>
                    <a:pt x="437" y="305"/>
                    <a:pt x="437" y="305"/>
                    <a:pt x="437" y="305"/>
                  </a:cubicBezTo>
                  <a:cubicBezTo>
                    <a:pt x="436" y="306"/>
                    <a:pt x="436" y="306"/>
                    <a:pt x="436" y="306"/>
                  </a:cubicBezTo>
                  <a:cubicBezTo>
                    <a:pt x="437" y="308"/>
                    <a:pt x="437" y="308"/>
                    <a:pt x="437" y="308"/>
                  </a:cubicBezTo>
                  <a:cubicBezTo>
                    <a:pt x="441" y="314"/>
                    <a:pt x="441" y="314"/>
                    <a:pt x="441" y="314"/>
                  </a:cubicBezTo>
                  <a:cubicBezTo>
                    <a:pt x="443" y="318"/>
                    <a:pt x="443" y="318"/>
                    <a:pt x="443" y="318"/>
                  </a:cubicBezTo>
                  <a:cubicBezTo>
                    <a:pt x="443" y="319"/>
                    <a:pt x="443" y="319"/>
                    <a:pt x="443" y="319"/>
                  </a:cubicBezTo>
                  <a:cubicBezTo>
                    <a:pt x="445" y="325"/>
                    <a:pt x="445" y="325"/>
                    <a:pt x="445" y="325"/>
                  </a:cubicBezTo>
                  <a:cubicBezTo>
                    <a:pt x="446" y="329"/>
                    <a:pt x="446" y="329"/>
                    <a:pt x="446" y="329"/>
                  </a:cubicBezTo>
                  <a:cubicBezTo>
                    <a:pt x="436" y="351"/>
                    <a:pt x="436" y="351"/>
                    <a:pt x="436" y="351"/>
                  </a:cubicBezTo>
                  <a:cubicBezTo>
                    <a:pt x="434" y="355"/>
                    <a:pt x="434" y="355"/>
                    <a:pt x="434" y="355"/>
                  </a:cubicBezTo>
                  <a:cubicBezTo>
                    <a:pt x="429" y="382"/>
                    <a:pt x="429" y="382"/>
                    <a:pt x="429" y="382"/>
                  </a:cubicBezTo>
                  <a:cubicBezTo>
                    <a:pt x="418" y="392"/>
                    <a:pt x="418" y="392"/>
                    <a:pt x="418" y="392"/>
                  </a:cubicBezTo>
                  <a:cubicBezTo>
                    <a:pt x="395" y="409"/>
                    <a:pt x="395" y="409"/>
                    <a:pt x="395" y="409"/>
                  </a:cubicBezTo>
                  <a:cubicBezTo>
                    <a:pt x="389" y="419"/>
                    <a:pt x="389" y="419"/>
                    <a:pt x="389" y="419"/>
                  </a:cubicBezTo>
                  <a:cubicBezTo>
                    <a:pt x="385" y="424"/>
                    <a:pt x="385" y="424"/>
                    <a:pt x="385" y="424"/>
                  </a:cubicBezTo>
                  <a:cubicBezTo>
                    <a:pt x="382" y="427"/>
                    <a:pt x="382" y="427"/>
                    <a:pt x="382" y="427"/>
                  </a:cubicBezTo>
                  <a:cubicBezTo>
                    <a:pt x="375" y="433"/>
                    <a:pt x="375" y="433"/>
                    <a:pt x="375" y="433"/>
                  </a:cubicBezTo>
                  <a:cubicBezTo>
                    <a:pt x="373" y="435"/>
                    <a:pt x="373" y="435"/>
                    <a:pt x="373" y="435"/>
                  </a:cubicBezTo>
                  <a:cubicBezTo>
                    <a:pt x="373" y="435"/>
                    <a:pt x="373" y="435"/>
                    <a:pt x="373" y="435"/>
                  </a:cubicBezTo>
                  <a:cubicBezTo>
                    <a:pt x="372" y="436"/>
                    <a:pt x="372" y="436"/>
                    <a:pt x="372" y="436"/>
                  </a:cubicBezTo>
                  <a:cubicBezTo>
                    <a:pt x="362" y="443"/>
                    <a:pt x="362" y="443"/>
                    <a:pt x="362" y="443"/>
                  </a:cubicBezTo>
                  <a:cubicBezTo>
                    <a:pt x="360" y="445"/>
                    <a:pt x="360" y="445"/>
                    <a:pt x="360" y="445"/>
                  </a:cubicBezTo>
                  <a:cubicBezTo>
                    <a:pt x="352" y="449"/>
                    <a:pt x="352" y="449"/>
                    <a:pt x="352" y="449"/>
                  </a:cubicBezTo>
                  <a:cubicBezTo>
                    <a:pt x="328" y="463"/>
                    <a:pt x="328" y="463"/>
                    <a:pt x="328" y="463"/>
                  </a:cubicBezTo>
                  <a:cubicBezTo>
                    <a:pt x="323" y="464"/>
                    <a:pt x="323" y="464"/>
                    <a:pt x="323" y="464"/>
                  </a:cubicBezTo>
                  <a:cubicBezTo>
                    <a:pt x="287" y="461"/>
                    <a:pt x="287" y="461"/>
                    <a:pt x="287" y="461"/>
                  </a:cubicBezTo>
                  <a:cubicBezTo>
                    <a:pt x="285" y="461"/>
                    <a:pt x="285" y="461"/>
                    <a:pt x="285" y="461"/>
                  </a:cubicBezTo>
                  <a:cubicBezTo>
                    <a:pt x="277" y="463"/>
                    <a:pt x="277" y="463"/>
                    <a:pt x="277" y="463"/>
                  </a:cubicBezTo>
                  <a:cubicBezTo>
                    <a:pt x="271" y="465"/>
                    <a:pt x="271" y="465"/>
                    <a:pt x="271" y="465"/>
                  </a:cubicBezTo>
                  <a:cubicBezTo>
                    <a:pt x="269" y="465"/>
                    <a:pt x="269" y="465"/>
                    <a:pt x="269" y="465"/>
                  </a:cubicBezTo>
                  <a:cubicBezTo>
                    <a:pt x="260" y="471"/>
                    <a:pt x="260" y="471"/>
                    <a:pt x="260" y="471"/>
                  </a:cubicBezTo>
                  <a:cubicBezTo>
                    <a:pt x="250" y="476"/>
                    <a:pt x="250" y="476"/>
                    <a:pt x="250" y="476"/>
                  </a:cubicBezTo>
                  <a:cubicBezTo>
                    <a:pt x="242" y="478"/>
                    <a:pt x="242" y="478"/>
                    <a:pt x="242" y="478"/>
                  </a:cubicBezTo>
                  <a:cubicBezTo>
                    <a:pt x="219" y="477"/>
                    <a:pt x="219" y="477"/>
                    <a:pt x="219" y="477"/>
                  </a:cubicBezTo>
                  <a:cubicBezTo>
                    <a:pt x="214" y="480"/>
                    <a:pt x="214" y="480"/>
                    <a:pt x="214" y="480"/>
                  </a:cubicBezTo>
                  <a:cubicBezTo>
                    <a:pt x="212" y="481"/>
                    <a:pt x="212" y="481"/>
                    <a:pt x="212" y="481"/>
                  </a:cubicBezTo>
                  <a:cubicBezTo>
                    <a:pt x="205" y="485"/>
                    <a:pt x="205" y="485"/>
                    <a:pt x="205" y="485"/>
                  </a:cubicBezTo>
                  <a:cubicBezTo>
                    <a:pt x="202" y="487"/>
                    <a:pt x="202" y="487"/>
                    <a:pt x="202" y="487"/>
                  </a:cubicBezTo>
                  <a:cubicBezTo>
                    <a:pt x="200" y="488"/>
                    <a:pt x="200" y="488"/>
                    <a:pt x="200" y="488"/>
                  </a:cubicBezTo>
                  <a:cubicBezTo>
                    <a:pt x="199" y="488"/>
                    <a:pt x="199" y="488"/>
                    <a:pt x="199" y="488"/>
                  </a:cubicBezTo>
                  <a:cubicBezTo>
                    <a:pt x="187" y="493"/>
                    <a:pt x="187" y="493"/>
                    <a:pt x="187" y="493"/>
                  </a:cubicBezTo>
                  <a:cubicBezTo>
                    <a:pt x="183" y="495"/>
                    <a:pt x="183" y="495"/>
                    <a:pt x="183" y="495"/>
                  </a:cubicBezTo>
                  <a:cubicBezTo>
                    <a:pt x="182" y="496"/>
                    <a:pt x="182" y="496"/>
                    <a:pt x="182" y="496"/>
                  </a:cubicBezTo>
                  <a:cubicBezTo>
                    <a:pt x="180" y="498"/>
                    <a:pt x="180" y="498"/>
                    <a:pt x="180" y="498"/>
                  </a:cubicBezTo>
                  <a:cubicBezTo>
                    <a:pt x="175" y="498"/>
                    <a:pt x="175" y="498"/>
                    <a:pt x="175" y="498"/>
                  </a:cubicBezTo>
                  <a:cubicBezTo>
                    <a:pt x="171" y="501"/>
                    <a:pt x="171" y="501"/>
                    <a:pt x="171" y="501"/>
                  </a:cubicBezTo>
                  <a:cubicBezTo>
                    <a:pt x="169" y="504"/>
                    <a:pt x="169" y="504"/>
                    <a:pt x="169" y="504"/>
                  </a:cubicBezTo>
                  <a:cubicBezTo>
                    <a:pt x="165" y="514"/>
                    <a:pt x="165" y="514"/>
                    <a:pt x="165" y="514"/>
                  </a:cubicBezTo>
                  <a:cubicBezTo>
                    <a:pt x="157" y="524"/>
                    <a:pt x="157" y="524"/>
                    <a:pt x="157" y="524"/>
                  </a:cubicBezTo>
                  <a:cubicBezTo>
                    <a:pt x="157" y="525"/>
                    <a:pt x="157" y="525"/>
                    <a:pt x="157" y="525"/>
                  </a:cubicBezTo>
                  <a:cubicBezTo>
                    <a:pt x="138" y="541"/>
                    <a:pt x="138" y="541"/>
                    <a:pt x="138" y="541"/>
                  </a:cubicBezTo>
                  <a:cubicBezTo>
                    <a:pt x="135" y="543"/>
                    <a:pt x="135" y="543"/>
                    <a:pt x="135" y="543"/>
                  </a:cubicBezTo>
                  <a:cubicBezTo>
                    <a:pt x="127" y="547"/>
                    <a:pt x="127" y="547"/>
                    <a:pt x="127" y="547"/>
                  </a:cubicBezTo>
                  <a:cubicBezTo>
                    <a:pt x="115" y="546"/>
                    <a:pt x="115" y="546"/>
                    <a:pt x="115" y="546"/>
                  </a:cubicBezTo>
                  <a:cubicBezTo>
                    <a:pt x="106" y="548"/>
                    <a:pt x="106" y="548"/>
                    <a:pt x="106" y="548"/>
                  </a:cubicBezTo>
                  <a:cubicBezTo>
                    <a:pt x="104" y="548"/>
                    <a:pt x="104" y="548"/>
                    <a:pt x="104" y="548"/>
                  </a:cubicBezTo>
                  <a:cubicBezTo>
                    <a:pt x="94" y="550"/>
                    <a:pt x="94" y="550"/>
                    <a:pt x="94" y="550"/>
                  </a:cubicBezTo>
                  <a:cubicBezTo>
                    <a:pt x="84" y="550"/>
                    <a:pt x="84" y="550"/>
                    <a:pt x="84" y="550"/>
                  </a:cubicBezTo>
                  <a:cubicBezTo>
                    <a:pt x="76" y="556"/>
                    <a:pt x="76" y="556"/>
                    <a:pt x="76" y="556"/>
                  </a:cubicBezTo>
                  <a:cubicBezTo>
                    <a:pt x="76" y="559"/>
                    <a:pt x="76" y="559"/>
                    <a:pt x="76" y="559"/>
                  </a:cubicBezTo>
                  <a:cubicBezTo>
                    <a:pt x="75" y="562"/>
                    <a:pt x="75" y="562"/>
                    <a:pt x="75" y="562"/>
                  </a:cubicBezTo>
                  <a:cubicBezTo>
                    <a:pt x="74" y="564"/>
                    <a:pt x="74" y="564"/>
                    <a:pt x="74" y="564"/>
                  </a:cubicBezTo>
                  <a:cubicBezTo>
                    <a:pt x="73" y="568"/>
                    <a:pt x="73" y="568"/>
                    <a:pt x="73" y="568"/>
                  </a:cubicBezTo>
                  <a:cubicBezTo>
                    <a:pt x="70" y="571"/>
                    <a:pt x="70" y="571"/>
                    <a:pt x="70" y="571"/>
                  </a:cubicBezTo>
                  <a:cubicBezTo>
                    <a:pt x="65" y="577"/>
                    <a:pt x="65" y="577"/>
                    <a:pt x="65" y="577"/>
                  </a:cubicBezTo>
                  <a:cubicBezTo>
                    <a:pt x="65" y="583"/>
                    <a:pt x="65" y="583"/>
                    <a:pt x="65" y="583"/>
                  </a:cubicBezTo>
                  <a:cubicBezTo>
                    <a:pt x="62" y="586"/>
                    <a:pt x="62" y="586"/>
                    <a:pt x="62" y="586"/>
                  </a:cubicBezTo>
                  <a:cubicBezTo>
                    <a:pt x="57" y="587"/>
                    <a:pt x="57" y="587"/>
                    <a:pt x="57" y="587"/>
                  </a:cubicBezTo>
                  <a:cubicBezTo>
                    <a:pt x="54" y="594"/>
                    <a:pt x="54" y="594"/>
                    <a:pt x="54" y="594"/>
                  </a:cubicBezTo>
                  <a:cubicBezTo>
                    <a:pt x="52" y="598"/>
                    <a:pt x="52" y="598"/>
                    <a:pt x="52" y="598"/>
                  </a:cubicBezTo>
                  <a:cubicBezTo>
                    <a:pt x="51" y="600"/>
                    <a:pt x="51" y="600"/>
                    <a:pt x="51" y="600"/>
                  </a:cubicBezTo>
                  <a:cubicBezTo>
                    <a:pt x="46" y="601"/>
                    <a:pt x="46" y="601"/>
                    <a:pt x="46" y="601"/>
                  </a:cubicBezTo>
                  <a:cubicBezTo>
                    <a:pt x="44" y="601"/>
                    <a:pt x="44" y="601"/>
                    <a:pt x="44" y="601"/>
                  </a:cubicBezTo>
                  <a:cubicBezTo>
                    <a:pt x="39" y="603"/>
                    <a:pt x="39" y="603"/>
                    <a:pt x="39" y="603"/>
                  </a:cubicBezTo>
                  <a:cubicBezTo>
                    <a:pt x="38" y="603"/>
                    <a:pt x="38" y="603"/>
                    <a:pt x="38" y="603"/>
                  </a:cubicBezTo>
                  <a:cubicBezTo>
                    <a:pt x="33" y="608"/>
                    <a:pt x="33" y="608"/>
                    <a:pt x="33" y="608"/>
                  </a:cubicBezTo>
                  <a:cubicBezTo>
                    <a:pt x="32" y="608"/>
                    <a:pt x="32" y="608"/>
                    <a:pt x="32" y="608"/>
                  </a:cubicBezTo>
                  <a:cubicBezTo>
                    <a:pt x="30" y="616"/>
                    <a:pt x="30" y="616"/>
                    <a:pt x="30" y="616"/>
                  </a:cubicBezTo>
                  <a:cubicBezTo>
                    <a:pt x="25" y="630"/>
                    <a:pt x="25" y="630"/>
                    <a:pt x="25" y="630"/>
                  </a:cubicBezTo>
                  <a:cubicBezTo>
                    <a:pt x="22" y="630"/>
                    <a:pt x="22" y="630"/>
                    <a:pt x="22" y="630"/>
                  </a:cubicBezTo>
                  <a:cubicBezTo>
                    <a:pt x="16" y="624"/>
                    <a:pt x="16" y="624"/>
                    <a:pt x="16" y="624"/>
                  </a:cubicBezTo>
                  <a:cubicBezTo>
                    <a:pt x="12" y="623"/>
                    <a:pt x="12" y="623"/>
                    <a:pt x="12" y="623"/>
                  </a:cubicBezTo>
                  <a:cubicBezTo>
                    <a:pt x="9" y="623"/>
                    <a:pt x="9" y="623"/>
                    <a:pt x="9" y="623"/>
                  </a:cubicBezTo>
                  <a:cubicBezTo>
                    <a:pt x="8" y="624"/>
                    <a:pt x="8" y="624"/>
                    <a:pt x="8" y="624"/>
                  </a:cubicBezTo>
                  <a:cubicBezTo>
                    <a:pt x="6" y="627"/>
                    <a:pt x="6" y="627"/>
                    <a:pt x="6" y="627"/>
                  </a:cubicBezTo>
                  <a:cubicBezTo>
                    <a:pt x="6" y="635"/>
                    <a:pt x="6" y="635"/>
                    <a:pt x="6" y="635"/>
                  </a:cubicBezTo>
                  <a:cubicBezTo>
                    <a:pt x="1" y="641"/>
                    <a:pt x="1" y="641"/>
                    <a:pt x="1" y="641"/>
                  </a:cubicBezTo>
                  <a:cubicBezTo>
                    <a:pt x="0" y="645"/>
                    <a:pt x="0" y="645"/>
                    <a:pt x="0" y="645"/>
                  </a:cubicBezTo>
                  <a:cubicBezTo>
                    <a:pt x="5" y="667"/>
                    <a:pt x="5" y="667"/>
                    <a:pt x="5" y="667"/>
                  </a:cubicBezTo>
                  <a:cubicBezTo>
                    <a:pt x="8" y="677"/>
                    <a:pt x="8" y="677"/>
                    <a:pt x="8" y="677"/>
                  </a:cubicBezTo>
                  <a:cubicBezTo>
                    <a:pt x="12" y="681"/>
                    <a:pt x="12" y="681"/>
                    <a:pt x="12" y="681"/>
                  </a:cubicBezTo>
                  <a:cubicBezTo>
                    <a:pt x="12" y="681"/>
                    <a:pt x="12" y="681"/>
                    <a:pt x="12" y="681"/>
                  </a:cubicBezTo>
                  <a:cubicBezTo>
                    <a:pt x="13" y="682"/>
                    <a:pt x="13" y="682"/>
                    <a:pt x="13" y="682"/>
                  </a:cubicBezTo>
                  <a:cubicBezTo>
                    <a:pt x="19" y="688"/>
                    <a:pt x="19" y="688"/>
                    <a:pt x="19" y="688"/>
                  </a:cubicBezTo>
                  <a:cubicBezTo>
                    <a:pt x="20" y="689"/>
                    <a:pt x="20" y="689"/>
                    <a:pt x="20" y="689"/>
                  </a:cubicBezTo>
                  <a:cubicBezTo>
                    <a:pt x="44" y="707"/>
                    <a:pt x="44" y="707"/>
                    <a:pt x="44" y="707"/>
                  </a:cubicBezTo>
                  <a:cubicBezTo>
                    <a:pt x="48" y="713"/>
                    <a:pt x="48" y="713"/>
                    <a:pt x="48" y="713"/>
                  </a:cubicBezTo>
                  <a:cubicBezTo>
                    <a:pt x="51" y="716"/>
                    <a:pt x="51" y="716"/>
                    <a:pt x="51" y="716"/>
                  </a:cubicBezTo>
                  <a:cubicBezTo>
                    <a:pt x="62" y="725"/>
                    <a:pt x="62" y="725"/>
                    <a:pt x="62" y="725"/>
                  </a:cubicBezTo>
                  <a:cubicBezTo>
                    <a:pt x="68" y="729"/>
                    <a:pt x="68" y="729"/>
                    <a:pt x="68" y="729"/>
                  </a:cubicBezTo>
                  <a:cubicBezTo>
                    <a:pt x="70" y="730"/>
                    <a:pt x="70" y="730"/>
                    <a:pt x="70" y="730"/>
                  </a:cubicBezTo>
                  <a:cubicBezTo>
                    <a:pt x="73" y="738"/>
                    <a:pt x="73" y="738"/>
                    <a:pt x="73" y="738"/>
                  </a:cubicBezTo>
                  <a:cubicBezTo>
                    <a:pt x="74" y="748"/>
                    <a:pt x="74" y="748"/>
                    <a:pt x="74" y="748"/>
                  </a:cubicBezTo>
                  <a:cubicBezTo>
                    <a:pt x="75" y="753"/>
                    <a:pt x="75" y="753"/>
                    <a:pt x="75" y="753"/>
                  </a:cubicBezTo>
                  <a:cubicBezTo>
                    <a:pt x="75" y="753"/>
                    <a:pt x="75" y="753"/>
                    <a:pt x="75" y="753"/>
                  </a:cubicBezTo>
                  <a:cubicBezTo>
                    <a:pt x="75" y="753"/>
                    <a:pt x="76" y="753"/>
                    <a:pt x="77" y="753"/>
                  </a:cubicBezTo>
                  <a:cubicBezTo>
                    <a:pt x="78" y="752"/>
                    <a:pt x="81" y="752"/>
                    <a:pt x="82" y="752"/>
                  </a:cubicBezTo>
                  <a:close/>
                </a:path>
              </a:pathLst>
            </a:custGeom>
            <a:grpFill/>
            <a:ln w="12700">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srgbClr val="000000"/>
                </a:solidFill>
                <a:effectLst/>
                <a:uLnTx/>
                <a:uFillTx/>
                <a:latin typeface="Century Gothic" panose="020B0502020202020204"/>
                <a:ea typeface="+mn-ea"/>
                <a:cs typeface="+mn-cs"/>
              </a:endParaRPr>
            </a:p>
          </p:txBody>
        </p:sp>
        <p:sp>
          <p:nvSpPr>
            <p:cNvPr id="12" name="Freeform 8"/>
            <p:cNvSpPr>
              <a:spLocks/>
            </p:cNvSpPr>
            <p:nvPr/>
          </p:nvSpPr>
          <p:spPr bwMode="auto">
            <a:xfrm>
              <a:off x="8005763" y="2484438"/>
              <a:ext cx="804862" cy="1360487"/>
            </a:xfrm>
            <a:custGeom>
              <a:avLst/>
              <a:gdLst/>
              <a:ahLst/>
              <a:cxnLst>
                <a:cxn ang="0">
                  <a:pos x="696" y="87"/>
                </a:cxn>
                <a:cxn ang="0">
                  <a:pos x="703" y="36"/>
                </a:cxn>
                <a:cxn ang="0">
                  <a:pos x="679" y="3"/>
                </a:cxn>
                <a:cxn ang="0">
                  <a:pos x="626" y="6"/>
                </a:cxn>
                <a:cxn ang="0">
                  <a:pos x="645" y="64"/>
                </a:cxn>
                <a:cxn ang="0">
                  <a:pos x="594" y="46"/>
                </a:cxn>
                <a:cxn ang="0">
                  <a:pos x="540" y="77"/>
                </a:cxn>
                <a:cxn ang="0">
                  <a:pos x="453" y="133"/>
                </a:cxn>
                <a:cxn ang="0">
                  <a:pos x="382" y="207"/>
                </a:cxn>
                <a:cxn ang="0">
                  <a:pos x="312" y="174"/>
                </a:cxn>
                <a:cxn ang="0">
                  <a:pos x="239" y="241"/>
                </a:cxn>
                <a:cxn ang="0">
                  <a:pos x="209" y="308"/>
                </a:cxn>
                <a:cxn ang="0">
                  <a:pos x="196" y="348"/>
                </a:cxn>
                <a:cxn ang="0">
                  <a:pos x="219" y="422"/>
                </a:cxn>
                <a:cxn ang="0">
                  <a:pos x="224" y="488"/>
                </a:cxn>
                <a:cxn ang="0">
                  <a:pos x="204" y="547"/>
                </a:cxn>
                <a:cxn ang="0">
                  <a:pos x="193" y="618"/>
                </a:cxn>
                <a:cxn ang="0">
                  <a:pos x="130" y="678"/>
                </a:cxn>
                <a:cxn ang="0">
                  <a:pos x="68" y="700"/>
                </a:cxn>
                <a:cxn ang="0">
                  <a:pos x="17" y="752"/>
                </a:cxn>
                <a:cxn ang="0">
                  <a:pos x="50" y="851"/>
                </a:cxn>
                <a:cxn ang="0">
                  <a:pos x="71" y="969"/>
                </a:cxn>
                <a:cxn ang="0">
                  <a:pos x="79" y="1075"/>
                </a:cxn>
                <a:cxn ang="0">
                  <a:pos x="53" y="1152"/>
                </a:cxn>
                <a:cxn ang="0">
                  <a:pos x="1" y="1248"/>
                </a:cxn>
                <a:cxn ang="0">
                  <a:pos x="36" y="1239"/>
                </a:cxn>
                <a:cxn ang="0">
                  <a:pos x="106" y="1178"/>
                </a:cxn>
                <a:cxn ang="0">
                  <a:pos x="145" y="1136"/>
                </a:cxn>
                <a:cxn ang="0">
                  <a:pos x="177" y="1083"/>
                </a:cxn>
                <a:cxn ang="0">
                  <a:pos x="239" y="1091"/>
                </a:cxn>
                <a:cxn ang="0">
                  <a:pos x="302" y="1099"/>
                </a:cxn>
                <a:cxn ang="0">
                  <a:pos x="300" y="1068"/>
                </a:cxn>
                <a:cxn ang="0">
                  <a:pos x="327" y="1038"/>
                </a:cxn>
                <a:cxn ang="0">
                  <a:pos x="297" y="999"/>
                </a:cxn>
                <a:cxn ang="0">
                  <a:pos x="330" y="959"/>
                </a:cxn>
                <a:cxn ang="0">
                  <a:pos x="290" y="938"/>
                </a:cxn>
                <a:cxn ang="0">
                  <a:pos x="263" y="893"/>
                </a:cxn>
                <a:cxn ang="0">
                  <a:pos x="288" y="850"/>
                </a:cxn>
                <a:cxn ang="0">
                  <a:pos x="299" y="789"/>
                </a:cxn>
                <a:cxn ang="0">
                  <a:pos x="290" y="742"/>
                </a:cxn>
                <a:cxn ang="0">
                  <a:pos x="309" y="707"/>
                </a:cxn>
                <a:cxn ang="0">
                  <a:pos x="358" y="700"/>
                </a:cxn>
                <a:cxn ang="0">
                  <a:pos x="399" y="673"/>
                </a:cxn>
                <a:cxn ang="0">
                  <a:pos x="415" y="619"/>
                </a:cxn>
                <a:cxn ang="0">
                  <a:pos x="452" y="578"/>
                </a:cxn>
                <a:cxn ang="0">
                  <a:pos x="425" y="525"/>
                </a:cxn>
                <a:cxn ang="0">
                  <a:pos x="379" y="501"/>
                </a:cxn>
                <a:cxn ang="0">
                  <a:pos x="327" y="476"/>
                </a:cxn>
                <a:cxn ang="0">
                  <a:pos x="271" y="461"/>
                </a:cxn>
                <a:cxn ang="0">
                  <a:pos x="288" y="428"/>
                </a:cxn>
                <a:cxn ang="0">
                  <a:pos x="333" y="410"/>
                </a:cxn>
                <a:cxn ang="0">
                  <a:pos x="344" y="382"/>
                </a:cxn>
                <a:cxn ang="0">
                  <a:pos x="397" y="367"/>
                </a:cxn>
                <a:cxn ang="0">
                  <a:pos x="450" y="385"/>
                </a:cxn>
                <a:cxn ang="0">
                  <a:pos x="479" y="437"/>
                </a:cxn>
                <a:cxn ang="0">
                  <a:pos x="547" y="414"/>
                </a:cxn>
                <a:cxn ang="0">
                  <a:pos x="605" y="426"/>
                </a:cxn>
                <a:cxn ang="0">
                  <a:pos x="684" y="323"/>
                </a:cxn>
                <a:cxn ang="0">
                  <a:pos x="653" y="261"/>
                </a:cxn>
                <a:cxn ang="0">
                  <a:pos x="710" y="212"/>
                </a:cxn>
                <a:cxn ang="0">
                  <a:pos x="710" y="180"/>
                </a:cxn>
                <a:cxn ang="0">
                  <a:pos x="730" y="109"/>
                </a:cxn>
              </a:cxnLst>
              <a:rect l="0" t="0" r="r" b="b"/>
              <a:pathLst>
                <a:path w="743" h="1254">
                  <a:moveTo>
                    <a:pt x="730" y="109"/>
                  </a:moveTo>
                  <a:cubicBezTo>
                    <a:pt x="721" y="107"/>
                    <a:pt x="721" y="107"/>
                    <a:pt x="721" y="107"/>
                  </a:cubicBezTo>
                  <a:cubicBezTo>
                    <a:pt x="713" y="102"/>
                    <a:pt x="713" y="102"/>
                    <a:pt x="713" y="102"/>
                  </a:cubicBezTo>
                  <a:cubicBezTo>
                    <a:pt x="703" y="108"/>
                    <a:pt x="703" y="108"/>
                    <a:pt x="703" y="108"/>
                  </a:cubicBezTo>
                  <a:cubicBezTo>
                    <a:pt x="696" y="108"/>
                    <a:pt x="696" y="108"/>
                    <a:pt x="696" y="108"/>
                  </a:cubicBezTo>
                  <a:cubicBezTo>
                    <a:pt x="692" y="106"/>
                    <a:pt x="692" y="106"/>
                    <a:pt x="692" y="106"/>
                  </a:cubicBezTo>
                  <a:cubicBezTo>
                    <a:pt x="691" y="99"/>
                    <a:pt x="691" y="99"/>
                    <a:pt x="691" y="99"/>
                  </a:cubicBezTo>
                  <a:cubicBezTo>
                    <a:pt x="696" y="87"/>
                    <a:pt x="696" y="87"/>
                    <a:pt x="696" y="87"/>
                  </a:cubicBezTo>
                  <a:cubicBezTo>
                    <a:pt x="696" y="82"/>
                    <a:pt x="696" y="82"/>
                    <a:pt x="696" y="82"/>
                  </a:cubicBezTo>
                  <a:cubicBezTo>
                    <a:pt x="691" y="77"/>
                    <a:pt x="691" y="77"/>
                    <a:pt x="691" y="77"/>
                  </a:cubicBezTo>
                  <a:cubicBezTo>
                    <a:pt x="691" y="74"/>
                    <a:pt x="691" y="74"/>
                    <a:pt x="691" y="74"/>
                  </a:cubicBezTo>
                  <a:cubicBezTo>
                    <a:pt x="694" y="70"/>
                    <a:pt x="694" y="70"/>
                    <a:pt x="694" y="70"/>
                  </a:cubicBezTo>
                  <a:cubicBezTo>
                    <a:pt x="693" y="66"/>
                    <a:pt x="693" y="66"/>
                    <a:pt x="693" y="66"/>
                  </a:cubicBezTo>
                  <a:cubicBezTo>
                    <a:pt x="691" y="60"/>
                    <a:pt x="691" y="60"/>
                    <a:pt x="691" y="60"/>
                  </a:cubicBezTo>
                  <a:cubicBezTo>
                    <a:pt x="695" y="50"/>
                    <a:pt x="695" y="50"/>
                    <a:pt x="695" y="50"/>
                  </a:cubicBezTo>
                  <a:cubicBezTo>
                    <a:pt x="703" y="36"/>
                    <a:pt x="703" y="36"/>
                    <a:pt x="703" y="36"/>
                  </a:cubicBezTo>
                  <a:cubicBezTo>
                    <a:pt x="702" y="33"/>
                    <a:pt x="702" y="33"/>
                    <a:pt x="702" y="33"/>
                  </a:cubicBezTo>
                  <a:cubicBezTo>
                    <a:pt x="699" y="32"/>
                    <a:pt x="699" y="32"/>
                    <a:pt x="699" y="32"/>
                  </a:cubicBezTo>
                  <a:cubicBezTo>
                    <a:pt x="691" y="30"/>
                    <a:pt x="691" y="30"/>
                    <a:pt x="691" y="30"/>
                  </a:cubicBezTo>
                  <a:cubicBezTo>
                    <a:pt x="688" y="28"/>
                    <a:pt x="688" y="28"/>
                    <a:pt x="688" y="28"/>
                  </a:cubicBezTo>
                  <a:cubicBezTo>
                    <a:pt x="685" y="18"/>
                    <a:pt x="685" y="18"/>
                    <a:pt x="685" y="18"/>
                  </a:cubicBezTo>
                  <a:cubicBezTo>
                    <a:pt x="684" y="16"/>
                    <a:pt x="684" y="16"/>
                    <a:pt x="684" y="16"/>
                  </a:cubicBezTo>
                  <a:cubicBezTo>
                    <a:pt x="682" y="10"/>
                    <a:pt x="682" y="10"/>
                    <a:pt x="682" y="10"/>
                  </a:cubicBezTo>
                  <a:cubicBezTo>
                    <a:pt x="679" y="3"/>
                    <a:pt x="679" y="3"/>
                    <a:pt x="679" y="3"/>
                  </a:cubicBezTo>
                  <a:cubicBezTo>
                    <a:pt x="679" y="3"/>
                    <a:pt x="678" y="5"/>
                    <a:pt x="676" y="7"/>
                  </a:cubicBezTo>
                  <a:cubicBezTo>
                    <a:pt x="674" y="8"/>
                    <a:pt x="672" y="14"/>
                    <a:pt x="671" y="18"/>
                  </a:cubicBezTo>
                  <a:cubicBezTo>
                    <a:pt x="670" y="23"/>
                    <a:pt x="666" y="26"/>
                    <a:pt x="663" y="24"/>
                  </a:cubicBezTo>
                  <a:cubicBezTo>
                    <a:pt x="659" y="23"/>
                    <a:pt x="656" y="19"/>
                    <a:pt x="656" y="15"/>
                  </a:cubicBezTo>
                  <a:cubicBezTo>
                    <a:pt x="656" y="11"/>
                    <a:pt x="653" y="8"/>
                    <a:pt x="651" y="8"/>
                  </a:cubicBezTo>
                  <a:cubicBezTo>
                    <a:pt x="648" y="8"/>
                    <a:pt x="645" y="6"/>
                    <a:pt x="643" y="3"/>
                  </a:cubicBezTo>
                  <a:cubicBezTo>
                    <a:pt x="641" y="1"/>
                    <a:pt x="638" y="0"/>
                    <a:pt x="635" y="2"/>
                  </a:cubicBezTo>
                  <a:cubicBezTo>
                    <a:pt x="633" y="4"/>
                    <a:pt x="629" y="6"/>
                    <a:pt x="626" y="6"/>
                  </a:cubicBezTo>
                  <a:cubicBezTo>
                    <a:pt x="623" y="6"/>
                    <a:pt x="620" y="7"/>
                    <a:pt x="620" y="8"/>
                  </a:cubicBezTo>
                  <a:cubicBezTo>
                    <a:pt x="619" y="9"/>
                    <a:pt x="619" y="12"/>
                    <a:pt x="619" y="14"/>
                  </a:cubicBezTo>
                  <a:cubicBezTo>
                    <a:pt x="620" y="16"/>
                    <a:pt x="623" y="18"/>
                    <a:pt x="625" y="19"/>
                  </a:cubicBezTo>
                  <a:cubicBezTo>
                    <a:pt x="628" y="20"/>
                    <a:pt x="633" y="22"/>
                    <a:pt x="636" y="24"/>
                  </a:cubicBezTo>
                  <a:cubicBezTo>
                    <a:pt x="639" y="26"/>
                    <a:pt x="643" y="29"/>
                    <a:pt x="646" y="31"/>
                  </a:cubicBezTo>
                  <a:cubicBezTo>
                    <a:pt x="648" y="33"/>
                    <a:pt x="652" y="35"/>
                    <a:pt x="654" y="36"/>
                  </a:cubicBezTo>
                  <a:cubicBezTo>
                    <a:pt x="656" y="37"/>
                    <a:pt x="656" y="42"/>
                    <a:pt x="654" y="46"/>
                  </a:cubicBezTo>
                  <a:cubicBezTo>
                    <a:pt x="651" y="50"/>
                    <a:pt x="647" y="58"/>
                    <a:pt x="645" y="64"/>
                  </a:cubicBezTo>
                  <a:cubicBezTo>
                    <a:pt x="644" y="70"/>
                    <a:pt x="640" y="77"/>
                    <a:pt x="638" y="82"/>
                  </a:cubicBezTo>
                  <a:cubicBezTo>
                    <a:pt x="636" y="86"/>
                    <a:pt x="633" y="88"/>
                    <a:pt x="632" y="87"/>
                  </a:cubicBezTo>
                  <a:cubicBezTo>
                    <a:pt x="631" y="86"/>
                    <a:pt x="630" y="82"/>
                    <a:pt x="630" y="78"/>
                  </a:cubicBezTo>
                  <a:cubicBezTo>
                    <a:pt x="630" y="74"/>
                    <a:pt x="628" y="69"/>
                    <a:pt x="627" y="68"/>
                  </a:cubicBezTo>
                  <a:cubicBezTo>
                    <a:pt x="625" y="67"/>
                    <a:pt x="619" y="65"/>
                    <a:pt x="614" y="63"/>
                  </a:cubicBezTo>
                  <a:cubicBezTo>
                    <a:pt x="609" y="62"/>
                    <a:pt x="602" y="60"/>
                    <a:pt x="600" y="59"/>
                  </a:cubicBezTo>
                  <a:cubicBezTo>
                    <a:pt x="597" y="58"/>
                    <a:pt x="595" y="55"/>
                    <a:pt x="595" y="53"/>
                  </a:cubicBezTo>
                  <a:cubicBezTo>
                    <a:pt x="595" y="51"/>
                    <a:pt x="595" y="48"/>
                    <a:pt x="594" y="46"/>
                  </a:cubicBezTo>
                  <a:cubicBezTo>
                    <a:pt x="594" y="44"/>
                    <a:pt x="591" y="43"/>
                    <a:pt x="589" y="42"/>
                  </a:cubicBezTo>
                  <a:cubicBezTo>
                    <a:pt x="587" y="41"/>
                    <a:pt x="583" y="42"/>
                    <a:pt x="580" y="43"/>
                  </a:cubicBezTo>
                  <a:cubicBezTo>
                    <a:pt x="577" y="44"/>
                    <a:pt x="572" y="45"/>
                    <a:pt x="569" y="45"/>
                  </a:cubicBezTo>
                  <a:cubicBezTo>
                    <a:pt x="566" y="44"/>
                    <a:pt x="563" y="45"/>
                    <a:pt x="561" y="46"/>
                  </a:cubicBezTo>
                  <a:cubicBezTo>
                    <a:pt x="560" y="48"/>
                    <a:pt x="557" y="52"/>
                    <a:pt x="555" y="55"/>
                  </a:cubicBezTo>
                  <a:cubicBezTo>
                    <a:pt x="554" y="58"/>
                    <a:pt x="551" y="63"/>
                    <a:pt x="551" y="64"/>
                  </a:cubicBezTo>
                  <a:cubicBezTo>
                    <a:pt x="550" y="66"/>
                    <a:pt x="548" y="69"/>
                    <a:pt x="546" y="70"/>
                  </a:cubicBezTo>
                  <a:cubicBezTo>
                    <a:pt x="544" y="70"/>
                    <a:pt x="541" y="74"/>
                    <a:pt x="540" y="77"/>
                  </a:cubicBezTo>
                  <a:cubicBezTo>
                    <a:pt x="539" y="81"/>
                    <a:pt x="534" y="85"/>
                    <a:pt x="528" y="86"/>
                  </a:cubicBezTo>
                  <a:cubicBezTo>
                    <a:pt x="522" y="87"/>
                    <a:pt x="515" y="89"/>
                    <a:pt x="512" y="90"/>
                  </a:cubicBezTo>
                  <a:cubicBezTo>
                    <a:pt x="510" y="92"/>
                    <a:pt x="505" y="95"/>
                    <a:pt x="502" y="97"/>
                  </a:cubicBezTo>
                  <a:cubicBezTo>
                    <a:pt x="499" y="99"/>
                    <a:pt x="495" y="102"/>
                    <a:pt x="491" y="104"/>
                  </a:cubicBezTo>
                  <a:cubicBezTo>
                    <a:pt x="488" y="106"/>
                    <a:pt x="483" y="108"/>
                    <a:pt x="479" y="108"/>
                  </a:cubicBezTo>
                  <a:cubicBezTo>
                    <a:pt x="475" y="108"/>
                    <a:pt x="469" y="110"/>
                    <a:pt x="465" y="112"/>
                  </a:cubicBezTo>
                  <a:cubicBezTo>
                    <a:pt x="461" y="113"/>
                    <a:pt x="457" y="118"/>
                    <a:pt x="455" y="121"/>
                  </a:cubicBezTo>
                  <a:cubicBezTo>
                    <a:pt x="454" y="125"/>
                    <a:pt x="453" y="130"/>
                    <a:pt x="453" y="133"/>
                  </a:cubicBezTo>
                  <a:cubicBezTo>
                    <a:pt x="453" y="135"/>
                    <a:pt x="452" y="140"/>
                    <a:pt x="450" y="142"/>
                  </a:cubicBezTo>
                  <a:cubicBezTo>
                    <a:pt x="449" y="145"/>
                    <a:pt x="444" y="148"/>
                    <a:pt x="440" y="150"/>
                  </a:cubicBezTo>
                  <a:cubicBezTo>
                    <a:pt x="436" y="151"/>
                    <a:pt x="430" y="153"/>
                    <a:pt x="428" y="154"/>
                  </a:cubicBezTo>
                  <a:cubicBezTo>
                    <a:pt x="426" y="155"/>
                    <a:pt x="424" y="158"/>
                    <a:pt x="423" y="160"/>
                  </a:cubicBezTo>
                  <a:cubicBezTo>
                    <a:pt x="421" y="162"/>
                    <a:pt x="419" y="165"/>
                    <a:pt x="418" y="168"/>
                  </a:cubicBezTo>
                  <a:cubicBezTo>
                    <a:pt x="416" y="170"/>
                    <a:pt x="412" y="174"/>
                    <a:pt x="409" y="177"/>
                  </a:cubicBezTo>
                  <a:cubicBezTo>
                    <a:pt x="406" y="180"/>
                    <a:pt x="401" y="185"/>
                    <a:pt x="397" y="190"/>
                  </a:cubicBezTo>
                  <a:cubicBezTo>
                    <a:pt x="393" y="194"/>
                    <a:pt x="386" y="202"/>
                    <a:pt x="382" y="207"/>
                  </a:cubicBezTo>
                  <a:cubicBezTo>
                    <a:pt x="377" y="212"/>
                    <a:pt x="371" y="211"/>
                    <a:pt x="367" y="204"/>
                  </a:cubicBezTo>
                  <a:cubicBezTo>
                    <a:pt x="364" y="198"/>
                    <a:pt x="359" y="189"/>
                    <a:pt x="356" y="185"/>
                  </a:cubicBezTo>
                  <a:cubicBezTo>
                    <a:pt x="354" y="181"/>
                    <a:pt x="350" y="175"/>
                    <a:pt x="348" y="171"/>
                  </a:cubicBezTo>
                  <a:cubicBezTo>
                    <a:pt x="347" y="167"/>
                    <a:pt x="342" y="165"/>
                    <a:pt x="339" y="167"/>
                  </a:cubicBezTo>
                  <a:cubicBezTo>
                    <a:pt x="336" y="168"/>
                    <a:pt x="332" y="169"/>
                    <a:pt x="330" y="168"/>
                  </a:cubicBezTo>
                  <a:cubicBezTo>
                    <a:pt x="329" y="167"/>
                    <a:pt x="327" y="167"/>
                    <a:pt x="326" y="167"/>
                  </a:cubicBezTo>
                  <a:cubicBezTo>
                    <a:pt x="325" y="167"/>
                    <a:pt x="323" y="168"/>
                    <a:pt x="321" y="169"/>
                  </a:cubicBezTo>
                  <a:cubicBezTo>
                    <a:pt x="320" y="171"/>
                    <a:pt x="316" y="173"/>
                    <a:pt x="312" y="174"/>
                  </a:cubicBezTo>
                  <a:cubicBezTo>
                    <a:pt x="309" y="175"/>
                    <a:pt x="303" y="178"/>
                    <a:pt x="298" y="180"/>
                  </a:cubicBezTo>
                  <a:cubicBezTo>
                    <a:pt x="294" y="183"/>
                    <a:pt x="289" y="187"/>
                    <a:pt x="287" y="189"/>
                  </a:cubicBezTo>
                  <a:cubicBezTo>
                    <a:pt x="285" y="191"/>
                    <a:pt x="282" y="196"/>
                    <a:pt x="280" y="200"/>
                  </a:cubicBezTo>
                  <a:cubicBezTo>
                    <a:pt x="278" y="205"/>
                    <a:pt x="275" y="211"/>
                    <a:pt x="274" y="214"/>
                  </a:cubicBezTo>
                  <a:cubicBezTo>
                    <a:pt x="272" y="217"/>
                    <a:pt x="270" y="222"/>
                    <a:pt x="269" y="224"/>
                  </a:cubicBezTo>
                  <a:cubicBezTo>
                    <a:pt x="268" y="226"/>
                    <a:pt x="265" y="229"/>
                    <a:pt x="262" y="229"/>
                  </a:cubicBezTo>
                  <a:cubicBezTo>
                    <a:pt x="259" y="229"/>
                    <a:pt x="255" y="232"/>
                    <a:pt x="252" y="234"/>
                  </a:cubicBezTo>
                  <a:cubicBezTo>
                    <a:pt x="250" y="237"/>
                    <a:pt x="244" y="240"/>
                    <a:pt x="239" y="241"/>
                  </a:cubicBezTo>
                  <a:cubicBezTo>
                    <a:pt x="234" y="241"/>
                    <a:pt x="235" y="248"/>
                    <a:pt x="243" y="256"/>
                  </a:cubicBezTo>
                  <a:cubicBezTo>
                    <a:pt x="250" y="264"/>
                    <a:pt x="254" y="273"/>
                    <a:pt x="252" y="278"/>
                  </a:cubicBezTo>
                  <a:cubicBezTo>
                    <a:pt x="250" y="282"/>
                    <a:pt x="246" y="288"/>
                    <a:pt x="242" y="291"/>
                  </a:cubicBezTo>
                  <a:cubicBezTo>
                    <a:pt x="239" y="295"/>
                    <a:pt x="236" y="300"/>
                    <a:pt x="236" y="303"/>
                  </a:cubicBezTo>
                  <a:cubicBezTo>
                    <a:pt x="235" y="306"/>
                    <a:pt x="232" y="308"/>
                    <a:pt x="229" y="308"/>
                  </a:cubicBezTo>
                  <a:cubicBezTo>
                    <a:pt x="227" y="308"/>
                    <a:pt x="223" y="310"/>
                    <a:pt x="222" y="312"/>
                  </a:cubicBezTo>
                  <a:cubicBezTo>
                    <a:pt x="221" y="315"/>
                    <a:pt x="218" y="316"/>
                    <a:pt x="215" y="315"/>
                  </a:cubicBezTo>
                  <a:cubicBezTo>
                    <a:pt x="213" y="314"/>
                    <a:pt x="210" y="311"/>
                    <a:pt x="209" y="308"/>
                  </a:cubicBezTo>
                  <a:cubicBezTo>
                    <a:pt x="208" y="306"/>
                    <a:pt x="205" y="303"/>
                    <a:pt x="203" y="301"/>
                  </a:cubicBezTo>
                  <a:cubicBezTo>
                    <a:pt x="201" y="300"/>
                    <a:pt x="197" y="299"/>
                    <a:pt x="194" y="298"/>
                  </a:cubicBezTo>
                  <a:cubicBezTo>
                    <a:pt x="191" y="298"/>
                    <a:pt x="187" y="299"/>
                    <a:pt x="184" y="301"/>
                  </a:cubicBezTo>
                  <a:cubicBezTo>
                    <a:pt x="182" y="303"/>
                    <a:pt x="181" y="307"/>
                    <a:pt x="183" y="310"/>
                  </a:cubicBezTo>
                  <a:cubicBezTo>
                    <a:pt x="185" y="313"/>
                    <a:pt x="189" y="316"/>
                    <a:pt x="191" y="317"/>
                  </a:cubicBezTo>
                  <a:cubicBezTo>
                    <a:pt x="194" y="319"/>
                    <a:pt x="196" y="322"/>
                    <a:pt x="196" y="324"/>
                  </a:cubicBezTo>
                  <a:cubicBezTo>
                    <a:pt x="196" y="326"/>
                    <a:pt x="196" y="331"/>
                    <a:pt x="196" y="335"/>
                  </a:cubicBezTo>
                  <a:cubicBezTo>
                    <a:pt x="195" y="338"/>
                    <a:pt x="195" y="344"/>
                    <a:pt x="196" y="348"/>
                  </a:cubicBezTo>
                  <a:cubicBezTo>
                    <a:pt x="196" y="351"/>
                    <a:pt x="195" y="356"/>
                    <a:pt x="192" y="357"/>
                  </a:cubicBezTo>
                  <a:cubicBezTo>
                    <a:pt x="189" y="359"/>
                    <a:pt x="186" y="363"/>
                    <a:pt x="186" y="366"/>
                  </a:cubicBezTo>
                  <a:cubicBezTo>
                    <a:pt x="185" y="368"/>
                    <a:pt x="184" y="373"/>
                    <a:pt x="184" y="375"/>
                  </a:cubicBezTo>
                  <a:cubicBezTo>
                    <a:pt x="184" y="378"/>
                    <a:pt x="185" y="382"/>
                    <a:pt x="186" y="386"/>
                  </a:cubicBezTo>
                  <a:cubicBezTo>
                    <a:pt x="187" y="389"/>
                    <a:pt x="188" y="395"/>
                    <a:pt x="190" y="398"/>
                  </a:cubicBezTo>
                  <a:cubicBezTo>
                    <a:pt x="191" y="402"/>
                    <a:pt x="194" y="409"/>
                    <a:pt x="196" y="413"/>
                  </a:cubicBezTo>
                  <a:cubicBezTo>
                    <a:pt x="197" y="417"/>
                    <a:pt x="202" y="421"/>
                    <a:pt x="206" y="421"/>
                  </a:cubicBezTo>
                  <a:cubicBezTo>
                    <a:pt x="210" y="421"/>
                    <a:pt x="216" y="422"/>
                    <a:pt x="219" y="422"/>
                  </a:cubicBezTo>
                  <a:cubicBezTo>
                    <a:pt x="222" y="422"/>
                    <a:pt x="226" y="423"/>
                    <a:pt x="226" y="424"/>
                  </a:cubicBezTo>
                  <a:cubicBezTo>
                    <a:pt x="227" y="425"/>
                    <a:pt x="228" y="428"/>
                    <a:pt x="228" y="431"/>
                  </a:cubicBezTo>
                  <a:cubicBezTo>
                    <a:pt x="229" y="433"/>
                    <a:pt x="230" y="439"/>
                    <a:pt x="232" y="445"/>
                  </a:cubicBezTo>
                  <a:cubicBezTo>
                    <a:pt x="233" y="450"/>
                    <a:pt x="235" y="458"/>
                    <a:pt x="236" y="463"/>
                  </a:cubicBezTo>
                  <a:cubicBezTo>
                    <a:pt x="237" y="468"/>
                    <a:pt x="237" y="474"/>
                    <a:pt x="236" y="476"/>
                  </a:cubicBezTo>
                  <a:cubicBezTo>
                    <a:pt x="236" y="478"/>
                    <a:pt x="234" y="481"/>
                    <a:pt x="233" y="482"/>
                  </a:cubicBezTo>
                  <a:cubicBezTo>
                    <a:pt x="232" y="483"/>
                    <a:pt x="230" y="484"/>
                    <a:pt x="228" y="484"/>
                  </a:cubicBezTo>
                  <a:cubicBezTo>
                    <a:pt x="226" y="485"/>
                    <a:pt x="225" y="487"/>
                    <a:pt x="224" y="488"/>
                  </a:cubicBezTo>
                  <a:cubicBezTo>
                    <a:pt x="223" y="489"/>
                    <a:pt x="221" y="490"/>
                    <a:pt x="218" y="489"/>
                  </a:cubicBezTo>
                  <a:cubicBezTo>
                    <a:pt x="215" y="489"/>
                    <a:pt x="212" y="490"/>
                    <a:pt x="211" y="491"/>
                  </a:cubicBezTo>
                  <a:cubicBezTo>
                    <a:pt x="210" y="493"/>
                    <a:pt x="209" y="496"/>
                    <a:pt x="209" y="498"/>
                  </a:cubicBezTo>
                  <a:cubicBezTo>
                    <a:pt x="209" y="501"/>
                    <a:pt x="209" y="505"/>
                    <a:pt x="209" y="508"/>
                  </a:cubicBezTo>
                  <a:cubicBezTo>
                    <a:pt x="209" y="511"/>
                    <a:pt x="207" y="516"/>
                    <a:pt x="206" y="519"/>
                  </a:cubicBezTo>
                  <a:cubicBezTo>
                    <a:pt x="205" y="523"/>
                    <a:pt x="203" y="527"/>
                    <a:pt x="203" y="530"/>
                  </a:cubicBezTo>
                  <a:cubicBezTo>
                    <a:pt x="202" y="532"/>
                    <a:pt x="202" y="535"/>
                    <a:pt x="203" y="537"/>
                  </a:cubicBezTo>
                  <a:cubicBezTo>
                    <a:pt x="203" y="538"/>
                    <a:pt x="204" y="543"/>
                    <a:pt x="204" y="547"/>
                  </a:cubicBezTo>
                  <a:cubicBezTo>
                    <a:pt x="204" y="550"/>
                    <a:pt x="205" y="554"/>
                    <a:pt x="206" y="555"/>
                  </a:cubicBezTo>
                  <a:cubicBezTo>
                    <a:pt x="207" y="556"/>
                    <a:pt x="210" y="559"/>
                    <a:pt x="212" y="561"/>
                  </a:cubicBezTo>
                  <a:cubicBezTo>
                    <a:pt x="214" y="563"/>
                    <a:pt x="217" y="567"/>
                    <a:pt x="218" y="569"/>
                  </a:cubicBezTo>
                  <a:cubicBezTo>
                    <a:pt x="218" y="571"/>
                    <a:pt x="219" y="575"/>
                    <a:pt x="219" y="577"/>
                  </a:cubicBezTo>
                  <a:cubicBezTo>
                    <a:pt x="218" y="580"/>
                    <a:pt x="217" y="584"/>
                    <a:pt x="215" y="587"/>
                  </a:cubicBezTo>
                  <a:cubicBezTo>
                    <a:pt x="214" y="590"/>
                    <a:pt x="211" y="595"/>
                    <a:pt x="209" y="598"/>
                  </a:cubicBezTo>
                  <a:cubicBezTo>
                    <a:pt x="207" y="602"/>
                    <a:pt x="203" y="607"/>
                    <a:pt x="199" y="609"/>
                  </a:cubicBezTo>
                  <a:cubicBezTo>
                    <a:pt x="196" y="611"/>
                    <a:pt x="194" y="615"/>
                    <a:pt x="193" y="618"/>
                  </a:cubicBezTo>
                  <a:cubicBezTo>
                    <a:pt x="193" y="620"/>
                    <a:pt x="193" y="625"/>
                    <a:pt x="193" y="629"/>
                  </a:cubicBezTo>
                  <a:cubicBezTo>
                    <a:pt x="193" y="633"/>
                    <a:pt x="190" y="638"/>
                    <a:pt x="188" y="641"/>
                  </a:cubicBezTo>
                  <a:cubicBezTo>
                    <a:pt x="185" y="644"/>
                    <a:pt x="181" y="647"/>
                    <a:pt x="179" y="648"/>
                  </a:cubicBezTo>
                  <a:cubicBezTo>
                    <a:pt x="177" y="648"/>
                    <a:pt x="172" y="650"/>
                    <a:pt x="169" y="651"/>
                  </a:cubicBezTo>
                  <a:cubicBezTo>
                    <a:pt x="165" y="652"/>
                    <a:pt x="161" y="654"/>
                    <a:pt x="159" y="657"/>
                  </a:cubicBezTo>
                  <a:cubicBezTo>
                    <a:pt x="157" y="659"/>
                    <a:pt x="153" y="663"/>
                    <a:pt x="150" y="666"/>
                  </a:cubicBezTo>
                  <a:cubicBezTo>
                    <a:pt x="147" y="669"/>
                    <a:pt x="142" y="673"/>
                    <a:pt x="139" y="675"/>
                  </a:cubicBezTo>
                  <a:cubicBezTo>
                    <a:pt x="137" y="677"/>
                    <a:pt x="133" y="678"/>
                    <a:pt x="130" y="678"/>
                  </a:cubicBezTo>
                  <a:cubicBezTo>
                    <a:pt x="128" y="678"/>
                    <a:pt x="124" y="678"/>
                    <a:pt x="121" y="678"/>
                  </a:cubicBezTo>
                  <a:cubicBezTo>
                    <a:pt x="118" y="678"/>
                    <a:pt x="114" y="678"/>
                    <a:pt x="112" y="679"/>
                  </a:cubicBezTo>
                  <a:cubicBezTo>
                    <a:pt x="110" y="679"/>
                    <a:pt x="107" y="681"/>
                    <a:pt x="106" y="682"/>
                  </a:cubicBezTo>
                  <a:cubicBezTo>
                    <a:pt x="104" y="684"/>
                    <a:pt x="103" y="685"/>
                    <a:pt x="103" y="685"/>
                  </a:cubicBezTo>
                  <a:cubicBezTo>
                    <a:pt x="103" y="685"/>
                    <a:pt x="103" y="685"/>
                    <a:pt x="103" y="685"/>
                  </a:cubicBezTo>
                  <a:cubicBezTo>
                    <a:pt x="103" y="685"/>
                    <a:pt x="100" y="688"/>
                    <a:pt x="95" y="691"/>
                  </a:cubicBezTo>
                  <a:cubicBezTo>
                    <a:pt x="91" y="694"/>
                    <a:pt x="85" y="697"/>
                    <a:pt x="81" y="697"/>
                  </a:cubicBezTo>
                  <a:cubicBezTo>
                    <a:pt x="78" y="698"/>
                    <a:pt x="72" y="699"/>
                    <a:pt x="68" y="700"/>
                  </a:cubicBezTo>
                  <a:cubicBezTo>
                    <a:pt x="64" y="701"/>
                    <a:pt x="60" y="704"/>
                    <a:pt x="60" y="706"/>
                  </a:cubicBezTo>
                  <a:cubicBezTo>
                    <a:pt x="59" y="709"/>
                    <a:pt x="58" y="714"/>
                    <a:pt x="56" y="717"/>
                  </a:cubicBezTo>
                  <a:cubicBezTo>
                    <a:pt x="54" y="719"/>
                    <a:pt x="50" y="717"/>
                    <a:pt x="48" y="711"/>
                  </a:cubicBezTo>
                  <a:cubicBezTo>
                    <a:pt x="46" y="706"/>
                    <a:pt x="42" y="704"/>
                    <a:pt x="41" y="707"/>
                  </a:cubicBezTo>
                  <a:cubicBezTo>
                    <a:pt x="40" y="711"/>
                    <a:pt x="38" y="716"/>
                    <a:pt x="36" y="720"/>
                  </a:cubicBezTo>
                  <a:cubicBezTo>
                    <a:pt x="35" y="723"/>
                    <a:pt x="31" y="727"/>
                    <a:pt x="27" y="728"/>
                  </a:cubicBezTo>
                  <a:cubicBezTo>
                    <a:pt x="23" y="729"/>
                    <a:pt x="18" y="734"/>
                    <a:pt x="16" y="738"/>
                  </a:cubicBezTo>
                  <a:cubicBezTo>
                    <a:pt x="14" y="742"/>
                    <a:pt x="15" y="748"/>
                    <a:pt x="17" y="752"/>
                  </a:cubicBezTo>
                  <a:cubicBezTo>
                    <a:pt x="19" y="756"/>
                    <a:pt x="22" y="760"/>
                    <a:pt x="24" y="762"/>
                  </a:cubicBezTo>
                  <a:cubicBezTo>
                    <a:pt x="26" y="764"/>
                    <a:pt x="28" y="769"/>
                    <a:pt x="29" y="773"/>
                  </a:cubicBezTo>
                  <a:cubicBezTo>
                    <a:pt x="31" y="776"/>
                    <a:pt x="33" y="782"/>
                    <a:pt x="34" y="784"/>
                  </a:cubicBezTo>
                  <a:cubicBezTo>
                    <a:pt x="35" y="787"/>
                    <a:pt x="36" y="792"/>
                    <a:pt x="37" y="796"/>
                  </a:cubicBezTo>
                  <a:cubicBezTo>
                    <a:pt x="37" y="800"/>
                    <a:pt x="38" y="807"/>
                    <a:pt x="38" y="811"/>
                  </a:cubicBezTo>
                  <a:cubicBezTo>
                    <a:pt x="39" y="814"/>
                    <a:pt x="41" y="821"/>
                    <a:pt x="42" y="824"/>
                  </a:cubicBezTo>
                  <a:cubicBezTo>
                    <a:pt x="44" y="828"/>
                    <a:pt x="45" y="834"/>
                    <a:pt x="46" y="837"/>
                  </a:cubicBezTo>
                  <a:cubicBezTo>
                    <a:pt x="46" y="841"/>
                    <a:pt x="48" y="847"/>
                    <a:pt x="50" y="851"/>
                  </a:cubicBezTo>
                  <a:cubicBezTo>
                    <a:pt x="51" y="855"/>
                    <a:pt x="53" y="862"/>
                    <a:pt x="54" y="866"/>
                  </a:cubicBezTo>
                  <a:cubicBezTo>
                    <a:pt x="55" y="871"/>
                    <a:pt x="55" y="878"/>
                    <a:pt x="56" y="882"/>
                  </a:cubicBezTo>
                  <a:cubicBezTo>
                    <a:pt x="56" y="886"/>
                    <a:pt x="57" y="890"/>
                    <a:pt x="58" y="890"/>
                  </a:cubicBezTo>
                  <a:cubicBezTo>
                    <a:pt x="59" y="891"/>
                    <a:pt x="60" y="892"/>
                    <a:pt x="60" y="894"/>
                  </a:cubicBezTo>
                  <a:cubicBezTo>
                    <a:pt x="61" y="895"/>
                    <a:pt x="62" y="900"/>
                    <a:pt x="63" y="905"/>
                  </a:cubicBezTo>
                  <a:cubicBezTo>
                    <a:pt x="65" y="911"/>
                    <a:pt x="67" y="920"/>
                    <a:pt x="68" y="926"/>
                  </a:cubicBezTo>
                  <a:cubicBezTo>
                    <a:pt x="69" y="932"/>
                    <a:pt x="71" y="942"/>
                    <a:pt x="72" y="949"/>
                  </a:cubicBezTo>
                  <a:cubicBezTo>
                    <a:pt x="72" y="956"/>
                    <a:pt x="72" y="965"/>
                    <a:pt x="71" y="969"/>
                  </a:cubicBezTo>
                  <a:cubicBezTo>
                    <a:pt x="70" y="974"/>
                    <a:pt x="67" y="982"/>
                    <a:pt x="66" y="987"/>
                  </a:cubicBezTo>
                  <a:cubicBezTo>
                    <a:pt x="64" y="992"/>
                    <a:pt x="62" y="1000"/>
                    <a:pt x="61" y="1005"/>
                  </a:cubicBezTo>
                  <a:cubicBezTo>
                    <a:pt x="61" y="1009"/>
                    <a:pt x="60" y="1015"/>
                    <a:pt x="59" y="1018"/>
                  </a:cubicBezTo>
                  <a:cubicBezTo>
                    <a:pt x="59" y="1021"/>
                    <a:pt x="59" y="1024"/>
                    <a:pt x="61" y="1026"/>
                  </a:cubicBezTo>
                  <a:cubicBezTo>
                    <a:pt x="62" y="1027"/>
                    <a:pt x="64" y="1032"/>
                    <a:pt x="65" y="1036"/>
                  </a:cubicBezTo>
                  <a:cubicBezTo>
                    <a:pt x="66" y="1040"/>
                    <a:pt x="69" y="1046"/>
                    <a:pt x="71" y="1050"/>
                  </a:cubicBezTo>
                  <a:cubicBezTo>
                    <a:pt x="73" y="1054"/>
                    <a:pt x="75" y="1060"/>
                    <a:pt x="74" y="1062"/>
                  </a:cubicBezTo>
                  <a:cubicBezTo>
                    <a:pt x="74" y="1065"/>
                    <a:pt x="76" y="1071"/>
                    <a:pt x="79" y="1075"/>
                  </a:cubicBezTo>
                  <a:cubicBezTo>
                    <a:pt x="82" y="1079"/>
                    <a:pt x="85" y="1085"/>
                    <a:pt x="87" y="1087"/>
                  </a:cubicBezTo>
                  <a:cubicBezTo>
                    <a:pt x="88" y="1090"/>
                    <a:pt x="89" y="1094"/>
                    <a:pt x="88" y="1097"/>
                  </a:cubicBezTo>
                  <a:cubicBezTo>
                    <a:pt x="87" y="1099"/>
                    <a:pt x="84" y="1103"/>
                    <a:pt x="81" y="1106"/>
                  </a:cubicBezTo>
                  <a:cubicBezTo>
                    <a:pt x="78" y="1109"/>
                    <a:pt x="73" y="1114"/>
                    <a:pt x="70" y="1118"/>
                  </a:cubicBezTo>
                  <a:cubicBezTo>
                    <a:pt x="67" y="1121"/>
                    <a:pt x="65" y="1126"/>
                    <a:pt x="65" y="1128"/>
                  </a:cubicBezTo>
                  <a:cubicBezTo>
                    <a:pt x="65" y="1131"/>
                    <a:pt x="64" y="1134"/>
                    <a:pt x="63" y="1135"/>
                  </a:cubicBezTo>
                  <a:cubicBezTo>
                    <a:pt x="62" y="1136"/>
                    <a:pt x="59" y="1139"/>
                    <a:pt x="57" y="1142"/>
                  </a:cubicBezTo>
                  <a:cubicBezTo>
                    <a:pt x="55" y="1145"/>
                    <a:pt x="53" y="1149"/>
                    <a:pt x="53" y="1152"/>
                  </a:cubicBezTo>
                  <a:cubicBezTo>
                    <a:pt x="53" y="1155"/>
                    <a:pt x="51" y="1159"/>
                    <a:pt x="49" y="1161"/>
                  </a:cubicBezTo>
                  <a:cubicBezTo>
                    <a:pt x="47" y="1162"/>
                    <a:pt x="43" y="1167"/>
                    <a:pt x="40" y="1172"/>
                  </a:cubicBezTo>
                  <a:cubicBezTo>
                    <a:pt x="37" y="1176"/>
                    <a:pt x="32" y="1181"/>
                    <a:pt x="28" y="1184"/>
                  </a:cubicBezTo>
                  <a:cubicBezTo>
                    <a:pt x="25" y="1186"/>
                    <a:pt x="20" y="1192"/>
                    <a:pt x="18" y="1196"/>
                  </a:cubicBezTo>
                  <a:cubicBezTo>
                    <a:pt x="16" y="1201"/>
                    <a:pt x="12" y="1208"/>
                    <a:pt x="10" y="1213"/>
                  </a:cubicBezTo>
                  <a:cubicBezTo>
                    <a:pt x="7" y="1218"/>
                    <a:pt x="5" y="1225"/>
                    <a:pt x="5" y="1230"/>
                  </a:cubicBezTo>
                  <a:cubicBezTo>
                    <a:pt x="4" y="1234"/>
                    <a:pt x="4" y="1239"/>
                    <a:pt x="3" y="1240"/>
                  </a:cubicBezTo>
                  <a:cubicBezTo>
                    <a:pt x="2" y="1241"/>
                    <a:pt x="1" y="1245"/>
                    <a:pt x="1" y="1248"/>
                  </a:cubicBezTo>
                  <a:cubicBezTo>
                    <a:pt x="0" y="1251"/>
                    <a:pt x="0" y="1254"/>
                    <a:pt x="0" y="1254"/>
                  </a:cubicBezTo>
                  <a:cubicBezTo>
                    <a:pt x="4" y="1252"/>
                    <a:pt x="4" y="1252"/>
                    <a:pt x="4" y="1252"/>
                  </a:cubicBezTo>
                  <a:cubicBezTo>
                    <a:pt x="7" y="1252"/>
                    <a:pt x="7" y="1252"/>
                    <a:pt x="7" y="1252"/>
                  </a:cubicBezTo>
                  <a:cubicBezTo>
                    <a:pt x="13" y="1251"/>
                    <a:pt x="13" y="1251"/>
                    <a:pt x="13" y="1251"/>
                  </a:cubicBezTo>
                  <a:cubicBezTo>
                    <a:pt x="15" y="1254"/>
                    <a:pt x="15" y="1254"/>
                    <a:pt x="15" y="1254"/>
                  </a:cubicBezTo>
                  <a:cubicBezTo>
                    <a:pt x="21" y="1249"/>
                    <a:pt x="21" y="1249"/>
                    <a:pt x="21" y="1249"/>
                  </a:cubicBezTo>
                  <a:cubicBezTo>
                    <a:pt x="33" y="1249"/>
                    <a:pt x="33" y="1249"/>
                    <a:pt x="33" y="1249"/>
                  </a:cubicBezTo>
                  <a:cubicBezTo>
                    <a:pt x="36" y="1239"/>
                    <a:pt x="36" y="1239"/>
                    <a:pt x="36" y="1239"/>
                  </a:cubicBezTo>
                  <a:cubicBezTo>
                    <a:pt x="52" y="1226"/>
                    <a:pt x="52" y="1226"/>
                    <a:pt x="52" y="1226"/>
                  </a:cubicBezTo>
                  <a:cubicBezTo>
                    <a:pt x="57" y="1227"/>
                    <a:pt x="57" y="1227"/>
                    <a:pt x="57" y="1227"/>
                  </a:cubicBezTo>
                  <a:cubicBezTo>
                    <a:pt x="66" y="1221"/>
                    <a:pt x="66" y="1221"/>
                    <a:pt x="66" y="1221"/>
                  </a:cubicBezTo>
                  <a:cubicBezTo>
                    <a:pt x="80" y="1210"/>
                    <a:pt x="80" y="1210"/>
                    <a:pt x="80" y="1210"/>
                  </a:cubicBezTo>
                  <a:cubicBezTo>
                    <a:pt x="86" y="1202"/>
                    <a:pt x="86" y="1202"/>
                    <a:pt x="86" y="1202"/>
                  </a:cubicBezTo>
                  <a:cubicBezTo>
                    <a:pt x="96" y="1187"/>
                    <a:pt x="96" y="1187"/>
                    <a:pt x="96" y="1187"/>
                  </a:cubicBezTo>
                  <a:cubicBezTo>
                    <a:pt x="105" y="1181"/>
                    <a:pt x="105" y="1181"/>
                    <a:pt x="105" y="1181"/>
                  </a:cubicBezTo>
                  <a:cubicBezTo>
                    <a:pt x="106" y="1178"/>
                    <a:pt x="106" y="1178"/>
                    <a:pt x="106" y="1178"/>
                  </a:cubicBezTo>
                  <a:cubicBezTo>
                    <a:pt x="113" y="1168"/>
                    <a:pt x="113" y="1168"/>
                    <a:pt x="113" y="1168"/>
                  </a:cubicBezTo>
                  <a:cubicBezTo>
                    <a:pt x="119" y="1157"/>
                    <a:pt x="119" y="1157"/>
                    <a:pt x="119" y="1157"/>
                  </a:cubicBezTo>
                  <a:cubicBezTo>
                    <a:pt x="123" y="1151"/>
                    <a:pt x="123" y="1151"/>
                    <a:pt x="123" y="1151"/>
                  </a:cubicBezTo>
                  <a:cubicBezTo>
                    <a:pt x="136" y="1148"/>
                    <a:pt x="136" y="1148"/>
                    <a:pt x="136" y="1148"/>
                  </a:cubicBezTo>
                  <a:cubicBezTo>
                    <a:pt x="139" y="1146"/>
                    <a:pt x="139" y="1146"/>
                    <a:pt x="139" y="1146"/>
                  </a:cubicBezTo>
                  <a:cubicBezTo>
                    <a:pt x="142" y="1142"/>
                    <a:pt x="142" y="1142"/>
                    <a:pt x="142" y="1142"/>
                  </a:cubicBezTo>
                  <a:cubicBezTo>
                    <a:pt x="146" y="1141"/>
                    <a:pt x="146" y="1141"/>
                    <a:pt x="146" y="1141"/>
                  </a:cubicBezTo>
                  <a:cubicBezTo>
                    <a:pt x="145" y="1136"/>
                    <a:pt x="145" y="1136"/>
                    <a:pt x="145" y="1136"/>
                  </a:cubicBezTo>
                  <a:cubicBezTo>
                    <a:pt x="150" y="1132"/>
                    <a:pt x="150" y="1132"/>
                    <a:pt x="150" y="1132"/>
                  </a:cubicBezTo>
                  <a:cubicBezTo>
                    <a:pt x="166" y="1130"/>
                    <a:pt x="166" y="1130"/>
                    <a:pt x="166" y="1130"/>
                  </a:cubicBezTo>
                  <a:cubicBezTo>
                    <a:pt x="166" y="1129"/>
                    <a:pt x="166" y="1129"/>
                    <a:pt x="166" y="1129"/>
                  </a:cubicBezTo>
                  <a:cubicBezTo>
                    <a:pt x="169" y="1121"/>
                    <a:pt x="169" y="1121"/>
                    <a:pt x="169" y="1121"/>
                  </a:cubicBezTo>
                  <a:cubicBezTo>
                    <a:pt x="168" y="1112"/>
                    <a:pt x="168" y="1112"/>
                    <a:pt x="168" y="1112"/>
                  </a:cubicBezTo>
                  <a:cubicBezTo>
                    <a:pt x="168" y="1109"/>
                    <a:pt x="168" y="1109"/>
                    <a:pt x="168" y="1109"/>
                  </a:cubicBezTo>
                  <a:cubicBezTo>
                    <a:pt x="172" y="1099"/>
                    <a:pt x="172" y="1099"/>
                    <a:pt x="172" y="1099"/>
                  </a:cubicBezTo>
                  <a:cubicBezTo>
                    <a:pt x="177" y="1083"/>
                    <a:pt x="177" y="1083"/>
                    <a:pt x="177" y="1083"/>
                  </a:cubicBezTo>
                  <a:cubicBezTo>
                    <a:pt x="182" y="1082"/>
                    <a:pt x="182" y="1082"/>
                    <a:pt x="182" y="1082"/>
                  </a:cubicBezTo>
                  <a:cubicBezTo>
                    <a:pt x="187" y="1090"/>
                    <a:pt x="187" y="1090"/>
                    <a:pt x="187" y="1090"/>
                  </a:cubicBezTo>
                  <a:cubicBezTo>
                    <a:pt x="192" y="1094"/>
                    <a:pt x="192" y="1094"/>
                    <a:pt x="192" y="1094"/>
                  </a:cubicBezTo>
                  <a:cubicBezTo>
                    <a:pt x="199" y="1091"/>
                    <a:pt x="199" y="1091"/>
                    <a:pt x="199" y="1091"/>
                  </a:cubicBezTo>
                  <a:cubicBezTo>
                    <a:pt x="211" y="1092"/>
                    <a:pt x="211" y="1092"/>
                    <a:pt x="211" y="1092"/>
                  </a:cubicBezTo>
                  <a:cubicBezTo>
                    <a:pt x="224" y="1088"/>
                    <a:pt x="224" y="1088"/>
                    <a:pt x="224" y="1088"/>
                  </a:cubicBezTo>
                  <a:cubicBezTo>
                    <a:pt x="232" y="1087"/>
                    <a:pt x="232" y="1087"/>
                    <a:pt x="232" y="1087"/>
                  </a:cubicBezTo>
                  <a:cubicBezTo>
                    <a:pt x="239" y="1091"/>
                    <a:pt x="239" y="1091"/>
                    <a:pt x="239" y="1091"/>
                  </a:cubicBezTo>
                  <a:cubicBezTo>
                    <a:pt x="248" y="1093"/>
                    <a:pt x="248" y="1093"/>
                    <a:pt x="248" y="1093"/>
                  </a:cubicBezTo>
                  <a:cubicBezTo>
                    <a:pt x="257" y="1090"/>
                    <a:pt x="257" y="1090"/>
                    <a:pt x="257" y="1090"/>
                  </a:cubicBezTo>
                  <a:cubicBezTo>
                    <a:pt x="264" y="1090"/>
                    <a:pt x="264" y="1090"/>
                    <a:pt x="264" y="1090"/>
                  </a:cubicBezTo>
                  <a:cubicBezTo>
                    <a:pt x="268" y="1095"/>
                    <a:pt x="268" y="1095"/>
                    <a:pt x="268" y="1095"/>
                  </a:cubicBezTo>
                  <a:cubicBezTo>
                    <a:pt x="274" y="1098"/>
                    <a:pt x="274" y="1098"/>
                    <a:pt x="274" y="1098"/>
                  </a:cubicBezTo>
                  <a:cubicBezTo>
                    <a:pt x="286" y="1092"/>
                    <a:pt x="286" y="1092"/>
                    <a:pt x="286" y="1092"/>
                  </a:cubicBezTo>
                  <a:cubicBezTo>
                    <a:pt x="290" y="1096"/>
                    <a:pt x="290" y="1096"/>
                    <a:pt x="290" y="1096"/>
                  </a:cubicBezTo>
                  <a:cubicBezTo>
                    <a:pt x="302" y="1099"/>
                    <a:pt x="302" y="1099"/>
                    <a:pt x="302" y="1099"/>
                  </a:cubicBezTo>
                  <a:cubicBezTo>
                    <a:pt x="312" y="1096"/>
                    <a:pt x="312" y="1096"/>
                    <a:pt x="312" y="1096"/>
                  </a:cubicBezTo>
                  <a:cubicBezTo>
                    <a:pt x="322" y="1096"/>
                    <a:pt x="322" y="1096"/>
                    <a:pt x="322" y="1096"/>
                  </a:cubicBezTo>
                  <a:cubicBezTo>
                    <a:pt x="325" y="1091"/>
                    <a:pt x="325" y="1091"/>
                    <a:pt x="325" y="1091"/>
                  </a:cubicBezTo>
                  <a:cubicBezTo>
                    <a:pt x="326" y="1090"/>
                    <a:pt x="326" y="1090"/>
                    <a:pt x="326" y="1090"/>
                  </a:cubicBezTo>
                  <a:cubicBezTo>
                    <a:pt x="325" y="1086"/>
                    <a:pt x="325" y="1086"/>
                    <a:pt x="325" y="1086"/>
                  </a:cubicBezTo>
                  <a:cubicBezTo>
                    <a:pt x="318" y="1081"/>
                    <a:pt x="318" y="1081"/>
                    <a:pt x="318" y="1081"/>
                  </a:cubicBezTo>
                  <a:cubicBezTo>
                    <a:pt x="307" y="1073"/>
                    <a:pt x="307" y="1073"/>
                    <a:pt x="307" y="1073"/>
                  </a:cubicBezTo>
                  <a:cubicBezTo>
                    <a:pt x="300" y="1068"/>
                    <a:pt x="300" y="1068"/>
                    <a:pt x="300" y="1068"/>
                  </a:cubicBezTo>
                  <a:cubicBezTo>
                    <a:pt x="293" y="1067"/>
                    <a:pt x="293" y="1067"/>
                    <a:pt x="293" y="1067"/>
                  </a:cubicBezTo>
                  <a:cubicBezTo>
                    <a:pt x="284" y="1069"/>
                    <a:pt x="284" y="1069"/>
                    <a:pt x="284" y="1069"/>
                  </a:cubicBezTo>
                  <a:cubicBezTo>
                    <a:pt x="281" y="1067"/>
                    <a:pt x="281" y="1067"/>
                    <a:pt x="281" y="1067"/>
                  </a:cubicBezTo>
                  <a:cubicBezTo>
                    <a:pt x="287" y="1055"/>
                    <a:pt x="287" y="1055"/>
                    <a:pt x="287" y="1055"/>
                  </a:cubicBezTo>
                  <a:cubicBezTo>
                    <a:pt x="296" y="1050"/>
                    <a:pt x="296" y="1050"/>
                    <a:pt x="296" y="1050"/>
                  </a:cubicBezTo>
                  <a:cubicBezTo>
                    <a:pt x="301" y="1048"/>
                    <a:pt x="301" y="1048"/>
                    <a:pt x="301" y="1048"/>
                  </a:cubicBezTo>
                  <a:cubicBezTo>
                    <a:pt x="319" y="1045"/>
                    <a:pt x="319" y="1045"/>
                    <a:pt x="319" y="1045"/>
                  </a:cubicBezTo>
                  <a:cubicBezTo>
                    <a:pt x="327" y="1038"/>
                    <a:pt x="327" y="1038"/>
                    <a:pt x="327" y="1038"/>
                  </a:cubicBezTo>
                  <a:cubicBezTo>
                    <a:pt x="327" y="1033"/>
                    <a:pt x="327" y="1033"/>
                    <a:pt x="327" y="1033"/>
                  </a:cubicBezTo>
                  <a:cubicBezTo>
                    <a:pt x="321" y="1029"/>
                    <a:pt x="321" y="1029"/>
                    <a:pt x="321" y="1029"/>
                  </a:cubicBezTo>
                  <a:cubicBezTo>
                    <a:pt x="311" y="1027"/>
                    <a:pt x="311" y="1027"/>
                    <a:pt x="311" y="1027"/>
                  </a:cubicBezTo>
                  <a:cubicBezTo>
                    <a:pt x="300" y="1021"/>
                    <a:pt x="300" y="1021"/>
                    <a:pt x="300" y="1021"/>
                  </a:cubicBezTo>
                  <a:cubicBezTo>
                    <a:pt x="299" y="1010"/>
                    <a:pt x="299" y="1010"/>
                    <a:pt x="299" y="1010"/>
                  </a:cubicBezTo>
                  <a:cubicBezTo>
                    <a:pt x="298" y="1008"/>
                    <a:pt x="298" y="1008"/>
                    <a:pt x="298" y="1008"/>
                  </a:cubicBezTo>
                  <a:cubicBezTo>
                    <a:pt x="295" y="1004"/>
                    <a:pt x="295" y="1004"/>
                    <a:pt x="295" y="1004"/>
                  </a:cubicBezTo>
                  <a:cubicBezTo>
                    <a:pt x="297" y="999"/>
                    <a:pt x="297" y="999"/>
                    <a:pt x="297" y="999"/>
                  </a:cubicBezTo>
                  <a:cubicBezTo>
                    <a:pt x="300" y="998"/>
                    <a:pt x="300" y="998"/>
                    <a:pt x="300" y="998"/>
                  </a:cubicBezTo>
                  <a:cubicBezTo>
                    <a:pt x="307" y="994"/>
                    <a:pt x="307" y="994"/>
                    <a:pt x="307" y="994"/>
                  </a:cubicBezTo>
                  <a:cubicBezTo>
                    <a:pt x="311" y="989"/>
                    <a:pt x="311" y="989"/>
                    <a:pt x="311" y="989"/>
                  </a:cubicBezTo>
                  <a:cubicBezTo>
                    <a:pt x="315" y="986"/>
                    <a:pt x="315" y="986"/>
                    <a:pt x="315" y="986"/>
                  </a:cubicBezTo>
                  <a:cubicBezTo>
                    <a:pt x="319" y="978"/>
                    <a:pt x="319" y="978"/>
                    <a:pt x="319" y="978"/>
                  </a:cubicBezTo>
                  <a:cubicBezTo>
                    <a:pt x="331" y="972"/>
                    <a:pt x="331" y="972"/>
                    <a:pt x="331" y="972"/>
                  </a:cubicBezTo>
                  <a:cubicBezTo>
                    <a:pt x="334" y="968"/>
                    <a:pt x="334" y="968"/>
                    <a:pt x="334" y="968"/>
                  </a:cubicBezTo>
                  <a:cubicBezTo>
                    <a:pt x="330" y="959"/>
                    <a:pt x="330" y="959"/>
                    <a:pt x="330" y="959"/>
                  </a:cubicBezTo>
                  <a:cubicBezTo>
                    <a:pt x="325" y="952"/>
                    <a:pt x="325" y="952"/>
                    <a:pt x="325" y="952"/>
                  </a:cubicBezTo>
                  <a:cubicBezTo>
                    <a:pt x="311" y="954"/>
                    <a:pt x="311" y="954"/>
                    <a:pt x="311" y="954"/>
                  </a:cubicBezTo>
                  <a:cubicBezTo>
                    <a:pt x="294" y="954"/>
                    <a:pt x="294" y="954"/>
                    <a:pt x="294" y="954"/>
                  </a:cubicBezTo>
                  <a:cubicBezTo>
                    <a:pt x="286" y="955"/>
                    <a:pt x="286" y="955"/>
                    <a:pt x="286" y="955"/>
                  </a:cubicBezTo>
                  <a:cubicBezTo>
                    <a:pt x="284" y="948"/>
                    <a:pt x="284" y="948"/>
                    <a:pt x="284" y="948"/>
                  </a:cubicBezTo>
                  <a:cubicBezTo>
                    <a:pt x="284" y="947"/>
                    <a:pt x="284" y="947"/>
                    <a:pt x="284" y="947"/>
                  </a:cubicBezTo>
                  <a:cubicBezTo>
                    <a:pt x="286" y="942"/>
                    <a:pt x="286" y="942"/>
                    <a:pt x="286" y="942"/>
                  </a:cubicBezTo>
                  <a:cubicBezTo>
                    <a:pt x="290" y="938"/>
                    <a:pt x="290" y="938"/>
                    <a:pt x="290" y="938"/>
                  </a:cubicBezTo>
                  <a:cubicBezTo>
                    <a:pt x="296" y="933"/>
                    <a:pt x="296" y="933"/>
                    <a:pt x="296" y="933"/>
                  </a:cubicBezTo>
                  <a:cubicBezTo>
                    <a:pt x="290" y="923"/>
                    <a:pt x="290" y="923"/>
                    <a:pt x="290" y="923"/>
                  </a:cubicBezTo>
                  <a:cubicBezTo>
                    <a:pt x="289" y="922"/>
                    <a:pt x="289" y="922"/>
                    <a:pt x="289" y="922"/>
                  </a:cubicBezTo>
                  <a:cubicBezTo>
                    <a:pt x="280" y="915"/>
                    <a:pt x="280" y="915"/>
                    <a:pt x="280" y="915"/>
                  </a:cubicBezTo>
                  <a:cubicBezTo>
                    <a:pt x="272" y="914"/>
                    <a:pt x="272" y="914"/>
                    <a:pt x="272" y="914"/>
                  </a:cubicBezTo>
                  <a:cubicBezTo>
                    <a:pt x="268" y="910"/>
                    <a:pt x="268" y="910"/>
                    <a:pt x="268" y="910"/>
                  </a:cubicBezTo>
                  <a:cubicBezTo>
                    <a:pt x="266" y="903"/>
                    <a:pt x="266" y="903"/>
                    <a:pt x="266" y="903"/>
                  </a:cubicBezTo>
                  <a:cubicBezTo>
                    <a:pt x="263" y="893"/>
                    <a:pt x="263" y="893"/>
                    <a:pt x="263" y="893"/>
                  </a:cubicBezTo>
                  <a:cubicBezTo>
                    <a:pt x="264" y="890"/>
                    <a:pt x="264" y="890"/>
                    <a:pt x="264" y="890"/>
                  </a:cubicBezTo>
                  <a:cubicBezTo>
                    <a:pt x="266" y="888"/>
                    <a:pt x="266" y="888"/>
                    <a:pt x="266" y="888"/>
                  </a:cubicBezTo>
                  <a:cubicBezTo>
                    <a:pt x="273" y="888"/>
                    <a:pt x="273" y="888"/>
                    <a:pt x="273" y="888"/>
                  </a:cubicBezTo>
                  <a:cubicBezTo>
                    <a:pt x="275" y="885"/>
                    <a:pt x="275" y="885"/>
                    <a:pt x="275" y="885"/>
                  </a:cubicBezTo>
                  <a:cubicBezTo>
                    <a:pt x="277" y="869"/>
                    <a:pt x="277" y="869"/>
                    <a:pt x="277" y="869"/>
                  </a:cubicBezTo>
                  <a:cubicBezTo>
                    <a:pt x="280" y="861"/>
                    <a:pt x="280" y="861"/>
                    <a:pt x="280" y="861"/>
                  </a:cubicBezTo>
                  <a:cubicBezTo>
                    <a:pt x="275" y="854"/>
                    <a:pt x="275" y="854"/>
                    <a:pt x="275" y="854"/>
                  </a:cubicBezTo>
                  <a:cubicBezTo>
                    <a:pt x="288" y="850"/>
                    <a:pt x="288" y="850"/>
                    <a:pt x="288" y="850"/>
                  </a:cubicBezTo>
                  <a:cubicBezTo>
                    <a:pt x="297" y="848"/>
                    <a:pt x="297" y="848"/>
                    <a:pt x="297" y="848"/>
                  </a:cubicBezTo>
                  <a:cubicBezTo>
                    <a:pt x="301" y="845"/>
                    <a:pt x="301" y="845"/>
                    <a:pt x="301" y="845"/>
                  </a:cubicBezTo>
                  <a:cubicBezTo>
                    <a:pt x="303" y="838"/>
                    <a:pt x="303" y="838"/>
                    <a:pt x="303" y="838"/>
                  </a:cubicBezTo>
                  <a:cubicBezTo>
                    <a:pt x="306" y="827"/>
                    <a:pt x="306" y="827"/>
                    <a:pt x="306" y="827"/>
                  </a:cubicBezTo>
                  <a:cubicBezTo>
                    <a:pt x="311" y="822"/>
                    <a:pt x="311" y="822"/>
                    <a:pt x="311" y="822"/>
                  </a:cubicBezTo>
                  <a:cubicBezTo>
                    <a:pt x="303" y="799"/>
                    <a:pt x="303" y="799"/>
                    <a:pt x="303" y="799"/>
                  </a:cubicBezTo>
                  <a:cubicBezTo>
                    <a:pt x="300" y="794"/>
                    <a:pt x="300" y="794"/>
                    <a:pt x="300" y="794"/>
                  </a:cubicBezTo>
                  <a:cubicBezTo>
                    <a:pt x="299" y="789"/>
                    <a:pt x="299" y="789"/>
                    <a:pt x="299" y="789"/>
                  </a:cubicBezTo>
                  <a:cubicBezTo>
                    <a:pt x="296" y="776"/>
                    <a:pt x="296" y="776"/>
                    <a:pt x="296" y="776"/>
                  </a:cubicBezTo>
                  <a:cubicBezTo>
                    <a:pt x="291" y="768"/>
                    <a:pt x="291" y="768"/>
                    <a:pt x="291" y="768"/>
                  </a:cubicBezTo>
                  <a:cubicBezTo>
                    <a:pt x="282" y="764"/>
                    <a:pt x="282" y="764"/>
                    <a:pt x="282" y="764"/>
                  </a:cubicBezTo>
                  <a:cubicBezTo>
                    <a:pt x="276" y="757"/>
                    <a:pt x="276" y="757"/>
                    <a:pt x="276" y="757"/>
                  </a:cubicBezTo>
                  <a:cubicBezTo>
                    <a:pt x="275" y="753"/>
                    <a:pt x="275" y="753"/>
                    <a:pt x="275" y="753"/>
                  </a:cubicBezTo>
                  <a:cubicBezTo>
                    <a:pt x="278" y="751"/>
                    <a:pt x="278" y="751"/>
                    <a:pt x="278" y="751"/>
                  </a:cubicBezTo>
                  <a:cubicBezTo>
                    <a:pt x="286" y="749"/>
                    <a:pt x="286" y="749"/>
                    <a:pt x="286" y="749"/>
                  </a:cubicBezTo>
                  <a:cubicBezTo>
                    <a:pt x="290" y="742"/>
                    <a:pt x="290" y="742"/>
                    <a:pt x="290" y="742"/>
                  </a:cubicBezTo>
                  <a:cubicBezTo>
                    <a:pt x="288" y="730"/>
                    <a:pt x="288" y="730"/>
                    <a:pt x="288" y="730"/>
                  </a:cubicBezTo>
                  <a:cubicBezTo>
                    <a:pt x="287" y="717"/>
                    <a:pt x="287" y="717"/>
                    <a:pt x="287" y="717"/>
                  </a:cubicBezTo>
                  <a:cubicBezTo>
                    <a:pt x="286" y="717"/>
                    <a:pt x="286" y="717"/>
                    <a:pt x="286" y="717"/>
                  </a:cubicBezTo>
                  <a:cubicBezTo>
                    <a:pt x="283" y="709"/>
                    <a:pt x="283" y="709"/>
                    <a:pt x="283" y="709"/>
                  </a:cubicBezTo>
                  <a:cubicBezTo>
                    <a:pt x="286" y="701"/>
                    <a:pt x="286" y="701"/>
                    <a:pt x="286" y="701"/>
                  </a:cubicBezTo>
                  <a:cubicBezTo>
                    <a:pt x="290" y="699"/>
                    <a:pt x="290" y="699"/>
                    <a:pt x="290" y="699"/>
                  </a:cubicBezTo>
                  <a:cubicBezTo>
                    <a:pt x="305" y="701"/>
                    <a:pt x="305" y="701"/>
                    <a:pt x="305" y="701"/>
                  </a:cubicBezTo>
                  <a:cubicBezTo>
                    <a:pt x="309" y="707"/>
                    <a:pt x="309" y="707"/>
                    <a:pt x="309" y="707"/>
                  </a:cubicBezTo>
                  <a:cubicBezTo>
                    <a:pt x="308" y="710"/>
                    <a:pt x="308" y="710"/>
                    <a:pt x="308" y="710"/>
                  </a:cubicBezTo>
                  <a:cubicBezTo>
                    <a:pt x="314" y="713"/>
                    <a:pt x="314" y="713"/>
                    <a:pt x="314" y="713"/>
                  </a:cubicBezTo>
                  <a:cubicBezTo>
                    <a:pt x="318" y="717"/>
                    <a:pt x="318" y="717"/>
                    <a:pt x="318" y="717"/>
                  </a:cubicBezTo>
                  <a:cubicBezTo>
                    <a:pt x="330" y="702"/>
                    <a:pt x="330" y="702"/>
                    <a:pt x="330" y="702"/>
                  </a:cubicBezTo>
                  <a:cubicBezTo>
                    <a:pt x="331" y="701"/>
                    <a:pt x="331" y="701"/>
                    <a:pt x="331" y="701"/>
                  </a:cubicBezTo>
                  <a:cubicBezTo>
                    <a:pt x="335" y="701"/>
                    <a:pt x="335" y="701"/>
                    <a:pt x="335" y="701"/>
                  </a:cubicBezTo>
                  <a:cubicBezTo>
                    <a:pt x="354" y="702"/>
                    <a:pt x="354" y="702"/>
                    <a:pt x="354" y="702"/>
                  </a:cubicBezTo>
                  <a:cubicBezTo>
                    <a:pt x="358" y="700"/>
                    <a:pt x="358" y="700"/>
                    <a:pt x="358" y="700"/>
                  </a:cubicBezTo>
                  <a:cubicBezTo>
                    <a:pt x="365" y="699"/>
                    <a:pt x="365" y="699"/>
                    <a:pt x="365" y="699"/>
                  </a:cubicBezTo>
                  <a:cubicBezTo>
                    <a:pt x="372" y="690"/>
                    <a:pt x="372" y="690"/>
                    <a:pt x="372" y="690"/>
                  </a:cubicBezTo>
                  <a:cubicBezTo>
                    <a:pt x="378" y="689"/>
                    <a:pt x="378" y="689"/>
                    <a:pt x="378" y="689"/>
                  </a:cubicBezTo>
                  <a:cubicBezTo>
                    <a:pt x="386" y="684"/>
                    <a:pt x="386" y="684"/>
                    <a:pt x="386" y="684"/>
                  </a:cubicBezTo>
                  <a:cubicBezTo>
                    <a:pt x="387" y="684"/>
                    <a:pt x="387" y="684"/>
                    <a:pt x="387" y="684"/>
                  </a:cubicBezTo>
                  <a:cubicBezTo>
                    <a:pt x="387" y="684"/>
                    <a:pt x="387" y="684"/>
                    <a:pt x="387" y="684"/>
                  </a:cubicBezTo>
                  <a:cubicBezTo>
                    <a:pt x="394" y="681"/>
                    <a:pt x="394" y="681"/>
                    <a:pt x="394" y="681"/>
                  </a:cubicBezTo>
                  <a:cubicBezTo>
                    <a:pt x="399" y="673"/>
                    <a:pt x="399" y="673"/>
                    <a:pt x="399" y="673"/>
                  </a:cubicBezTo>
                  <a:cubicBezTo>
                    <a:pt x="417" y="656"/>
                    <a:pt x="417" y="656"/>
                    <a:pt x="417" y="656"/>
                  </a:cubicBezTo>
                  <a:cubicBezTo>
                    <a:pt x="417" y="655"/>
                    <a:pt x="417" y="655"/>
                    <a:pt x="417" y="655"/>
                  </a:cubicBezTo>
                  <a:cubicBezTo>
                    <a:pt x="419" y="654"/>
                    <a:pt x="419" y="654"/>
                    <a:pt x="419" y="654"/>
                  </a:cubicBezTo>
                  <a:cubicBezTo>
                    <a:pt x="422" y="648"/>
                    <a:pt x="422" y="648"/>
                    <a:pt x="422" y="648"/>
                  </a:cubicBezTo>
                  <a:cubicBezTo>
                    <a:pt x="426" y="642"/>
                    <a:pt x="426" y="642"/>
                    <a:pt x="426" y="642"/>
                  </a:cubicBezTo>
                  <a:cubicBezTo>
                    <a:pt x="426" y="635"/>
                    <a:pt x="426" y="635"/>
                    <a:pt x="426" y="635"/>
                  </a:cubicBezTo>
                  <a:cubicBezTo>
                    <a:pt x="420" y="627"/>
                    <a:pt x="420" y="627"/>
                    <a:pt x="420" y="627"/>
                  </a:cubicBezTo>
                  <a:cubicBezTo>
                    <a:pt x="415" y="619"/>
                    <a:pt x="415" y="619"/>
                    <a:pt x="415" y="619"/>
                  </a:cubicBezTo>
                  <a:cubicBezTo>
                    <a:pt x="416" y="613"/>
                    <a:pt x="416" y="613"/>
                    <a:pt x="416" y="613"/>
                  </a:cubicBezTo>
                  <a:cubicBezTo>
                    <a:pt x="422" y="609"/>
                    <a:pt x="422" y="609"/>
                    <a:pt x="422" y="609"/>
                  </a:cubicBezTo>
                  <a:cubicBezTo>
                    <a:pt x="432" y="610"/>
                    <a:pt x="432" y="610"/>
                    <a:pt x="432" y="610"/>
                  </a:cubicBezTo>
                  <a:cubicBezTo>
                    <a:pt x="439" y="605"/>
                    <a:pt x="439" y="605"/>
                    <a:pt x="439" y="605"/>
                  </a:cubicBezTo>
                  <a:cubicBezTo>
                    <a:pt x="448" y="594"/>
                    <a:pt x="448" y="594"/>
                    <a:pt x="448" y="594"/>
                  </a:cubicBezTo>
                  <a:cubicBezTo>
                    <a:pt x="449" y="587"/>
                    <a:pt x="449" y="587"/>
                    <a:pt x="449" y="587"/>
                  </a:cubicBezTo>
                  <a:cubicBezTo>
                    <a:pt x="453" y="580"/>
                    <a:pt x="453" y="580"/>
                    <a:pt x="453" y="580"/>
                  </a:cubicBezTo>
                  <a:cubicBezTo>
                    <a:pt x="452" y="578"/>
                    <a:pt x="452" y="578"/>
                    <a:pt x="452" y="578"/>
                  </a:cubicBezTo>
                  <a:cubicBezTo>
                    <a:pt x="451" y="574"/>
                    <a:pt x="451" y="574"/>
                    <a:pt x="451" y="574"/>
                  </a:cubicBezTo>
                  <a:cubicBezTo>
                    <a:pt x="447" y="571"/>
                    <a:pt x="447" y="571"/>
                    <a:pt x="447" y="571"/>
                  </a:cubicBezTo>
                  <a:cubicBezTo>
                    <a:pt x="437" y="557"/>
                    <a:pt x="437" y="557"/>
                    <a:pt x="437" y="557"/>
                  </a:cubicBezTo>
                  <a:cubicBezTo>
                    <a:pt x="430" y="555"/>
                    <a:pt x="430" y="555"/>
                    <a:pt x="430" y="555"/>
                  </a:cubicBezTo>
                  <a:cubicBezTo>
                    <a:pt x="426" y="550"/>
                    <a:pt x="426" y="550"/>
                    <a:pt x="426" y="550"/>
                  </a:cubicBezTo>
                  <a:cubicBezTo>
                    <a:pt x="430" y="543"/>
                    <a:pt x="430" y="543"/>
                    <a:pt x="430" y="543"/>
                  </a:cubicBezTo>
                  <a:cubicBezTo>
                    <a:pt x="430" y="537"/>
                    <a:pt x="430" y="537"/>
                    <a:pt x="430" y="537"/>
                  </a:cubicBezTo>
                  <a:cubicBezTo>
                    <a:pt x="425" y="525"/>
                    <a:pt x="425" y="525"/>
                    <a:pt x="425" y="525"/>
                  </a:cubicBezTo>
                  <a:cubicBezTo>
                    <a:pt x="424" y="517"/>
                    <a:pt x="424" y="517"/>
                    <a:pt x="424" y="517"/>
                  </a:cubicBezTo>
                  <a:cubicBezTo>
                    <a:pt x="423" y="513"/>
                    <a:pt x="423" y="513"/>
                    <a:pt x="423" y="513"/>
                  </a:cubicBezTo>
                  <a:cubicBezTo>
                    <a:pt x="418" y="508"/>
                    <a:pt x="418" y="508"/>
                    <a:pt x="418" y="508"/>
                  </a:cubicBezTo>
                  <a:cubicBezTo>
                    <a:pt x="415" y="498"/>
                    <a:pt x="415" y="498"/>
                    <a:pt x="415" y="498"/>
                  </a:cubicBezTo>
                  <a:cubicBezTo>
                    <a:pt x="408" y="492"/>
                    <a:pt x="408" y="492"/>
                    <a:pt x="408" y="492"/>
                  </a:cubicBezTo>
                  <a:cubicBezTo>
                    <a:pt x="398" y="492"/>
                    <a:pt x="398" y="492"/>
                    <a:pt x="398" y="492"/>
                  </a:cubicBezTo>
                  <a:cubicBezTo>
                    <a:pt x="390" y="496"/>
                    <a:pt x="390" y="496"/>
                    <a:pt x="390" y="496"/>
                  </a:cubicBezTo>
                  <a:cubicBezTo>
                    <a:pt x="379" y="501"/>
                    <a:pt x="379" y="501"/>
                    <a:pt x="379" y="501"/>
                  </a:cubicBezTo>
                  <a:cubicBezTo>
                    <a:pt x="373" y="499"/>
                    <a:pt x="373" y="499"/>
                    <a:pt x="373" y="499"/>
                  </a:cubicBezTo>
                  <a:cubicBezTo>
                    <a:pt x="365" y="499"/>
                    <a:pt x="365" y="499"/>
                    <a:pt x="365" y="499"/>
                  </a:cubicBezTo>
                  <a:cubicBezTo>
                    <a:pt x="359" y="496"/>
                    <a:pt x="359" y="496"/>
                    <a:pt x="359" y="496"/>
                  </a:cubicBezTo>
                  <a:cubicBezTo>
                    <a:pt x="358" y="494"/>
                    <a:pt x="358" y="494"/>
                    <a:pt x="358" y="494"/>
                  </a:cubicBezTo>
                  <a:cubicBezTo>
                    <a:pt x="345" y="486"/>
                    <a:pt x="345" y="486"/>
                    <a:pt x="345" y="486"/>
                  </a:cubicBezTo>
                  <a:cubicBezTo>
                    <a:pt x="335" y="480"/>
                    <a:pt x="335" y="480"/>
                    <a:pt x="335" y="480"/>
                  </a:cubicBezTo>
                  <a:cubicBezTo>
                    <a:pt x="331" y="476"/>
                    <a:pt x="331" y="476"/>
                    <a:pt x="331" y="476"/>
                  </a:cubicBezTo>
                  <a:cubicBezTo>
                    <a:pt x="327" y="476"/>
                    <a:pt x="327" y="476"/>
                    <a:pt x="327" y="476"/>
                  </a:cubicBezTo>
                  <a:cubicBezTo>
                    <a:pt x="319" y="480"/>
                    <a:pt x="319" y="480"/>
                    <a:pt x="319" y="480"/>
                  </a:cubicBezTo>
                  <a:cubicBezTo>
                    <a:pt x="315" y="479"/>
                    <a:pt x="315" y="479"/>
                    <a:pt x="315" y="479"/>
                  </a:cubicBezTo>
                  <a:cubicBezTo>
                    <a:pt x="313" y="479"/>
                    <a:pt x="313" y="479"/>
                    <a:pt x="313" y="479"/>
                  </a:cubicBezTo>
                  <a:cubicBezTo>
                    <a:pt x="308" y="473"/>
                    <a:pt x="308" y="473"/>
                    <a:pt x="308" y="473"/>
                  </a:cubicBezTo>
                  <a:cubicBezTo>
                    <a:pt x="298" y="469"/>
                    <a:pt x="298" y="469"/>
                    <a:pt x="298" y="469"/>
                  </a:cubicBezTo>
                  <a:cubicBezTo>
                    <a:pt x="287" y="468"/>
                    <a:pt x="287" y="468"/>
                    <a:pt x="287" y="468"/>
                  </a:cubicBezTo>
                  <a:cubicBezTo>
                    <a:pt x="277" y="462"/>
                    <a:pt x="277" y="462"/>
                    <a:pt x="277" y="462"/>
                  </a:cubicBezTo>
                  <a:cubicBezTo>
                    <a:pt x="271" y="461"/>
                    <a:pt x="271" y="461"/>
                    <a:pt x="271" y="461"/>
                  </a:cubicBezTo>
                  <a:cubicBezTo>
                    <a:pt x="269" y="457"/>
                    <a:pt x="269" y="457"/>
                    <a:pt x="269" y="457"/>
                  </a:cubicBezTo>
                  <a:cubicBezTo>
                    <a:pt x="272" y="452"/>
                    <a:pt x="272" y="452"/>
                    <a:pt x="272" y="452"/>
                  </a:cubicBezTo>
                  <a:cubicBezTo>
                    <a:pt x="273" y="452"/>
                    <a:pt x="273" y="452"/>
                    <a:pt x="273" y="452"/>
                  </a:cubicBezTo>
                  <a:cubicBezTo>
                    <a:pt x="281" y="444"/>
                    <a:pt x="281" y="444"/>
                    <a:pt x="281" y="444"/>
                  </a:cubicBezTo>
                  <a:cubicBezTo>
                    <a:pt x="280" y="444"/>
                    <a:pt x="280" y="444"/>
                    <a:pt x="280" y="444"/>
                  </a:cubicBezTo>
                  <a:cubicBezTo>
                    <a:pt x="281" y="432"/>
                    <a:pt x="281" y="432"/>
                    <a:pt x="281" y="432"/>
                  </a:cubicBezTo>
                  <a:cubicBezTo>
                    <a:pt x="283" y="429"/>
                    <a:pt x="283" y="429"/>
                    <a:pt x="283" y="429"/>
                  </a:cubicBezTo>
                  <a:cubicBezTo>
                    <a:pt x="288" y="428"/>
                    <a:pt x="288" y="428"/>
                    <a:pt x="288" y="428"/>
                  </a:cubicBezTo>
                  <a:cubicBezTo>
                    <a:pt x="295" y="438"/>
                    <a:pt x="295" y="438"/>
                    <a:pt x="295" y="438"/>
                  </a:cubicBezTo>
                  <a:cubicBezTo>
                    <a:pt x="298" y="440"/>
                    <a:pt x="298" y="440"/>
                    <a:pt x="298" y="440"/>
                  </a:cubicBezTo>
                  <a:cubicBezTo>
                    <a:pt x="302" y="438"/>
                    <a:pt x="302" y="438"/>
                    <a:pt x="302" y="438"/>
                  </a:cubicBezTo>
                  <a:cubicBezTo>
                    <a:pt x="303" y="431"/>
                    <a:pt x="303" y="431"/>
                    <a:pt x="303" y="431"/>
                  </a:cubicBezTo>
                  <a:cubicBezTo>
                    <a:pt x="314" y="421"/>
                    <a:pt x="314" y="421"/>
                    <a:pt x="314" y="421"/>
                  </a:cubicBezTo>
                  <a:cubicBezTo>
                    <a:pt x="315" y="420"/>
                    <a:pt x="315" y="420"/>
                    <a:pt x="315" y="420"/>
                  </a:cubicBezTo>
                  <a:cubicBezTo>
                    <a:pt x="328" y="414"/>
                    <a:pt x="328" y="414"/>
                    <a:pt x="328" y="414"/>
                  </a:cubicBezTo>
                  <a:cubicBezTo>
                    <a:pt x="333" y="410"/>
                    <a:pt x="333" y="410"/>
                    <a:pt x="333" y="410"/>
                  </a:cubicBezTo>
                  <a:cubicBezTo>
                    <a:pt x="343" y="410"/>
                    <a:pt x="343" y="410"/>
                    <a:pt x="343" y="410"/>
                  </a:cubicBezTo>
                  <a:cubicBezTo>
                    <a:pt x="344" y="410"/>
                    <a:pt x="344" y="410"/>
                    <a:pt x="344" y="410"/>
                  </a:cubicBezTo>
                  <a:cubicBezTo>
                    <a:pt x="347" y="404"/>
                    <a:pt x="347" y="404"/>
                    <a:pt x="347" y="404"/>
                  </a:cubicBezTo>
                  <a:cubicBezTo>
                    <a:pt x="349" y="399"/>
                    <a:pt x="349" y="399"/>
                    <a:pt x="349" y="399"/>
                  </a:cubicBezTo>
                  <a:cubicBezTo>
                    <a:pt x="348" y="396"/>
                    <a:pt x="348" y="396"/>
                    <a:pt x="348" y="396"/>
                  </a:cubicBezTo>
                  <a:cubicBezTo>
                    <a:pt x="346" y="388"/>
                    <a:pt x="346" y="388"/>
                    <a:pt x="346" y="388"/>
                  </a:cubicBezTo>
                  <a:cubicBezTo>
                    <a:pt x="342" y="384"/>
                    <a:pt x="342" y="384"/>
                    <a:pt x="342" y="384"/>
                  </a:cubicBezTo>
                  <a:cubicBezTo>
                    <a:pt x="344" y="382"/>
                    <a:pt x="344" y="382"/>
                    <a:pt x="344" y="382"/>
                  </a:cubicBezTo>
                  <a:cubicBezTo>
                    <a:pt x="353" y="371"/>
                    <a:pt x="353" y="371"/>
                    <a:pt x="353" y="371"/>
                  </a:cubicBezTo>
                  <a:cubicBezTo>
                    <a:pt x="360" y="369"/>
                    <a:pt x="360" y="369"/>
                    <a:pt x="360" y="369"/>
                  </a:cubicBezTo>
                  <a:cubicBezTo>
                    <a:pt x="366" y="370"/>
                    <a:pt x="366" y="370"/>
                    <a:pt x="366" y="370"/>
                  </a:cubicBezTo>
                  <a:cubicBezTo>
                    <a:pt x="373" y="367"/>
                    <a:pt x="373" y="367"/>
                    <a:pt x="373" y="367"/>
                  </a:cubicBezTo>
                  <a:cubicBezTo>
                    <a:pt x="380" y="371"/>
                    <a:pt x="380" y="371"/>
                    <a:pt x="380" y="371"/>
                  </a:cubicBezTo>
                  <a:cubicBezTo>
                    <a:pt x="389" y="363"/>
                    <a:pt x="389" y="363"/>
                    <a:pt x="389" y="363"/>
                  </a:cubicBezTo>
                  <a:cubicBezTo>
                    <a:pt x="392" y="363"/>
                    <a:pt x="392" y="363"/>
                    <a:pt x="392" y="363"/>
                  </a:cubicBezTo>
                  <a:cubicBezTo>
                    <a:pt x="397" y="367"/>
                    <a:pt x="397" y="367"/>
                    <a:pt x="397" y="367"/>
                  </a:cubicBezTo>
                  <a:cubicBezTo>
                    <a:pt x="404" y="366"/>
                    <a:pt x="404" y="366"/>
                    <a:pt x="404" y="366"/>
                  </a:cubicBezTo>
                  <a:cubicBezTo>
                    <a:pt x="408" y="368"/>
                    <a:pt x="408" y="368"/>
                    <a:pt x="408" y="368"/>
                  </a:cubicBezTo>
                  <a:cubicBezTo>
                    <a:pt x="415" y="376"/>
                    <a:pt x="415" y="376"/>
                    <a:pt x="415" y="376"/>
                  </a:cubicBezTo>
                  <a:cubicBezTo>
                    <a:pt x="417" y="378"/>
                    <a:pt x="417" y="378"/>
                    <a:pt x="417" y="378"/>
                  </a:cubicBezTo>
                  <a:cubicBezTo>
                    <a:pt x="423" y="381"/>
                    <a:pt x="423" y="381"/>
                    <a:pt x="423" y="381"/>
                  </a:cubicBezTo>
                  <a:cubicBezTo>
                    <a:pt x="440" y="383"/>
                    <a:pt x="440" y="383"/>
                    <a:pt x="440" y="383"/>
                  </a:cubicBezTo>
                  <a:cubicBezTo>
                    <a:pt x="442" y="383"/>
                    <a:pt x="442" y="383"/>
                    <a:pt x="442" y="383"/>
                  </a:cubicBezTo>
                  <a:cubicBezTo>
                    <a:pt x="450" y="385"/>
                    <a:pt x="450" y="385"/>
                    <a:pt x="450" y="385"/>
                  </a:cubicBezTo>
                  <a:cubicBezTo>
                    <a:pt x="454" y="390"/>
                    <a:pt x="454" y="390"/>
                    <a:pt x="454" y="390"/>
                  </a:cubicBezTo>
                  <a:cubicBezTo>
                    <a:pt x="457" y="393"/>
                    <a:pt x="457" y="393"/>
                    <a:pt x="457" y="393"/>
                  </a:cubicBezTo>
                  <a:cubicBezTo>
                    <a:pt x="464" y="407"/>
                    <a:pt x="464" y="407"/>
                    <a:pt x="464" y="407"/>
                  </a:cubicBezTo>
                  <a:cubicBezTo>
                    <a:pt x="464" y="409"/>
                    <a:pt x="464" y="409"/>
                    <a:pt x="464" y="409"/>
                  </a:cubicBezTo>
                  <a:cubicBezTo>
                    <a:pt x="467" y="413"/>
                    <a:pt x="467" y="413"/>
                    <a:pt x="467" y="413"/>
                  </a:cubicBezTo>
                  <a:cubicBezTo>
                    <a:pt x="473" y="423"/>
                    <a:pt x="473" y="423"/>
                    <a:pt x="473" y="423"/>
                  </a:cubicBezTo>
                  <a:cubicBezTo>
                    <a:pt x="473" y="424"/>
                    <a:pt x="473" y="424"/>
                    <a:pt x="473" y="424"/>
                  </a:cubicBezTo>
                  <a:cubicBezTo>
                    <a:pt x="479" y="437"/>
                    <a:pt x="479" y="437"/>
                    <a:pt x="479" y="437"/>
                  </a:cubicBezTo>
                  <a:cubicBezTo>
                    <a:pt x="490" y="438"/>
                    <a:pt x="490" y="438"/>
                    <a:pt x="490" y="438"/>
                  </a:cubicBezTo>
                  <a:cubicBezTo>
                    <a:pt x="520" y="439"/>
                    <a:pt x="520" y="439"/>
                    <a:pt x="520" y="439"/>
                  </a:cubicBezTo>
                  <a:cubicBezTo>
                    <a:pt x="524" y="439"/>
                    <a:pt x="524" y="439"/>
                    <a:pt x="524" y="439"/>
                  </a:cubicBezTo>
                  <a:cubicBezTo>
                    <a:pt x="528" y="439"/>
                    <a:pt x="528" y="439"/>
                    <a:pt x="528" y="439"/>
                  </a:cubicBezTo>
                  <a:cubicBezTo>
                    <a:pt x="532" y="434"/>
                    <a:pt x="532" y="434"/>
                    <a:pt x="532" y="434"/>
                  </a:cubicBezTo>
                  <a:cubicBezTo>
                    <a:pt x="536" y="422"/>
                    <a:pt x="536" y="422"/>
                    <a:pt x="536" y="422"/>
                  </a:cubicBezTo>
                  <a:cubicBezTo>
                    <a:pt x="544" y="414"/>
                    <a:pt x="544" y="414"/>
                    <a:pt x="544" y="414"/>
                  </a:cubicBezTo>
                  <a:cubicBezTo>
                    <a:pt x="547" y="414"/>
                    <a:pt x="547" y="414"/>
                    <a:pt x="547" y="414"/>
                  </a:cubicBezTo>
                  <a:cubicBezTo>
                    <a:pt x="552" y="405"/>
                    <a:pt x="552" y="405"/>
                    <a:pt x="552" y="405"/>
                  </a:cubicBezTo>
                  <a:cubicBezTo>
                    <a:pt x="555" y="405"/>
                    <a:pt x="555" y="405"/>
                    <a:pt x="555" y="405"/>
                  </a:cubicBezTo>
                  <a:cubicBezTo>
                    <a:pt x="557" y="426"/>
                    <a:pt x="557" y="426"/>
                    <a:pt x="557" y="426"/>
                  </a:cubicBezTo>
                  <a:cubicBezTo>
                    <a:pt x="561" y="432"/>
                    <a:pt x="561" y="432"/>
                    <a:pt x="561" y="432"/>
                  </a:cubicBezTo>
                  <a:cubicBezTo>
                    <a:pt x="568" y="431"/>
                    <a:pt x="568" y="431"/>
                    <a:pt x="568" y="431"/>
                  </a:cubicBezTo>
                  <a:cubicBezTo>
                    <a:pt x="579" y="432"/>
                    <a:pt x="579" y="432"/>
                    <a:pt x="579" y="432"/>
                  </a:cubicBezTo>
                  <a:cubicBezTo>
                    <a:pt x="582" y="432"/>
                    <a:pt x="582" y="432"/>
                    <a:pt x="582" y="432"/>
                  </a:cubicBezTo>
                  <a:cubicBezTo>
                    <a:pt x="605" y="426"/>
                    <a:pt x="605" y="426"/>
                    <a:pt x="605" y="426"/>
                  </a:cubicBezTo>
                  <a:cubicBezTo>
                    <a:pt x="629" y="422"/>
                    <a:pt x="629" y="422"/>
                    <a:pt x="629" y="422"/>
                  </a:cubicBezTo>
                  <a:cubicBezTo>
                    <a:pt x="696" y="410"/>
                    <a:pt x="696" y="410"/>
                    <a:pt x="696" y="410"/>
                  </a:cubicBezTo>
                  <a:cubicBezTo>
                    <a:pt x="687" y="399"/>
                    <a:pt x="687" y="399"/>
                    <a:pt x="687" y="399"/>
                  </a:cubicBezTo>
                  <a:cubicBezTo>
                    <a:pt x="684" y="390"/>
                    <a:pt x="684" y="390"/>
                    <a:pt x="684" y="390"/>
                  </a:cubicBezTo>
                  <a:cubicBezTo>
                    <a:pt x="683" y="365"/>
                    <a:pt x="683" y="365"/>
                    <a:pt x="683" y="365"/>
                  </a:cubicBezTo>
                  <a:cubicBezTo>
                    <a:pt x="682" y="344"/>
                    <a:pt x="682" y="344"/>
                    <a:pt x="682" y="344"/>
                  </a:cubicBezTo>
                  <a:cubicBezTo>
                    <a:pt x="677" y="330"/>
                    <a:pt x="677" y="330"/>
                    <a:pt x="677" y="330"/>
                  </a:cubicBezTo>
                  <a:cubicBezTo>
                    <a:pt x="684" y="323"/>
                    <a:pt x="684" y="323"/>
                    <a:pt x="684" y="323"/>
                  </a:cubicBezTo>
                  <a:cubicBezTo>
                    <a:pt x="690" y="318"/>
                    <a:pt x="690" y="318"/>
                    <a:pt x="690" y="318"/>
                  </a:cubicBezTo>
                  <a:cubicBezTo>
                    <a:pt x="676" y="299"/>
                    <a:pt x="676" y="299"/>
                    <a:pt x="676" y="299"/>
                  </a:cubicBezTo>
                  <a:cubicBezTo>
                    <a:pt x="677" y="294"/>
                    <a:pt x="677" y="294"/>
                    <a:pt x="677" y="294"/>
                  </a:cubicBezTo>
                  <a:cubicBezTo>
                    <a:pt x="678" y="289"/>
                    <a:pt x="678" y="289"/>
                    <a:pt x="678" y="289"/>
                  </a:cubicBezTo>
                  <a:cubicBezTo>
                    <a:pt x="675" y="282"/>
                    <a:pt x="675" y="282"/>
                    <a:pt x="675" y="282"/>
                  </a:cubicBezTo>
                  <a:cubicBezTo>
                    <a:pt x="675" y="282"/>
                    <a:pt x="675" y="282"/>
                    <a:pt x="675" y="282"/>
                  </a:cubicBezTo>
                  <a:cubicBezTo>
                    <a:pt x="653" y="266"/>
                    <a:pt x="653" y="266"/>
                    <a:pt x="653" y="266"/>
                  </a:cubicBezTo>
                  <a:cubicBezTo>
                    <a:pt x="653" y="261"/>
                    <a:pt x="653" y="261"/>
                    <a:pt x="653" y="261"/>
                  </a:cubicBezTo>
                  <a:cubicBezTo>
                    <a:pt x="656" y="259"/>
                    <a:pt x="656" y="259"/>
                    <a:pt x="656" y="259"/>
                  </a:cubicBezTo>
                  <a:cubicBezTo>
                    <a:pt x="670" y="259"/>
                    <a:pt x="670" y="259"/>
                    <a:pt x="670" y="259"/>
                  </a:cubicBezTo>
                  <a:cubicBezTo>
                    <a:pt x="679" y="256"/>
                    <a:pt x="679" y="256"/>
                    <a:pt x="679" y="256"/>
                  </a:cubicBezTo>
                  <a:cubicBezTo>
                    <a:pt x="684" y="253"/>
                    <a:pt x="684" y="253"/>
                    <a:pt x="684" y="253"/>
                  </a:cubicBezTo>
                  <a:cubicBezTo>
                    <a:pt x="698" y="246"/>
                    <a:pt x="698" y="246"/>
                    <a:pt x="698" y="246"/>
                  </a:cubicBezTo>
                  <a:cubicBezTo>
                    <a:pt x="706" y="234"/>
                    <a:pt x="706" y="234"/>
                    <a:pt x="706" y="234"/>
                  </a:cubicBezTo>
                  <a:cubicBezTo>
                    <a:pt x="704" y="222"/>
                    <a:pt x="704" y="222"/>
                    <a:pt x="704" y="222"/>
                  </a:cubicBezTo>
                  <a:cubicBezTo>
                    <a:pt x="710" y="212"/>
                    <a:pt x="710" y="212"/>
                    <a:pt x="710" y="212"/>
                  </a:cubicBezTo>
                  <a:cubicBezTo>
                    <a:pt x="711" y="209"/>
                    <a:pt x="711" y="209"/>
                    <a:pt x="711" y="209"/>
                  </a:cubicBezTo>
                  <a:cubicBezTo>
                    <a:pt x="702" y="200"/>
                    <a:pt x="702" y="200"/>
                    <a:pt x="702" y="200"/>
                  </a:cubicBezTo>
                  <a:cubicBezTo>
                    <a:pt x="700" y="199"/>
                    <a:pt x="700" y="199"/>
                    <a:pt x="700" y="199"/>
                  </a:cubicBezTo>
                  <a:cubicBezTo>
                    <a:pt x="703" y="193"/>
                    <a:pt x="703" y="193"/>
                    <a:pt x="703" y="193"/>
                  </a:cubicBezTo>
                  <a:cubicBezTo>
                    <a:pt x="703" y="192"/>
                    <a:pt x="703" y="192"/>
                    <a:pt x="703" y="192"/>
                  </a:cubicBezTo>
                  <a:cubicBezTo>
                    <a:pt x="706" y="184"/>
                    <a:pt x="706" y="184"/>
                    <a:pt x="706" y="184"/>
                  </a:cubicBezTo>
                  <a:cubicBezTo>
                    <a:pt x="706" y="184"/>
                    <a:pt x="706" y="184"/>
                    <a:pt x="706" y="184"/>
                  </a:cubicBezTo>
                  <a:cubicBezTo>
                    <a:pt x="710" y="180"/>
                    <a:pt x="710" y="180"/>
                    <a:pt x="710" y="180"/>
                  </a:cubicBezTo>
                  <a:cubicBezTo>
                    <a:pt x="715" y="174"/>
                    <a:pt x="715" y="174"/>
                    <a:pt x="715" y="174"/>
                  </a:cubicBezTo>
                  <a:cubicBezTo>
                    <a:pt x="715" y="168"/>
                    <a:pt x="715" y="168"/>
                    <a:pt x="715" y="168"/>
                  </a:cubicBezTo>
                  <a:cubicBezTo>
                    <a:pt x="703" y="162"/>
                    <a:pt x="703" y="162"/>
                    <a:pt x="703" y="162"/>
                  </a:cubicBezTo>
                  <a:cubicBezTo>
                    <a:pt x="709" y="152"/>
                    <a:pt x="709" y="152"/>
                    <a:pt x="709" y="152"/>
                  </a:cubicBezTo>
                  <a:cubicBezTo>
                    <a:pt x="739" y="131"/>
                    <a:pt x="739" y="131"/>
                    <a:pt x="739" y="131"/>
                  </a:cubicBezTo>
                  <a:cubicBezTo>
                    <a:pt x="743" y="123"/>
                    <a:pt x="743" y="123"/>
                    <a:pt x="743" y="123"/>
                  </a:cubicBezTo>
                  <a:cubicBezTo>
                    <a:pt x="740" y="121"/>
                    <a:pt x="740" y="121"/>
                    <a:pt x="740" y="121"/>
                  </a:cubicBezTo>
                  <a:lnTo>
                    <a:pt x="730" y="109"/>
                  </a:lnTo>
                  <a:close/>
                </a:path>
              </a:pathLst>
            </a:custGeom>
            <a:grpFill/>
            <a:ln w="12700">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srgbClr val="000000"/>
                </a:solidFill>
                <a:effectLst/>
                <a:uLnTx/>
                <a:uFillTx/>
                <a:latin typeface="Century Gothic" panose="020B0502020202020204"/>
                <a:ea typeface="+mn-ea"/>
                <a:cs typeface="+mn-cs"/>
              </a:endParaRPr>
            </a:p>
          </p:txBody>
        </p:sp>
        <p:sp>
          <p:nvSpPr>
            <p:cNvPr id="13" name="Freeform 12"/>
            <p:cNvSpPr>
              <a:spLocks/>
            </p:cNvSpPr>
            <p:nvPr/>
          </p:nvSpPr>
          <p:spPr bwMode="auto">
            <a:xfrm>
              <a:off x="6299200" y="2800350"/>
              <a:ext cx="1817687" cy="1277937"/>
            </a:xfrm>
            <a:custGeom>
              <a:avLst/>
              <a:gdLst/>
              <a:ahLst/>
              <a:cxnLst>
                <a:cxn ang="0">
                  <a:pos x="1638" y="291"/>
                </a:cxn>
                <a:cxn ang="0">
                  <a:pos x="1595" y="307"/>
                </a:cxn>
                <a:cxn ang="0">
                  <a:pos x="1495" y="252"/>
                </a:cxn>
                <a:cxn ang="0">
                  <a:pos x="1463" y="201"/>
                </a:cxn>
                <a:cxn ang="0">
                  <a:pos x="1393" y="141"/>
                </a:cxn>
                <a:cxn ang="0">
                  <a:pos x="1345" y="108"/>
                </a:cxn>
                <a:cxn ang="0">
                  <a:pos x="1236" y="55"/>
                </a:cxn>
                <a:cxn ang="0">
                  <a:pos x="1154" y="1"/>
                </a:cxn>
                <a:cxn ang="0">
                  <a:pos x="1065" y="52"/>
                </a:cxn>
                <a:cxn ang="0">
                  <a:pos x="937" y="87"/>
                </a:cxn>
                <a:cxn ang="0">
                  <a:pos x="835" y="95"/>
                </a:cxn>
                <a:cxn ang="0">
                  <a:pos x="764" y="86"/>
                </a:cxn>
                <a:cxn ang="0">
                  <a:pos x="699" y="97"/>
                </a:cxn>
                <a:cxn ang="0">
                  <a:pos x="624" y="114"/>
                </a:cxn>
                <a:cxn ang="0">
                  <a:pos x="579" y="152"/>
                </a:cxn>
                <a:cxn ang="0">
                  <a:pos x="528" y="185"/>
                </a:cxn>
                <a:cxn ang="0">
                  <a:pos x="450" y="207"/>
                </a:cxn>
                <a:cxn ang="0">
                  <a:pos x="382" y="184"/>
                </a:cxn>
                <a:cxn ang="0">
                  <a:pos x="319" y="152"/>
                </a:cxn>
                <a:cxn ang="0">
                  <a:pos x="249" y="109"/>
                </a:cxn>
                <a:cxn ang="0">
                  <a:pos x="166" y="109"/>
                </a:cxn>
                <a:cxn ang="0">
                  <a:pos x="90" y="189"/>
                </a:cxn>
                <a:cxn ang="0">
                  <a:pos x="126" y="314"/>
                </a:cxn>
                <a:cxn ang="0">
                  <a:pos x="23" y="345"/>
                </a:cxn>
                <a:cxn ang="0">
                  <a:pos x="4" y="415"/>
                </a:cxn>
                <a:cxn ang="0">
                  <a:pos x="27" y="509"/>
                </a:cxn>
                <a:cxn ang="0">
                  <a:pos x="92" y="557"/>
                </a:cxn>
                <a:cxn ang="0">
                  <a:pos x="159" y="529"/>
                </a:cxn>
                <a:cxn ang="0">
                  <a:pos x="195" y="583"/>
                </a:cxn>
                <a:cxn ang="0">
                  <a:pos x="249" y="650"/>
                </a:cxn>
                <a:cxn ang="0">
                  <a:pos x="232" y="689"/>
                </a:cxn>
                <a:cxn ang="0">
                  <a:pos x="199" y="794"/>
                </a:cxn>
                <a:cxn ang="0">
                  <a:pos x="159" y="874"/>
                </a:cxn>
                <a:cxn ang="0">
                  <a:pos x="244" y="863"/>
                </a:cxn>
                <a:cxn ang="0">
                  <a:pos x="292" y="805"/>
                </a:cxn>
                <a:cxn ang="0">
                  <a:pos x="366" y="750"/>
                </a:cxn>
                <a:cxn ang="0">
                  <a:pos x="435" y="778"/>
                </a:cxn>
                <a:cxn ang="0">
                  <a:pos x="524" y="810"/>
                </a:cxn>
                <a:cxn ang="0">
                  <a:pos x="571" y="810"/>
                </a:cxn>
                <a:cxn ang="0">
                  <a:pos x="647" y="798"/>
                </a:cxn>
                <a:cxn ang="0">
                  <a:pos x="757" y="778"/>
                </a:cxn>
                <a:cxn ang="0">
                  <a:pos x="849" y="790"/>
                </a:cxn>
                <a:cxn ang="0">
                  <a:pos x="932" y="877"/>
                </a:cxn>
                <a:cxn ang="0">
                  <a:pos x="921" y="977"/>
                </a:cxn>
                <a:cxn ang="0">
                  <a:pos x="952" y="1058"/>
                </a:cxn>
                <a:cxn ang="0">
                  <a:pos x="954" y="1127"/>
                </a:cxn>
                <a:cxn ang="0">
                  <a:pos x="1007" y="1141"/>
                </a:cxn>
                <a:cxn ang="0">
                  <a:pos x="1136" y="1138"/>
                </a:cxn>
                <a:cxn ang="0">
                  <a:pos x="1230" y="1179"/>
                </a:cxn>
                <a:cxn ang="0">
                  <a:pos x="1315" y="1107"/>
                </a:cxn>
                <a:cxn ang="0">
                  <a:pos x="1377" y="1098"/>
                </a:cxn>
                <a:cxn ang="0">
                  <a:pos x="1526" y="1099"/>
                </a:cxn>
                <a:cxn ang="0">
                  <a:pos x="1576" y="1081"/>
                </a:cxn>
                <a:cxn ang="0">
                  <a:pos x="1563" y="965"/>
                </a:cxn>
                <a:cxn ang="0">
                  <a:pos x="1624" y="870"/>
                </a:cxn>
                <a:cxn ang="0">
                  <a:pos x="1646" y="759"/>
                </a:cxn>
                <a:cxn ang="0">
                  <a:pos x="1633" y="599"/>
                </a:cxn>
                <a:cxn ang="0">
                  <a:pos x="1592" y="461"/>
                </a:cxn>
                <a:cxn ang="0">
                  <a:pos x="1678" y="394"/>
                </a:cxn>
              </a:cxnLst>
              <a:rect l="0" t="0" r="r" b="b"/>
              <a:pathLst>
                <a:path w="1678" h="1179">
                  <a:moveTo>
                    <a:pt x="1671" y="386"/>
                  </a:moveTo>
                  <a:cubicBezTo>
                    <a:pt x="1667" y="381"/>
                    <a:pt x="1664" y="374"/>
                    <a:pt x="1664" y="369"/>
                  </a:cubicBezTo>
                  <a:cubicBezTo>
                    <a:pt x="1664" y="364"/>
                    <a:pt x="1663" y="357"/>
                    <a:pt x="1662" y="353"/>
                  </a:cubicBezTo>
                  <a:cubicBezTo>
                    <a:pt x="1661" y="349"/>
                    <a:pt x="1658" y="343"/>
                    <a:pt x="1656" y="341"/>
                  </a:cubicBezTo>
                  <a:cubicBezTo>
                    <a:pt x="1653" y="339"/>
                    <a:pt x="1651" y="334"/>
                    <a:pt x="1651" y="331"/>
                  </a:cubicBezTo>
                  <a:cubicBezTo>
                    <a:pt x="1652" y="328"/>
                    <a:pt x="1651" y="324"/>
                    <a:pt x="1649" y="322"/>
                  </a:cubicBezTo>
                  <a:cubicBezTo>
                    <a:pt x="1648" y="320"/>
                    <a:pt x="1648" y="315"/>
                    <a:pt x="1649" y="312"/>
                  </a:cubicBezTo>
                  <a:cubicBezTo>
                    <a:pt x="1651" y="308"/>
                    <a:pt x="1650" y="305"/>
                    <a:pt x="1649" y="305"/>
                  </a:cubicBezTo>
                  <a:cubicBezTo>
                    <a:pt x="1647" y="305"/>
                    <a:pt x="1646" y="304"/>
                    <a:pt x="1647" y="302"/>
                  </a:cubicBezTo>
                  <a:cubicBezTo>
                    <a:pt x="1647" y="300"/>
                    <a:pt x="1646" y="296"/>
                    <a:pt x="1646" y="294"/>
                  </a:cubicBezTo>
                  <a:cubicBezTo>
                    <a:pt x="1645" y="291"/>
                    <a:pt x="1642" y="290"/>
                    <a:pt x="1638" y="291"/>
                  </a:cubicBezTo>
                  <a:cubicBezTo>
                    <a:pt x="1635" y="292"/>
                    <a:pt x="1633" y="295"/>
                    <a:pt x="1633" y="298"/>
                  </a:cubicBezTo>
                  <a:cubicBezTo>
                    <a:pt x="1634" y="300"/>
                    <a:pt x="1633" y="303"/>
                    <a:pt x="1632" y="303"/>
                  </a:cubicBezTo>
                  <a:cubicBezTo>
                    <a:pt x="1632" y="304"/>
                    <a:pt x="1630" y="304"/>
                    <a:pt x="1629" y="305"/>
                  </a:cubicBezTo>
                  <a:cubicBezTo>
                    <a:pt x="1628" y="305"/>
                    <a:pt x="1626" y="307"/>
                    <a:pt x="1626" y="309"/>
                  </a:cubicBezTo>
                  <a:cubicBezTo>
                    <a:pt x="1625" y="310"/>
                    <a:pt x="1623" y="312"/>
                    <a:pt x="1620" y="312"/>
                  </a:cubicBezTo>
                  <a:cubicBezTo>
                    <a:pt x="1618" y="312"/>
                    <a:pt x="1616" y="313"/>
                    <a:pt x="1616" y="315"/>
                  </a:cubicBezTo>
                  <a:cubicBezTo>
                    <a:pt x="1616" y="316"/>
                    <a:pt x="1617" y="319"/>
                    <a:pt x="1617" y="321"/>
                  </a:cubicBezTo>
                  <a:cubicBezTo>
                    <a:pt x="1617" y="323"/>
                    <a:pt x="1617" y="325"/>
                    <a:pt x="1616" y="326"/>
                  </a:cubicBezTo>
                  <a:cubicBezTo>
                    <a:pt x="1615" y="326"/>
                    <a:pt x="1613" y="327"/>
                    <a:pt x="1611" y="327"/>
                  </a:cubicBezTo>
                  <a:cubicBezTo>
                    <a:pt x="1610" y="327"/>
                    <a:pt x="1606" y="324"/>
                    <a:pt x="1604" y="320"/>
                  </a:cubicBezTo>
                  <a:cubicBezTo>
                    <a:pt x="1602" y="316"/>
                    <a:pt x="1598" y="310"/>
                    <a:pt x="1595" y="307"/>
                  </a:cubicBezTo>
                  <a:cubicBezTo>
                    <a:pt x="1593" y="304"/>
                    <a:pt x="1589" y="301"/>
                    <a:pt x="1587" y="300"/>
                  </a:cubicBezTo>
                  <a:cubicBezTo>
                    <a:pt x="1584" y="298"/>
                    <a:pt x="1580" y="298"/>
                    <a:pt x="1577" y="299"/>
                  </a:cubicBezTo>
                  <a:cubicBezTo>
                    <a:pt x="1575" y="299"/>
                    <a:pt x="1570" y="299"/>
                    <a:pt x="1567" y="298"/>
                  </a:cubicBezTo>
                  <a:cubicBezTo>
                    <a:pt x="1564" y="297"/>
                    <a:pt x="1558" y="297"/>
                    <a:pt x="1554" y="297"/>
                  </a:cubicBezTo>
                  <a:cubicBezTo>
                    <a:pt x="1550" y="298"/>
                    <a:pt x="1543" y="297"/>
                    <a:pt x="1540" y="295"/>
                  </a:cubicBezTo>
                  <a:cubicBezTo>
                    <a:pt x="1536" y="294"/>
                    <a:pt x="1530" y="292"/>
                    <a:pt x="1527" y="291"/>
                  </a:cubicBezTo>
                  <a:cubicBezTo>
                    <a:pt x="1524" y="290"/>
                    <a:pt x="1520" y="288"/>
                    <a:pt x="1518" y="286"/>
                  </a:cubicBezTo>
                  <a:cubicBezTo>
                    <a:pt x="1515" y="285"/>
                    <a:pt x="1513" y="281"/>
                    <a:pt x="1512" y="278"/>
                  </a:cubicBezTo>
                  <a:cubicBezTo>
                    <a:pt x="1511" y="274"/>
                    <a:pt x="1510" y="269"/>
                    <a:pt x="1509" y="265"/>
                  </a:cubicBezTo>
                  <a:cubicBezTo>
                    <a:pt x="1508" y="261"/>
                    <a:pt x="1506" y="256"/>
                    <a:pt x="1505" y="255"/>
                  </a:cubicBezTo>
                  <a:cubicBezTo>
                    <a:pt x="1503" y="253"/>
                    <a:pt x="1498" y="252"/>
                    <a:pt x="1495" y="252"/>
                  </a:cubicBezTo>
                  <a:cubicBezTo>
                    <a:pt x="1491" y="253"/>
                    <a:pt x="1486" y="253"/>
                    <a:pt x="1483" y="254"/>
                  </a:cubicBezTo>
                  <a:cubicBezTo>
                    <a:pt x="1480" y="254"/>
                    <a:pt x="1477" y="252"/>
                    <a:pt x="1476" y="248"/>
                  </a:cubicBezTo>
                  <a:cubicBezTo>
                    <a:pt x="1475" y="245"/>
                    <a:pt x="1475" y="240"/>
                    <a:pt x="1476" y="237"/>
                  </a:cubicBezTo>
                  <a:cubicBezTo>
                    <a:pt x="1476" y="234"/>
                    <a:pt x="1476" y="229"/>
                    <a:pt x="1476" y="227"/>
                  </a:cubicBezTo>
                  <a:cubicBezTo>
                    <a:pt x="1476" y="225"/>
                    <a:pt x="1477" y="221"/>
                    <a:pt x="1478" y="219"/>
                  </a:cubicBezTo>
                  <a:cubicBezTo>
                    <a:pt x="1479" y="217"/>
                    <a:pt x="1481" y="213"/>
                    <a:pt x="1482" y="211"/>
                  </a:cubicBezTo>
                  <a:cubicBezTo>
                    <a:pt x="1483" y="210"/>
                    <a:pt x="1483" y="207"/>
                    <a:pt x="1483" y="206"/>
                  </a:cubicBezTo>
                  <a:cubicBezTo>
                    <a:pt x="1482" y="204"/>
                    <a:pt x="1481" y="203"/>
                    <a:pt x="1480" y="202"/>
                  </a:cubicBezTo>
                  <a:cubicBezTo>
                    <a:pt x="1479" y="202"/>
                    <a:pt x="1476" y="203"/>
                    <a:pt x="1475" y="203"/>
                  </a:cubicBezTo>
                  <a:cubicBezTo>
                    <a:pt x="1473" y="204"/>
                    <a:pt x="1471" y="205"/>
                    <a:pt x="1470" y="205"/>
                  </a:cubicBezTo>
                  <a:cubicBezTo>
                    <a:pt x="1468" y="204"/>
                    <a:pt x="1465" y="203"/>
                    <a:pt x="1463" y="201"/>
                  </a:cubicBezTo>
                  <a:cubicBezTo>
                    <a:pt x="1461" y="199"/>
                    <a:pt x="1457" y="196"/>
                    <a:pt x="1456" y="194"/>
                  </a:cubicBezTo>
                  <a:cubicBezTo>
                    <a:pt x="1454" y="192"/>
                    <a:pt x="1451" y="190"/>
                    <a:pt x="1448" y="188"/>
                  </a:cubicBezTo>
                  <a:cubicBezTo>
                    <a:pt x="1446" y="186"/>
                    <a:pt x="1441" y="184"/>
                    <a:pt x="1437" y="183"/>
                  </a:cubicBezTo>
                  <a:cubicBezTo>
                    <a:pt x="1434" y="181"/>
                    <a:pt x="1429" y="182"/>
                    <a:pt x="1427" y="183"/>
                  </a:cubicBezTo>
                  <a:cubicBezTo>
                    <a:pt x="1425" y="184"/>
                    <a:pt x="1420" y="185"/>
                    <a:pt x="1416" y="186"/>
                  </a:cubicBezTo>
                  <a:cubicBezTo>
                    <a:pt x="1411" y="186"/>
                    <a:pt x="1408" y="184"/>
                    <a:pt x="1407" y="181"/>
                  </a:cubicBezTo>
                  <a:cubicBezTo>
                    <a:pt x="1407" y="178"/>
                    <a:pt x="1404" y="175"/>
                    <a:pt x="1402" y="175"/>
                  </a:cubicBezTo>
                  <a:cubicBezTo>
                    <a:pt x="1399" y="174"/>
                    <a:pt x="1397" y="171"/>
                    <a:pt x="1397" y="168"/>
                  </a:cubicBezTo>
                  <a:cubicBezTo>
                    <a:pt x="1398" y="165"/>
                    <a:pt x="1398" y="160"/>
                    <a:pt x="1399" y="157"/>
                  </a:cubicBezTo>
                  <a:cubicBezTo>
                    <a:pt x="1399" y="154"/>
                    <a:pt x="1398" y="150"/>
                    <a:pt x="1397" y="149"/>
                  </a:cubicBezTo>
                  <a:cubicBezTo>
                    <a:pt x="1396" y="147"/>
                    <a:pt x="1394" y="144"/>
                    <a:pt x="1393" y="141"/>
                  </a:cubicBezTo>
                  <a:cubicBezTo>
                    <a:pt x="1393" y="139"/>
                    <a:pt x="1391" y="133"/>
                    <a:pt x="1391" y="130"/>
                  </a:cubicBezTo>
                  <a:cubicBezTo>
                    <a:pt x="1390" y="126"/>
                    <a:pt x="1390" y="121"/>
                    <a:pt x="1390" y="118"/>
                  </a:cubicBezTo>
                  <a:cubicBezTo>
                    <a:pt x="1390" y="115"/>
                    <a:pt x="1390" y="112"/>
                    <a:pt x="1389" y="112"/>
                  </a:cubicBezTo>
                  <a:cubicBezTo>
                    <a:pt x="1388" y="111"/>
                    <a:pt x="1386" y="110"/>
                    <a:pt x="1384" y="110"/>
                  </a:cubicBezTo>
                  <a:cubicBezTo>
                    <a:pt x="1383" y="110"/>
                    <a:pt x="1381" y="110"/>
                    <a:pt x="1380" y="111"/>
                  </a:cubicBezTo>
                  <a:cubicBezTo>
                    <a:pt x="1379" y="112"/>
                    <a:pt x="1377" y="114"/>
                    <a:pt x="1376" y="116"/>
                  </a:cubicBezTo>
                  <a:cubicBezTo>
                    <a:pt x="1374" y="117"/>
                    <a:pt x="1371" y="120"/>
                    <a:pt x="1370" y="121"/>
                  </a:cubicBezTo>
                  <a:cubicBezTo>
                    <a:pt x="1368" y="123"/>
                    <a:pt x="1366" y="123"/>
                    <a:pt x="1364" y="121"/>
                  </a:cubicBezTo>
                  <a:cubicBezTo>
                    <a:pt x="1363" y="119"/>
                    <a:pt x="1361" y="116"/>
                    <a:pt x="1360" y="114"/>
                  </a:cubicBezTo>
                  <a:cubicBezTo>
                    <a:pt x="1358" y="111"/>
                    <a:pt x="1356" y="109"/>
                    <a:pt x="1354" y="108"/>
                  </a:cubicBezTo>
                  <a:cubicBezTo>
                    <a:pt x="1353" y="108"/>
                    <a:pt x="1349" y="108"/>
                    <a:pt x="1345" y="108"/>
                  </a:cubicBezTo>
                  <a:cubicBezTo>
                    <a:pt x="1342" y="108"/>
                    <a:pt x="1339" y="106"/>
                    <a:pt x="1338" y="104"/>
                  </a:cubicBezTo>
                  <a:cubicBezTo>
                    <a:pt x="1337" y="102"/>
                    <a:pt x="1335" y="98"/>
                    <a:pt x="1333" y="96"/>
                  </a:cubicBezTo>
                  <a:cubicBezTo>
                    <a:pt x="1332" y="93"/>
                    <a:pt x="1326" y="89"/>
                    <a:pt x="1320" y="86"/>
                  </a:cubicBezTo>
                  <a:cubicBezTo>
                    <a:pt x="1314" y="83"/>
                    <a:pt x="1306" y="81"/>
                    <a:pt x="1301" y="81"/>
                  </a:cubicBezTo>
                  <a:cubicBezTo>
                    <a:pt x="1297" y="81"/>
                    <a:pt x="1290" y="81"/>
                    <a:pt x="1286" y="81"/>
                  </a:cubicBezTo>
                  <a:cubicBezTo>
                    <a:pt x="1282" y="81"/>
                    <a:pt x="1276" y="80"/>
                    <a:pt x="1274" y="78"/>
                  </a:cubicBezTo>
                  <a:cubicBezTo>
                    <a:pt x="1272" y="77"/>
                    <a:pt x="1269" y="74"/>
                    <a:pt x="1269" y="71"/>
                  </a:cubicBezTo>
                  <a:cubicBezTo>
                    <a:pt x="1268" y="69"/>
                    <a:pt x="1267" y="64"/>
                    <a:pt x="1267" y="61"/>
                  </a:cubicBezTo>
                  <a:cubicBezTo>
                    <a:pt x="1267" y="57"/>
                    <a:pt x="1265" y="55"/>
                    <a:pt x="1262" y="56"/>
                  </a:cubicBezTo>
                  <a:cubicBezTo>
                    <a:pt x="1259" y="56"/>
                    <a:pt x="1254" y="56"/>
                    <a:pt x="1250" y="56"/>
                  </a:cubicBezTo>
                  <a:cubicBezTo>
                    <a:pt x="1247" y="55"/>
                    <a:pt x="1240" y="55"/>
                    <a:pt x="1236" y="55"/>
                  </a:cubicBezTo>
                  <a:cubicBezTo>
                    <a:pt x="1231" y="54"/>
                    <a:pt x="1227" y="51"/>
                    <a:pt x="1226" y="46"/>
                  </a:cubicBezTo>
                  <a:cubicBezTo>
                    <a:pt x="1225" y="42"/>
                    <a:pt x="1221" y="37"/>
                    <a:pt x="1219" y="36"/>
                  </a:cubicBezTo>
                  <a:cubicBezTo>
                    <a:pt x="1216" y="34"/>
                    <a:pt x="1213" y="34"/>
                    <a:pt x="1212" y="36"/>
                  </a:cubicBezTo>
                  <a:cubicBezTo>
                    <a:pt x="1211" y="37"/>
                    <a:pt x="1208" y="39"/>
                    <a:pt x="1206" y="40"/>
                  </a:cubicBezTo>
                  <a:cubicBezTo>
                    <a:pt x="1203" y="41"/>
                    <a:pt x="1200" y="41"/>
                    <a:pt x="1198" y="39"/>
                  </a:cubicBezTo>
                  <a:cubicBezTo>
                    <a:pt x="1197" y="37"/>
                    <a:pt x="1196" y="34"/>
                    <a:pt x="1195" y="31"/>
                  </a:cubicBezTo>
                  <a:cubicBezTo>
                    <a:pt x="1195" y="29"/>
                    <a:pt x="1195" y="24"/>
                    <a:pt x="1194" y="20"/>
                  </a:cubicBezTo>
                  <a:cubicBezTo>
                    <a:pt x="1194" y="17"/>
                    <a:pt x="1192" y="13"/>
                    <a:pt x="1190" y="12"/>
                  </a:cubicBezTo>
                  <a:cubicBezTo>
                    <a:pt x="1188" y="11"/>
                    <a:pt x="1182" y="8"/>
                    <a:pt x="1178" y="5"/>
                  </a:cubicBezTo>
                  <a:cubicBezTo>
                    <a:pt x="1173" y="3"/>
                    <a:pt x="1168" y="1"/>
                    <a:pt x="1165" y="1"/>
                  </a:cubicBezTo>
                  <a:cubicBezTo>
                    <a:pt x="1162" y="2"/>
                    <a:pt x="1157" y="2"/>
                    <a:pt x="1154" y="1"/>
                  </a:cubicBezTo>
                  <a:cubicBezTo>
                    <a:pt x="1151" y="0"/>
                    <a:pt x="1146" y="1"/>
                    <a:pt x="1143" y="2"/>
                  </a:cubicBezTo>
                  <a:cubicBezTo>
                    <a:pt x="1140" y="4"/>
                    <a:pt x="1134" y="7"/>
                    <a:pt x="1130" y="10"/>
                  </a:cubicBezTo>
                  <a:cubicBezTo>
                    <a:pt x="1125" y="12"/>
                    <a:pt x="1122" y="17"/>
                    <a:pt x="1123" y="19"/>
                  </a:cubicBezTo>
                  <a:cubicBezTo>
                    <a:pt x="1123" y="22"/>
                    <a:pt x="1122" y="26"/>
                    <a:pt x="1121" y="28"/>
                  </a:cubicBezTo>
                  <a:cubicBezTo>
                    <a:pt x="1120" y="31"/>
                    <a:pt x="1116" y="32"/>
                    <a:pt x="1113" y="32"/>
                  </a:cubicBezTo>
                  <a:cubicBezTo>
                    <a:pt x="1109" y="32"/>
                    <a:pt x="1103" y="31"/>
                    <a:pt x="1099" y="30"/>
                  </a:cubicBezTo>
                  <a:cubicBezTo>
                    <a:pt x="1095" y="30"/>
                    <a:pt x="1089" y="29"/>
                    <a:pt x="1086" y="28"/>
                  </a:cubicBezTo>
                  <a:cubicBezTo>
                    <a:pt x="1083" y="28"/>
                    <a:pt x="1078" y="28"/>
                    <a:pt x="1075" y="28"/>
                  </a:cubicBezTo>
                  <a:cubicBezTo>
                    <a:pt x="1073" y="28"/>
                    <a:pt x="1070" y="30"/>
                    <a:pt x="1069" y="33"/>
                  </a:cubicBezTo>
                  <a:cubicBezTo>
                    <a:pt x="1068" y="36"/>
                    <a:pt x="1066" y="41"/>
                    <a:pt x="1065" y="44"/>
                  </a:cubicBezTo>
                  <a:cubicBezTo>
                    <a:pt x="1063" y="47"/>
                    <a:pt x="1063" y="51"/>
                    <a:pt x="1065" y="52"/>
                  </a:cubicBezTo>
                  <a:cubicBezTo>
                    <a:pt x="1066" y="53"/>
                    <a:pt x="1067" y="56"/>
                    <a:pt x="1067" y="58"/>
                  </a:cubicBezTo>
                  <a:cubicBezTo>
                    <a:pt x="1067" y="60"/>
                    <a:pt x="1066" y="65"/>
                    <a:pt x="1065" y="68"/>
                  </a:cubicBezTo>
                  <a:cubicBezTo>
                    <a:pt x="1064" y="71"/>
                    <a:pt x="1062" y="74"/>
                    <a:pt x="1060" y="75"/>
                  </a:cubicBezTo>
                  <a:cubicBezTo>
                    <a:pt x="1057" y="75"/>
                    <a:pt x="1048" y="75"/>
                    <a:pt x="1038" y="74"/>
                  </a:cubicBezTo>
                  <a:cubicBezTo>
                    <a:pt x="1029" y="73"/>
                    <a:pt x="1020" y="76"/>
                    <a:pt x="1018" y="80"/>
                  </a:cubicBezTo>
                  <a:cubicBezTo>
                    <a:pt x="1017" y="84"/>
                    <a:pt x="1014" y="87"/>
                    <a:pt x="1012" y="88"/>
                  </a:cubicBezTo>
                  <a:cubicBezTo>
                    <a:pt x="1010" y="88"/>
                    <a:pt x="1006" y="89"/>
                    <a:pt x="1003" y="90"/>
                  </a:cubicBezTo>
                  <a:cubicBezTo>
                    <a:pt x="1000" y="91"/>
                    <a:pt x="994" y="91"/>
                    <a:pt x="991" y="91"/>
                  </a:cubicBezTo>
                  <a:cubicBezTo>
                    <a:pt x="987" y="92"/>
                    <a:pt x="980" y="91"/>
                    <a:pt x="975" y="90"/>
                  </a:cubicBezTo>
                  <a:cubicBezTo>
                    <a:pt x="970" y="88"/>
                    <a:pt x="962" y="86"/>
                    <a:pt x="955" y="85"/>
                  </a:cubicBezTo>
                  <a:cubicBezTo>
                    <a:pt x="949" y="84"/>
                    <a:pt x="941" y="85"/>
                    <a:pt x="937" y="87"/>
                  </a:cubicBezTo>
                  <a:cubicBezTo>
                    <a:pt x="933" y="89"/>
                    <a:pt x="929" y="91"/>
                    <a:pt x="927" y="91"/>
                  </a:cubicBezTo>
                  <a:cubicBezTo>
                    <a:pt x="926" y="91"/>
                    <a:pt x="921" y="91"/>
                    <a:pt x="917" y="91"/>
                  </a:cubicBezTo>
                  <a:cubicBezTo>
                    <a:pt x="913" y="91"/>
                    <a:pt x="909" y="92"/>
                    <a:pt x="907" y="94"/>
                  </a:cubicBezTo>
                  <a:cubicBezTo>
                    <a:pt x="906" y="96"/>
                    <a:pt x="902" y="100"/>
                    <a:pt x="898" y="103"/>
                  </a:cubicBezTo>
                  <a:cubicBezTo>
                    <a:pt x="895" y="107"/>
                    <a:pt x="890" y="112"/>
                    <a:pt x="887" y="115"/>
                  </a:cubicBezTo>
                  <a:cubicBezTo>
                    <a:pt x="884" y="119"/>
                    <a:pt x="877" y="122"/>
                    <a:pt x="871" y="121"/>
                  </a:cubicBezTo>
                  <a:cubicBezTo>
                    <a:pt x="865" y="121"/>
                    <a:pt x="858" y="120"/>
                    <a:pt x="856" y="119"/>
                  </a:cubicBezTo>
                  <a:cubicBezTo>
                    <a:pt x="854" y="117"/>
                    <a:pt x="852" y="114"/>
                    <a:pt x="852" y="112"/>
                  </a:cubicBezTo>
                  <a:cubicBezTo>
                    <a:pt x="851" y="110"/>
                    <a:pt x="850" y="107"/>
                    <a:pt x="849" y="105"/>
                  </a:cubicBezTo>
                  <a:cubicBezTo>
                    <a:pt x="848" y="103"/>
                    <a:pt x="845" y="100"/>
                    <a:pt x="843" y="98"/>
                  </a:cubicBezTo>
                  <a:cubicBezTo>
                    <a:pt x="842" y="97"/>
                    <a:pt x="838" y="95"/>
                    <a:pt x="835" y="95"/>
                  </a:cubicBezTo>
                  <a:cubicBezTo>
                    <a:pt x="833" y="95"/>
                    <a:pt x="829" y="96"/>
                    <a:pt x="828" y="96"/>
                  </a:cubicBezTo>
                  <a:cubicBezTo>
                    <a:pt x="826" y="97"/>
                    <a:pt x="824" y="96"/>
                    <a:pt x="823" y="95"/>
                  </a:cubicBezTo>
                  <a:cubicBezTo>
                    <a:pt x="822" y="94"/>
                    <a:pt x="819" y="92"/>
                    <a:pt x="818" y="91"/>
                  </a:cubicBezTo>
                  <a:cubicBezTo>
                    <a:pt x="816" y="90"/>
                    <a:pt x="813" y="89"/>
                    <a:pt x="811" y="90"/>
                  </a:cubicBezTo>
                  <a:cubicBezTo>
                    <a:pt x="808" y="90"/>
                    <a:pt x="805" y="91"/>
                    <a:pt x="803" y="92"/>
                  </a:cubicBezTo>
                  <a:cubicBezTo>
                    <a:pt x="802" y="92"/>
                    <a:pt x="798" y="94"/>
                    <a:pt x="795" y="95"/>
                  </a:cubicBezTo>
                  <a:cubicBezTo>
                    <a:pt x="792" y="97"/>
                    <a:pt x="788" y="98"/>
                    <a:pt x="785" y="98"/>
                  </a:cubicBezTo>
                  <a:cubicBezTo>
                    <a:pt x="783" y="98"/>
                    <a:pt x="779" y="97"/>
                    <a:pt x="777" y="96"/>
                  </a:cubicBezTo>
                  <a:cubicBezTo>
                    <a:pt x="775" y="95"/>
                    <a:pt x="772" y="93"/>
                    <a:pt x="772" y="92"/>
                  </a:cubicBezTo>
                  <a:cubicBezTo>
                    <a:pt x="771" y="91"/>
                    <a:pt x="769" y="89"/>
                    <a:pt x="768" y="89"/>
                  </a:cubicBezTo>
                  <a:cubicBezTo>
                    <a:pt x="766" y="88"/>
                    <a:pt x="765" y="87"/>
                    <a:pt x="764" y="86"/>
                  </a:cubicBezTo>
                  <a:cubicBezTo>
                    <a:pt x="764" y="85"/>
                    <a:pt x="763" y="83"/>
                    <a:pt x="763" y="81"/>
                  </a:cubicBezTo>
                  <a:cubicBezTo>
                    <a:pt x="762" y="79"/>
                    <a:pt x="762" y="78"/>
                    <a:pt x="762" y="78"/>
                  </a:cubicBezTo>
                  <a:cubicBezTo>
                    <a:pt x="729" y="68"/>
                    <a:pt x="729" y="68"/>
                    <a:pt x="729" y="68"/>
                  </a:cubicBezTo>
                  <a:cubicBezTo>
                    <a:pt x="729" y="69"/>
                    <a:pt x="729" y="69"/>
                    <a:pt x="729" y="69"/>
                  </a:cubicBezTo>
                  <a:cubicBezTo>
                    <a:pt x="727" y="72"/>
                    <a:pt x="724" y="76"/>
                    <a:pt x="722" y="79"/>
                  </a:cubicBezTo>
                  <a:cubicBezTo>
                    <a:pt x="720" y="81"/>
                    <a:pt x="716" y="83"/>
                    <a:pt x="714" y="83"/>
                  </a:cubicBezTo>
                  <a:cubicBezTo>
                    <a:pt x="711" y="82"/>
                    <a:pt x="708" y="82"/>
                    <a:pt x="707" y="82"/>
                  </a:cubicBezTo>
                  <a:cubicBezTo>
                    <a:pt x="706" y="82"/>
                    <a:pt x="706" y="84"/>
                    <a:pt x="706" y="86"/>
                  </a:cubicBezTo>
                  <a:cubicBezTo>
                    <a:pt x="706" y="88"/>
                    <a:pt x="706" y="91"/>
                    <a:pt x="706" y="92"/>
                  </a:cubicBezTo>
                  <a:cubicBezTo>
                    <a:pt x="706" y="93"/>
                    <a:pt x="705" y="95"/>
                    <a:pt x="704" y="95"/>
                  </a:cubicBezTo>
                  <a:cubicBezTo>
                    <a:pt x="703" y="96"/>
                    <a:pt x="701" y="97"/>
                    <a:pt x="699" y="97"/>
                  </a:cubicBezTo>
                  <a:cubicBezTo>
                    <a:pt x="698" y="96"/>
                    <a:pt x="694" y="96"/>
                    <a:pt x="691" y="95"/>
                  </a:cubicBezTo>
                  <a:cubicBezTo>
                    <a:pt x="688" y="95"/>
                    <a:pt x="684" y="94"/>
                    <a:pt x="682" y="94"/>
                  </a:cubicBezTo>
                  <a:cubicBezTo>
                    <a:pt x="680" y="93"/>
                    <a:pt x="677" y="93"/>
                    <a:pt x="675" y="93"/>
                  </a:cubicBezTo>
                  <a:cubicBezTo>
                    <a:pt x="674" y="94"/>
                    <a:pt x="672" y="95"/>
                    <a:pt x="670" y="96"/>
                  </a:cubicBezTo>
                  <a:cubicBezTo>
                    <a:pt x="669" y="97"/>
                    <a:pt x="666" y="99"/>
                    <a:pt x="664" y="99"/>
                  </a:cubicBezTo>
                  <a:cubicBezTo>
                    <a:pt x="662" y="100"/>
                    <a:pt x="658" y="102"/>
                    <a:pt x="656" y="103"/>
                  </a:cubicBezTo>
                  <a:cubicBezTo>
                    <a:pt x="654" y="104"/>
                    <a:pt x="651" y="104"/>
                    <a:pt x="649" y="103"/>
                  </a:cubicBezTo>
                  <a:cubicBezTo>
                    <a:pt x="647" y="103"/>
                    <a:pt x="643" y="102"/>
                    <a:pt x="641" y="101"/>
                  </a:cubicBezTo>
                  <a:cubicBezTo>
                    <a:pt x="639" y="101"/>
                    <a:pt x="635" y="102"/>
                    <a:pt x="633" y="104"/>
                  </a:cubicBezTo>
                  <a:cubicBezTo>
                    <a:pt x="632" y="106"/>
                    <a:pt x="629" y="109"/>
                    <a:pt x="627" y="110"/>
                  </a:cubicBezTo>
                  <a:cubicBezTo>
                    <a:pt x="625" y="112"/>
                    <a:pt x="624" y="114"/>
                    <a:pt x="624" y="114"/>
                  </a:cubicBezTo>
                  <a:cubicBezTo>
                    <a:pt x="625" y="115"/>
                    <a:pt x="625" y="118"/>
                    <a:pt x="625" y="119"/>
                  </a:cubicBezTo>
                  <a:cubicBezTo>
                    <a:pt x="626" y="121"/>
                    <a:pt x="626" y="125"/>
                    <a:pt x="625" y="127"/>
                  </a:cubicBezTo>
                  <a:cubicBezTo>
                    <a:pt x="625" y="129"/>
                    <a:pt x="624" y="133"/>
                    <a:pt x="623" y="135"/>
                  </a:cubicBezTo>
                  <a:cubicBezTo>
                    <a:pt x="622" y="137"/>
                    <a:pt x="620" y="140"/>
                    <a:pt x="619" y="141"/>
                  </a:cubicBezTo>
                  <a:cubicBezTo>
                    <a:pt x="618" y="143"/>
                    <a:pt x="615" y="144"/>
                    <a:pt x="614" y="144"/>
                  </a:cubicBezTo>
                  <a:cubicBezTo>
                    <a:pt x="612" y="144"/>
                    <a:pt x="608" y="144"/>
                    <a:pt x="605" y="144"/>
                  </a:cubicBezTo>
                  <a:cubicBezTo>
                    <a:pt x="602" y="144"/>
                    <a:pt x="599" y="143"/>
                    <a:pt x="597" y="143"/>
                  </a:cubicBezTo>
                  <a:cubicBezTo>
                    <a:pt x="595" y="143"/>
                    <a:pt x="594" y="143"/>
                    <a:pt x="593" y="144"/>
                  </a:cubicBezTo>
                  <a:cubicBezTo>
                    <a:pt x="592" y="145"/>
                    <a:pt x="591" y="147"/>
                    <a:pt x="589" y="148"/>
                  </a:cubicBezTo>
                  <a:cubicBezTo>
                    <a:pt x="588" y="149"/>
                    <a:pt x="586" y="150"/>
                    <a:pt x="585" y="150"/>
                  </a:cubicBezTo>
                  <a:cubicBezTo>
                    <a:pt x="583" y="151"/>
                    <a:pt x="581" y="152"/>
                    <a:pt x="579" y="152"/>
                  </a:cubicBezTo>
                  <a:cubicBezTo>
                    <a:pt x="577" y="153"/>
                    <a:pt x="575" y="155"/>
                    <a:pt x="574" y="157"/>
                  </a:cubicBezTo>
                  <a:cubicBezTo>
                    <a:pt x="573" y="159"/>
                    <a:pt x="571" y="162"/>
                    <a:pt x="570" y="163"/>
                  </a:cubicBezTo>
                  <a:cubicBezTo>
                    <a:pt x="568" y="165"/>
                    <a:pt x="567" y="167"/>
                    <a:pt x="566" y="168"/>
                  </a:cubicBezTo>
                  <a:cubicBezTo>
                    <a:pt x="565" y="169"/>
                    <a:pt x="563" y="169"/>
                    <a:pt x="562" y="168"/>
                  </a:cubicBezTo>
                  <a:cubicBezTo>
                    <a:pt x="561" y="168"/>
                    <a:pt x="559" y="167"/>
                    <a:pt x="559" y="167"/>
                  </a:cubicBezTo>
                  <a:cubicBezTo>
                    <a:pt x="558" y="167"/>
                    <a:pt x="556" y="166"/>
                    <a:pt x="554" y="166"/>
                  </a:cubicBezTo>
                  <a:cubicBezTo>
                    <a:pt x="552" y="165"/>
                    <a:pt x="549" y="165"/>
                    <a:pt x="547" y="165"/>
                  </a:cubicBezTo>
                  <a:cubicBezTo>
                    <a:pt x="545" y="166"/>
                    <a:pt x="542" y="166"/>
                    <a:pt x="541" y="167"/>
                  </a:cubicBezTo>
                  <a:cubicBezTo>
                    <a:pt x="539" y="168"/>
                    <a:pt x="537" y="170"/>
                    <a:pt x="537" y="173"/>
                  </a:cubicBezTo>
                  <a:cubicBezTo>
                    <a:pt x="536" y="175"/>
                    <a:pt x="535" y="179"/>
                    <a:pt x="534" y="180"/>
                  </a:cubicBezTo>
                  <a:cubicBezTo>
                    <a:pt x="533" y="182"/>
                    <a:pt x="531" y="184"/>
                    <a:pt x="528" y="185"/>
                  </a:cubicBezTo>
                  <a:cubicBezTo>
                    <a:pt x="526" y="186"/>
                    <a:pt x="523" y="188"/>
                    <a:pt x="522" y="189"/>
                  </a:cubicBezTo>
                  <a:cubicBezTo>
                    <a:pt x="520" y="191"/>
                    <a:pt x="518" y="192"/>
                    <a:pt x="517" y="193"/>
                  </a:cubicBezTo>
                  <a:cubicBezTo>
                    <a:pt x="516" y="193"/>
                    <a:pt x="514" y="194"/>
                    <a:pt x="512" y="195"/>
                  </a:cubicBezTo>
                  <a:cubicBezTo>
                    <a:pt x="509" y="195"/>
                    <a:pt x="506" y="197"/>
                    <a:pt x="504" y="197"/>
                  </a:cubicBezTo>
                  <a:cubicBezTo>
                    <a:pt x="502" y="198"/>
                    <a:pt x="499" y="200"/>
                    <a:pt x="498" y="202"/>
                  </a:cubicBezTo>
                  <a:cubicBezTo>
                    <a:pt x="496" y="204"/>
                    <a:pt x="494" y="207"/>
                    <a:pt x="493" y="209"/>
                  </a:cubicBezTo>
                  <a:cubicBezTo>
                    <a:pt x="492" y="211"/>
                    <a:pt x="489" y="212"/>
                    <a:pt x="486" y="212"/>
                  </a:cubicBezTo>
                  <a:cubicBezTo>
                    <a:pt x="484" y="212"/>
                    <a:pt x="480" y="212"/>
                    <a:pt x="478" y="210"/>
                  </a:cubicBezTo>
                  <a:cubicBezTo>
                    <a:pt x="475" y="209"/>
                    <a:pt x="470" y="208"/>
                    <a:pt x="467" y="208"/>
                  </a:cubicBezTo>
                  <a:cubicBezTo>
                    <a:pt x="463" y="207"/>
                    <a:pt x="459" y="207"/>
                    <a:pt x="457" y="208"/>
                  </a:cubicBezTo>
                  <a:cubicBezTo>
                    <a:pt x="454" y="208"/>
                    <a:pt x="452" y="208"/>
                    <a:pt x="450" y="207"/>
                  </a:cubicBezTo>
                  <a:cubicBezTo>
                    <a:pt x="449" y="206"/>
                    <a:pt x="448" y="204"/>
                    <a:pt x="447" y="203"/>
                  </a:cubicBezTo>
                  <a:cubicBezTo>
                    <a:pt x="447" y="202"/>
                    <a:pt x="445" y="200"/>
                    <a:pt x="443" y="199"/>
                  </a:cubicBezTo>
                  <a:cubicBezTo>
                    <a:pt x="441" y="197"/>
                    <a:pt x="438" y="195"/>
                    <a:pt x="436" y="193"/>
                  </a:cubicBezTo>
                  <a:cubicBezTo>
                    <a:pt x="435" y="192"/>
                    <a:pt x="433" y="188"/>
                    <a:pt x="432" y="184"/>
                  </a:cubicBezTo>
                  <a:cubicBezTo>
                    <a:pt x="432" y="181"/>
                    <a:pt x="431" y="176"/>
                    <a:pt x="431" y="174"/>
                  </a:cubicBezTo>
                  <a:cubicBezTo>
                    <a:pt x="431" y="171"/>
                    <a:pt x="430" y="170"/>
                    <a:pt x="428" y="170"/>
                  </a:cubicBezTo>
                  <a:cubicBezTo>
                    <a:pt x="426" y="169"/>
                    <a:pt x="422" y="170"/>
                    <a:pt x="418" y="170"/>
                  </a:cubicBezTo>
                  <a:cubicBezTo>
                    <a:pt x="415" y="170"/>
                    <a:pt x="410" y="170"/>
                    <a:pt x="408" y="171"/>
                  </a:cubicBezTo>
                  <a:cubicBezTo>
                    <a:pt x="407" y="172"/>
                    <a:pt x="404" y="174"/>
                    <a:pt x="402" y="176"/>
                  </a:cubicBezTo>
                  <a:cubicBezTo>
                    <a:pt x="400" y="178"/>
                    <a:pt x="397" y="180"/>
                    <a:pt x="395" y="182"/>
                  </a:cubicBezTo>
                  <a:cubicBezTo>
                    <a:pt x="392" y="183"/>
                    <a:pt x="387" y="184"/>
                    <a:pt x="382" y="184"/>
                  </a:cubicBezTo>
                  <a:cubicBezTo>
                    <a:pt x="378" y="184"/>
                    <a:pt x="373" y="186"/>
                    <a:pt x="373" y="187"/>
                  </a:cubicBezTo>
                  <a:cubicBezTo>
                    <a:pt x="372" y="189"/>
                    <a:pt x="369" y="191"/>
                    <a:pt x="367" y="192"/>
                  </a:cubicBezTo>
                  <a:cubicBezTo>
                    <a:pt x="365" y="193"/>
                    <a:pt x="360" y="195"/>
                    <a:pt x="357" y="196"/>
                  </a:cubicBezTo>
                  <a:cubicBezTo>
                    <a:pt x="353" y="197"/>
                    <a:pt x="348" y="199"/>
                    <a:pt x="345" y="199"/>
                  </a:cubicBezTo>
                  <a:cubicBezTo>
                    <a:pt x="341" y="200"/>
                    <a:pt x="336" y="201"/>
                    <a:pt x="332" y="202"/>
                  </a:cubicBezTo>
                  <a:cubicBezTo>
                    <a:pt x="328" y="202"/>
                    <a:pt x="323" y="202"/>
                    <a:pt x="320" y="202"/>
                  </a:cubicBezTo>
                  <a:cubicBezTo>
                    <a:pt x="318" y="202"/>
                    <a:pt x="316" y="200"/>
                    <a:pt x="316" y="198"/>
                  </a:cubicBezTo>
                  <a:cubicBezTo>
                    <a:pt x="315" y="196"/>
                    <a:pt x="315" y="191"/>
                    <a:pt x="315" y="187"/>
                  </a:cubicBezTo>
                  <a:cubicBezTo>
                    <a:pt x="315" y="183"/>
                    <a:pt x="316" y="177"/>
                    <a:pt x="316" y="174"/>
                  </a:cubicBezTo>
                  <a:cubicBezTo>
                    <a:pt x="317" y="170"/>
                    <a:pt x="318" y="165"/>
                    <a:pt x="319" y="162"/>
                  </a:cubicBezTo>
                  <a:cubicBezTo>
                    <a:pt x="320" y="159"/>
                    <a:pt x="320" y="155"/>
                    <a:pt x="319" y="152"/>
                  </a:cubicBezTo>
                  <a:cubicBezTo>
                    <a:pt x="319" y="150"/>
                    <a:pt x="316" y="146"/>
                    <a:pt x="313" y="144"/>
                  </a:cubicBezTo>
                  <a:cubicBezTo>
                    <a:pt x="311" y="143"/>
                    <a:pt x="307" y="140"/>
                    <a:pt x="305" y="138"/>
                  </a:cubicBezTo>
                  <a:cubicBezTo>
                    <a:pt x="303" y="137"/>
                    <a:pt x="300" y="134"/>
                    <a:pt x="299" y="133"/>
                  </a:cubicBezTo>
                  <a:cubicBezTo>
                    <a:pt x="298" y="131"/>
                    <a:pt x="296" y="129"/>
                    <a:pt x="294" y="128"/>
                  </a:cubicBezTo>
                  <a:cubicBezTo>
                    <a:pt x="293" y="127"/>
                    <a:pt x="290" y="126"/>
                    <a:pt x="287" y="125"/>
                  </a:cubicBezTo>
                  <a:cubicBezTo>
                    <a:pt x="285" y="124"/>
                    <a:pt x="281" y="123"/>
                    <a:pt x="280" y="124"/>
                  </a:cubicBezTo>
                  <a:cubicBezTo>
                    <a:pt x="278" y="124"/>
                    <a:pt x="275" y="124"/>
                    <a:pt x="273" y="124"/>
                  </a:cubicBezTo>
                  <a:cubicBezTo>
                    <a:pt x="272" y="124"/>
                    <a:pt x="269" y="124"/>
                    <a:pt x="269" y="123"/>
                  </a:cubicBezTo>
                  <a:cubicBezTo>
                    <a:pt x="268" y="122"/>
                    <a:pt x="267" y="120"/>
                    <a:pt x="265" y="118"/>
                  </a:cubicBezTo>
                  <a:cubicBezTo>
                    <a:pt x="264" y="116"/>
                    <a:pt x="261" y="114"/>
                    <a:pt x="258" y="112"/>
                  </a:cubicBezTo>
                  <a:cubicBezTo>
                    <a:pt x="256" y="111"/>
                    <a:pt x="252" y="110"/>
                    <a:pt x="249" y="109"/>
                  </a:cubicBezTo>
                  <a:cubicBezTo>
                    <a:pt x="247" y="109"/>
                    <a:pt x="243" y="110"/>
                    <a:pt x="241" y="111"/>
                  </a:cubicBezTo>
                  <a:cubicBezTo>
                    <a:pt x="239" y="112"/>
                    <a:pt x="235" y="113"/>
                    <a:pt x="233" y="114"/>
                  </a:cubicBezTo>
                  <a:cubicBezTo>
                    <a:pt x="231" y="115"/>
                    <a:pt x="227" y="114"/>
                    <a:pt x="225" y="112"/>
                  </a:cubicBezTo>
                  <a:cubicBezTo>
                    <a:pt x="224" y="111"/>
                    <a:pt x="221" y="108"/>
                    <a:pt x="219" y="107"/>
                  </a:cubicBezTo>
                  <a:cubicBezTo>
                    <a:pt x="217" y="105"/>
                    <a:pt x="214" y="102"/>
                    <a:pt x="211" y="101"/>
                  </a:cubicBezTo>
                  <a:cubicBezTo>
                    <a:pt x="209" y="99"/>
                    <a:pt x="206" y="97"/>
                    <a:pt x="204" y="97"/>
                  </a:cubicBezTo>
                  <a:cubicBezTo>
                    <a:pt x="201" y="97"/>
                    <a:pt x="197" y="97"/>
                    <a:pt x="195" y="98"/>
                  </a:cubicBezTo>
                  <a:cubicBezTo>
                    <a:pt x="192" y="98"/>
                    <a:pt x="190" y="100"/>
                    <a:pt x="189" y="102"/>
                  </a:cubicBezTo>
                  <a:cubicBezTo>
                    <a:pt x="188" y="103"/>
                    <a:pt x="185" y="106"/>
                    <a:pt x="183" y="107"/>
                  </a:cubicBezTo>
                  <a:cubicBezTo>
                    <a:pt x="182" y="109"/>
                    <a:pt x="178" y="110"/>
                    <a:pt x="175" y="110"/>
                  </a:cubicBezTo>
                  <a:cubicBezTo>
                    <a:pt x="173" y="110"/>
                    <a:pt x="168" y="110"/>
                    <a:pt x="166" y="109"/>
                  </a:cubicBezTo>
                  <a:cubicBezTo>
                    <a:pt x="164" y="109"/>
                    <a:pt x="160" y="109"/>
                    <a:pt x="158" y="110"/>
                  </a:cubicBezTo>
                  <a:cubicBezTo>
                    <a:pt x="156" y="110"/>
                    <a:pt x="151" y="111"/>
                    <a:pt x="148" y="111"/>
                  </a:cubicBezTo>
                  <a:cubicBezTo>
                    <a:pt x="144" y="111"/>
                    <a:pt x="140" y="112"/>
                    <a:pt x="138" y="112"/>
                  </a:cubicBezTo>
                  <a:cubicBezTo>
                    <a:pt x="137" y="113"/>
                    <a:pt x="134" y="116"/>
                    <a:pt x="133" y="120"/>
                  </a:cubicBezTo>
                  <a:cubicBezTo>
                    <a:pt x="131" y="123"/>
                    <a:pt x="127" y="127"/>
                    <a:pt x="125" y="129"/>
                  </a:cubicBezTo>
                  <a:cubicBezTo>
                    <a:pt x="122" y="131"/>
                    <a:pt x="118" y="135"/>
                    <a:pt x="116" y="138"/>
                  </a:cubicBezTo>
                  <a:cubicBezTo>
                    <a:pt x="113" y="140"/>
                    <a:pt x="111" y="144"/>
                    <a:pt x="111" y="146"/>
                  </a:cubicBezTo>
                  <a:cubicBezTo>
                    <a:pt x="111" y="149"/>
                    <a:pt x="110" y="152"/>
                    <a:pt x="109" y="153"/>
                  </a:cubicBezTo>
                  <a:cubicBezTo>
                    <a:pt x="108" y="154"/>
                    <a:pt x="105" y="156"/>
                    <a:pt x="103" y="157"/>
                  </a:cubicBezTo>
                  <a:cubicBezTo>
                    <a:pt x="101" y="158"/>
                    <a:pt x="98" y="160"/>
                    <a:pt x="97" y="162"/>
                  </a:cubicBezTo>
                  <a:cubicBezTo>
                    <a:pt x="96" y="164"/>
                    <a:pt x="92" y="176"/>
                    <a:pt x="90" y="189"/>
                  </a:cubicBezTo>
                  <a:cubicBezTo>
                    <a:pt x="87" y="203"/>
                    <a:pt x="85" y="220"/>
                    <a:pt x="84" y="227"/>
                  </a:cubicBezTo>
                  <a:cubicBezTo>
                    <a:pt x="84" y="235"/>
                    <a:pt x="89" y="241"/>
                    <a:pt x="94" y="242"/>
                  </a:cubicBezTo>
                  <a:cubicBezTo>
                    <a:pt x="100" y="243"/>
                    <a:pt x="107" y="244"/>
                    <a:pt x="109" y="245"/>
                  </a:cubicBezTo>
                  <a:cubicBezTo>
                    <a:pt x="112" y="246"/>
                    <a:pt x="115" y="248"/>
                    <a:pt x="116" y="249"/>
                  </a:cubicBezTo>
                  <a:cubicBezTo>
                    <a:pt x="117" y="250"/>
                    <a:pt x="120" y="252"/>
                    <a:pt x="121" y="254"/>
                  </a:cubicBezTo>
                  <a:cubicBezTo>
                    <a:pt x="123" y="256"/>
                    <a:pt x="125" y="259"/>
                    <a:pt x="125" y="262"/>
                  </a:cubicBezTo>
                  <a:cubicBezTo>
                    <a:pt x="126" y="265"/>
                    <a:pt x="128" y="269"/>
                    <a:pt x="129" y="272"/>
                  </a:cubicBezTo>
                  <a:cubicBezTo>
                    <a:pt x="130" y="274"/>
                    <a:pt x="131" y="280"/>
                    <a:pt x="131" y="283"/>
                  </a:cubicBezTo>
                  <a:cubicBezTo>
                    <a:pt x="131" y="287"/>
                    <a:pt x="131" y="291"/>
                    <a:pt x="130" y="292"/>
                  </a:cubicBezTo>
                  <a:cubicBezTo>
                    <a:pt x="130" y="293"/>
                    <a:pt x="129" y="297"/>
                    <a:pt x="128" y="300"/>
                  </a:cubicBezTo>
                  <a:cubicBezTo>
                    <a:pt x="128" y="303"/>
                    <a:pt x="127" y="309"/>
                    <a:pt x="126" y="314"/>
                  </a:cubicBezTo>
                  <a:cubicBezTo>
                    <a:pt x="125" y="319"/>
                    <a:pt x="122" y="323"/>
                    <a:pt x="119" y="324"/>
                  </a:cubicBezTo>
                  <a:cubicBezTo>
                    <a:pt x="117" y="325"/>
                    <a:pt x="113" y="328"/>
                    <a:pt x="111" y="330"/>
                  </a:cubicBezTo>
                  <a:cubicBezTo>
                    <a:pt x="109" y="333"/>
                    <a:pt x="107" y="337"/>
                    <a:pt x="106" y="339"/>
                  </a:cubicBezTo>
                  <a:cubicBezTo>
                    <a:pt x="105" y="341"/>
                    <a:pt x="106" y="345"/>
                    <a:pt x="107" y="347"/>
                  </a:cubicBezTo>
                  <a:cubicBezTo>
                    <a:pt x="109" y="350"/>
                    <a:pt x="110" y="353"/>
                    <a:pt x="110" y="354"/>
                  </a:cubicBezTo>
                  <a:cubicBezTo>
                    <a:pt x="110" y="355"/>
                    <a:pt x="107" y="356"/>
                    <a:pt x="104" y="355"/>
                  </a:cubicBezTo>
                  <a:cubicBezTo>
                    <a:pt x="101" y="355"/>
                    <a:pt x="95" y="355"/>
                    <a:pt x="92" y="354"/>
                  </a:cubicBezTo>
                  <a:cubicBezTo>
                    <a:pt x="88" y="354"/>
                    <a:pt x="82" y="354"/>
                    <a:pt x="77" y="354"/>
                  </a:cubicBezTo>
                  <a:cubicBezTo>
                    <a:pt x="72" y="353"/>
                    <a:pt x="63" y="352"/>
                    <a:pt x="56" y="350"/>
                  </a:cubicBezTo>
                  <a:cubicBezTo>
                    <a:pt x="50" y="348"/>
                    <a:pt x="40" y="346"/>
                    <a:pt x="35" y="346"/>
                  </a:cubicBezTo>
                  <a:cubicBezTo>
                    <a:pt x="31" y="345"/>
                    <a:pt x="25" y="345"/>
                    <a:pt x="23" y="345"/>
                  </a:cubicBezTo>
                  <a:cubicBezTo>
                    <a:pt x="22" y="345"/>
                    <a:pt x="20" y="345"/>
                    <a:pt x="20" y="345"/>
                  </a:cubicBezTo>
                  <a:cubicBezTo>
                    <a:pt x="20" y="345"/>
                    <a:pt x="20" y="349"/>
                    <a:pt x="20" y="354"/>
                  </a:cubicBezTo>
                  <a:cubicBezTo>
                    <a:pt x="19" y="358"/>
                    <a:pt x="18" y="363"/>
                    <a:pt x="18" y="365"/>
                  </a:cubicBezTo>
                  <a:cubicBezTo>
                    <a:pt x="18" y="366"/>
                    <a:pt x="17" y="369"/>
                    <a:pt x="17" y="371"/>
                  </a:cubicBezTo>
                  <a:cubicBezTo>
                    <a:pt x="16" y="373"/>
                    <a:pt x="15" y="376"/>
                    <a:pt x="14" y="377"/>
                  </a:cubicBezTo>
                  <a:cubicBezTo>
                    <a:pt x="14" y="378"/>
                    <a:pt x="13" y="380"/>
                    <a:pt x="14" y="382"/>
                  </a:cubicBezTo>
                  <a:cubicBezTo>
                    <a:pt x="14" y="384"/>
                    <a:pt x="14" y="387"/>
                    <a:pt x="13" y="389"/>
                  </a:cubicBezTo>
                  <a:cubicBezTo>
                    <a:pt x="13" y="391"/>
                    <a:pt x="11" y="393"/>
                    <a:pt x="8" y="394"/>
                  </a:cubicBezTo>
                  <a:cubicBezTo>
                    <a:pt x="6" y="395"/>
                    <a:pt x="3" y="396"/>
                    <a:pt x="2" y="397"/>
                  </a:cubicBezTo>
                  <a:cubicBezTo>
                    <a:pt x="1" y="398"/>
                    <a:pt x="0" y="401"/>
                    <a:pt x="1" y="404"/>
                  </a:cubicBezTo>
                  <a:cubicBezTo>
                    <a:pt x="1" y="406"/>
                    <a:pt x="3" y="412"/>
                    <a:pt x="4" y="415"/>
                  </a:cubicBezTo>
                  <a:cubicBezTo>
                    <a:pt x="6" y="419"/>
                    <a:pt x="8" y="423"/>
                    <a:pt x="10" y="425"/>
                  </a:cubicBezTo>
                  <a:cubicBezTo>
                    <a:pt x="12" y="427"/>
                    <a:pt x="13" y="430"/>
                    <a:pt x="14" y="432"/>
                  </a:cubicBezTo>
                  <a:cubicBezTo>
                    <a:pt x="15" y="434"/>
                    <a:pt x="15" y="437"/>
                    <a:pt x="16" y="439"/>
                  </a:cubicBezTo>
                  <a:cubicBezTo>
                    <a:pt x="16" y="441"/>
                    <a:pt x="17" y="444"/>
                    <a:pt x="17" y="446"/>
                  </a:cubicBezTo>
                  <a:cubicBezTo>
                    <a:pt x="17" y="447"/>
                    <a:pt x="18" y="451"/>
                    <a:pt x="18" y="453"/>
                  </a:cubicBezTo>
                  <a:cubicBezTo>
                    <a:pt x="19" y="455"/>
                    <a:pt x="20" y="460"/>
                    <a:pt x="21" y="463"/>
                  </a:cubicBezTo>
                  <a:cubicBezTo>
                    <a:pt x="22" y="466"/>
                    <a:pt x="23" y="471"/>
                    <a:pt x="24" y="474"/>
                  </a:cubicBezTo>
                  <a:cubicBezTo>
                    <a:pt x="25" y="477"/>
                    <a:pt x="26" y="481"/>
                    <a:pt x="27" y="484"/>
                  </a:cubicBezTo>
                  <a:cubicBezTo>
                    <a:pt x="27" y="487"/>
                    <a:pt x="28" y="491"/>
                    <a:pt x="28" y="492"/>
                  </a:cubicBezTo>
                  <a:cubicBezTo>
                    <a:pt x="28" y="494"/>
                    <a:pt x="28" y="497"/>
                    <a:pt x="27" y="499"/>
                  </a:cubicBezTo>
                  <a:cubicBezTo>
                    <a:pt x="27" y="502"/>
                    <a:pt x="27" y="506"/>
                    <a:pt x="27" y="509"/>
                  </a:cubicBezTo>
                  <a:cubicBezTo>
                    <a:pt x="27" y="512"/>
                    <a:pt x="27" y="517"/>
                    <a:pt x="27" y="520"/>
                  </a:cubicBezTo>
                  <a:cubicBezTo>
                    <a:pt x="26" y="523"/>
                    <a:pt x="26" y="527"/>
                    <a:pt x="27" y="529"/>
                  </a:cubicBezTo>
                  <a:cubicBezTo>
                    <a:pt x="27" y="531"/>
                    <a:pt x="29" y="534"/>
                    <a:pt x="31" y="535"/>
                  </a:cubicBezTo>
                  <a:cubicBezTo>
                    <a:pt x="33" y="536"/>
                    <a:pt x="36" y="538"/>
                    <a:pt x="39" y="539"/>
                  </a:cubicBezTo>
                  <a:cubicBezTo>
                    <a:pt x="42" y="540"/>
                    <a:pt x="45" y="541"/>
                    <a:pt x="46" y="542"/>
                  </a:cubicBezTo>
                  <a:cubicBezTo>
                    <a:pt x="47" y="543"/>
                    <a:pt x="50" y="544"/>
                    <a:pt x="52" y="544"/>
                  </a:cubicBezTo>
                  <a:cubicBezTo>
                    <a:pt x="54" y="544"/>
                    <a:pt x="58" y="544"/>
                    <a:pt x="61" y="544"/>
                  </a:cubicBezTo>
                  <a:cubicBezTo>
                    <a:pt x="64" y="544"/>
                    <a:pt x="68" y="544"/>
                    <a:pt x="70" y="545"/>
                  </a:cubicBezTo>
                  <a:cubicBezTo>
                    <a:pt x="73" y="546"/>
                    <a:pt x="76" y="547"/>
                    <a:pt x="78" y="548"/>
                  </a:cubicBezTo>
                  <a:cubicBezTo>
                    <a:pt x="80" y="549"/>
                    <a:pt x="83" y="551"/>
                    <a:pt x="85" y="553"/>
                  </a:cubicBezTo>
                  <a:cubicBezTo>
                    <a:pt x="87" y="555"/>
                    <a:pt x="90" y="557"/>
                    <a:pt x="92" y="557"/>
                  </a:cubicBezTo>
                  <a:cubicBezTo>
                    <a:pt x="93" y="558"/>
                    <a:pt x="95" y="556"/>
                    <a:pt x="97" y="554"/>
                  </a:cubicBezTo>
                  <a:cubicBezTo>
                    <a:pt x="98" y="552"/>
                    <a:pt x="100" y="549"/>
                    <a:pt x="101" y="547"/>
                  </a:cubicBezTo>
                  <a:cubicBezTo>
                    <a:pt x="102" y="545"/>
                    <a:pt x="105" y="543"/>
                    <a:pt x="107" y="542"/>
                  </a:cubicBezTo>
                  <a:cubicBezTo>
                    <a:pt x="110" y="542"/>
                    <a:pt x="115" y="542"/>
                    <a:pt x="118" y="542"/>
                  </a:cubicBezTo>
                  <a:cubicBezTo>
                    <a:pt x="122" y="543"/>
                    <a:pt x="125" y="544"/>
                    <a:pt x="126" y="545"/>
                  </a:cubicBezTo>
                  <a:cubicBezTo>
                    <a:pt x="127" y="546"/>
                    <a:pt x="129" y="547"/>
                    <a:pt x="130" y="549"/>
                  </a:cubicBezTo>
                  <a:cubicBezTo>
                    <a:pt x="131" y="550"/>
                    <a:pt x="134" y="551"/>
                    <a:pt x="136" y="550"/>
                  </a:cubicBezTo>
                  <a:cubicBezTo>
                    <a:pt x="138" y="550"/>
                    <a:pt x="141" y="548"/>
                    <a:pt x="142" y="546"/>
                  </a:cubicBezTo>
                  <a:cubicBezTo>
                    <a:pt x="144" y="544"/>
                    <a:pt x="146" y="541"/>
                    <a:pt x="148" y="539"/>
                  </a:cubicBezTo>
                  <a:cubicBezTo>
                    <a:pt x="149" y="537"/>
                    <a:pt x="151" y="534"/>
                    <a:pt x="153" y="533"/>
                  </a:cubicBezTo>
                  <a:cubicBezTo>
                    <a:pt x="154" y="532"/>
                    <a:pt x="157" y="530"/>
                    <a:pt x="159" y="529"/>
                  </a:cubicBezTo>
                  <a:cubicBezTo>
                    <a:pt x="161" y="528"/>
                    <a:pt x="165" y="527"/>
                    <a:pt x="167" y="527"/>
                  </a:cubicBezTo>
                  <a:cubicBezTo>
                    <a:pt x="169" y="526"/>
                    <a:pt x="171" y="527"/>
                    <a:pt x="172" y="528"/>
                  </a:cubicBezTo>
                  <a:cubicBezTo>
                    <a:pt x="172" y="529"/>
                    <a:pt x="173" y="530"/>
                    <a:pt x="174" y="532"/>
                  </a:cubicBezTo>
                  <a:cubicBezTo>
                    <a:pt x="174" y="533"/>
                    <a:pt x="174" y="536"/>
                    <a:pt x="174" y="538"/>
                  </a:cubicBezTo>
                  <a:cubicBezTo>
                    <a:pt x="174" y="540"/>
                    <a:pt x="174" y="543"/>
                    <a:pt x="173" y="545"/>
                  </a:cubicBezTo>
                  <a:cubicBezTo>
                    <a:pt x="173" y="547"/>
                    <a:pt x="173" y="550"/>
                    <a:pt x="173" y="552"/>
                  </a:cubicBezTo>
                  <a:cubicBezTo>
                    <a:pt x="173" y="554"/>
                    <a:pt x="176" y="557"/>
                    <a:pt x="178" y="557"/>
                  </a:cubicBezTo>
                  <a:cubicBezTo>
                    <a:pt x="181" y="558"/>
                    <a:pt x="186" y="560"/>
                    <a:pt x="188" y="560"/>
                  </a:cubicBezTo>
                  <a:cubicBezTo>
                    <a:pt x="191" y="561"/>
                    <a:pt x="194" y="564"/>
                    <a:pt x="196" y="567"/>
                  </a:cubicBezTo>
                  <a:cubicBezTo>
                    <a:pt x="198" y="569"/>
                    <a:pt x="199" y="574"/>
                    <a:pt x="198" y="577"/>
                  </a:cubicBezTo>
                  <a:cubicBezTo>
                    <a:pt x="198" y="579"/>
                    <a:pt x="196" y="582"/>
                    <a:pt x="195" y="583"/>
                  </a:cubicBezTo>
                  <a:cubicBezTo>
                    <a:pt x="193" y="584"/>
                    <a:pt x="191" y="586"/>
                    <a:pt x="191" y="588"/>
                  </a:cubicBezTo>
                  <a:cubicBezTo>
                    <a:pt x="190" y="589"/>
                    <a:pt x="191" y="592"/>
                    <a:pt x="193" y="594"/>
                  </a:cubicBezTo>
                  <a:cubicBezTo>
                    <a:pt x="195" y="596"/>
                    <a:pt x="198" y="600"/>
                    <a:pt x="199" y="602"/>
                  </a:cubicBezTo>
                  <a:cubicBezTo>
                    <a:pt x="201" y="605"/>
                    <a:pt x="206" y="608"/>
                    <a:pt x="209" y="609"/>
                  </a:cubicBezTo>
                  <a:cubicBezTo>
                    <a:pt x="212" y="611"/>
                    <a:pt x="216" y="615"/>
                    <a:pt x="218" y="618"/>
                  </a:cubicBezTo>
                  <a:cubicBezTo>
                    <a:pt x="220" y="621"/>
                    <a:pt x="221" y="624"/>
                    <a:pt x="221" y="625"/>
                  </a:cubicBezTo>
                  <a:cubicBezTo>
                    <a:pt x="220" y="625"/>
                    <a:pt x="219" y="628"/>
                    <a:pt x="219" y="630"/>
                  </a:cubicBezTo>
                  <a:cubicBezTo>
                    <a:pt x="218" y="632"/>
                    <a:pt x="220" y="634"/>
                    <a:pt x="222" y="634"/>
                  </a:cubicBezTo>
                  <a:cubicBezTo>
                    <a:pt x="224" y="634"/>
                    <a:pt x="228" y="636"/>
                    <a:pt x="229" y="640"/>
                  </a:cubicBezTo>
                  <a:cubicBezTo>
                    <a:pt x="231" y="643"/>
                    <a:pt x="235" y="646"/>
                    <a:pt x="240" y="647"/>
                  </a:cubicBezTo>
                  <a:cubicBezTo>
                    <a:pt x="244" y="647"/>
                    <a:pt x="248" y="649"/>
                    <a:pt x="249" y="650"/>
                  </a:cubicBezTo>
                  <a:cubicBezTo>
                    <a:pt x="251" y="651"/>
                    <a:pt x="253" y="653"/>
                    <a:pt x="255" y="656"/>
                  </a:cubicBezTo>
                  <a:cubicBezTo>
                    <a:pt x="257" y="658"/>
                    <a:pt x="260" y="661"/>
                    <a:pt x="262" y="663"/>
                  </a:cubicBezTo>
                  <a:cubicBezTo>
                    <a:pt x="264" y="664"/>
                    <a:pt x="268" y="666"/>
                    <a:pt x="270" y="667"/>
                  </a:cubicBezTo>
                  <a:cubicBezTo>
                    <a:pt x="273" y="667"/>
                    <a:pt x="276" y="669"/>
                    <a:pt x="277" y="670"/>
                  </a:cubicBezTo>
                  <a:cubicBezTo>
                    <a:pt x="279" y="671"/>
                    <a:pt x="280" y="674"/>
                    <a:pt x="280" y="677"/>
                  </a:cubicBezTo>
                  <a:cubicBezTo>
                    <a:pt x="280" y="680"/>
                    <a:pt x="279" y="684"/>
                    <a:pt x="278" y="685"/>
                  </a:cubicBezTo>
                  <a:cubicBezTo>
                    <a:pt x="277" y="687"/>
                    <a:pt x="273" y="688"/>
                    <a:pt x="270" y="688"/>
                  </a:cubicBezTo>
                  <a:cubicBezTo>
                    <a:pt x="267" y="689"/>
                    <a:pt x="262" y="689"/>
                    <a:pt x="259" y="688"/>
                  </a:cubicBezTo>
                  <a:cubicBezTo>
                    <a:pt x="257" y="688"/>
                    <a:pt x="252" y="686"/>
                    <a:pt x="250" y="683"/>
                  </a:cubicBezTo>
                  <a:cubicBezTo>
                    <a:pt x="248" y="681"/>
                    <a:pt x="243" y="680"/>
                    <a:pt x="241" y="682"/>
                  </a:cubicBezTo>
                  <a:cubicBezTo>
                    <a:pt x="239" y="685"/>
                    <a:pt x="234" y="688"/>
                    <a:pt x="232" y="689"/>
                  </a:cubicBezTo>
                  <a:cubicBezTo>
                    <a:pt x="229" y="691"/>
                    <a:pt x="225" y="694"/>
                    <a:pt x="222" y="695"/>
                  </a:cubicBezTo>
                  <a:cubicBezTo>
                    <a:pt x="220" y="697"/>
                    <a:pt x="216" y="701"/>
                    <a:pt x="214" y="703"/>
                  </a:cubicBezTo>
                  <a:cubicBezTo>
                    <a:pt x="211" y="706"/>
                    <a:pt x="210" y="710"/>
                    <a:pt x="210" y="713"/>
                  </a:cubicBezTo>
                  <a:cubicBezTo>
                    <a:pt x="210" y="716"/>
                    <a:pt x="213" y="721"/>
                    <a:pt x="216" y="725"/>
                  </a:cubicBezTo>
                  <a:cubicBezTo>
                    <a:pt x="218" y="728"/>
                    <a:pt x="222" y="734"/>
                    <a:pt x="224" y="737"/>
                  </a:cubicBezTo>
                  <a:cubicBezTo>
                    <a:pt x="225" y="741"/>
                    <a:pt x="227" y="745"/>
                    <a:pt x="227" y="747"/>
                  </a:cubicBezTo>
                  <a:cubicBezTo>
                    <a:pt x="227" y="749"/>
                    <a:pt x="225" y="751"/>
                    <a:pt x="224" y="752"/>
                  </a:cubicBezTo>
                  <a:cubicBezTo>
                    <a:pt x="222" y="752"/>
                    <a:pt x="219" y="755"/>
                    <a:pt x="217" y="757"/>
                  </a:cubicBezTo>
                  <a:cubicBezTo>
                    <a:pt x="214" y="759"/>
                    <a:pt x="211" y="764"/>
                    <a:pt x="210" y="768"/>
                  </a:cubicBezTo>
                  <a:cubicBezTo>
                    <a:pt x="209" y="771"/>
                    <a:pt x="206" y="777"/>
                    <a:pt x="203" y="780"/>
                  </a:cubicBezTo>
                  <a:cubicBezTo>
                    <a:pt x="201" y="784"/>
                    <a:pt x="199" y="790"/>
                    <a:pt x="199" y="794"/>
                  </a:cubicBezTo>
                  <a:cubicBezTo>
                    <a:pt x="199" y="797"/>
                    <a:pt x="198" y="803"/>
                    <a:pt x="198" y="806"/>
                  </a:cubicBezTo>
                  <a:cubicBezTo>
                    <a:pt x="198" y="809"/>
                    <a:pt x="197" y="813"/>
                    <a:pt x="195" y="814"/>
                  </a:cubicBezTo>
                  <a:cubicBezTo>
                    <a:pt x="193" y="816"/>
                    <a:pt x="189" y="819"/>
                    <a:pt x="187" y="820"/>
                  </a:cubicBezTo>
                  <a:cubicBezTo>
                    <a:pt x="185" y="821"/>
                    <a:pt x="182" y="825"/>
                    <a:pt x="181" y="829"/>
                  </a:cubicBezTo>
                  <a:cubicBezTo>
                    <a:pt x="179" y="832"/>
                    <a:pt x="177" y="837"/>
                    <a:pt x="175" y="841"/>
                  </a:cubicBezTo>
                  <a:cubicBezTo>
                    <a:pt x="174" y="844"/>
                    <a:pt x="170" y="849"/>
                    <a:pt x="168" y="851"/>
                  </a:cubicBezTo>
                  <a:cubicBezTo>
                    <a:pt x="165" y="853"/>
                    <a:pt x="160" y="856"/>
                    <a:pt x="158" y="857"/>
                  </a:cubicBezTo>
                  <a:cubicBezTo>
                    <a:pt x="155" y="858"/>
                    <a:pt x="152" y="860"/>
                    <a:pt x="150" y="862"/>
                  </a:cubicBezTo>
                  <a:cubicBezTo>
                    <a:pt x="149" y="864"/>
                    <a:pt x="148" y="866"/>
                    <a:pt x="148" y="866"/>
                  </a:cubicBezTo>
                  <a:cubicBezTo>
                    <a:pt x="148" y="866"/>
                    <a:pt x="149" y="867"/>
                    <a:pt x="151" y="868"/>
                  </a:cubicBezTo>
                  <a:cubicBezTo>
                    <a:pt x="153" y="869"/>
                    <a:pt x="156" y="872"/>
                    <a:pt x="159" y="874"/>
                  </a:cubicBezTo>
                  <a:cubicBezTo>
                    <a:pt x="162" y="876"/>
                    <a:pt x="167" y="880"/>
                    <a:pt x="170" y="883"/>
                  </a:cubicBezTo>
                  <a:cubicBezTo>
                    <a:pt x="173" y="886"/>
                    <a:pt x="179" y="890"/>
                    <a:pt x="184" y="892"/>
                  </a:cubicBezTo>
                  <a:cubicBezTo>
                    <a:pt x="189" y="893"/>
                    <a:pt x="193" y="893"/>
                    <a:pt x="193" y="892"/>
                  </a:cubicBezTo>
                  <a:cubicBezTo>
                    <a:pt x="194" y="890"/>
                    <a:pt x="195" y="888"/>
                    <a:pt x="196" y="887"/>
                  </a:cubicBezTo>
                  <a:cubicBezTo>
                    <a:pt x="197" y="885"/>
                    <a:pt x="200" y="883"/>
                    <a:pt x="201" y="883"/>
                  </a:cubicBezTo>
                  <a:cubicBezTo>
                    <a:pt x="203" y="882"/>
                    <a:pt x="206" y="882"/>
                    <a:pt x="207" y="882"/>
                  </a:cubicBezTo>
                  <a:cubicBezTo>
                    <a:pt x="209" y="882"/>
                    <a:pt x="210" y="882"/>
                    <a:pt x="211" y="880"/>
                  </a:cubicBezTo>
                  <a:cubicBezTo>
                    <a:pt x="212" y="879"/>
                    <a:pt x="215" y="876"/>
                    <a:pt x="218" y="875"/>
                  </a:cubicBezTo>
                  <a:cubicBezTo>
                    <a:pt x="221" y="873"/>
                    <a:pt x="225" y="870"/>
                    <a:pt x="227" y="869"/>
                  </a:cubicBezTo>
                  <a:cubicBezTo>
                    <a:pt x="229" y="868"/>
                    <a:pt x="233" y="866"/>
                    <a:pt x="236" y="865"/>
                  </a:cubicBezTo>
                  <a:cubicBezTo>
                    <a:pt x="239" y="864"/>
                    <a:pt x="243" y="863"/>
                    <a:pt x="244" y="863"/>
                  </a:cubicBezTo>
                  <a:cubicBezTo>
                    <a:pt x="245" y="863"/>
                    <a:pt x="246" y="862"/>
                    <a:pt x="247" y="861"/>
                  </a:cubicBezTo>
                  <a:cubicBezTo>
                    <a:pt x="247" y="860"/>
                    <a:pt x="247" y="857"/>
                    <a:pt x="247" y="855"/>
                  </a:cubicBezTo>
                  <a:cubicBezTo>
                    <a:pt x="247" y="853"/>
                    <a:pt x="248" y="851"/>
                    <a:pt x="249" y="851"/>
                  </a:cubicBezTo>
                  <a:cubicBezTo>
                    <a:pt x="251" y="851"/>
                    <a:pt x="253" y="850"/>
                    <a:pt x="255" y="848"/>
                  </a:cubicBezTo>
                  <a:cubicBezTo>
                    <a:pt x="257" y="847"/>
                    <a:pt x="261" y="845"/>
                    <a:pt x="264" y="844"/>
                  </a:cubicBezTo>
                  <a:cubicBezTo>
                    <a:pt x="267" y="843"/>
                    <a:pt x="272" y="842"/>
                    <a:pt x="275" y="842"/>
                  </a:cubicBezTo>
                  <a:cubicBezTo>
                    <a:pt x="278" y="841"/>
                    <a:pt x="282" y="839"/>
                    <a:pt x="285" y="837"/>
                  </a:cubicBezTo>
                  <a:cubicBezTo>
                    <a:pt x="287" y="835"/>
                    <a:pt x="288" y="833"/>
                    <a:pt x="288" y="831"/>
                  </a:cubicBezTo>
                  <a:cubicBezTo>
                    <a:pt x="287" y="829"/>
                    <a:pt x="286" y="826"/>
                    <a:pt x="287" y="823"/>
                  </a:cubicBezTo>
                  <a:cubicBezTo>
                    <a:pt x="287" y="821"/>
                    <a:pt x="287" y="816"/>
                    <a:pt x="287" y="812"/>
                  </a:cubicBezTo>
                  <a:cubicBezTo>
                    <a:pt x="287" y="808"/>
                    <a:pt x="289" y="805"/>
                    <a:pt x="292" y="805"/>
                  </a:cubicBezTo>
                  <a:cubicBezTo>
                    <a:pt x="295" y="805"/>
                    <a:pt x="299" y="805"/>
                    <a:pt x="302" y="806"/>
                  </a:cubicBezTo>
                  <a:cubicBezTo>
                    <a:pt x="305" y="806"/>
                    <a:pt x="309" y="805"/>
                    <a:pt x="312" y="804"/>
                  </a:cubicBezTo>
                  <a:cubicBezTo>
                    <a:pt x="315" y="802"/>
                    <a:pt x="319" y="799"/>
                    <a:pt x="321" y="796"/>
                  </a:cubicBezTo>
                  <a:cubicBezTo>
                    <a:pt x="323" y="794"/>
                    <a:pt x="326" y="789"/>
                    <a:pt x="328" y="786"/>
                  </a:cubicBezTo>
                  <a:cubicBezTo>
                    <a:pt x="329" y="784"/>
                    <a:pt x="332" y="781"/>
                    <a:pt x="334" y="780"/>
                  </a:cubicBezTo>
                  <a:cubicBezTo>
                    <a:pt x="336" y="779"/>
                    <a:pt x="340" y="777"/>
                    <a:pt x="343" y="775"/>
                  </a:cubicBezTo>
                  <a:cubicBezTo>
                    <a:pt x="346" y="773"/>
                    <a:pt x="350" y="770"/>
                    <a:pt x="352" y="769"/>
                  </a:cubicBezTo>
                  <a:cubicBezTo>
                    <a:pt x="355" y="768"/>
                    <a:pt x="357" y="766"/>
                    <a:pt x="357" y="764"/>
                  </a:cubicBezTo>
                  <a:cubicBezTo>
                    <a:pt x="357" y="763"/>
                    <a:pt x="358" y="759"/>
                    <a:pt x="358" y="756"/>
                  </a:cubicBezTo>
                  <a:cubicBezTo>
                    <a:pt x="358" y="753"/>
                    <a:pt x="359" y="750"/>
                    <a:pt x="360" y="750"/>
                  </a:cubicBezTo>
                  <a:cubicBezTo>
                    <a:pt x="361" y="749"/>
                    <a:pt x="364" y="749"/>
                    <a:pt x="366" y="750"/>
                  </a:cubicBezTo>
                  <a:cubicBezTo>
                    <a:pt x="368" y="750"/>
                    <a:pt x="371" y="751"/>
                    <a:pt x="373" y="751"/>
                  </a:cubicBezTo>
                  <a:cubicBezTo>
                    <a:pt x="374" y="751"/>
                    <a:pt x="377" y="752"/>
                    <a:pt x="379" y="753"/>
                  </a:cubicBezTo>
                  <a:cubicBezTo>
                    <a:pt x="381" y="754"/>
                    <a:pt x="384" y="754"/>
                    <a:pt x="386" y="753"/>
                  </a:cubicBezTo>
                  <a:cubicBezTo>
                    <a:pt x="388" y="751"/>
                    <a:pt x="390" y="749"/>
                    <a:pt x="391" y="748"/>
                  </a:cubicBezTo>
                  <a:cubicBezTo>
                    <a:pt x="393" y="747"/>
                    <a:pt x="396" y="745"/>
                    <a:pt x="398" y="744"/>
                  </a:cubicBezTo>
                  <a:cubicBezTo>
                    <a:pt x="400" y="743"/>
                    <a:pt x="404" y="742"/>
                    <a:pt x="406" y="741"/>
                  </a:cubicBezTo>
                  <a:cubicBezTo>
                    <a:pt x="409" y="740"/>
                    <a:pt x="412" y="740"/>
                    <a:pt x="413" y="742"/>
                  </a:cubicBezTo>
                  <a:cubicBezTo>
                    <a:pt x="414" y="744"/>
                    <a:pt x="416" y="749"/>
                    <a:pt x="418" y="752"/>
                  </a:cubicBezTo>
                  <a:cubicBezTo>
                    <a:pt x="419" y="756"/>
                    <a:pt x="421" y="762"/>
                    <a:pt x="423" y="767"/>
                  </a:cubicBezTo>
                  <a:cubicBezTo>
                    <a:pt x="424" y="771"/>
                    <a:pt x="427" y="776"/>
                    <a:pt x="429" y="778"/>
                  </a:cubicBezTo>
                  <a:cubicBezTo>
                    <a:pt x="431" y="780"/>
                    <a:pt x="434" y="780"/>
                    <a:pt x="435" y="778"/>
                  </a:cubicBezTo>
                  <a:cubicBezTo>
                    <a:pt x="437" y="776"/>
                    <a:pt x="440" y="777"/>
                    <a:pt x="442" y="779"/>
                  </a:cubicBezTo>
                  <a:cubicBezTo>
                    <a:pt x="443" y="781"/>
                    <a:pt x="447" y="782"/>
                    <a:pt x="451" y="782"/>
                  </a:cubicBezTo>
                  <a:cubicBezTo>
                    <a:pt x="454" y="782"/>
                    <a:pt x="460" y="782"/>
                    <a:pt x="465" y="781"/>
                  </a:cubicBezTo>
                  <a:cubicBezTo>
                    <a:pt x="470" y="781"/>
                    <a:pt x="476" y="781"/>
                    <a:pt x="478" y="781"/>
                  </a:cubicBezTo>
                  <a:cubicBezTo>
                    <a:pt x="481" y="781"/>
                    <a:pt x="485" y="781"/>
                    <a:pt x="487" y="781"/>
                  </a:cubicBezTo>
                  <a:cubicBezTo>
                    <a:pt x="489" y="781"/>
                    <a:pt x="492" y="783"/>
                    <a:pt x="493" y="784"/>
                  </a:cubicBezTo>
                  <a:cubicBezTo>
                    <a:pt x="495" y="785"/>
                    <a:pt x="500" y="785"/>
                    <a:pt x="504" y="784"/>
                  </a:cubicBezTo>
                  <a:cubicBezTo>
                    <a:pt x="508" y="783"/>
                    <a:pt x="513" y="784"/>
                    <a:pt x="515" y="785"/>
                  </a:cubicBezTo>
                  <a:cubicBezTo>
                    <a:pt x="517" y="786"/>
                    <a:pt x="520" y="789"/>
                    <a:pt x="522" y="791"/>
                  </a:cubicBezTo>
                  <a:cubicBezTo>
                    <a:pt x="523" y="794"/>
                    <a:pt x="524" y="798"/>
                    <a:pt x="524" y="800"/>
                  </a:cubicBezTo>
                  <a:cubicBezTo>
                    <a:pt x="524" y="802"/>
                    <a:pt x="524" y="807"/>
                    <a:pt x="524" y="810"/>
                  </a:cubicBezTo>
                  <a:cubicBezTo>
                    <a:pt x="524" y="812"/>
                    <a:pt x="524" y="817"/>
                    <a:pt x="525" y="821"/>
                  </a:cubicBezTo>
                  <a:cubicBezTo>
                    <a:pt x="525" y="824"/>
                    <a:pt x="527" y="827"/>
                    <a:pt x="529" y="828"/>
                  </a:cubicBezTo>
                  <a:cubicBezTo>
                    <a:pt x="530" y="829"/>
                    <a:pt x="533" y="829"/>
                    <a:pt x="534" y="828"/>
                  </a:cubicBezTo>
                  <a:cubicBezTo>
                    <a:pt x="535" y="828"/>
                    <a:pt x="537" y="826"/>
                    <a:pt x="538" y="824"/>
                  </a:cubicBezTo>
                  <a:cubicBezTo>
                    <a:pt x="539" y="823"/>
                    <a:pt x="541" y="820"/>
                    <a:pt x="541" y="819"/>
                  </a:cubicBezTo>
                  <a:cubicBezTo>
                    <a:pt x="542" y="817"/>
                    <a:pt x="544" y="816"/>
                    <a:pt x="546" y="815"/>
                  </a:cubicBezTo>
                  <a:cubicBezTo>
                    <a:pt x="547" y="815"/>
                    <a:pt x="550" y="814"/>
                    <a:pt x="551" y="815"/>
                  </a:cubicBezTo>
                  <a:cubicBezTo>
                    <a:pt x="553" y="815"/>
                    <a:pt x="555" y="813"/>
                    <a:pt x="554" y="812"/>
                  </a:cubicBezTo>
                  <a:cubicBezTo>
                    <a:pt x="554" y="810"/>
                    <a:pt x="555" y="808"/>
                    <a:pt x="556" y="808"/>
                  </a:cubicBezTo>
                  <a:cubicBezTo>
                    <a:pt x="557" y="808"/>
                    <a:pt x="560" y="810"/>
                    <a:pt x="564" y="811"/>
                  </a:cubicBezTo>
                  <a:cubicBezTo>
                    <a:pt x="567" y="813"/>
                    <a:pt x="570" y="812"/>
                    <a:pt x="571" y="810"/>
                  </a:cubicBezTo>
                  <a:cubicBezTo>
                    <a:pt x="572" y="808"/>
                    <a:pt x="573" y="804"/>
                    <a:pt x="573" y="801"/>
                  </a:cubicBezTo>
                  <a:cubicBezTo>
                    <a:pt x="573" y="799"/>
                    <a:pt x="576" y="797"/>
                    <a:pt x="579" y="798"/>
                  </a:cubicBezTo>
                  <a:cubicBezTo>
                    <a:pt x="582" y="799"/>
                    <a:pt x="585" y="796"/>
                    <a:pt x="586" y="793"/>
                  </a:cubicBezTo>
                  <a:cubicBezTo>
                    <a:pt x="588" y="790"/>
                    <a:pt x="589" y="786"/>
                    <a:pt x="590" y="786"/>
                  </a:cubicBezTo>
                  <a:cubicBezTo>
                    <a:pt x="591" y="785"/>
                    <a:pt x="594" y="784"/>
                    <a:pt x="598" y="783"/>
                  </a:cubicBezTo>
                  <a:cubicBezTo>
                    <a:pt x="601" y="782"/>
                    <a:pt x="604" y="783"/>
                    <a:pt x="605" y="785"/>
                  </a:cubicBezTo>
                  <a:cubicBezTo>
                    <a:pt x="605" y="787"/>
                    <a:pt x="606" y="791"/>
                    <a:pt x="608" y="793"/>
                  </a:cubicBezTo>
                  <a:cubicBezTo>
                    <a:pt x="609" y="795"/>
                    <a:pt x="612" y="798"/>
                    <a:pt x="615" y="798"/>
                  </a:cubicBezTo>
                  <a:cubicBezTo>
                    <a:pt x="617" y="799"/>
                    <a:pt x="620" y="798"/>
                    <a:pt x="622" y="797"/>
                  </a:cubicBezTo>
                  <a:cubicBezTo>
                    <a:pt x="624" y="795"/>
                    <a:pt x="628" y="795"/>
                    <a:pt x="631" y="795"/>
                  </a:cubicBezTo>
                  <a:cubicBezTo>
                    <a:pt x="635" y="796"/>
                    <a:pt x="642" y="797"/>
                    <a:pt x="647" y="798"/>
                  </a:cubicBezTo>
                  <a:cubicBezTo>
                    <a:pt x="652" y="799"/>
                    <a:pt x="659" y="801"/>
                    <a:pt x="661" y="803"/>
                  </a:cubicBezTo>
                  <a:cubicBezTo>
                    <a:pt x="664" y="805"/>
                    <a:pt x="668" y="808"/>
                    <a:pt x="670" y="809"/>
                  </a:cubicBezTo>
                  <a:cubicBezTo>
                    <a:pt x="673" y="810"/>
                    <a:pt x="676" y="809"/>
                    <a:pt x="677" y="807"/>
                  </a:cubicBezTo>
                  <a:cubicBezTo>
                    <a:pt x="679" y="805"/>
                    <a:pt x="681" y="801"/>
                    <a:pt x="683" y="799"/>
                  </a:cubicBezTo>
                  <a:cubicBezTo>
                    <a:pt x="685" y="797"/>
                    <a:pt x="689" y="795"/>
                    <a:pt x="691" y="794"/>
                  </a:cubicBezTo>
                  <a:cubicBezTo>
                    <a:pt x="694" y="794"/>
                    <a:pt x="699" y="792"/>
                    <a:pt x="702" y="791"/>
                  </a:cubicBezTo>
                  <a:cubicBezTo>
                    <a:pt x="705" y="790"/>
                    <a:pt x="711" y="789"/>
                    <a:pt x="716" y="789"/>
                  </a:cubicBezTo>
                  <a:cubicBezTo>
                    <a:pt x="721" y="790"/>
                    <a:pt x="727" y="789"/>
                    <a:pt x="730" y="788"/>
                  </a:cubicBezTo>
                  <a:cubicBezTo>
                    <a:pt x="733" y="787"/>
                    <a:pt x="738" y="787"/>
                    <a:pt x="740" y="787"/>
                  </a:cubicBezTo>
                  <a:cubicBezTo>
                    <a:pt x="743" y="787"/>
                    <a:pt x="747" y="786"/>
                    <a:pt x="749" y="784"/>
                  </a:cubicBezTo>
                  <a:cubicBezTo>
                    <a:pt x="751" y="782"/>
                    <a:pt x="754" y="779"/>
                    <a:pt x="757" y="778"/>
                  </a:cubicBezTo>
                  <a:cubicBezTo>
                    <a:pt x="760" y="777"/>
                    <a:pt x="766" y="775"/>
                    <a:pt x="771" y="774"/>
                  </a:cubicBezTo>
                  <a:cubicBezTo>
                    <a:pt x="775" y="773"/>
                    <a:pt x="781" y="772"/>
                    <a:pt x="784" y="772"/>
                  </a:cubicBezTo>
                  <a:cubicBezTo>
                    <a:pt x="787" y="772"/>
                    <a:pt x="792" y="772"/>
                    <a:pt x="795" y="771"/>
                  </a:cubicBezTo>
                  <a:cubicBezTo>
                    <a:pt x="798" y="770"/>
                    <a:pt x="803" y="768"/>
                    <a:pt x="805" y="767"/>
                  </a:cubicBezTo>
                  <a:cubicBezTo>
                    <a:pt x="808" y="766"/>
                    <a:pt x="811" y="764"/>
                    <a:pt x="812" y="764"/>
                  </a:cubicBezTo>
                  <a:cubicBezTo>
                    <a:pt x="813" y="763"/>
                    <a:pt x="816" y="762"/>
                    <a:pt x="818" y="762"/>
                  </a:cubicBezTo>
                  <a:cubicBezTo>
                    <a:pt x="820" y="762"/>
                    <a:pt x="823" y="763"/>
                    <a:pt x="823" y="765"/>
                  </a:cubicBezTo>
                  <a:cubicBezTo>
                    <a:pt x="824" y="766"/>
                    <a:pt x="826" y="769"/>
                    <a:pt x="827" y="771"/>
                  </a:cubicBezTo>
                  <a:cubicBezTo>
                    <a:pt x="828" y="773"/>
                    <a:pt x="832" y="776"/>
                    <a:pt x="834" y="777"/>
                  </a:cubicBezTo>
                  <a:cubicBezTo>
                    <a:pt x="837" y="778"/>
                    <a:pt x="840" y="780"/>
                    <a:pt x="842" y="781"/>
                  </a:cubicBezTo>
                  <a:cubicBezTo>
                    <a:pt x="844" y="782"/>
                    <a:pt x="847" y="786"/>
                    <a:pt x="849" y="790"/>
                  </a:cubicBezTo>
                  <a:cubicBezTo>
                    <a:pt x="852" y="794"/>
                    <a:pt x="856" y="799"/>
                    <a:pt x="859" y="801"/>
                  </a:cubicBezTo>
                  <a:cubicBezTo>
                    <a:pt x="863" y="803"/>
                    <a:pt x="868" y="806"/>
                    <a:pt x="873" y="809"/>
                  </a:cubicBezTo>
                  <a:cubicBezTo>
                    <a:pt x="877" y="811"/>
                    <a:pt x="883" y="813"/>
                    <a:pt x="887" y="813"/>
                  </a:cubicBezTo>
                  <a:cubicBezTo>
                    <a:pt x="891" y="814"/>
                    <a:pt x="895" y="815"/>
                    <a:pt x="897" y="816"/>
                  </a:cubicBezTo>
                  <a:cubicBezTo>
                    <a:pt x="899" y="817"/>
                    <a:pt x="901" y="819"/>
                    <a:pt x="903" y="822"/>
                  </a:cubicBezTo>
                  <a:cubicBezTo>
                    <a:pt x="904" y="824"/>
                    <a:pt x="906" y="830"/>
                    <a:pt x="908" y="834"/>
                  </a:cubicBezTo>
                  <a:cubicBezTo>
                    <a:pt x="909" y="839"/>
                    <a:pt x="912" y="845"/>
                    <a:pt x="914" y="848"/>
                  </a:cubicBezTo>
                  <a:cubicBezTo>
                    <a:pt x="916" y="851"/>
                    <a:pt x="918" y="856"/>
                    <a:pt x="919" y="858"/>
                  </a:cubicBezTo>
                  <a:cubicBezTo>
                    <a:pt x="920" y="861"/>
                    <a:pt x="922" y="864"/>
                    <a:pt x="923" y="865"/>
                  </a:cubicBezTo>
                  <a:cubicBezTo>
                    <a:pt x="924" y="866"/>
                    <a:pt x="925" y="868"/>
                    <a:pt x="926" y="869"/>
                  </a:cubicBezTo>
                  <a:cubicBezTo>
                    <a:pt x="927" y="870"/>
                    <a:pt x="930" y="874"/>
                    <a:pt x="932" y="877"/>
                  </a:cubicBezTo>
                  <a:cubicBezTo>
                    <a:pt x="934" y="881"/>
                    <a:pt x="937" y="885"/>
                    <a:pt x="939" y="888"/>
                  </a:cubicBezTo>
                  <a:cubicBezTo>
                    <a:pt x="941" y="890"/>
                    <a:pt x="942" y="894"/>
                    <a:pt x="941" y="897"/>
                  </a:cubicBezTo>
                  <a:cubicBezTo>
                    <a:pt x="940" y="900"/>
                    <a:pt x="939" y="904"/>
                    <a:pt x="938" y="906"/>
                  </a:cubicBezTo>
                  <a:cubicBezTo>
                    <a:pt x="937" y="909"/>
                    <a:pt x="936" y="913"/>
                    <a:pt x="935" y="915"/>
                  </a:cubicBezTo>
                  <a:cubicBezTo>
                    <a:pt x="934" y="917"/>
                    <a:pt x="933" y="921"/>
                    <a:pt x="932" y="924"/>
                  </a:cubicBezTo>
                  <a:cubicBezTo>
                    <a:pt x="932" y="927"/>
                    <a:pt x="932" y="932"/>
                    <a:pt x="932" y="936"/>
                  </a:cubicBezTo>
                  <a:cubicBezTo>
                    <a:pt x="932" y="941"/>
                    <a:pt x="934" y="946"/>
                    <a:pt x="935" y="949"/>
                  </a:cubicBezTo>
                  <a:cubicBezTo>
                    <a:pt x="937" y="952"/>
                    <a:pt x="938" y="955"/>
                    <a:pt x="937" y="957"/>
                  </a:cubicBezTo>
                  <a:cubicBezTo>
                    <a:pt x="937" y="958"/>
                    <a:pt x="935" y="961"/>
                    <a:pt x="933" y="962"/>
                  </a:cubicBezTo>
                  <a:cubicBezTo>
                    <a:pt x="932" y="963"/>
                    <a:pt x="929" y="966"/>
                    <a:pt x="927" y="969"/>
                  </a:cubicBezTo>
                  <a:cubicBezTo>
                    <a:pt x="925" y="971"/>
                    <a:pt x="922" y="975"/>
                    <a:pt x="921" y="977"/>
                  </a:cubicBezTo>
                  <a:cubicBezTo>
                    <a:pt x="920" y="979"/>
                    <a:pt x="918" y="982"/>
                    <a:pt x="917" y="984"/>
                  </a:cubicBezTo>
                  <a:cubicBezTo>
                    <a:pt x="916" y="986"/>
                    <a:pt x="915" y="990"/>
                    <a:pt x="914" y="992"/>
                  </a:cubicBezTo>
                  <a:cubicBezTo>
                    <a:pt x="913" y="995"/>
                    <a:pt x="912" y="999"/>
                    <a:pt x="912" y="1001"/>
                  </a:cubicBezTo>
                  <a:cubicBezTo>
                    <a:pt x="911" y="1004"/>
                    <a:pt x="911" y="1007"/>
                    <a:pt x="911" y="1009"/>
                  </a:cubicBezTo>
                  <a:cubicBezTo>
                    <a:pt x="911" y="1010"/>
                    <a:pt x="914" y="1013"/>
                    <a:pt x="918" y="1014"/>
                  </a:cubicBezTo>
                  <a:cubicBezTo>
                    <a:pt x="922" y="1015"/>
                    <a:pt x="927" y="1017"/>
                    <a:pt x="929" y="1018"/>
                  </a:cubicBezTo>
                  <a:cubicBezTo>
                    <a:pt x="931" y="1019"/>
                    <a:pt x="936" y="1021"/>
                    <a:pt x="939" y="1021"/>
                  </a:cubicBezTo>
                  <a:cubicBezTo>
                    <a:pt x="942" y="1022"/>
                    <a:pt x="945" y="1026"/>
                    <a:pt x="945" y="1029"/>
                  </a:cubicBezTo>
                  <a:cubicBezTo>
                    <a:pt x="945" y="1033"/>
                    <a:pt x="945" y="1038"/>
                    <a:pt x="945" y="1041"/>
                  </a:cubicBezTo>
                  <a:cubicBezTo>
                    <a:pt x="946" y="1044"/>
                    <a:pt x="948" y="1049"/>
                    <a:pt x="949" y="1051"/>
                  </a:cubicBezTo>
                  <a:cubicBezTo>
                    <a:pt x="950" y="1054"/>
                    <a:pt x="952" y="1057"/>
                    <a:pt x="952" y="1058"/>
                  </a:cubicBezTo>
                  <a:cubicBezTo>
                    <a:pt x="952" y="1059"/>
                    <a:pt x="952" y="1061"/>
                    <a:pt x="951" y="1061"/>
                  </a:cubicBezTo>
                  <a:cubicBezTo>
                    <a:pt x="951" y="1062"/>
                    <a:pt x="950" y="1064"/>
                    <a:pt x="950" y="1066"/>
                  </a:cubicBezTo>
                  <a:cubicBezTo>
                    <a:pt x="950" y="1068"/>
                    <a:pt x="951" y="1070"/>
                    <a:pt x="951" y="1071"/>
                  </a:cubicBezTo>
                  <a:cubicBezTo>
                    <a:pt x="952" y="1072"/>
                    <a:pt x="953" y="1074"/>
                    <a:pt x="953" y="1076"/>
                  </a:cubicBezTo>
                  <a:cubicBezTo>
                    <a:pt x="953" y="1078"/>
                    <a:pt x="953" y="1080"/>
                    <a:pt x="952" y="1080"/>
                  </a:cubicBezTo>
                  <a:cubicBezTo>
                    <a:pt x="951" y="1081"/>
                    <a:pt x="950" y="1084"/>
                    <a:pt x="950" y="1086"/>
                  </a:cubicBezTo>
                  <a:cubicBezTo>
                    <a:pt x="949" y="1089"/>
                    <a:pt x="948" y="1093"/>
                    <a:pt x="948" y="1096"/>
                  </a:cubicBezTo>
                  <a:cubicBezTo>
                    <a:pt x="948" y="1098"/>
                    <a:pt x="947" y="1102"/>
                    <a:pt x="946" y="1105"/>
                  </a:cubicBezTo>
                  <a:cubicBezTo>
                    <a:pt x="946" y="1107"/>
                    <a:pt x="944" y="1111"/>
                    <a:pt x="944" y="1115"/>
                  </a:cubicBezTo>
                  <a:cubicBezTo>
                    <a:pt x="943" y="1119"/>
                    <a:pt x="944" y="1122"/>
                    <a:pt x="945" y="1124"/>
                  </a:cubicBezTo>
                  <a:cubicBezTo>
                    <a:pt x="947" y="1125"/>
                    <a:pt x="951" y="1126"/>
                    <a:pt x="954" y="1127"/>
                  </a:cubicBezTo>
                  <a:cubicBezTo>
                    <a:pt x="957" y="1127"/>
                    <a:pt x="961" y="1129"/>
                    <a:pt x="964" y="1130"/>
                  </a:cubicBezTo>
                  <a:cubicBezTo>
                    <a:pt x="966" y="1131"/>
                    <a:pt x="968" y="1134"/>
                    <a:pt x="968" y="1135"/>
                  </a:cubicBezTo>
                  <a:cubicBezTo>
                    <a:pt x="968" y="1137"/>
                    <a:pt x="968" y="1138"/>
                    <a:pt x="968" y="1138"/>
                  </a:cubicBezTo>
                  <a:cubicBezTo>
                    <a:pt x="968" y="1138"/>
                    <a:pt x="968" y="1138"/>
                    <a:pt x="968" y="1138"/>
                  </a:cubicBezTo>
                  <a:cubicBezTo>
                    <a:pt x="968" y="1138"/>
                    <a:pt x="968" y="1138"/>
                    <a:pt x="968" y="1138"/>
                  </a:cubicBezTo>
                  <a:cubicBezTo>
                    <a:pt x="971" y="1140"/>
                    <a:pt x="971" y="1140"/>
                    <a:pt x="971" y="1140"/>
                  </a:cubicBezTo>
                  <a:cubicBezTo>
                    <a:pt x="978" y="1146"/>
                    <a:pt x="978" y="1146"/>
                    <a:pt x="978" y="1146"/>
                  </a:cubicBezTo>
                  <a:cubicBezTo>
                    <a:pt x="981" y="1145"/>
                    <a:pt x="981" y="1145"/>
                    <a:pt x="981" y="1145"/>
                  </a:cubicBezTo>
                  <a:cubicBezTo>
                    <a:pt x="992" y="1137"/>
                    <a:pt x="992" y="1137"/>
                    <a:pt x="992" y="1137"/>
                  </a:cubicBezTo>
                  <a:cubicBezTo>
                    <a:pt x="1001" y="1137"/>
                    <a:pt x="1001" y="1137"/>
                    <a:pt x="1001" y="1137"/>
                  </a:cubicBezTo>
                  <a:cubicBezTo>
                    <a:pt x="1007" y="1141"/>
                    <a:pt x="1007" y="1141"/>
                    <a:pt x="1007" y="1141"/>
                  </a:cubicBezTo>
                  <a:cubicBezTo>
                    <a:pt x="1021" y="1135"/>
                    <a:pt x="1021" y="1135"/>
                    <a:pt x="1021" y="1135"/>
                  </a:cubicBezTo>
                  <a:cubicBezTo>
                    <a:pt x="1034" y="1138"/>
                    <a:pt x="1034" y="1138"/>
                    <a:pt x="1034" y="1138"/>
                  </a:cubicBezTo>
                  <a:cubicBezTo>
                    <a:pt x="1046" y="1138"/>
                    <a:pt x="1046" y="1138"/>
                    <a:pt x="1046" y="1138"/>
                  </a:cubicBezTo>
                  <a:cubicBezTo>
                    <a:pt x="1057" y="1149"/>
                    <a:pt x="1057" y="1149"/>
                    <a:pt x="1057" y="1149"/>
                  </a:cubicBezTo>
                  <a:cubicBezTo>
                    <a:pt x="1070" y="1149"/>
                    <a:pt x="1070" y="1149"/>
                    <a:pt x="1070" y="1149"/>
                  </a:cubicBezTo>
                  <a:cubicBezTo>
                    <a:pt x="1078" y="1152"/>
                    <a:pt x="1078" y="1152"/>
                    <a:pt x="1078" y="1152"/>
                  </a:cubicBezTo>
                  <a:cubicBezTo>
                    <a:pt x="1101" y="1149"/>
                    <a:pt x="1101" y="1149"/>
                    <a:pt x="1101" y="1149"/>
                  </a:cubicBezTo>
                  <a:cubicBezTo>
                    <a:pt x="1110" y="1142"/>
                    <a:pt x="1110" y="1142"/>
                    <a:pt x="1110" y="1142"/>
                  </a:cubicBezTo>
                  <a:cubicBezTo>
                    <a:pt x="1116" y="1140"/>
                    <a:pt x="1116" y="1140"/>
                    <a:pt x="1116" y="1140"/>
                  </a:cubicBezTo>
                  <a:cubicBezTo>
                    <a:pt x="1125" y="1140"/>
                    <a:pt x="1125" y="1140"/>
                    <a:pt x="1125" y="1140"/>
                  </a:cubicBezTo>
                  <a:cubicBezTo>
                    <a:pt x="1136" y="1138"/>
                    <a:pt x="1136" y="1138"/>
                    <a:pt x="1136" y="1138"/>
                  </a:cubicBezTo>
                  <a:cubicBezTo>
                    <a:pt x="1145" y="1143"/>
                    <a:pt x="1145" y="1143"/>
                    <a:pt x="1145" y="1143"/>
                  </a:cubicBezTo>
                  <a:cubicBezTo>
                    <a:pt x="1151" y="1142"/>
                    <a:pt x="1151" y="1142"/>
                    <a:pt x="1151" y="1142"/>
                  </a:cubicBezTo>
                  <a:cubicBezTo>
                    <a:pt x="1165" y="1143"/>
                    <a:pt x="1165" y="1143"/>
                    <a:pt x="1165" y="1143"/>
                  </a:cubicBezTo>
                  <a:cubicBezTo>
                    <a:pt x="1193" y="1137"/>
                    <a:pt x="1193" y="1137"/>
                    <a:pt x="1193" y="1137"/>
                  </a:cubicBezTo>
                  <a:cubicBezTo>
                    <a:pt x="1205" y="1151"/>
                    <a:pt x="1205" y="1151"/>
                    <a:pt x="1205" y="1151"/>
                  </a:cubicBezTo>
                  <a:cubicBezTo>
                    <a:pt x="1214" y="1153"/>
                    <a:pt x="1214" y="1153"/>
                    <a:pt x="1214" y="1153"/>
                  </a:cubicBezTo>
                  <a:cubicBezTo>
                    <a:pt x="1220" y="1151"/>
                    <a:pt x="1220" y="1151"/>
                    <a:pt x="1220" y="1151"/>
                  </a:cubicBezTo>
                  <a:cubicBezTo>
                    <a:pt x="1220" y="1161"/>
                    <a:pt x="1220" y="1161"/>
                    <a:pt x="1220" y="1161"/>
                  </a:cubicBezTo>
                  <a:cubicBezTo>
                    <a:pt x="1224" y="1171"/>
                    <a:pt x="1224" y="1171"/>
                    <a:pt x="1224" y="1171"/>
                  </a:cubicBezTo>
                  <a:cubicBezTo>
                    <a:pt x="1226" y="1176"/>
                    <a:pt x="1226" y="1176"/>
                    <a:pt x="1226" y="1176"/>
                  </a:cubicBezTo>
                  <a:cubicBezTo>
                    <a:pt x="1230" y="1179"/>
                    <a:pt x="1230" y="1179"/>
                    <a:pt x="1230" y="1179"/>
                  </a:cubicBezTo>
                  <a:cubicBezTo>
                    <a:pt x="1244" y="1174"/>
                    <a:pt x="1244" y="1174"/>
                    <a:pt x="1244" y="1174"/>
                  </a:cubicBezTo>
                  <a:cubicBezTo>
                    <a:pt x="1251" y="1177"/>
                    <a:pt x="1251" y="1177"/>
                    <a:pt x="1251" y="1177"/>
                  </a:cubicBezTo>
                  <a:cubicBezTo>
                    <a:pt x="1257" y="1174"/>
                    <a:pt x="1257" y="1174"/>
                    <a:pt x="1257" y="1174"/>
                  </a:cubicBezTo>
                  <a:cubicBezTo>
                    <a:pt x="1260" y="1171"/>
                    <a:pt x="1260" y="1171"/>
                    <a:pt x="1260" y="1171"/>
                  </a:cubicBezTo>
                  <a:cubicBezTo>
                    <a:pt x="1277" y="1158"/>
                    <a:pt x="1277" y="1158"/>
                    <a:pt x="1277" y="1158"/>
                  </a:cubicBezTo>
                  <a:cubicBezTo>
                    <a:pt x="1284" y="1143"/>
                    <a:pt x="1284" y="1143"/>
                    <a:pt x="1284" y="1143"/>
                  </a:cubicBezTo>
                  <a:cubicBezTo>
                    <a:pt x="1279" y="1132"/>
                    <a:pt x="1279" y="1132"/>
                    <a:pt x="1279" y="1132"/>
                  </a:cubicBezTo>
                  <a:cubicBezTo>
                    <a:pt x="1279" y="1124"/>
                    <a:pt x="1279" y="1124"/>
                    <a:pt x="1279" y="1124"/>
                  </a:cubicBezTo>
                  <a:cubicBezTo>
                    <a:pt x="1288" y="1120"/>
                    <a:pt x="1288" y="1120"/>
                    <a:pt x="1288" y="1120"/>
                  </a:cubicBezTo>
                  <a:cubicBezTo>
                    <a:pt x="1293" y="1114"/>
                    <a:pt x="1293" y="1114"/>
                    <a:pt x="1293" y="1114"/>
                  </a:cubicBezTo>
                  <a:cubicBezTo>
                    <a:pt x="1315" y="1107"/>
                    <a:pt x="1315" y="1107"/>
                    <a:pt x="1315" y="1107"/>
                  </a:cubicBezTo>
                  <a:cubicBezTo>
                    <a:pt x="1316" y="1110"/>
                    <a:pt x="1316" y="1110"/>
                    <a:pt x="1316" y="1110"/>
                  </a:cubicBezTo>
                  <a:cubicBezTo>
                    <a:pt x="1318" y="1112"/>
                    <a:pt x="1318" y="1112"/>
                    <a:pt x="1318" y="1112"/>
                  </a:cubicBezTo>
                  <a:cubicBezTo>
                    <a:pt x="1326" y="1112"/>
                    <a:pt x="1326" y="1112"/>
                    <a:pt x="1326" y="1112"/>
                  </a:cubicBezTo>
                  <a:cubicBezTo>
                    <a:pt x="1331" y="1110"/>
                    <a:pt x="1331" y="1110"/>
                    <a:pt x="1331" y="1110"/>
                  </a:cubicBezTo>
                  <a:cubicBezTo>
                    <a:pt x="1340" y="1104"/>
                    <a:pt x="1340" y="1104"/>
                    <a:pt x="1340" y="1104"/>
                  </a:cubicBezTo>
                  <a:cubicBezTo>
                    <a:pt x="1344" y="1102"/>
                    <a:pt x="1344" y="1102"/>
                    <a:pt x="1344" y="1102"/>
                  </a:cubicBezTo>
                  <a:cubicBezTo>
                    <a:pt x="1347" y="1101"/>
                    <a:pt x="1347" y="1101"/>
                    <a:pt x="1347" y="1101"/>
                  </a:cubicBezTo>
                  <a:cubicBezTo>
                    <a:pt x="1349" y="1091"/>
                    <a:pt x="1349" y="1091"/>
                    <a:pt x="1349" y="1091"/>
                  </a:cubicBezTo>
                  <a:cubicBezTo>
                    <a:pt x="1357" y="1089"/>
                    <a:pt x="1357" y="1089"/>
                    <a:pt x="1357" y="1089"/>
                  </a:cubicBezTo>
                  <a:cubicBezTo>
                    <a:pt x="1366" y="1092"/>
                    <a:pt x="1366" y="1092"/>
                    <a:pt x="1366" y="1092"/>
                  </a:cubicBezTo>
                  <a:cubicBezTo>
                    <a:pt x="1377" y="1098"/>
                    <a:pt x="1377" y="1098"/>
                    <a:pt x="1377" y="1098"/>
                  </a:cubicBezTo>
                  <a:cubicBezTo>
                    <a:pt x="1387" y="1100"/>
                    <a:pt x="1387" y="1100"/>
                    <a:pt x="1387" y="1100"/>
                  </a:cubicBezTo>
                  <a:cubicBezTo>
                    <a:pt x="1395" y="1097"/>
                    <a:pt x="1395" y="1097"/>
                    <a:pt x="1395" y="1097"/>
                  </a:cubicBezTo>
                  <a:cubicBezTo>
                    <a:pt x="1403" y="1097"/>
                    <a:pt x="1403" y="1097"/>
                    <a:pt x="1403" y="1097"/>
                  </a:cubicBezTo>
                  <a:cubicBezTo>
                    <a:pt x="1414" y="1101"/>
                    <a:pt x="1414" y="1101"/>
                    <a:pt x="1414" y="1101"/>
                  </a:cubicBezTo>
                  <a:cubicBezTo>
                    <a:pt x="1432" y="1093"/>
                    <a:pt x="1432" y="1093"/>
                    <a:pt x="1432" y="1093"/>
                  </a:cubicBezTo>
                  <a:cubicBezTo>
                    <a:pt x="1447" y="1081"/>
                    <a:pt x="1447" y="1081"/>
                    <a:pt x="1447" y="1081"/>
                  </a:cubicBezTo>
                  <a:cubicBezTo>
                    <a:pt x="1463" y="1077"/>
                    <a:pt x="1463" y="1077"/>
                    <a:pt x="1463" y="1077"/>
                  </a:cubicBezTo>
                  <a:cubicBezTo>
                    <a:pt x="1478" y="1077"/>
                    <a:pt x="1478" y="1077"/>
                    <a:pt x="1478" y="1077"/>
                  </a:cubicBezTo>
                  <a:cubicBezTo>
                    <a:pt x="1492" y="1079"/>
                    <a:pt x="1492" y="1079"/>
                    <a:pt x="1492" y="1079"/>
                  </a:cubicBezTo>
                  <a:cubicBezTo>
                    <a:pt x="1505" y="1083"/>
                    <a:pt x="1505" y="1083"/>
                    <a:pt x="1505" y="1083"/>
                  </a:cubicBezTo>
                  <a:cubicBezTo>
                    <a:pt x="1526" y="1099"/>
                    <a:pt x="1526" y="1099"/>
                    <a:pt x="1526" y="1099"/>
                  </a:cubicBezTo>
                  <a:cubicBezTo>
                    <a:pt x="1538" y="1109"/>
                    <a:pt x="1538" y="1109"/>
                    <a:pt x="1538" y="1109"/>
                  </a:cubicBezTo>
                  <a:cubicBezTo>
                    <a:pt x="1547" y="1110"/>
                    <a:pt x="1547" y="1110"/>
                    <a:pt x="1547" y="1110"/>
                  </a:cubicBezTo>
                  <a:cubicBezTo>
                    <a:pt x="1559" y="1109"/>
                    <a:pt x="1559" y="1109"/>
                    <a:pt x="1559" y="1109"/>
                  </a:cubicBezTo>
                  <a:cubicBezTo>
                    <a:pt x="1562" y="1111"/>
                    <a:pt x="1562" y="1111"/>
                    <a:pt x="1562" y="1111"/>
                  </a:cubicBezTo>
                  <a:cubicBezTo>
                    <a:pt x="1569" y="1118"/>
                    <a:pt x="1569" y="1118"/>
                    <a:pt x="1569" y="1118"/>
                  </a:cubicBezTo>
                  <a:cubicBezTo>
                    <a:pt x="1574" y="1124"/>
                    <a:pt x="1574" y="1124"/>
                    <a:pt x="1574" y="1124"/>
                  </a:cubicBezTo>
                  <a:cubicBezTo>
                    <a:pt x="1578" y="1126"/>
                    <a:pt x="1578" y="1126"/>
                    <a:pt x="1578" y="1126"/>
                  </a:cubicBezTo>
                  <a:cubicBezTo>
                    <a:pt x="1591" y="1133"/>
                    <a:pt x="1591" y="1133"/>
                    <a:pt x="1591" y="1133"/>
                  </a:cubicBezTo>
                  <a:cubicBezTo>
                    <a:pt x="1595" y="1114"/>
                    <a:pt x="1595" y="1114"/>
                    <a:pt x="1595" y="1114"/>
                  </a:cubicBezTo>
                  <a:cubicBezTo>
                    <a:pt x="1593" y="1104"/>
                    <a:pt x="1593" y="1104"/>
                    <a:pt x="1593" y="1104"/>
                  </a:cubicBezTo>
                  <a:cubicBezTo>
                    <a:pt x="1576" y="1081"/>
                    <a:pt x="1576" y="1081"/>
                    <a:pt x="1576" y="1081"/>
                  </a:cubicBezTo>
                  <a:cubicBezTo>
                    <a:pt x="1560" y="1055"/>
                    <a:pt x="1560" y="1055"/>
                    <a:pt x="1560" y="1055"/>
                  </a:cubicBezTo>
                  <a:cubicBezTo>
                    <a:pt x="1560" y="1038"/>
                    <a:pt x="1560" y="1038"/>
                    <a:pt x="1560" y="1038"/>
                  </a:cubicBezTo>
                  <a:cubicBezTo>
                    <a:pt x="1562" y="1028"/>
                    <a:pt x="1562" y="1028"/>
                    <a:pt x="1562" y="1028"/>
                  </a:cubicBezTo>
                  <a:cubicBezTo>
                    <a:pt x="1559" y="1017"/>
                    <a:pt x="1559" y="1017"/>
                    <a:pt x="1559" y="1017"/>
                  </a:cubicBezTo>
                  <a:cubicBezTo>
                    <a:pt x="1562" y="1006"/>
                    <a:pt x="1562" y="1006"/>
                    <a:pt x="1562" y="1006"/>
                  </a:cubicBezTo>
                  <a:cubicBezTo>
                    <a:pt x="1561" y="996"/>
                    <a:pt x="1561" y="996"/>
                    <a:pt x="1561" y="996"/>
                  </a:cubicBezTo>
                  <a:cubicBezTo>
                    <a:pt x="1566" y="987"/>
                    <a:pt x="1566" y="987"/>
                    <a:pt x="1566" y="987"/>
                  </a:cubicBezTo>
                  <a:cubicBezTo>
                    <a:pt x="1561" y="981"/>
                    <a:pt x="1561" y="981"/>
                    <a:pt x="1561" y="981"/>
                  </a:cubicBezTo>
                  <a:cubicBezTo>
                    <a:pt x="1560" y="976"/>
                    <a:pt x="1560" y="976"/>
                    <a:pt x="1560" y="976"/>
                  </a:cubicBezTo>
                  <a:cubicBezTo>
                    <a:pt x="1561" y="968"/>
                    <a:pt x="1561" y="968"/>
                    <a:pt x="1561" y="968"/>
                  </a:cubicBezTo>
                  <a:cubicBezTo>
                    <a:pt x="1563" y="965"/>
                    <a:pt x="1563" y="965"/>
                    <a:pt x="1563" y="965"/>
                  </a:cubicBezTo>
                  <a:cubicBezTo>
                    <a:pt x="1570" y="966"/>
                    <a:pt x="1570" y="966"/>
                    <a:pt x="1570" y="966"/>
                  </a:cubicBezTo>
                  <a:cubicBezTo>
                    <a:pt x="1575" y="963"/>
                    <a:pt x="1575" y="963"/>
                    <a:pt x="1575" y="963"/>
                  </a:cubicBezTo>
                  <a:cubicBezTo>
                    <a:pt x="1575" y="963"/>
                    <a:pt x="1575" y="963"/>
                    <a:pt x="1575" y="963"/>
                  </a:cubicBezTo>
                  <a:cubicBezTo>
                    <a:pt x="1575" y="963"/>
                    <a:pt x="1575" y="960"/>
                    <a:pt x="1576" y="957"/>
                  </a:cubicBezTo>
                  <a:cubicBezTo>
                    <a:pt x="1576" y="954"/>
                    <a:pt x="1577" y="950"/>
                    <a:pt x="1578" y="949"/>
                  </a:cubicBezTo>
                  <a:cubicBezTo>
                    <a:pt x="1579" y="948"/>
                    <a:pt x="1579" y="943"/>
                    <a:pt x="1580" y="939"/>
                  </a:cubicBezTo>
                  <a:cubicBezTo>
                    <a:pt x="1580" y="934"/>
                    <a:pt x="1582" y="927"/>
                    <a:pt x="1585" y="922"/>
                  </a:cubicBezTo>
                  <a:cubicBezTo>
                    <a:pt x="1587" y="917"/>
                    <a:pt x="1591" y="910"/>
                    <a:pt x="1593" y="905"/>
                  </a:cubicBezTo>
                  <a:cubicBezTo>
                    <a:pt x="1595" y="901"/>
                    <a:pt x="1600" y="895"/>
                    <a:pt x="1603" y="893"/>
                  </a:cubicBezTo>
                  <a:cubicBezTo>
                    <a:pt x="1607" y="890"/>
                    <a:pt x="1612" y="885"/>
                    <a:pt x="1615" y="881"/>
                  </a:cubicBezTo>
                  <a:cubicBezTo>
                    <a:pt x="1618" y="876"/>
                    <a:pt x="1622" y="871"/>
                    <a:pt x="1624" y="870"/>
                  </a:cubicBezTo>
                  <a:cubicBezTo>
                    <a:pt x="1626" y="868"/>
                    <a:pt x="1628" y="864"/>
                    <a:pt x="1628" y="861"/>
                  </a:cubicBezTo>
                  <a:cubicBezTo>
                    <a:pt x="1628" y="858"/>
                    <a:pt x="1630" y="854"/>
                    <a:pt x="1632" y="851"/>
                  </a:cubicBezTo>
                  <a:cubicBezTo>
                    <a:pt x="1634" y="848"/>
                    <a:pt x="1637" y="845"/>
                    <a:pt x="1638" y="844"/>
                  </a:cubicBezTo>
                  <a:cubicBezTo>
                    <a:pt x="1639" y="843"/>
                    <a:pt x="1640" y="840"/>
                    <a:pt x="1640" y="837"/>
                  </a:cubicBezTo>
                  <a:cubicBezTo>
                    <a:pt x="1640" y="835"/>
                    <a:pt x="1642" y="830"/>
                    <a:pt x="1645" y="827"/>
                  </a:cubicBezTo>
                  <a:cubicBezTo>
                    <a:pt x="1648" y="823"/>
                    <a:pt x="1653" y="818"/>
                    <a:pt x="1656" y="815"/>
                  </a:cubicBezTo>
                  <a:cubicBezTo>
                    <a:pt x="1659" y="812"/>
                    <a:pt x="1662" y="808"/>
                    <a:pt x="1663" y="806"/>
                  </a:cubicBezTo>
                  <a:cubicBezTo>
                    <a:pt x="1664" y="803"/>
                    <a:pt x="1663" y="799"/>
                    <a:pt x="1662" y="796"/>
                  </a:cubicBezTo>
                  <a:cubicBezTo>
                    <a:pt x="1660" y="794"/>
                    <a:pt x="1657" y="788"/>
                    <a:pt x="1654" y="784"/>
                  </a:cubicBezTo>
                  <a:cubicBezTo>
                    <a:pt x="1651" y="780"/>
                    <a:pt x="1649" y="774"/>
                    <a:pt x="1649" y="771"/>
                  </a:cubicBezTo>
                  <a:cubicBezTo>
                    <a:pt x="1650" y="769"/>
                    <a:pt x="1648" y="763"/>
                    <a:pt x="1646" y="759"/>
                  </a:cubicBezTo>
                  <a:cubicBezTo>
                    <a:pt x="1644" y="755"/>
                    <a:pt x="1641" y="749"/>
                    <a:pt x="1640" y="745"/>
                  </a:cubicBezTo>
                  <a:cubicBezTo>
                    <a:pt x="1639" y="741"/>
                    <a:pt x="1637" y="736"/>
                    <a:pt x="1636" y="735"/>
                  </a:cubicBezTo>
                  <a:cubicBezTo>
                    <a:pt x="1634" y="733"/>
                    <a:pt x="1634" y="730"/>
                    <a:pt x="1634" y="727"/>
                  </a:cubicBezTo>
                  <a:cubicBezTo>
                    <a:pt x="1635" y="724"/>
                    <a:pt x="1636" y="718"/>
                    <a:pt x="1636" y="714"/>
                  </a:cubicBezTo>
                  <a:cubicBezTo>
                    <a:pt x="1637" y="709"/>
                    <a:pt x="1639" y="701"/>
                    <a:pt x="1641" y="696"/>
                  </a:cubicBezTo>
                  <a:cubicBezTo>
                    <a:pt x="1642" y="691"/>
                    <a:pt x="1645" y="683"/>
                    <a:pt x="1646" y="678"/>
                  </a:cubicBezTo>
                  <a:cubicBezTo>
                    <a:pt x="1647" y="674"/>
                    <a:pt x="1647" y="665"/>
                    <a:pt x="1647" y="658"/>
                  </a:cubicBezTo>
                  <a:cubicBezTo>
                    <a:pt x="1646" y="651"/>
                    <a:pt x="1644" y="641"/>
                    <a:pt x="1643" y="635"/>
                  </a:cubicBezTo>
                  <a:cubicBezTo>
                    <a:pt x="1642" y="629"/>
                    <a:pt x="1640" y="620"/>
                    <a:pt x="1638" y="614"/>
                  </a:cubicBezTo>
                  <a:cubicBezTo>
                    <a:pt x="1637" y="609"/>
                    <a:pt x="1636" y="604"/>
                    <a:pt x="1635" y="603"/>
                  </a:cubicBezTo>
                  <a:cubicBezTo>
                    <a:pt x="1635" y="601"/>
                    <a:pt x="1634" y="600"/>
                    <a:pt x="1633" y="599"/>
                  </a:cubicBezTo>
                  <a:cubicBezTo>
                    <a:pt x="1632" y="599"/>
                    <a:pt x="1631" y="595"/>
                    <a:pt x="1631" y="591"/>
                  </a:cubicBezTo>
                  <a:cubicBezTo>
                    <a:pt x="1630" y="587"/>
                    <a:pt x="1630" y="580"/>
                    <a:pt x="1629" y="575"/>
                  </a:cubicBezTo>
                  <a:cubicBezTo>
                    <a:pt x="1628" y="571"/>
                    <a:pt x="1626" y="564"/>
                    <a:pt x="1625" y="560"/>
                  </a:cubicBezTo>
                  <a:cubicBezTo>
                    <a:pt x="1623" y="556"/>
                    <a:pt x="1621" y="550"/>
                    <a:pt x="1621" y="546"/>
                  </a:cubicBezTo>
                  <a:cubicBezTo>
                    <a:pt x="1620" y="543"/>
                    <a:pt x="1619" y="537"/>
                    <a:pt x="1617" y="533"/>
                  </a:cubicBezTo>
                  <a:cubicBezTo>
                    <a:pt x="1616" y="530"/>
                    <a:pt x="1614" y="523"/>
                    <a:pt x="1613" y="520"/>
                  </a:cubicBezTo>
                  <a:cubicBezTo>
                    <a:pt x="1613" y="516"/>
                    <a:pt x="1612" y="509"/>
                    <a:pt x="1612" y="505"/>
                  </a:cubicBezTo>
                  <a:cubicBezTo>
                    <a:pt x="1611" y="501"/>
                    <a:pt x="1610" y="496"/>
                    <a:pt x="1609" y="493"/>
                  </a:cubicBezTo>
                  <a:cubicBezTo>
                    <a:pt x="1608" y="491"/>
                    <a:pt x="1606" y="485"/>
                    <a:pt x="1604" y="482"/>
                  </a:cubicBezTo>
                  <a:cubicBezTo>
                    <a:pt x="1603" y="478"/>
                    <a:pt x="1601" y="473"/>
                    <a:pt x="1599" y="471"/>
                  </a:cubicBezTo>
                  <a:cubicBezTo>
                    <a:pt x="1597" y="469"/>
                    <a:pt x="1594" y="465"/>
                    <a:pt x="1592" y="461"/>
                  </a:cubicBezTo>
                  <a:cubicBezTo>
                    <a:pt x="1590" y="457"/>
                    <a:pt x="1589" y="451"/>
                    <a:pt x="1591" y="447"/>
                  </a:cubicBezTo>
                  <a:cubicBezTo>
                    <a:pt x="1593" y="443"/>
                    <a:pt x="1598" y="438"/>
                    <a:pt x="1602" y="437"/>
                  </a:cubicBezTo>
                  <a:cubicBezTo>
                    <a:pt x="1606" y="436"/>
                    <a:pt x="1610" y="432"/>
                    <a:pt x="1611" y="429"/>
                  </a:cubicBezTo>
                  <a:cubicBezTo>
                    <a:pt x="1613" y="425"/>
                    <a:pt x="1615" y="420"/>
                    <a:pt x="1616" y="416"/>
                  </a:cubicBezTo>
                  <a:cubicBezTo>
                    <a:pt x="1617" y="413"/>
                    <a:pt x="1621" y="415"/>
                    <a:pt x="1623" y="420"/>
                  </a:cubicBezTo>
                  <a:cubicBezTo>
                    <a:pt x="1625" y="426"/>
                    <a:pt x="1629" y="428"/>
                    <a:pt x="1631" y="426"/>
                  </a:cubicBezTo>
                  <a:cubicBezTo>
                    <a:pt x="1633" y="423"/>
                    <a:pt x="1634" y="418"/>
                    <a:pt x="1635" y="415"/>
                  </a:cubicBezTo>
                  <a:cubicBezTo>
                    <a:pt x="1635" y="413"/>
                    <a:pt x="1639" y="410"/>
                    <a:pt x="1643" y="409"/>
                  </a:cubicBezTo>
                  <a:cubicBezTo>
                    <a:pt x="1647" y="408"/>
                    <a:pt x="1653" y="407"/>
                    <a:pt x="1656" y="406"/>
                  </a:cubicBezTo>
                  <a:cubicBezTo>
                    <a:pt x="1660" y="406"/>
                    <a:pt x="1666" y="403"/>
                    <a:pt x="1670" y="400"/>
                  </a:cubicBezTo>
                  <a:cubicBezTo>
                    <a:pt x="1675" y="397"/>
                    <a:pt x="1678" y="394"/>
                    <a:pt x="1678" y="394"/>
                  </a:cubicBezTo>
                  <a:cubicBezTo>
                    <a:pt x="1678" y="394"/>
                    <a:pt x="1678" y="394"/>
                    <a:pt x="1678" y="394"/>
                  </a:cubicBezTo>
                  <a:cubicBezTo>
                    <a:pt x="1678" y="394"/>
                    <a:pt x="1675" y="390"/>
                    <a:pt x="1671" y="386"/>
                  </a:cubicBezTo>
                  <a:close/>
                </a:path>
              </a:pathLst>
            </a:custGeom>
            <a:solidFill>
              <a:schemeClr val="accent3"/>
            </a:solidFill>
            <a:ln w="12700">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srgbClr val="000000"/>
                </a:solidFill>
                <a:effectLst/>
                <a:uLnTx/>
                <a:uFillTx/>
                <a:latin typeface="Century Gothic" panose="020B0502020202020204"/>
                <a:ea typeface="+mn-ea"/>
                <a:cs typeface="+mn-cs"/>
              </a:endParaRPr>
            </a:p>
          </p:txBody>
        </p:sp>
        <p:grpSp>
          <p:nvGrpSpPr>
            <p:cNvPr id="14" name="Group 13"/>
            <p:cNvGrpSpPr/>
            <p:nvPr/>
          </p:nvGrpSpPr>
          <p:grpSpPr>
            <a:xfrm>
              <a:off x="3881438" y="2894013"/>
              <a:ext cx="2011362" cy="1139824"/>
              <a:chOff x="3881438" y="2894013"/>
              <a:chExt cx="2011362" cy="1139824"/>
            </a:xfrm>
            <a:grpFill/>
          </p:grpSpPr>
          <p:sp>
            <p:nvSpPr>
              <p:cNvPr id="18" name="Freeform 6"/>
              <p:cNvSpPr>
                <a:spLocks/>
              </p:cNvSpPr>
              <p:nvPr/>
            </p:nvSpPr>
            <p:spPr bwMode="auto">
              <a:xfrm>
                <a:off x="3881438" y="2894013"/>
                <a:ext cx="1814512" cy="1022350"/>
              </a:xfrm>
              <a:custGeom>
                <a:avLst/>
                <a:gdLst/>
                <a:ahLst/>
                <a:cxnLst>
                  <a:cxn ang="0">
                    <a:pos x="1291" y="561"/>
                  </a:cxn>
                  <a:cxn ang="0">
                    <a:pos x="1294" y="471"/>
                  </a:cxn>
                  <a:cxn ang="0">
                    <a:pos x="1316" y="435"/>
                  </a:cxn>
                  <a:cxn ang="0">
                    <a:pos x="1394" y="426"/>
                  </a:cxn>
                  <a:cxn ang="0">
                    <a:pos x="1494" y="414"/>
                  </a:cxn>
                  <a:cxn ang="0">
                    <a:pos x="1547" y="377"/>
                  </a:cxn>
                  <a:cxn ang="0">
                    <a:pos x="1581" y="333"/>
                  </a:cxn>
                  <a:cxn ang="0">
                    <a:pos x="1632" y="305"/>
                  </a:cxn>
                  <a:cxn ang="0">
                    <a:pos x="1674" y="255"/>
                  </a:cxn>
                  <a:cxn ang="0">
                    <a:pos x="1646" y="192"/>
                  </a:cxn>
                  <a:cxn ang="0">
                    <a:pos x="1623" y="135"/>
                  </a:cxn>
                  <a:cxn ang="0">
                    <a:pos x="1555" y="113"/>
                  </a:cxn>
                  <a:cxn ang="0">
                    <a:pos x="1477" y="50"/>
                  </a:cxn>
                  <a:cxn ang="0">
                    <a:pos x="1385" y="35"/>
                  </a:cxn>
                  <a:cxn ang="0">
                    <a:pos x="1336" y="54"/>
                  </a:cxn>
                  <a:cxn ang="0">
                    <a:pos x="1332" y="122"/>
                  </a:cxn>
                  <a:cxn ang="0">
                    <a:pos x="1217" y="117"/>
                  </a:cxn>
                  <a:cxn ang="0">
                    <a:pos x="1125" y="151"/>
                  </a:cxn>
                  <a:cxn ang="0">
                    <a:pos x="990" y="147"/>
                  </a:cxn>
                  <a:cxn ang="0">
                    <a:pos x="906" y="223"/>
                  </a:cxn>
                  <a:cxn ang="0">
                    <a:pos x="846" y="260"/>
                  </a:cxn>
                  <a:cxn ang="0">
                    <a:pos x="784" y="295"/>
                  </a:cxn>
                  <a:cxn ang="0">
                    <a:pos x="732" y="311"/>
                  </a:cxn>
                  <a:cxn ang="0">
                    <a:pos x="655" y="330"/>
                  </a:cxn>
                  <a:cxn ang="0">
                    <a:pos x="569" y="309"/>
                  </a:cxn>
                  <a:cxn ang="0">
                    <a:pos x="507" y="248"/>
                  </a:cxn>
                  <a:cxn ang="0">
                    <a:pos x="479" y="205"/>
                  </a:cxn>
                  <a:cxn ang="0">
                    <a:pos x="384" y="183"/>
                  </a:cxn>
                  <a:cxn ang="0">
                    <a:pos x="308" y="197"/>
                  </a:cxn>
                  <a:cxn ang="0">
                    <a:pos x="243" y="150"/>
                  </a:cxn>
                  <a:cxn ang="0">
                    <a:pos x="216" y="235"/>
                  </a:cxn>
                  <a:cxn ang="0">
                    <a:pos x="214" y="342"/>
                  </a:cxn>
                  <a:cxn ang="0">
                    <a:pos x="120" y="427"/>
                  </a:cxn>
                  <a:cxn ang="0">
                    <a:pos x="63" y="471"/>
                  </a:cxn>
                  <a:cxn ang="0">
                    <a:pos x="68" y="496"/>
                  </a:cxn>
                  <a:cxn ang="0">
                    <a:pos x="71" y="559"/>
                  </a:cxn>
                  <a:cxn ang="0">
                    <a:pos x="55" y="596"/>
                  </a:cxn>
                  <a:cxn ang="0">
                    <a:pos x="20" y="648"/>
                  </a:cxn>
                  <a:cxn ang="0">
                    <a:pos x="14" y="695"/>
                  </a:cxn>
                  <a:cxn ang="0">
                    <a:pos x="24" y="736"/>
                  </a:cxn>
                  <a:cxn ang="0">
                    <a:pos x="1" y="784"/>
                  </a:cxn>
                  <a:cxn ang="0">
                    <a:pos x="26" y="848"/>
                  </a:cxn>
                  <a:cxn ang="0">
                    <a:pos x="86" y="813"/>
                  </a:cxn>
                  <a:cxn ang="0">
                    <a:pos x="138" y="785"/>
                  </a:cxn>
                  <a:cxn ang="0">
                    <a:pos x="211" y="749"/>
                  </a:cxn>
                  <a:cxn ang="0">
                    <a:pos x="245" y="799"/>
                  </a:cxn>
                  <a:cxn ang="0">
                    <a:pos x="282" y="862"/>
                  </a:cxn>
                  <a:cxn ang="0">
                    <a:pos x="377" y="849"/>
                  </a:cxn>
                  <a:cxn ang="0">
                    <a:pos x="410" y="918"/>
                  </a:cxn>
                  <a:cxn ang="0">
                    <a:pos x="473" y="931"/>
                  </a:cxn>
                  <a:cxn ang="0">
                    <a:pos x="585" y="936"/>
                  </a:cxn>
                  <a:cxn ang="0">
                    <a:pos x="628" y="884"/>
                  </a:cxn>
                  <a:cxn ang="0">
                    <a:pos x="669" y="781"/>
                  </a:cxn>
                  <a:cxn ang="0">
                    <a:pos x="745" y="739"/>
                  </a:cxn>
                  <a:cxn ang="0">
                    <a:pos x="814" y="727"/>
                  </a:cxn>
                  <a:cxn ang="0">
                    <a:pos x="898" y="705"/>
                  </a:cxn>
                  <a:cxn ang="0">
                    <a:pos x="1022" y="721"/>
                  </a:cxn>
                  <a:cxn ang="0">
                    <a:pos x="1125" y="716"/>
                  </a:cxn>
                  <a:cxn ang="0">
                    <a:pos x="1207" y="667"/>
                  </a:cxn>
                  <a:cxn ang="0">
                    <a:pos x="1283" y="644"/>
                  </a:cxn>
                </a:cxnLst>
                <a:rect l="0" t="0" r="r" b="b"/>
                <a:pathLst>
                  <a:path w="1676" h="943">
                    <a:moveTo>
                      <a:pt x="1316" y="634"/>
                    </a:moveTo>
                    <a:cubicBezTo>
                      <a:pt x="1316" y="631"/>
                      <a:pt x="1315" y="628"/>
                      <a:pt x="1315" y="625"/>
                    </a:cubicBezTo>
                    <a:cubicBezTo>
                      <a:pt x="1314" y="623"/>
                      <a:pt x="1314" y="620"/>
                      <a:pt x="1314" y="618"/>
                    </a:cubicBezTo>
                    <a:cubicBezTo>
                      <a:pt x="1314" y="617"/>
                      <a:pt x="1314" y="614"/>
                      <a:pt x="1313" y="612"/>
                    </a:cubicBezTo>
                    <a:cubicBezTo>
                      <a:pt x="1313" y="611"/>
                      <a:pt x="1311" y="609"/>
                      <a:pt x="1310" y="608"/>
                    </a:cubicBezTo>
                    <a:cubicBezTo>
                      <a:pt x="1309" y="607"/>
                      <a:pt x="1308" y="605"/>
                      <a:pt x="1307" y="604"/>
                    </a:cubicBezTo>
                    <a:cubicBezTo>
                      <a:pt x="1306" y="602"/>
                      <a:pt x="1305" y="598"/>
                      <a:pt x="1304" y="595"/>
                    </a:cubicBezTo>
                    <a:cubicBezTo>
                      <a:pt x="1304" y="592"/>
                      <a:pt x="1303" y="588"/>
                      <a:pt x="1302" y="586"/>
                    </a:cubicBezTo>
                    <a:cubicBezTo>
                      <a:pt x="1302" y="584"/>
                      <a:pt x="1300" y="582"/>
                      <a:pt x="1299" y="581"/>
                    </a:cubicBezTo>
                    <a:cubicBezTo>
                      <a:pt x="1298" y="580"/>
                      <a:pt x="1297" y="579"/>
                      <a:pt x="1296" y="578"/>
                    </a:cubicBezTo>
                    <a:cubicBezTo>
                      <a:pt x="1296" y="577"/>
                      <a:pt x="1294" y="574"/>
                      <a:pt x="1293" y="571"/>
                    </a:cubicBezTo>
                    <a:cubicBezTo>
                      <a:pt x="1293" y="569"/>
                      <a:pt x="1291" y="564"/>
                      <a:pt x="1291" y="561"/>
                    </a:cubicBezTo>
                    <a:cubicBezTo>
                      <a:pt x="1290" y="557"/>
                      <a:pt x="1289" y="552"/>
                      <a:pt x="1288" y="550"/>
                    </a:cubicBezTo>
                    <a:cubicBezTo>
                      <a:pt x="1287" y="548"/>
                      <a:pt x="1286" y="543"/>
                      <a:pt x="1286" y="540"/>
                    </a:cubicBezTo>
                    <a:cubicBezTo>
                      <a:pt x="1285" y="537"/>
                      <a:pt x="1285" y="532"/>
                      <a:pt x="1285" y="530"/>
                    </a:cubicBezTo>
                    <a:cubicBezTo>
                      <a:pt x="1285" y="528"/>
                      <a:pt x="1285" y="524"/>
                      <a:pt x="1286" y="521"/>
                    </a:cubicBezTo>
                    <a:cubicBezTo>
                      <a:pt x="1287" y="518"/>
                      <a:pt x="1288" y="514"/>
                      <a:pt x="1289" y="512"/>
                    </a:cubicBezTo>
                    <a:cubicBezTo>
                      <a:pt x="1290" y="510"/>
                      <a:pt x="1291" y="508"/>
                      <a:pt x="1292" y="507"/>
                    </a:cubicBezTo>
                    <a:cubicBezTo>
                      <a:pt x="1293" y="506"/>
                      <a:pt x="1294" y="503"/>
                      <a:pt x="1295" y="500"/>
                    </a:cubicBezTo>
                    <a:cubicBezTo>
                      <a:pt x="1295" y="497"/>
                      <a:pt x="1296" y="493"/>
                      <a:pt x="1297" y="491"/>
                    </a:cubicBezTo>
                    <a:cubicBezTo>
                      <a:pt x="1298" y="489"/>
                      <a:pt x="1299" y="487"/>
                      <a:pt x="1299" y="485"/>
                    </a:cubicBezTo>
                    <a:cubicBezTo>
                      <a:pt x="1300" y="483"/>
                      <a:pt x="1300" y="481"/>
                      <a:pt x="1300" y="480"/>
                    </a:cubicBezTo>
                    <a:cubicBezTo>
                      <a:pt x="1300" y="479"/>
                      <a:pt x="1299" y="477"/>
                      <a:pt x="1298" y="476"/>
                    </a:cubicBezTo>
                    <a:cubicBezTo>
                      <a:pt x="1297" y="475"/>
                      <a:pt x="1295" y="473"/>
                      <a:pt x="1294" y="471"/>
                    </a:cubicBezTo>
                    <a:cubicBezTo>
                      <a:pt x="1293" y="470"/>
                      <a:pt x="1290" y="468"/>
                      <a:pt x="1289" y="467"/>
                    </a:cubicBezTo>
                    <a:cubicBezTo>
                      <a:pt x="1288" y="466"/>
                      <a:pt x="1286" y="464"/>
                      <a:pt x="1285" y="463"/>
                    </a:cubicBezTo>
                    <a:cubicBezTo>
                      <a:pt x="1284" y="462"/>
                      <a:pt x="1283" y="460"/>
                      <a:pt x="1282" y="457"/>
                    </a:cubicBezTo>
                    <a:cubicBezTo>
                      <a:pt x="1282" y="455"/>
                      <a:pt x="1282" y="452"/>
                      <a:pt x="1283" y="450"/>
                    </a:cubicBezTo>
                    <a:cubicBezTo>
                      <a:pt x="1284" y="448"/>
                      <a:pt x="1285" y="446"/>
                      <a:pt x="1287" y="446"/>
                    </a:cubicBezTo>
                    <a:cubicBezTo>
                      <a:pt x="1288" y="446"/>
                      <a:pt x="1290" y="445"/>
                      <a:pt x="1291" y="444"/>
                    </a:cubicBezTo>
                    <a:cubicBezTo>
                      <a:pt x="1292" y="444"/>
                      <a:pt x="1293" y="443"/>
                      <a:pt x="1295" y="442"/>
                    </a:cubicBezTo>
                    <a:cubicBezTo>
                      <a:pt x="1296" y="441"/>
                      <a:pt x="1297" y="439"/>
                      <a:pt x="1297" y="438"/>
                    </a:cubicBezTo>
                    <a:cubicBezTo>
                      <a:pt x="1297" y="436"/>
                      <a:pt x="1298" y="434"/>
                      <a:pt x="1298" y="432"/>
                    </a:cubicBezTo>
                    <a:cubicBezTo>
                      <a:pt x="1299" y="430"/>
                      <a:pt x="1302" y="429"/>
                      <a:pt x="1304" y="428"/>
                    </a:cubicBezTo>
                    <a:cubicBezTo>
                      <a:pt x="1306" y="427"/>
                      <a:pt x="1308" y="428"/>
                      <a:pt x="1310" y="429"/>
                    </a:cubicBezTo>
                    <a:cubicBezTo>
                      <a:pt x="1311" y="430"/>
                      <a:pt x="1314" y="433"/>
                      <a:pt x="1316" y="435"/>
                    </a:cubicBezTo>
                    <a:cubicBezTo>
                      <a:pt x="1319" y="437"/>
                      <a:pt x="1322" y="439"/>
                      <a:pt x="1323" y="439"/>
                    </a:cubicBezTo>
                    <a:cubicBezTo>
                      <a:pt x="1325" y="440"/>
                      <a:pt x="1327" y="440"/>
                      <a:pt x="1328" y="439"/>
                    </a:cubicBezTo>
                    <a:cubicBezTo>
                      <a:pt x="1329" y="438"/>
                      <a:pt x="1331" y="436"/>
                      <a:pt x="1331" y="435"/>
                    </a:cubicBezTo>
                    <a:cubicBezTo>
                      <a:pt x="1332" y="435"/>
                      <a:pt x="1334" y="433"/>
                      <a:pt x="1337" y="433"/>
                    </a:cubicBezTo>
                    <a:cubicBezTo>
                      <a:pt x="1339" y="432"/>
                      <a:pt x="1343" y="431"/>
                      <a:pt x="1345" y="430"/>
                    </a:cubicBezTo>
                    <a:cubicBezTo>
                      <a:pt x="1348" y="430"/>
                      <a:pt x="1352" y="429"/>
                      <a:pt x="1354" y="429"/>
                    </a:cubicBezTo>
                    <a:cubicBezTo>
                      <a:pt x="1357" y="429"/>
                      <a:pt x="1360" y="428"/>
                      <a:pt x="1362" y="427"/>
                    </a:cubicBezTo>
                    <a:cubicBezTo>
                      <a:pt x="1365" y="427"/>
                      <a:pt x="1367" y="425"/>
                      <a:pt x="1368" y="425"/>
                    </a:cubicBezTo>
                    <a:cubicBezTo>
                      <a:pt x="1368" y="424"/>
                      <a:pt x="1370" y="423"/>
                      <a:pt x="1372" y="422"/>
                    </a:cubicBezTo>
                    <a:cubicBezTo>
                      <a:pt x="1373" y="422"/>
                      <a:pt x="1376" y="422"/>
                      <a:pt x="1378" y="423"/>
                    </a:cubicBezTo>
                    <a:cubicBezTo>
                      <a:pt x="1380" y="423"/>
                      <a:pt x="1383" y="425"/>
                      <a:pt x="1385" y="425"/>
                    </a:cubicBezTo>
                    <a:cubicBezTo>
                      <a:pt x="1387" y="426"/>
                      <a:pt x="1390" y="426"/>
                      <a:pt x="1394" y="426"/>
                    </a:cubicBezTo>
                    <a:cubicBezTo>
                      <a:pt x="1397" y="425"/>
                      <a:pt x="1400" y="423"/>
                      <a:pt x="1401" y="423"/>
                    </a:cubicBezTo>
                    <a:cubicBezTo>
                      <a:pt x="1403" y="422"/>
                      <a:pt x="1405" y="420"/>
                      <a:pt x="1406" y="418"/>
                    </a:cubicBezTo>
                    <a:cubicBezTo>
                      <a:pt x="1407" y="416"/>
                      <a:pt x="1409" y="414"/>
                      <a:pt x="1411" y="411"/>
                    </a:cubicBezTo>
                    <a:cubicBezTo>
                      <a:pt x="1413" y="409"/>
                      <a:pt x="1416" y="405"/>
                      <a:pt x="1418" y="403"/>
                    </a:cubicBezTo>
                    <a:cubicBezTo>
                      <a:pt x="1420" y="400"/>
                      <a:pt x="1424" y="399"/>
                      <a:pt x="1428" y="400"/>
                    </a:cubicBezTo>
                    <a:cubicBezTo>
                      <a:pt x="1432" y="401"/>
                      <a:pt x="1438" y="404"/>
                      <a:pt x="1442" y="406"/>
                    </a:cubicBezTo>
                    <a:cubicBezTo>
                      <a:pt x="1445" y="408"/>
                      <a:pt x="1451" y="410"/>
                      <a:pt x="1454" y="411"/>
                    </a:cubicBezTo>
                    <a:cubicBezTo>
                      <a:pt x="1457" y="412"/>
                      <a:pt x="1462" y="413"/>
                      <a:pt x="1465" y="414"/>
                    </a:cubicBezTo>
                    <a:cubicBezTo>
                      <a:pt x="1468" y="415"/>
                      <a:pt x="1472" y="416"/>
                      <a:pt x="1474" y="417"/>
                    </a:cubicBezTo>
                    <a:cubicBezTo>
                      <a:pt x="1476" y="417"/>
                      <a:pt x="1479" y="417"/>
                      <a:pt x="1481" y="416"/>
                    </a:cubicBezTo>
                    <a:cubicBezTo>
                      <a:pt x="1483" y="416"/>
                      <a:pt x="1486" y="415"/>
                      <a:pt x="1487" y="414"/>
                    </a:cubicBezTo>
                    <a:cubicBezTo>
                      <a:pt x="1489" y="414"/>
                      <a:pt x="1492" y="414"/>
                      <a:pt x="1494" y="414"/>
                    </a:cubicBezTo>
                    <a:cubicBezTo>
                      <a:pt x="1495" y="414"/>
                      <a:pt x="1497" y="413"/>
                      <a:pt x="1498" y="413"/>
                    </a:cubicBezTo>
                    <a:cubicBezTo>
                      <a:pt x="1498" y="412"/>
                      <a:pt x="1500" y="411"/>
                      <a:pt x="1502" y="411"/>
                    </a:cubicBezTo>
                    <a:cubicBezTo>
                      <a:pt x="1503" y="410"/>
                      <a:pt x="1506" y="409"/>
                      <a:pt x="1507" y="408"/>
                    </a:cubicBezTo>
                    <a:cubicBezTo>
                      <a:pt x="1508" y="408"/>
                      <a:pt x="1512" y="407"/>
                      <a:pt x="1514" y="406"/>
                    </a:cubicBezTo>
                    <a:cubicBezTo>
                      <a:pt x="1517" y="406"/>
                      <a:pt x="1521" y="405"/>
                      <a:pt x="1524" y="405"/>
                    </a:cubicBezTo>
                    <a:cubicBezTo>
                      <a:pt x="1526" y="405"/>
                      <a:pt x="1531" y="406"/>
                      <a:pt x="1533" y="406"/>
                    </a:cubicBezTo>
                    <a:cubicBezTo>
                      <a:pt x="1536" y="406"/>
                      <a:pt x="1539" y="406"/>
                      <a:pt x="1540" y="405"/>
                    </a:cubicBezTo>
                    <a:cubicBezTo>
                      <a:pt x="1541" y="404"/>
                      <a:pt x="1542" y="402"/>
                      <a:pt x="1543" y="401"/>
                    </a:cubicBezTo>
                    <a:cubicBezTo>
                      <a:pt x="1545" y="399"/>
                      <a:pt x="1546" y="397"/>
                      <a:pt x="1547" y="396"/>
                    </a:cubicBezTo>
                    <a:cubicBezTo>
                      <a:pt x="1548" y="395"/>
                      <a:pt x="1549" y="393"/>
                      <a:pt x="1550" y="392"/>
                    </a:cubicBezTo>
                    <a:cubicBezTo>
                      <a:pt x="1550" y="390"/>
                      <a:pt x="1550" y="387"/>
                      <a:pt x="1550" y="384"/>
                    </a:cubicBezTo>
                    <a:cubicBezTo>
                      <a:pt x="1550" y="382"/>
                      <a:pt x="1548" y="379"/>
                      <a:pt x="1547" y="377"/>
                    </a:cubicBezTo>
                    <a:cubicBezTo>
                      <a:pt x="1546" y="376"/>
                      <a:pt x="1544" y="373"/>
                      <a:pt x="1543" y="372"/>
                    </a:cubicBezTo>
                    <a:cubicBezTo>
                      <a:pt x="1542" y="370"/>
                      <a:pt x="1540" y="368"/>
                      <a:pt x="1539" y="366"/>
                    </a:cubicBezTo>
                    <a:cubicBezTo>
                      <a:pt x="1537" y="364"/>
                      <a:pt x="1536" y="362"/>
                      <a:pt x="1535" y="361"/>
                    </a:cubicBezTo>
                    <a:cubicBezTo>
                      <a:pt x="1535" y="359"/>
                      <a:pt x="1536" y="357"/>
                      <a:pt x="1537" y="356"/>
                    </a:cubicBezTo>
                    <a:cubicBezTo>
                      <a:pt x="1538" y="355"/>
                      <a:pt x="1539" y="354"/>
                      <a:pt x="1540" y="353"/>
                    </a:cubicBezTo>
                    <a:cubicBezTo>
                      <a:pt x="1540" y="353"/>
                      <a:pt x="1542" y="351"/>
                      <a:pt x="1544" y="349"/>
                    </a:cubicBezTo>
                    <a:cubicBezTo>
                      <a:pt x="1546" y="347"/>
                      <a:pt x="1548" y="344"/>
                      <a:pt x="1549" y="343"/>
                    </a:cubicBezTo>
                    <a:cubicBezTo>
                      <a:pt x="1551" y="341"/>
                      <a:pt x="1553" y="339"/>
                      <a:pt x="1555" y="337"/>
                    </a:cubicBezTo>
                    <a:cubicBezTo>
                      <a:pt x="1557" y="336"/>
                      <a:pt x="1560" y="334"/>
                      <a:pt x="1561" y="334"/>
                    </a:cubicBezTo>
                    <a:cubicBezTo>
                      <a:pt x="1563" y="334"/>
                      <a:pt x="1565" y="334"/>
                      <a:pt x="1567" y="334"/>
                    </a:cubicBezTo>
                    <a:cubicBezTo>
                      <a:pt x="1569" y="335"/>
                      <a:pt x="1572" y="335"/>
                      <a:pt x="1575" y="334"/>
                    </a:cubicBezTo>
                    <a:cubicBezTo>
                      <a:pt x="1577" y="334"/>
                      <a:pt x="1580" y="334"/>
                      <a:pt x="1581" y="333"/>
                    </a:cubicBezTo>
                    <a:cubicBezTo>
                      <a:pt x="1583" y="332"/>
                      <a:pt x="1585" y="332"/>
                      <a:pt x="1587" y="331"/>
                    </a:cubicBezTo>
                    <a:cubicBezTo>
                      <a:pt x="1589" y="331"/>
                      <a:pt x="1591" y="331"/>
                      <a:pt x="1592" y="331"/>
                    </a:cubicBezTo>
                    <a:cubicBezTo>
                      <a:pt x="1593" y="331"/>
                      <a:pt x="1595" y="332"/>
                      <a:pt x="1595" y="332"/>
                    </a:cubicBezTo>
                    <a:cubicBezTo>
                      <a:pt x="1596" y="333"/>
                      <a:pt x="1599" y="333"/>
                      <a:pt x="1601" y="334"/>
                    </a:cubicBezTo>
                    <a:cubicBezTo>
                      <a:pt x="1602" y="334"/>
                      <a:pt x="1605" y="333"/>
                      <a:pt x="1606" y="333"/>
                    </a:cubicBezTo>
                    <a:cubicBezTo>
                      <a:pt x="1607" y="332"/>
                      <a:pt x="1608" y="331"/>
                      <a:pt x="1609" y="330"/>
                    </a:cubicBezTo>
                    <a:cubicBezTo>
                      <a:pt x="1609" y="329"/>
                      <a:pt x="1610" y="327"/>
                      <a:pt x="1610" y="326"/>
                    </a:cubicBezTo>
                    <a:cubicBezTo>
                      <a:pt x="1610" y="325"/>
                      <a:pt x="1612" y="323"/>
                      <a:pt x="1612" y="322"/>
                    </a:cubicBezTo>
                    <a:cubicBezTo>
                      <a:pt x="1613" y="320"/>
                      <a:pt x="1615" y="318"/>
                      <a:pt x="1616" y="317"/>
                    </a:cubicBezTo>
                    <a:cubicBezTo>
                      <a:pt x="1617" y="316"/>
                      <a:pt x="1620" y="314"/>
                      <a:pt x="1622" y="314"/>
                    </a:cubicBezTo>
                    <a:cubicBezTo>
                      <a:pt x="1624" y="313"/>
                      <a:pt x="1626" y="311"/>
                      <a:pt x="1628" y="309"/>
                    </a:cubicBezTo>
                    <a:cubicBezTo>
                      <a:pt x="1629" y="308"/>
                      <a:pt x="1631" y="306"/>
                      <a:pt x="1632" y="305"/>
                    </a:cubicBezTo>
                    <a:cubicBezTo>
                      <a:pt x="1634" y="304"/>
                      <a:pt x="1635" y="301"/>
                      <a:pt x="1636" y="300"/>
                    </a:cubicBezTo>
                    <a:cubicBezTo>
                      <a:pt x="1637" y="298"/>
                      <a:pt x="1639" y="296"/>
                      <a:pt x="1639" y="294"/>
                    </a:cubicBezTo>
                    <a:cubicBezTo>
                      <a:pt x="1640" y="292"/>
                      <a:pt x="1640" y="289"/>
                      <a:pt x="1640" y="288"/>
                    </a:cubicBezTo>
                    <a:cubicBezTo>
                      <a:pt x="1639" y="286"/>
                      <a:pt x="1638" y="283"/>
                      <a:pt x="1638" y="281"/>
                    </a:cubicBezTo>
                    <a:cubicBezTo>
                      <a:pt x="1638" y="279"/>
                      <a:pt x="1637" y="276"/>
                      <a:pt x="1637" y="274"/>
                    </a:cubicBezTo>
                    <a:cubicBezTo>
                      <a:pt x="1637" y="272"/>
                      <a:pt x="1638" y="269"/>
                      <a:pt x="1639" y="267"/>
                    </a:cubicBezTo>
                    <a:cubicBezTo>
                      <a:pt x="1640" y="265"/>
                      <a:pt x="1642" y="264"/>
                      <a:pt x="1643" y="264"/>
                    </a:cubicBezTo>
                    <a:cubicBezTo>
                      <a:pt x="1644" y="263"/>
                      <a:pt x="1646" y="263"/>
                      <a:pt x="1648" y="264"/>
                    </a:cubicBezTo>
                    <a:cubicBezTo>
                      <a:pt x="1649" y="264"/>
                      <a:pt x="1652" y="264"/>
                      <a:pt x="1654" y="264"/>
                    </a:cubicBezTo>
                    <a:cubicBezTo>
                      <a:pt x="1655" y="264"/>
                      <a:pt x="1659" y="264"/>
                      <a:pt x="1661" y="263"/>
                    </a:cubicBezTo>
                    <a:cubicBezTo>
                      <a:pt x="1663" y="263"/>
                      <a:pt x="1667" y="261"/>
                      <a:pt x="1668" y="260"/>
                    </a:cubicBezTo>
                    <a:cubicBezTo>
                      <a:pt x="1670" y="259"/>
                      <a:pt x="1673" y="256"/>
                      <a:pt x="1674" y="255"/>
                    </a:cubicBezTo>
                    <a:cubicBezTo>
                      <a:pt x="1675" y="253"/>
                      <a:pt x="1676" y="251"/>
                      <a:pt x="1676" y="249"/>
                    </a:cubicBezTo>
                    <a:cubicBezTo>
                      <a:pt x="1675" y="248"/>
                      <a:pt x="1675" y="245"/>
                      <a:pt x="1674" y="244"/>
                    </a:cubicBezTo>
                    <a:cubicBezTo>
                      <a:pt x="1673" y="243"/>
                      <a:pt x="1672" y="242"/>
                      <a:pt x="1671" y="241"/>
                    </a:cubicBezTo>
                    <a:cubicBezTo>
                      <a:pt x="1669" y="241"/>
                      <a:pt x="1667" y="239"/>
                      <a:pt x="1666" y="238"/>
                    </a:cubicBezTo>
                    <a:cubicBezTo>
                      <a:pt x="1665" y="237"/>
                      <a:pt x="1664" y="235"/>
                      <a:pt x="1664" y="233"/>
                    </a:cubicBezTo>
                    <a:cubicBezTo>
                      <a:pt x="1664" y="232"/>
                      <a:pt x="1664" y="229"/>
                      <a:pt x="1663" y="227"/>
                    </a:cubicBezTo>
                    <a:cubicBezTo>
                      <a:pt x="1663" y="225"/>
                      <a:pt x="1662" y="223"/>
                      <a:pt x="1661" y="223"/>
                    </a:cubicBezTo>
                    <a:cubicBezTo>
                      <a:pt x="1660" y="222"/>
                      <a:pt x="1659" y="221"/>
                      <a:pt x="1658" y="219"/>
                    </a:cubicBezTo>
                    <a:cubicBezTo>
                      <a:pt x="1657" y="217"/>
                      <a:pt x="1655" y="215"/>
                      <a:pt x="1654" y="213"/>
                    </a:cubicBezTo>
                    <a:cubicBezTo>
                      <a:pt x="1653" y="211"/>
                      <a:pt x="1652" y="207"/>
                      <a:pt x="1652" y="205"/>
                    </a:cubicBezTo>
                    <a:cubicBezTo>
                      <a:pt x="1651" y="202"/>
                      <a:pt x="1651" y="199"/>
                      <a:pt x="1650" y="197"/>
                    </a:cubicBezTo>
                    <a:cubicBezTo>
                      <a:pt x="1650" y="196"/>
                      <a:pt x="1648" y="193"/>
                      <a:pt x="1646" y="192"/>
                    </a:cubicBezTo>
                    <a:cubicBezTo>
                      <a:pt x="1645" y="190"/>
                      <a:pt x="1643" y="188"/>
                      <a:pt x="1641" y="187"/>
                    </a:cubicBezTo>
                    <a:cubicBezTo>
                      <a:pt x="1640" y="187"/>
                      <a:pt x="1638" y="185"/>
                      <a:pt x="1637" y="184"/>
                    </a:cubicBezTo>
                    <a:cubicBezTo>
                      <a:pt x="1636" y="182"/>
                      <a:pt x="1636" y="180"/>
                      <a:pt x="1637" y="179"/>
                    </a:cubicBezTo>
                    <a:cubicBezTo>
                      <a:pt x="1639" y="177"/>
                      <a:pt x="1641" y="175"/>
                      <a:pt x="1642" y="173"/>
                    </a:cubicBezTo>
                    <a:cubicBezTo>
                      <a:pt x="1644" y="172"/>
                      <a:pt x="1646" y="170"/>
                      <a:pt x="1647" y="169"/>
                    </a:cubicBezTo>
                    <a:cubicBezTo>
                      <a:pt x="1648" y="168"/>
                      <a:pt x="1650" y="166"/>
                      <a:pt x="1651" y="164"/>
                    </a:cubicBezTo>
                    <a:cubicBezTo>
                      <a:pt x="1652" y="163"/>
                      <a:pt x="1654" y="160"/>
                      <a:pt x="1655" y="158"/>
                    </a:cubicBezTo>
                    <a:cubicBezTo>
                      <a:pt x="1656" y="156"/>
                      <a:pt x="1656" y="153"/>
                      <a:pt x="1654" y="150"/>
                    </a:cubicBezTo>
                    <a:cubicBezTo>
                      <a:pt x="1653" y="148"/>
                      <a:pt x="1650" y="145"/>
                      <a:pt x="1649" y="144"/>
                    </a:cubicBezTo>
                    <a:cubicBezTo>
                      <a:pt x="1647" y="143"/>
                      <a:pt x="1644" y="141"/>
                      <a:pt x="1642" y="140"/>
                    </a:cubicBezTo>
                    <a:cubicBezTo>
                      <a:pt x="1641" y="139"/>
                      <a:pt x="1637" y="138"/>
                      <a:pt x="1635" y="138"/>
                    </a:cubicBezTo>
                    <a:cubicBezTo>
                      <a:pt x="1632" y="137"/>
                      <a:pt x="1627" y="136"/>
                      <a:pt x="1623" y="135"/>
                    </a:cubicBezTo>
                    <a:cubicBezTo>
                      <a:pt x="1620" y="134"/>
                      <a:pt x="1615" y="133"/>
                      <a:pt x="1612" y="132"/>
                    </a:cubicBezTo>
                    <a:cubicBezTo>
                      <a:pt x="1609" y="131"/>
                      <a:pt x="1605" y="130"/>
                      <a:pt x="1602" y="129"/>
                    </a:cubicBezTo>
                    <a:cubicBezTo>
                      <a:pt x="1600" y="127"/>
                      <a:pt x="1598" y="125"/>
                      <a:pt x="1597" y="123"/>
                    </a:cubicBezTo>
                    <a:cubicBezTo>
                      <a:pt x="1597" y="122"/>
                      <a:pt x="1597" y="119"/>
                      <a:pt x="1596" y="117"/>
                    </a:cubicBezTo>
                    <a:cubicBezTo>
                      <a:pt x="1596" y="115"/>
                      <a:pt x="1596" y="112"/>
                      <a:pt x="1596" y="110"/>
                    </a:cubicBezTo>
                    <a:cubicBezTo>
                      <a:pt x="1596" y="108"/>
                      <a:pt x="1596" y="105"/>
                      <a:pt x="1596" y="104"/>
                    </a:cubicBezTo>
                    <a:cubicBezTo>
                      <a:pt x="1596" y="103"/>
                      <a:pt x="1596" y="103"/>
                      <a:pt x="1596" y="103"/>
                    </a:cubicBezTo>
                    <a:cubicBezTo>
                      <a:pt x="1595" y="104"/>
                      <a:pt x="1595" y="104"/>
                      <a:pt x="1595" y="104"/>
                    </a:cubicBezTo>
                    <a:cubicBezTo>
                      <a:pt x="1582" y="102"/>
                      <a:pt x="1582" y="102"/>
                      <a:pt x="1582" y="102"/>
                    </a:cubicBezTo>
                    <a:cubicBezTo>
                      <a:pt x="1570" y="102"/>
                      <a:pt x="1570" y="102"/>
                      <a:pt x="1570" y="102"/>
                    </a:cubicBezTo>
                    <a:cubicBezTo>
                      <a:pt x="1555" y="112"/>
                      <a:pt x="1555" y="112"/>
                      <a:pt x="1555" y="112"/>
                    </a:cubicBezTo>
                    <a:cubicBezTo>
                      <a:pt x="1555" y="113"/>
                      <a:pt x="1555" y="113"/>
                      <a:pt x="1555" y="113"/>
                    </a:cubicBezTo>
                    <a:cubicBezTo>
                      <a:pt x="1548" y="113"/>
                      <a:pt x="1548" y="113"/>
                      <a:pt x="1548" y="113"/>
                    </a:cubicBezTo>
                    <a:cubicBezTo>
                      <a:pt x="1544" y="109"/>
                      <a:pt x="1544" y="109"/>
                      <a:pt x="1544" y="109"/>
                    </a:cubicBezTo>
                    <a:cubicBezTo>
                      <a:pt x="1540" y="100"/>
                      <a:pt x="1540" y="100"/>
                      <a:pt x="1540" y="100"/>
                    </a:cubicBezTo>
                    <a:cubicBezTo>
                      <a:pt x="1532" y="91"/>
                      <a:pt x="1532" y="91"/>
                      <a:pt x="1532" y="91"/>
                    </a:cubicBezTo>
                    <a:cubicBezTo>
                      <a:pt x="1530" y="91"/>
                      <a:pt x="1530" y="91"/>
                      <a:pt x="1530" y="91"/>
                    </a:cubicBezTo>
                    <a:cubicBezTo>
                      <a:pt x="1522" y="77"/>
                      <a:pt x="1522" y="77"/>
                      <a:pt x="1522" y="77"/>
                    </a:cubicBezTo>
                    <a:cubicBezTo>
                      <a:pt x="1519" y="72"/>
                      <a:pt x="1519" y="72"/>
                      <a:pt x="1519" y="72"/>
                    </a:cubicBezTo>
                    <a:cubicBezTo>
                      <a:pt x="1511" y="61"/>
                      <a:pt x="1511" y="61"/>
                      <a:pt x="1511" y="61"/>
                    </a:cubicBezTo>
                    <a:cubicBezTo>
                      <a:pt x="1510" y="46"/>
                      <a:pt x="1510" y="46"/>
                      <a:pt x="1510" y="46"/>
                    </a:cubicBezTo>
                    <a:cubicBezTo>
                      <a:pt x="1502" y="43"/>
                      <a:pt x="1502" y="43"/>
                      <a:pt x="1502" y="43"/>
                    </a:cubicBezTo>
                    <a:cubicBezTo>
                      <a:pt x="1494" y="44"/>
                      <a:pt x="1494" y="44"/>
                      <a:pt x="1494" y="44"/>
                    </a:cubicBezTo>
                    <a:cubicBezTo>
                      <a:pt x="1477" y="50"/>
                      <a:pt x="1477" y="50"/>
                      <a:pt x="1477" y="50"/>
                    </a:cubicBezTo>
                    <a:cubicBezTo>
                      <a:pt x="1475" y="51"/>
                      <a:pt x="1475" y="51"/>
                      <a:pt x="1475" y="51"/>
                    </a:cubicBezTo>
                    <a:cubicBezTo>
                      <a:pt x="1467" y="54"/>
                      <a:pt x="1467" y="54"/>
                      <a:pt x="1467" y="54"/>
                    </a:cubicBezTo>
                    <a:cubicBezTo>
                      <a:pt x="1461" y="53"/>
                      <a:pt x="1461" y="53"/>
                      <a:pt x="1461" y="53"/>
                    </a:cubicBezTo>
                    <a:cubicBezTo>
                      <a:pt x="1455" y="47"/>
                      <a:pt x="1455" y="47"/>
                      <a:pt x="1455" y="47"/>
                    </a:cubicBezTo>
                    <a:cubicBezTo>
                      <a:pt x="1438" y="43"/>
                      <a:pt x="1438" y="43"/>
                      <a:pt x="1438" y="43"/>
                    </a:cubicBezTo>
                    <a:cubicBezTo>
                      <a:pt x="1412" y="48"/>
                      <a:pt x="1412" y="48"/>
                      <a:pt x="1412" y="48"/>
                    </a:cubicBezTo>
                    <a:cubicBezTo>
                      <a:pt x="1395" y="61"/>
                      <a:pt x="1395" y="61"/>
                      <a:pt x="1395" y="61"/>
                    </a:cubicBezTo>
                    <a:cubicBezTo>
                      <a:pt x="1390" y="59"/>
                      <a:pt x="1390" y="59"/>
                      <a:pt x="1390" y="59"/>
                    </a:cubicBezTo>
                    <a:cubicBezTo>
                      <a:pt x="1389" y="58"/>
                      <a:pt x="1389" y="58"/>
                      <a:pt x="1389" y="58"/>
                    </a:cubicBezTo>
                    <a:cubicBezTo>
                      <a:pt x="1386" y="55"/>
                      <a:pt x="1386" y="55"/>
                      <a:pt x="1386" y="55"/>
                    </a:cubicBezTo>
                    <a:cubicBezTo>
                      <a:pt x="1384" y="48"/>
                      <a:pt x="1384" y="48"/>
                      <a:pt x="1384" y="48"/>
                    </a:cubicBezTo>
                    <a:cubicBezTo>
                      <a:pt x="1385" y="35"/>
                      <a:pt x="1385" y="35"/>
                      <a:pt x="1385" y="35"/>
                    </a:cubicBezTo>
                    <a:cubicBezTo>
                      <a:pt x="1396" y="7"/>
                      <a:pt x="1396" y="7"/>
                      <a:pt x="1396" y="7"/>
                    </a:cubicBezTo>
                    <a:cubicBezTo>
                      <a:pt x="1393" y="0"/>
                      <a:pt x="1393" y="0"/>
                      <a:pt x="1393" y="0"/>
                    </a:cubicBezTo>
                    <a:cubicBezTo>
                      <a:pt x="1389" y="0"/>
                      <a:pt x="1389" y="0"/>
                      <a:pt x="1389" y="0"/>
                    </a:cubicBezTo>
                    <a:cubicBezTo>
                      <a:pt x="1382" y="5"/>
                      <a:pt x="1382" y="5"/>
                      <a:pt x="1382" y="5"/>
                    </a:cubicBezTo>
                    <a:cubicBezTo>
                      <a:pt x="1368" y="23"/>
                      <a:pt x="1368" y="23"/>
                      <a:pt x="1368" y="23"/>
                    </a:cubicBezTo>
                    <a:cubicBezTo>
                      <a:pt x="1358" y="30"/>
                      <a:pt x="1358" y="30"/>
                      <a:pt x="1358" y="30"/>
                    </a:cubicBezTo>
                    <a:cubicBezTo>
                      <a:pt x="1347" y="32"/>
                      <a:pt x="1347" y="32"/>
                      <a:pt x="1347" y="32"/>
                    </a:cubicBezTo>
                    <a:cubicBezTo>
                      <a:pt x="1343" y="36"/>
                      <a:pt x="1343" y="36"/>
                      <a:pt x="1343" y="36"/>
                    </a:cubicBezTo>
                    <a:cubicBezTo>
                      <a:pt x="1341" y="38"/>
                      <a:pt x="1341" y="38"/>
                      <a:pt x="1341" y="38"/>
                    </a:cubicBezTo>
                    <a:cubicBezTo>
                      <a:pt x="1338" y="39"/>
                      <a:pt x="1338" y="39"/>
                      <a:pt x="1338" y="39"/>
                    </a:cubicBezTo>
                    <a:cubicBezTo>
                      <a:pt x="1332" y="41"/>
                      <a:pt x="1332" y="41"/>
                      <a:pt x="1332" y="41"/>
                    </a:cubicBezTo>
                    <a:cubicBezTo>
                      <a:pt x="1336" y="54"/>
                      <a:pt x="1336" y="54"/>
                      <a:pt x="1336" y="54"/>
                    </a:cubicBezTo>
                    <a:cubicBezTo>
                      <a:pt x="1340" y="62"/>
                      <a:pt x="1340" y="62"/>
                      <a:pt x="1340" y="62"/>
                    </a:cubicBezTo>
                    <a:cubicBezTo>
                      <a:pt x="1350" y="83"/>
                      <a:pt x="1350" y="83"/>
                      <a:pt x="1350" y="83"/>
                    </a:cubicBezTo>
                    <a:cubicBezTo>
                      <a:pt x="1350" y="83"/>
                      <a:pt x="1350" y="83"/>
                      <a:pt x="1350" y="83"/>
                    </a:cubicBezTo>
                    <a:cubicBezTo>
                      <a:pt x="1351" y="85"/>
                      <a:pt x="1351" y="85"/>
                      <a:pt x="1351" y="85"/>
                    </a:cubicBezTo>
                    <a:cubicBezTo>
                      <a:pt x="1354" y="94"/>
                      <a:pt x="1354" y="94"/>
                      <a:pt x="1354" y="94"/>
                    </a:cubicBezTo>
                    <a:cubicBezTo>
                      <a:pt x="1355" y="98"/>
                      <a:pt x="1355" y="98"/>
                      <a:pt x="1355" y="98"/>
                    </a:cubicBezTo>
                    <a:cubicBezTo>
                      <a:pt x="1358" y="114"/>
                      <a:pt x="1358" y="114"/>
                      <a:pt x="1358" y="114"/>
                    </a:cubicBezTo>
                    <a:cubicBezTo>
                      <a:pt x="1358" y="115"/>
                      <a:pt x="1358" y="115"/>
                      <a:pt x="1358" y="115"/>
                    </a:cubicBezTo>
                    <a:cubicBezTo>
                      <a:pt x="1352" y="116"/>
                      <a:pt x="1352" y="116"/>
                      <a:pt x="1352" y="116"/>
                    </a:cubicBezTo>
                    <a:cubicBezTo>
                      <a:pt x="1350" y="117"/>
                      <a:pt x="1350" y="117"/>
                      <a:pt x="1350" y="117"/>
                    </a:cubicBezTo>
                    <a:cubicBezTo>
                      <a:pt x="1343" y="119"/>
                      <a:pt x="1343" y="119"/>
                      <a:pt x="1343" y="119"/>
                    </a:cubicBezTo>
                    <a:cubicBezTo>
                      <a:pt x="1332" y="122"/>
                      <a:pt x="1332" y="122"/>
                      <a:pt x="1332" y="122"/>
                    </a:cubicBezTo>
                    <a:cubicBezTo>
                      <a:pt x="1329" y="123"/>
                      <a:pt x="1329" y="123"/>
                      <a:pt x="1329" y="123"/>
                    </a:cubicBezTo>
                    <a:cubicBezTo>
                      <a:pt x="1313" y="130"/>
                      <a:pt x="1313" y="130"/>
                      <a:pt x="1313" y="130"/>
                    </a:cubicBezTo>
                    <a:cubicBezTo>
                      <a:pt x="1301" y="125"/>
                      <a:pt x="1301" y="125"/>
                      <a:pt x="1301" y="125"/>
                    </a:cubicBezTo>
                    <a:cubicBezTo>
                      <a:pt x="1284" y="127"/>
                      <a:pt x="1284" y="127"/>
                      <a:pt x="1284" y="127"/>
                    </a:cubicBezTo>
                    <a:cubicBezTo>
                      <a:pt x="1267" y="119"/>
                      <a:pt x="1267" y="119"/>
                      <a:pt x="1267" y="119"/>
                    </a:cubicBezTo>
                    <a:cubicBezTo>
                      <a:pt x="1258" y="121"/>
                      <a:pt x="1258" y="121"/>
                      <a:pt x="1258" y="121"/>
                    </a:cubicBezTo>
                    <a:cubicBezTo>
                      <a:pt x="1253" y="119"/>
                      <a:pt x="1253" y="119"/>
                      <a:pt x="1253" y="119"/>
                    </a:cubicBezTo>
                    <a:cubicBezTo>
                      <a:pt x="1240" y="124"/>
                      <a:pt x="1240" y="124"/>
                      <a:pt x="1240" y="124"/>
                    </a:cubicBezTo>
                    <a:cubicBezTo>
                      <a:pt x="1232" y="115"/>
                      <a:pt x="1232" y="115"/>
                      <a:pt x="1232" y="115"/>
                    </a:cubicBezTo>
                    <a:cubicBezTo>
                      <a:pt x="1226" y="114"/>
                      <a:pt x="1226" y="114"/>
                      <a:pt x="1226" y="114"/>
                    </a:cubicBezTo>
                    <a:cubicBezTo>
                      <a:pt x="1225" y="114"/>
                      <a:pt x="1225" y="114"/>
                      <a:pt x="1225" y="114"/>
                    </a:cubicBezTo>
                    <a:cubicBezTo>
                      <a:pt x="1217" y="117"/>
                      <a:pt x="1217" y="117"/>
                      <a:pt x="1217" y="117"/>
                    </a:cubicBezTo>
                    <a:cubicBezTo>
                      <a:pt x="1211" y="122"/>
                      <a:pt x="1211" y="122"/>
                      <a:pt x="1211" y="122"/>
                    </a:cubicBezTo>
                    <a:cubicBezTo>
                      <a:pt x="1206" y="121"/>
                      <a:pt x="1206" y="121"/>
                      <a:pt x="1206" y="121"/>
                    </a:cubicBezTo>
                    <a:cubicBezTo>
                      <a:pt x="1200" y="121"/>
                      <a:pt x="1200" y="121"/>
                      <a:pt x="1200" y="121"/>
                    </a:cubicBezTo>
                    <a:cubicBezTo>
                      <a:pt x="1195" y="122"/>
                      <a:pt x="1195" y="122"/>
                      <a:pt x="1195" y="122"/>
                    </a:cubicBezTo>
                    <a:cubicBezTo>
                      <a:pt x="1170" y="121"/>
                      <a:pt x="1170" y="121"/>
                      <a:pt x="1170" y="121"/>
                    </a:cubicBezTo>
                    <a:cubicBezTo>
                      <a:pt x="1159" y="125"/>
                      <a:pt x="1159" y="125"/>
                      <a:pt x="1159" y="125"/>
                    </a:cubicBezTo>
                    <a:cubicBezTo>
                      <a:pt x="1154" y="127"/>
                      <a:pt x="1154" y="127"/>
                      <a:pt x="1154" y="127"/>
                    </a:cubicBezTo>
                    <a:cubicBezTo>
                      <a:pt x="1144" y="133"/>
                      <a:pt x="1144" y="133"/>
                      <a:pt x="1144" y="133"/>
                    </a:cubicBezTo>
                    <a:cubicBezTo>
                      <a:pt x="1131" y="133"/>
                      <a:pt x="1131" y="133"/>
                      <a:pt x="1131" y="133"/>
                    </a:cubicBezTo>
                    <a:cubicBezTo>
                      <a:pt x="1129" y="136"/>
                      <a:pt x="1129" y="136"/>
                      <a:pt x="1129" y="136"/>
                    </a:cubicBezTo>
                    <a:cubicBezTo>
                      <a:pt x="1128" y="145"/>
                      <a:pt x="1128" y="145"/>
                      <a:pt x="1128" y="145"/>
                    </a:cubicBezTo>
                    <a:cubicBezTo>
                      <a:pt x="1125" y="151"/>
                      <a:pt x="1125" y="151"/>
                      <a:pt x="1125" y="151"/>
                    </a:cubicBezTo>
                    <a:cubicBezTo>
                      <a:pt x="1122" y="152"/>
                      <a:pt x="1122" y="152"/>
                      <a:pt x="1122" y="152"/>
                    </a:cubicBezTo>
                    <a:cubicBezTo>
                      <a:pt x="1103" y="150"/>
                      <a:pt x="1103" y="150"/>
                      <a:pt x="1103" y="150"/>
                    </a:cubicBezTo>
                    <a:cubicBezTo>
                      <a:pt x="1087" y="145"/>
                      <a:pt x="1087" y="145"/>
                      <a:pt x="1087" y="145"/>
                    </a:cubicBezTo>
                    <a:cubicBezTo>
                      <a:pt x="1086" y="145"/>
                      <a:pt x="1086" y="145"/>
                      <a:pt x="1086" y="145"/>
                    </a:cubicBezTo>
                    <a:cubicBezTo>
                      <a:pt x="1080" y="145"/>
                      <a:pt x="1080" y="145"/>
                      <a:pt x="1080" y="145"/>
                    </a:cubicBezTo>
                    <a:cubicBezTo>
                      <a:pt x="1063" y="148"/>
                      <a:pt x="1063" y="148"/>
                      <a:pt x="1063" y="148"/>
                    </a:cubicBezTo>
                    <a:cubicBezTo>
                      <a:pt x="1031" y="148"/>
                      <a:pt x="1031" y="148"/>
                      <a:pt x="1031" y="148"/>
                    </a:cubicBezTo>
                    <a:cubicBezTo>
                      <a:pt x="1022" y="149"/>
                      <a:pt x="1022" y="149"/>
                      <a:pt x="1022" y="149"/>
                    </a:cubicBezTo>
                    <a:cubicBezTo>
                      <a:pt x="1010" y="150"/>
                      <a:pt x="1010" y="150"/>
                      <a:pt x="1010" y="150"/>
                    </a:cubicBezTo>
                    <a:cubicBezTo>
                      <a:pt x="1004" y="151"/>
                      <a:pt x="1004" y="151"/>
                      <a:pt x="1004" y="151"/>
                    </a:cubicBezTo>
                    <a:cubicBezTo>
                      <a:pt x="993" y="143"/>
                      <a:pt x="993" y="143"/>
                      <a:pt x="993" y="143"/>
                    </a:cubicBezTo>
                    <a:cubicBezTo>
                      <a:pt x="990" y="147"/>
                      <a:pt x="990" y="147"/>
                      <a:pt x="990" y="147"/>
                    </a:cubicBezTo>
                    <a:cubicBezTo>
                      <a:pt x="986" y="147"/>
                      <a:pt x="986" y="147"/>
                      <a:pt x="986" y="147"/>
                    </a:cubicBezTo>
                    <a:cubicBezTo>
                      <a:pt x="978" y="147"/>
                      <a:pt x="978" y="147"/>
                      <a:pt x="978" y="147"/>
                    </a:cubicBezTo>
                    <a:cubicBezTo>
                      <a:pt x="973" y="152"/>
                      <a:pt x="973" y="152"/>
                      <a:pt x="973" y="152"/>
                    </a:cubicBezTo>
                    <a:cubicBezTo>
                      <a:pt x="972" y="154"/>
                      <a:pt x="972" y="154"/>
                      <a:pt x="972" y="154"/>
                    </a:cubicBezTo>
                    <a:cubicBezTo>
                      <a:pt x="960" y="178"/>
                      <a:pt x="960" y="178"/>
                      <a:pt x="960" y="178"/>
                    </a:cubicBezTo>
                    <a:cubicBezTo>
                      <a:pt x="958" y="191"/>
                      <a:pt x="958" y="191"/>
                      <a:pt x="958" y="191"/>
                    </a:cubicBezTo>
                    <a:cubicBezTo>
                      <a:pt x="961" y="205"/>
                      <a:pt x="961" y="205"/>
                      <a:pt x="961" y="205"/>
                    </a:cubicBezTo>
                    <a:cubicBezTo>
                      <a:pt x="949" y="214"/>
                      <a:pt x="949" y="214"/>
                      <a:pt x="949" y="214"/>
                    </a:cubicBezTo>
                    <a:cubicBezTo>
                      <a:pt x="938" y="218"/>
                      <a:pt x="938" y="218"/>
                      <a:pt x="938" y="218"/>
                    </a:cubicBezTo>
                    <a:cubicBezTo>
                      <a:pt x="925" y="219"/>
                      <a:pt x="925" y="219"/>
                      <a:pt x="925" y="219"/>
                    </a:cubicBezTo>
                    <a:cubicBezTo>
                      <a:pt x="912" y="218"/>
                      <a:pt x="912" y="218"/>
                      <a:pt x="912" y="218"/>
                    </a:cubicBezTo>
                    <a:cubicBezTo>
                      <a:pt x="906" y="223"/>
                      <a:pt x="906" y="223"/>
                      <a:pt x="906" y="223"/>
                    </a:cubicBezTo>
                    <a:cubicBezTo>
                      <a:pt x="896" y="224"/>
                      <a:pt x="896" y="224"/>
                      <a:pt x="896" y="224"/>
                    </a:cubicBezTo>
                    <a:cubicBezTo>
                      <a:pt x="896" y="223"/>
                      <a:pt x="896" y="223"/>
                      <a:pt x="896" y="223"/>
                    </a:cubicBezTo>
                    <a:cubicBezTo>
                      <a:pt x="875" y="220"/>
                      <a:pt x="875" y="220"/>
                      <a:pt x="875" y="220"/>
                    </a:cubicBezTo>
                    <a:cubicBezTo>
                      <a:pt x="867" y="215"/>
                      <a:pt x="867" y="215"/>
                      <a:pt x="867" y="215"/>
                    </a:cubicBezTo>
                    <a:cubicBezTo>
                      <a:pt x="864" y="214"/>
                      <a:pt x="864" y="214"/>
                      <a:pt x="864" y="214"/>
                    </a:cubicBezTo>
                    <a:cubicBezTo>
                      <a:pt x="852" y="222"/>
                      <a:pt x="852" y="222"/>
                      <a:pt x="852" y="222"/>
                    </a:cubicBezTo>
                    <a:cubicBezTo>
                      <a:pt x="841" y="242"/>
                      <a:pt x="841" y="242"/>
                      <a:pt x="841" y="242"/>
                    </a:cubicBezTo>
                    <a:cubicBezTo>
                      <a:pt x="832" y="247"/>
                      <a:pt x="832" y="247"/>
                      <a:pt x="832" y="247"/>
                    </a:cubicBezTo>
                    <a:cubicBezTo>
                      <a:pt x="829" y="254"/>
                      <a:pt x="829" y="254"/>
                      <a:pt x="829" y="254"/>
                    </a:cubicBezTo>
                    <a:cubicBezTo>
                      <a:pt x="830" y="259"/>
                      <a:pt x="830" y="259"/>
                      <a:pt x="830" y="259"/>
                    </a:cubicBezTo>
                    <a:cubicBezTo>
                      <a:pt x="835" y="263"/>
                      <a:pt x="835" y="263"/>
                      <a:pt x="835" y="263"/>
                    </a:cubicBezTo>
                    <a:cubicBezTo>
                      <a:pt x="846" y="260"/>
                      <a:pt x="846" y="260"/>
                      <a:pt x="846" y="260"/>
                    </a:cubicBezTo>
                    <a:cubicBezTo>
                      <a:pt x="848" y="272"/>
                      <a:pt x="848" y="272"/>
                      <a:pt x="848" y="272"/>
                    </a:cubicBezTo>
                    <a:cubicBezTo>
                      <a:pt x="856" y="285"/>
                      <a:pt x="856" y="285"/>
                      <a:pt x="856" y="285"/>
                    </a:cubicBezTo>
                    <a:cubicBezTo>
                      <a:pt x="847" y="282"/>
                      <a:pt x="847" y="282"/>
                      <a:pt x="847" y="282"/>
                    </a:cubicBezTo>
                    <a:cubicBezTo>
                      <a:pt x="836" y="278"/>
                      <a:pt x="836" y="278"/>
                      <a:pt x="836" y="278"/>
                    </a:cubicBezTo>
                    <a:cubicBezTo>
                      <a:pt x="832" y="280"/>
                      <a:pt x="832" y="280"/>
                      <a:pt x="832" y="280"/>
                    </a:cubicBezTo>
                    <a:cubicBezTo>
                      <a:pt x="824" y="279"/>
                      <a:pt x="824" y="279"/>
                      <a:pt x="824" y="279"/>
                    </a:cubicBezTo>
                    <a:cubicBezTo>
                      <a:pt x="817" y="283"/>
                      <a:pt x="817" y="283"/>
                      <a:pt x="817" y="283"/>
                    </a:cubicBezTo>
                    <a:cubicBezTo>
                      <a:pt x="813" y="279"/>
                      <a:pt x="813" y="279"/>
                      <a:pt x="813" y="279"/>
                    </a:cubicBezTo>
                    <a:cubicBezTo>
                      <a:pt x="801" y="278"/>
                      <a:pt x="801" y="278"/>
                      <a:pt x="801" y="278"/>
                    </a:cubicBezTo>
                    <a:cubicBezTo>
                      <a:pt x="795" y="280"/>
                      <a:pt x="795" y="280"/>
                      <a:pt x="795" y="280"/>
                    </a:cubicBezTo>
                    <a:cubicBezTo>
                      <a:pt x="791" y="290"/>
                      <a:pt x="791" y="290"/>
                      <a:pt x="791" y="290"/>
                    </a:cubicBezTo>
                    <a:cubicBezTo>
                      <a:pt x="784" y="295"/>
                      <a:pt x="784" y="295"/>
                      <a:pt x="784" y="295"/>
                    </a:cubicBezTo>
                    <a:cubicBezTo>
                      <a:pt x="772" y="297"/>
                      <a:pt x="772" y="297"/>
                      <a:pt x="772" y="297"/>
                    </a:cubicBezTo>
                    <a:cubicBezTo>
                      <a:pt x="768" y="303"/>
                      <a:pt x="768" y="303"/>
                      <a:pt x="768" y="303"/>
                    </a:cubicBezTo>
                    <a:cubicBezTo>
                      <a:pt x="768" y="312"/>
                      <a:pt x="768" y="312"/>
                      <a:pt x="768" y="312"/>
                    </a:cubicBezTo>
                    <a:cubicBezTo>
                      <a:pt x="765" y="322"/>
                      <a:pt x="765" y="322"/>
                      <a:pt x="765" y="322"/>
                    </a:cubicBezTo>
                    <a:cubicBezTo>
                      <a:pt x="756" y="326"/>
                      <a:pt x="756" y="326"/>
                      <a:pt x="756" y="326"/>
                    </a:cubicBezTo>
                    <a:cubicBezTo>
                      <a:pt x="754" y="327"/>
                      <a:pt x="754" y="327"/>
                      <a:pt x="754" y="327"/>
                    </a:cubicBezTo>
                    <a:cubicBezTo>
                      <a:pt x="752" y="328"/>
                      <a:pt x="752" y="328"/>
                      <a:pt x="752" y="328"/>
                    </a:cubicBezTo>
                    <a:cubicBezTo>
                      <a:pt x="749" y="328"/>
                      <a:pt x="749" y="328"/>
                      <a:pt x="749" y="328"/>
                    </a:cubicBezTo>
                    <a:cubicBezTo>
                      <a:pt x="743" y="328"/>
                      <a:pt x="743" y="328"/>
                      <a:pt x="743" y="328"/>
                    </a:cubicBezTo>
                    <a:cubicBezTo>
                      <a:pt x="727" y="328"/>
                      <a:pt x="727" y="328"/>
                      <a:pt x="727" y="328"/>
                    </a:cubicBezTo>
                    <a:cubicBezTo>
                      <a:pt x="726" y="323"/>
                      <a:pt x="726" y="323"/>
                      <a:pt x="726" y="323"/>
                    </a:cubicBezTo>
                    <a:cubicBezTo>
                      <a:pt x="732" y="311"/>
                      <a:pt x="732" y="311"/>
                      <a:pt x="732" y="311"/>
                    </a:cubicBezTo>
                    <a:cubicBezTo>
                      <a:pt x="741" y="300"/>
                      <a:pt x="741" y="300"/>
                      <a:pt x="741" y="300"/>
                    </a:cubicBezTo>
                    <a:cubicBezTo>
                      <a:pt x="741" y="300"/>
                      <a:pt x="741" y="300"/>
                      <a:pt x="741" y="300"/>
                    </a:cubicBezTo>
                    <a:cubicBezTo>
                      <a:pt x="739" y="298"/>
                      <a:pt x="739" y="298"/>
                      <a:pt x="739" y="298"/>
                    </a:cubicBezTo>
                    <a:cubicBezTo>
                      <a:pt x="736" y="295"/>
                      <a:pt x="736" y="295"/>
                      <a:pt x="736" y="295"/>
                    </a:cubicBezTo>
                    <a:cubicBezTo>
                      <a:pt x="725" y="295"/>
                      <a:pt x="725" y="295"/>
                      <a:pt x="725" y="295"/>
                    </a:cubicBezTo>
                    <a:cubicBezTo>
                      <a:pt x="712" y="294"/>
                      <a:pt x="712" y="294"/>
                      <a:pt x="712" y="294"/>
                    </a:cubicBezTo>
                    <a:cubicBezTo>
                      <a:pt x="708" y="299"/>
                      <a:pt x="708" y="299"/>
                      <a:pt x="708" y="299"/>
                    </a:cubicBezTo>
                    <a:cubicBezTo>
                      <a:pt x="690" y="303"/>
                      <a:pt x="690" y="303"/>
                      <a:pt x="690" y="303"/>
                    </a:cubicBezTo>
                    <a:cubicBezTo>
                      <a:pt x="668" y="311"/>
                      <a:pt x="668" y="311"/>
                      <a:pt x="668" y="311"/>
                    </a:cubicBezTo>
                    <a:cubicBezTo>
                      <a:pt x="660" y="316"/>
                      <a:pt x="660" y="316"/>
                      <a:pt x="660" y="316"/>
                    </a:cubicBezTo>
                    <a:cubicBezTo>
                      <a:pt x="659" y="326"/>
                      <a:pt x="659" y="326"/>
                      <a:pt x="659" y="326"/>
                    </a:cubicBezTo>
                    <a:cubicBezTo>
                      <a:pt x="655" y="330"/>
                      <a:pt x="655" y="330"/>
                      <a:pt x="655" y="330"/>
                    </a:cubicBezTo>
                    <a:cubicBezTo>
                      <a:pt x="644" y="331"/>
                      <a:pt x="644" y="331"/>
                      <a:pt x="644" y="331"/>
                    </a:cubicBezTo>
                    <a:cubicBezTo>
                      <a:pt x="624" y="330"/>
                      <a:pt x="624" y="330"/>
                      <a:pt x="624" y="330"/>
                    </a:cubicBezTo>
                    <a:cubicBezTo>
                      <a:pt x="607" y="330"/>
                      <a:pt x="607" y="330"/>
                      <a:pt x="607" y="330"/>
                    </a:cubicBezTo>
                    <a:cubicBezTo>
                      <a:pt x="598" y="331"/>
                      <a:pt x="598" y="331"/>
                      <a:pt x="598" y="331"/>
                    </a:cubicBezTo>
                    <a:cubicBezTo>
                      <a:pt x="585" y="328"/>
                      <a:pt x="585" y="328"/>
                      <a:pt x="585" y="328"/>
                    </a:cubicBezTo>
                    <a:cubicBezTo>
                      <a:pt x="578" y="331"/>
                      <a:pt x="578" y="331"/>
                      <a:pt x="578" y="331"/>
                    </a:cubicBezTo>
                    <a:cubicBezTo>
                      <a:pt x="573" y="331"/>
                      <a:pt x="573" y="331"/>
                      <a:pt x="573" y="331"/>
                    </a:cubicBezTo>
                    <a:cubicBezTo>
                      <a:pt x="568" y="327"/>
                      <a:pt x="568" y="327"/>
                      <a:pt x="568" y="327"/>
                    </a:cubicBezTo>
                    <a:cubicBezTo>
                      <a:pt x="563" y="322"/>
                      <a:pt x="563" y="322"/>
                      <a:pt x="563" y="322"/>
                    </a:cubicBezTo>
                    <a:cubicBezTo>
                      <a:pt x="566" y="315"/>
                      <a:pt x="566" y="315"/>
                      <a:pt x="566" y="315"/>
                    </a:cubicBezTo>
                    <a:cubicBezTo>
                      <a:pt x="567" y="315"/>
                      <a:pt x="567" y="315"/>
                      <a:pt x="567" y="315"/>
                    </a:cubicBezTo>
                    <a:cubicBezTo>
                      <a:pt x="569" y="309"/>
                      <a:pt x="569" y="309"/>
                      <a:pt x="569" y="309"/>
                    </a:cubicBezTo>
                    <a:cubicBezTo>
                      <a:pt x="568" y="309"/>
                      <a:pt x="568" y="309"/>
                      <a:pt x="568" y="309"/>
                    </a:cubicBezTo>
                    <a:cubicBezTo>
                      <a:pt x="570" y="300"/>
                      <a:pt x="570" y="300"/>
                      <a:pt x="570" y="300"/>
                    </a:cubicBezTo>
                    <a:cubicBezTo>
                      <a:pt x="569" y="295"/>
                      <a:pt x="569" y="295"/>
                      <a:pt x="569" y="295"/>
                    </a:cubicBezTo>
                    <a:cubicBezTo>
                      <a:pt x="566" y="292"/>
                      <a:pt x="566" y="292"/>
                      <a:pt x="566" y="292"/>
                    </a:cubicBezTo>
                    <a:cubicBezTo>
                      <a:pt x="547" y="272"/>
                      <a:pt x="547" y="272"/>
                      <a:pt x="547" y="272"/>
                    </a:cubicBezTo>
                    <a:cubicBezTo>
                      <a:pt x="540" y="261"/>
                      <a:pt x="540" y="261"/>
                      <a:pt x="540" y="261"/>
                    </a:cubicBezTo>
                    <a:cubicBezTo>
                      <a:pt x="540" y="260"/>
                      <a:pt x="540" y="260"/>
                      <a:pt x="540" y="260"/>
                    </a:cubicBezTo>
                    <a:cubicBezTo>
                      <a:pt x="538" y="251"/>
                      <a:pt x="538" y="251"/>
                      <a:pt x="538" y="251"/>
                    </a:cubicBezTo>
                    <a:cubicBezTo>
                      <a:pt x="538" y="250"/>
                      <a:pt x="538" y="250"/>
                      <a:pt x="538" y="250"/>
                    </a:cubicBezTo>
                    <a:cubicBezTo>
                      <a:pt x="533" y="247"/>
                      <a:pt x="533" y="247"/>
                      <a:pt x="533" y="247"/>
                    </a:cubicBezTo>
                    <a:cubicBezTo>
                      <a:pt x="516" y="245"/>
                      <a:pt x="516" y="245"/>
                      <a:pt x="516" y="245"/>
                    </a:cubicBezTo>
                    <a:cubicBezTo>
                      <a:pt x="507" y="248"/>
                      <a:pt x="507" y="248"/>
                      <a:pt x="507" y="248"/>
                    </a:cubicBezTo>
                    <a:cubicBezTo>
                      <a:pt x="500" y="247"/>
                      <a:pt x="500" y="247"/>
                      <a:pt x="500" y="247"/>
                    </a:cubicBezTo>
                    <a:cubicBezTo>
                      <a:pt x="496" y="241"/>
                      <a:pt x="496" y="241"/>
                      <a:pt x="496" y="241"/>
                    </a:cubicBezTo>
                    <a:cubicBezTo>
                      <a:pt x="500" y="229"/>
                      <a:pt x="500" y="229"/>
                      <a:pt x="500" y="229"/>
                    </a:cubicBezTo>
                    <a:cubicBezTo>
                      <a:pt x="502" y="226"/>
                      <a:pt x="502" y="226"/>
                      <a:pt x="502" y="226"/>
                    </a:cubicBezTo>
                    <a:cubicBezTo>
                      <a:pt x="524" y="221"/>
                      <a:pt x="524" y="221"/>
                      <a:pt x="524" y="221"/>
                    </a:cubicBezTo>
                    <a:cubicBezTo>
                      <a:pt x="527" y="217"/>
                      <a:pt x="527" y="217"/>
                      <a:pt x="527" y="217"/>
                    </a:cubicBezTo>
                    <a:cubicBezTo>
                      <a:pt x="526" y="212"/>
                      <a:pt x="526" y="212"/>
                      <a:pt x="526" y="212"/>
                    </a:cubicBezTo>
                    <a:cubicBezTo>
                      <a:pt x="523" y="209"/>
                      <a:pt x="523" y="209"/>
                      <a:pt x="523" y="209"/>
                    </a:cubicBezTo>
                    <a:cubicBezTo>
                      <a:pt x="518" y="203"/>
                      <a:pt x="518" y="203"/>
                      <a:pt x="518" y="203"/>
                    </a:cubicBezTo>
                    <a:cubicBezTo>
                      <a:pt x="508" y="199"/>
                      <a:pt x="508" y="199"/>
                      <a:pt x="508" y="199"/>
                    </a:cubicBezTo>
                    <a:cubicBezTo>
                      <a:pt x="493" y="199"/>
                      <a:pt x="493" y="199"/>
                      <a:pt x="493" y="199"/>
                    </a:cubicBezTo>
                    <a:cubicBezTo>
                      <a:pt x="479" y="205"/>
                      <a:pt x="479" y="205"/>
                      <a:pt x="479" y="205"/>
                    </a:cubicBezTo>
                    <a:cubicBezTo>
                      <a:pt x="479" y="204"/>
                      <a:pt x="479" y="204"/>
                      <a:pt x="479" y="204"/>
                    </a:cubicBezTo>
                    <a:cubicBezTo>
                      <a:pt x="467" y="206"/>
                      <a:pt x="467" y="206"/>
                      <a:pt x="467" y="206"/>
                    </a:cubicBezTo>
                    <a:cubicBezTo>
                      <a:pt x="467" y="207"/>
                      <a:pt x="467" y="207"/>
                      <a:pt x="467" y="207"/>
                    </a:cubicBezTo>
                    <a:cubicBezTo>
                      <a:pt x="451" y="216"/>
                      <a:pt x="451" y="216"/>
                      <a:pt x="451" y="216"/>
                    </a:cubicBezTo>
                    <a:cubicBezTo>
                      <a:pt x="441" y="217"/>
                      <a:pt x="441" y="217"/>
                      <a:pt x="441" y="217"/>
                    </a:cubicBezTo>
                    <a:cubicBezTo>
                      <a:pt x="434" y="214"/>
                      <a:pt x="434" y="214"/>
                      <a:pt x="434" y="214"/>
                    </a:cubicBezTo>
                    <a:cubicBezTo>
                      <a:pt x="432" y="213"/>
                      <a:pt x="432" y="213"/>
                      <a:pt x="432" y="213"/>
                    </a:cubicBezTo>
                    <a:cubicBezTo>
                      <a:pt x="425" y="202"/>
                      <a:pt x="425" y="202"/>
                      <a:pt x="425" y="202"/>
                    </a:cubicBezTo>
                    <a:cubicBezTo>
                      <a:pt x="421" y="199"/>
                      <a:pt x="421" y="199"/>
                      <a:pt x="421" y="199"/>
                    </a:cubicBezTo>
                    <a:cubicBezTo>
                      <a:pt x="409" y="198"/>
                      <a:pt x="409" y="198"/>
                      <a:pt x="409" y="198"/>
                    </a:cubicBezTo>
                    <a:cubicBezTo>
                      <a:pt x="389" y="189"/>
                      <a:pt x="389" y="189"/>
                      <a:pt x="389" y="189"/>
                    </a:cubicBezTo>
                    <a:cubicBezTo>
                      <a:pt x="384" y="183"/>
                      <a:pt x="384" y="183"/>
                      <a:pt x="384" y="183"/>
                    </a:cubicBezTo>
                    <a:cubicBezTo>
                      <a:pt x="381" y="179"/>
                      <a:pt x="381" y="179"/>
                      <a:pt x="381" y="179"/>
                    </a:cubicBezTo>
                    <a:cubicBezTo>
                      <a:pt x="379" y="177"/>
                      <a:pt x="379" y="177"/>
                      <a:pt x="379" y="177"/>
                    </a:cubicBezTo>
                    <a:cubicBezTo>
                      <a:pt x="378" y="175"/>
                      <a:pt x="378" y="175"/>
                      <a:pt x="378" y="175"/>
                    </a:cubicBezTo>
                    <a:cubicBezTo>
                      <a:pt x="360" y="173"/>
                      <a:pt x="360" y="173"/>
                      <a:pt x="360" y="173"/>
                    </a:cubicBezTo>
                    <a:cubicBezTo>
                      <a:pt x="347" y="174"/>
                      <a:pt x="347" y="174"/>
                      <a:pt x="347" y="174"/>
                    </a:cubicBezTo>
                    <a:cubicBezTo>
                      <a:pt x="341" y="172"/>
                      <a:pt x="341" y="172"/>
                      <a:pt x="341" y="172"/>
                    </a:cubicBezTo>
                    <a:cubicBezTo>
                      <a:pt x="329" y="169"/>
                      <a:pt x="329" y="169"/>
                      <a:pt x="329" y="169"/>
                    </a:cubicBezTo>
                    <a:cubicBezTo>
                      <a:pt x="325" y="170"/>
                      <a:pt x="325" y="170"/>
                      <a:pt x="325" y="170"/>
                    </a:cubicBezTo>
                    <a:cubicBezTo>
                      <a:pt x="323" y="171"/>
                      <a:pt x="323" y="171"/>
                      <a:pt x="323" y="171"/>
                    </a:cubicBezTo>
                    <a:cubicBezTo>
                      <a:pt x="316" y="175"/>
                      <a:pt x="316" y="175"/>
                      <a:pt x="316" y="175"/>
                    </a:cubicBezTo>
                    <a:cubicBezTo>
                      <a:pt x="313" y="184"/>
                      <a:pt x="313" y="184"/>
                      <a:pt x="313" y="184"/>
                    </a:cubicBezTo>
                    <a:cubicBezTo>
                      <a:pt x="308" y="197"/>
                      <a:pt x="308" y="197"/>
                      <a:pt x="308" y="197"/>
                    </a:cubicBezTo>
                    <a:cubicBezTo>
                      <a:pt x="303" y="199"/>
                      <a:pt x="303" y="199"/>
                      <a:pt x="303" y="199"/>
                    </a:cubicBezTo>
                    <a:cubicBezTo>
                      <a:pt x="295" y="198"/>
                      <a:pt x="295" y="198"/>
                      <a:pt x="295" y="198"/>
                    </a:cubicBezTo>
                    <a:cubicBezTo>
                      <a:pt x="277" y="200"/>
                      <a:pt x="277" y="200"/>
                      <a:pt x="277" y="200"/>
                    </a:cubicBezTo>
                    <a:cubicBezTo>
                      <a:pt x="267" y="199"/>
                      <a:pt x="267" y="199"/>
                      <a:pt x="267" y="199"/>
                    </a:cubicBezTo>
                    <a:cubicBezTo>
                      <a:pt x="254" y="193"/>
                      <a:pt x="254" y="193"/>
                      <a:pt x="254" y="193"/>
                    </a:cubicBezTo>
                    <a:cubicBezTo>
                      <a:pt x="241" y="184"/>
                      <a:pt x="241" y="184"/>
                      <a:pt x="241" y="184"/>
                    </a:cubicBezTo>
                    <a:cubicBezTo>
                      <a:pt x="234" y="179"/>
                      <a:pt x="234" y="179"/>
                      <a:pt x="234" y="179"/>
                    </a:cubicBezTo>
                    <a:cubicBezTo>
                      <a:pt x="232" y="177"/>
                      <a:pt x="232" y="177"/>
                      <a:pt x="232" y="177"/>
                    </a:cubicBezTo>
                    <a:cubicBezTo>
                      <a:pt x="238" y="167"/>
                      <a:pt x="238" y="167"/>
                      <a:pt x="238" y="167"/>
                    </a:cubicBezTo>
                    <a:cubicBezTo>
                      <a:pt x="239" y="163"/>
                      <a:pt x="239" y="163"/>
                      <a:pt x="239" y="163"/>
                    </a:cubicBezTo>
                    <a:cubicBezTo>
                      <a:pt x="245" y="154"/>
                      <a:pt x="245" y="154"/>
                      <a:pt x="245" y="154"/>
                    </a:cubicBezTo>
                    <a:cubicBezTo>
                      <a:pt x="243" y="150"/>
                      <a:pt x="243" y="150"/>
                      <a:pt x="243" y="150"/>
                    </a:cubicBezTo>
                    <a:cubicBezTo>
                      <a:pt x="224" y="150"/>
                      <a:pt x="224" y="150"/>
                      <a:pt x="224" y="150"/>
                    </a:cubicBezTo>
                    <a:cubicBezTo>
                      <a:pt x="217" y="152"/>
                      <a:pt x="217" y="152"/>
                      <a:pt x="217" y="152"/>
                    </a:cubicBezTo>
                    <a:cubicBezTo>
                      <a:pt x="216" y="157"/>
                      <a:pt x="216" y="157"/>
                      <a:pt x="216" y="157"/>
                    </a:cubicBezTo>
                    <a:cubicBezTo>
                      <a:pt x="216" y="165"/>
                      <a:pt x="216" y="165"/>
                      <a:pt x="216" y="165"/>
                    </a:cubicBezTo>
                    <a:cubicBezTo>
                      <a:pt x="223" y="171"/>
                      <a:pt x="223" y="171"/>
                      <a:pt x="223" y="171"/>
                    </a:cubicBezTo>
                    <a:cubicBezTo>
                      <a:pt x="223" y="171"/>
                      <a:pt x="223" y="171"/>
                      <a:pt x="223" y="171"/>
                    </a:cubicBezTo>
                    <a:cubicBezTo>
                      <a:pt x="227" y="178"/>
                      <a:pt x="227" y="178"/>
                      <a:pt x="227" y="178"/>
                    </a:cubicBezTo>
                    <a:cubicBezTo>
                      <a:pt x="222" y="200"/>
                      <a:pt x="222" y="200"/>
                      <a:pt x="222" y="200"/>
                    </a:cubicBezTo>
                    <a:cubicBezTo>
                      <a:pt x="218" y="214"/>
                      <a:pt x="218" y="214"/>
                      <a:pt x="218" y="214"/>
                    </a:cubicBezTo>
                    <a:cubicBezTo>
                      <a:pt x="214" y="226"/>
                      <a:pt x="214" y="226"/>
                      <a:pt x="214" y="226"/>
                    </a:cubicBezTo>
                    <a:cubicBezTo>
                      <a:pt x="214" y="230"/>
                      <a:pt x="214" y="230"/>
                      <a:pt x="214" y="230"/>
                    </a:cubicBezTo>
                    <a:cubicBezTo>
                      <a:pt x="216" y="235"/>
                      <a:pt x="216" y="235"/>
                      <a:pt x="216" y="235"/>
                    </a:cubicBezTo>
                    <a:cubicBezTo>
                      <a:pt x="221" y="246"/>
                      <a:pt x="221" y="246"/>
                      <a:pt x="221" y="246"/>
                    </a:cubicBezTo>
                    <a:cubicBezTo>
                      <a:pt x="234" y="253"/>
                      <a:pt x="234" y="253"/>
                      <a:pt x="234" y="253"/>
                    </a:cubicBezTo>
                    <a:cubicBezTo>
                      <a:pt x="237" y="260"/>
                      <a:pt x="237" y="260"/>
                      <a:pt x="237" y="260"/>
                    </a:cubicBezTo>
                    <a:cubicBezTo>
                      <a:pt x="235" y="281"/>
                      <a:pt x="235" y="281"/>
                      <a:pt x="235" y="281"/>
                    </a:cubicBezTo>
                    <a:cubicBezTo>
                      <a:pt x="243" y="291"/>
                      <a:pt x="243" y="291"/>
                      <a:pt x="243" y="291"/>
                    </a:cubicBezTo>
                    <a:cubicBezTo>
                      <a:pt x="243" y="295"/>
                      <a:pt x="243" y="295"/>
                      <a:pt x="243" y="295"/>
                    </a:cubicBezTo>
                    <a:cubicBezTo>
                      <a:pt x="238" y="300"/>
                      <a:pt x="238" y="300"/>
                      <a:pt x="238" y="300"/>
                    </a:cubicBezTo>
                    <a:cubicBezTo>
                      <a:pt x="232" y="303"/>
                      <a:pt x="232" y="303"/>
                      <a:pt x="232" y="303"/>
                    </a:cubicBezTo>
                    <a:cubicBezTo>
                      <a:pt x="218" y="320"/>
                      <a:pt x="218" y="320"/>
                      <a:pt x="218" y="320"/>
                    </a:cubicBezTo>
                    <a:cubicBezTo>
                      <a:pt x="214" y="326"/>
                      <a:pt x="214" y="326"/>
                      <a:pt x="214" y="326"/>
                    </a:cubicBezTo>
                    <a:cubicBezTo>
                      <a:pt x="216" y="337"/>
                      <a:pt x="216" y="337"/>
                      <a:pt x="216" y="337"/>
                    </a:cubicBezTo>
                    <a:cubicBezTo>
                      <a:pt x="214" y="342"/>
                      <a:pt x="214" y="342"/>
                      <a:pt x="214" y="342"/>
                    </a:cubicBezTo>
                    <a:cubicBezTo>
                      <a:pt x="207" y="346"/>
                      <a:pt x="207" y="346"/>
                      <a:pt x="207" y="346"/>
                    </a:cubicBezTo>
                    <a:cubicBezTo>
                      <a:pt x="192" y="353"/>
                      <a:pt x="192" y="353"/>
                      <a:pt x="192" y="353"/>
                    </a:cubicBezTo>
                    <a:cubicBezTo>
                      <a:pt x="186" y="361"/>
                      <a:pt x="186" y="361"/>
                      <a:pt x="186" y="361"/>
                    </a:cubicBezTo>
                    <a:cubicBezTo>
                      <a:pt x="182" y="371"/>
                      <a:pt x="182" y="371"/>
                      <a:pt x="182" y="371"/>
                    </a:cubicBezTo>
                    <a:cubicBezTo>
                      <a:pt x="170" y="381"/>
                      <a:pt x="170" y="381"/>
                      <a:pt x="170" y="381"/>
                    </a:cubicBezTo>
                    <a:cubicBezTo>
                      <a:pt x="165" y="390"/>
                      <a:pt x="165" y="390"/>
                      <a:pt x="165" y="390"/>
                    </a:cubicBezTo>
                    <a:cubicBezTo>
                      <a:pt x="158" y="410"/>
                      <a:pt x="158" y="410"/>
                      <a:pt x="158" y="410"/>
                    </a:cubicBezTo>
                    <a:cubicBezTo>
                      <a:pt x="153" y="415"/>
                      <a:pt x="153" y="415"/>
                      <a:pt x="153" y="415"/>
                    </a:cubicBezTo>
                    <a:cubicBezTo>
                      <a:pt x="151" y="416"/>
                      <a:pt x="151" y="416"/>
                      <a:pt x="151" y="416"/>
                    </a:cubicBezTo>
                    <a:cubicBezTo>
                      <a:pt x="141" y="418"/>
                      <a:pt x="141" y="418"/>
                      <a:pt x="141" y="418"/>
                    </a:cubicBezTo>
                    <a:cubicBezTo>
                      <a:pt x="127" y="426"/>
                      <a:pt x="127" y="426"/>
                      <a:pt x="127" y="426"/>
                    </a:cubicBezTo>
                    <a:cubicBezTo>
                      <a:pt x="120" y="427"/>
                      <a:pt x="120" y="427"/>
                      <a:pt x="120" y="427"/>
                    </a:cubicBezTo>
                    <a:cubicBezTo>
                      <a:pt x="105" y="436"/>
                      <a:pt x="105" y="436"/>
                      <a:pt x="105" y="436"/>
                    </a:cubicBezTo>
                    <a:cubicBezTo>
                      <a:pt x="86" y="448"/>
                      <a:pt x="86" y="448"/>
                      <a:pt x="86" y="448"/>
                    </a:cubicBezTo>
                    <a:cubicBezTo>
                      <a:pt x="76" y="446"/>
                      <a:pt x="76" y="446"/>
                      <a:pt x="76" y="446"/>
                    </a:cubicBezTo>
                    <a:cubicBezTo>
                      <a:pt x="66" y="450"/>
                      <a:pt x="66" y="450"/>
                      <a:pt x="66" y="450"/>
                    </a:cubicBezTo>
                    <a:cubicBezTo>
                      <a:pt x="52" y="452"/>
                      <a:pt x="52" y="452"/>
                      <a:pt x="52" y="452"/>
                    </a:cubicBezTo>
                    <a:cubicBezTo>
                      <a:pt x="52" y="452"/>
                      <a:pt x="52" y="452"/>
                      <a:pt x="52" y="452"/>
                    </a:cubicBezTo>
                    <a:cubicBezTo>
                      <a:pt x="52" y="452"/>
                      <a:pt x="52" y="455"/>
                      <a:pt x="53" y="458"/>
                    </a:cubicBezTo>
                    <a:cubicBezTo>
                      <a:pt x="53" y="461"/>
                      <a:pt x="53" y="464"/>
                      <a:pt x="54" y="465"/>
                    </a:cubicBezTo>
                    <a:cubicBezTo>
                      <a:pt x="54" y="466"/>
                      <a:pt x="55" y="467"/>
                      <a:pt x="55" y="468"/>
                    </a:cubicBezTo>
                    <a:cubicBezTo>
                      <a:pt x="55" y="469"/>
                      <a:pt x="56" y="470"/>
                      <a:pt x="57" y="470"/>
                    </a:cubicBezTo>
                    <a:cubicBezTo>
                      <a:pt x="57" y="470"/>
                      <a:pt x="58" y="470"/>
                      <a:pt x="59" y="471"/>
                    </a:cubicBezTo>
                    <a:cubicBezTo>
                      <a:pt x="59" y="471"/>
                      <a:pt x="61" y="471"/>
                      <a:pt x="63" y="471"/>
                    </a:cubicBezTo>
                    <a:cubicBezTo>
                      <a:pt x="64" y="471"/>
                      <a:pt x="66" y="472"/>
                      <a:pt x="67" y="472"/>
                    </a:cubicBezTo>
                    <a:cubicBezTo>
                      <a:pt x="67" y="472"/>
                      <a:pt x="69" y="472"/>
                      <a:pt x="69" y="472"/>
                    </a:cubicBezTo>
                    <a:cubicBezTo>
                      <a:pt x="70" y="473"/>
                      <a:pt x="71" y="473"/>
                      <a:pt x="72" y="473"/>
                    </a:cubicBezTo>
                    <a:cubicBezTo>
                      <a:pt x="73" y="474"/>
                      <a:pt x="73" y="474"/>
                      <a:pt x="73" y="475"/>
                    </a:cubicBezTo>
                    <a:cubicBezTo>
                      <a:pt x="73" y="475"/>
                      <a:pt x="73" y="476"/>
                      <a:pt x="72" y="476"/>
                    </a:cubicBezTo>
                    <a:cubicBezTo>
                      <a:pt x="72" y="477"/>
                      <a:pt x="71" y="477"/>
                      <a:pt x="70" y="478"/>
                    </a:cubicBezTo>
                    <a:cubicBezTo>
                      <a:pt x="69" y="478"/>
                      <a:pt x="68" y="479"/>
                      <a:pt x="67" y="480"/>
                    </a:cubicBezTo>
                    <a:cubicBezTo>
                      <a:pt x="67" y="481"/>
                      <a:pt x="65" y="482"/>
                      <a:pt x="64" y="483"/>
                    </a:cubicBezTo>
                    <a:cubicBezTo>
                      <a:pt x="64" y="484"/>
                      <a:pt x="63" y="485"/>
                      <a:pt x="62" y="487"/>
                    </a:cubicBezTo>
                    <a:cubicBezTo>
                      <a:pt x="62" y="488"/>
                      <a:pt x="62" y="489"/>
                      <a:pt x="63" y="490"/>
                    </a:cubicBezTo>
                    <a:cubicBezTo>
                      <a:pt x="64" y="491"/>
                      <a:pt x="65" y="492"/>
                      <a:pt x="65" y="493"/>
                    </a:cubicBezTo>
                    <a:cubicBezTo>
                      <a:pt x="66" y="493"/>
                      <a:pt x="67" y="495"/>
                      <a:pt x="68" y="496"/>
                    </a:cubicBezTo>
                    <a:cubicBezTo>
                      <a:pt x="68" y="498"/>
                      <a:pt x="69" y="500"/>
                      <a:pt x="69" y="501"/>
                    </a:cubicBezTo>
                    <a:cubicBezTo>
                      <a:pt x="69" y="502"/>
                      <a:pt x="70" y="505"/>
                      <a:pt x="70" y="507"/>
                    </a:cubicBezTo>
                    <a:cubicBezTo>
                      <a:pt x="70" y="510"/>
                      <a:pt x="70" y="514"/>
                      <a:pt x="70" y="517"/>
                    </a:cubicBezTo>
                    <a:cubicBezTo>
                      <a:pt x="70" y="519"/>
                      <a:pt x="69" y="522"/>
                      <a:pt x="69" y="523"/>
                    </a:cubicBezTo>
                    <a:cubicBezTo>
                      <a:pt x="68" y="524"/>
                      <a:pt x="67" y="526"/>
                      <a:pt x="66" y="527"/>
                    </a:cubicBezTo>
                    <a:cubicBezTo>
                      <a:pt x="65" y="528"/>
                      <a:pt x="64" y="530"/>
                      <a:pt x="63" y="530"/>
                    </a:cubicBezTo>
                    <a:cubicBezTo>
                      <a:pt x="62" y="531"/>
                      <a:pt x="61" y="532"/>
                      <a:pt x="61" y="532"/>
                    </a:cubicBezTo>
                    <a:cubicBezTo>
                      <a:pt x="60" y="533"/>
                      <a:pt x="60" y="535"/>
                      <a:pt x="60" y="536"/>
                    </a:cubicBezTo>
                    <a:cubicBezTo>
                      <a:pt x="60" y="538"/>
                      <a:pt x="61" y="541"/>
                      <a:pt x="61" y="543"/>
                    </a:cubicBezTo>
                    <a:cubicBezTo>
                      <a:pt x="62" y="545"/>
                      <a:pt x="63" y="547"/>
                      <a:pt x="63" y="549"/>
                    </a:cubicBezTo>
                    <a:cubicBezTo>
                      <a:pt x="64" y="550"/>
                      <a:pt x="66" y="552"/>
                      <a:pt x="66" y="553"/>
                    </a:cubicBezTo>
                    <a:cubicBezTo>
                      <a:pt x="67" y="554"/>
                      <a:pt x="69" y="557"/>
                      <a:pt x="71" y="559"/>
                    </a:cubicBezTo>
                    <a:cubicBezTo>
                      <a:pt x="72" y="561"/>
                      <a:pt x="74" y="563"/>
                      <a:pt x="74" y="564"/>
                    </a:cubicBezTo>
                    <a:cubicBezTo>
                      <a:pt x="75" y="566"/>
                      <a:pt x="76" y="568"/>
                      <a:pt x="76" y="570"/>
                    </a:cubicBezTo>
                    <a:cubicBezTo>
                      <a:pt x="77" y="572"/>
                      <a:pt x="77" y="574"/>
                      <a:pt x="77" y="574"/>
                    </a:cubicBezTo>
                    <a:cubicBezTo>
                      <a:pt x="76" y="575"/>
                      <a:pt x="75" y="576"/>
                      <a:pt x="75" y="577"/>
                    </a:cubicBezTo>
                    <a:cubicBezTo>
                      <a:pt x="74" y="578"/>
                      <a:pt x="73" y="580"/>
                      <a:pt x="72" y="581"/>
                    </a:cubicBezTo>
                    <a:cubicBezTo>
                      <a:pt x="71" y="582"/>
                      <a:pt x="70" y="583"/>
                      <a:pt x="69" y="584"/>
                    </a:cubicBezTo>
                    <a:cubicBezTo>
                      <a:pt x="67" y="584"/>
                      <a:pt x="66" y="585"/>
                      <a:pt x="65" y="585"/>
                    </a:cubicBezTo>
                    <a:cubicBezTo>
                      <a:pt x="64" y="585"/>
                      <a:pt x="62" y="585"/>
                      <a:pt x="61" y="585"/>
                    </a:cubicBezTo>
                    <a:cubicBezTo>
                      <a:pt x="60" y="585"/>
                      <a:pt x="60" y="585"/>
                      <a:pt x="59" y="586"/>
                    </a:cubicBezTo>
                    <a:cubicBezTo>
                      <a:pt x="59" y="587"/>
                      <a:pt x="59" y="589"/>
                      <a:pt x="58" y="590"/>
                    </a:cubicBezTo>
                    <a:cubicBezTo>
                      <a:pt x="58" y="591"/>
                      <a:pt x="57" y="592"/>
                      <a:pt x="57" y="593"/>
                    </a:cubicBezTo>
                    <a:cubicBezTo>
                      <a:pt x="56" y="594"/>
                      <a:pt x="56" y="595"/>
                      <a:pt x="55" y="596"/>
                    </a:cubicBezTo>
                    <a:cubicBezTo>
                      <a:pt x="55" y="597"/>
                      <a:pt x="53" y="598"/>
                      <a:pt x="53" y="599"/>
                    </a:cubicBezTo>
                    <a:cubicBezTo>
                      <a:pt x="52" y="600"/>
                      <a:pt x="50" y="601"/>
                      <a:pt x="49" y="601"/>
                    </a:cubicBezTo>
                    <a:cubicBezTo>
                      <a:pt x="48" y="602"/>
                      <a:pt x="46" y="602"/>
                      <a:pt x="46" y="602"/>
                    </a:cubicBezTo>
                    <a:cubicBezTo>
                      <a:pt x="45" y="603"/>
                      <a:pt x="43" y="603"/>
                      <a:pt x="42" y="604"/>
                    </a:cubicBezTo>
                    <a:cubicBezTo>
                      <a:pt x="40" y="604"/>
                      <a:pt x="39" y="605"/>
                      <a:pt x="38" y="606"/>
                    </a:cubicBezTo>
                    <a:cubicBezTo>
                      <a:pt x="38" y="607"/>
                      <a:pt x="36" y="608"/>
                      <a:pt x="36" y="609"/>
                    </a:cubicBezTo>
                    <a:cubicBezTo>
                      <a:pt x="35" y="610"/>
                      <a:pt x="33" y="611"/>
                      <a:pt x="32" y="613"/>
                    </a:cubicBezTo>
                    <a:cubicBezTo>
                      <a:pt x="31" y="614"/>
                      <a:pt x="30" y="616"/>
                      <a:pt x="29" y="618"/>
                    </a:cubicBezTo>
                    <a:cubicBezTo>
                      <a:pt x="29" y="620"/>
                      <a:pt x="27" y="623"/>
                      <a:pt x="27" y="625"/>
                    </a:cubicBezTo>
                    <a:cubicBezTo>
                      <a:pt x="26" y="627"/>
                      <a:pt x="24" y="630"/>
                      <a:pt x="23" y="633"/>
                    </a:cubicBezTo>
                    <a:cubicBezTo>
                      <a:pt x="22" y="636"/>
                      <a:pt x="21" y="639"/>
                      <a:pt x="21" y="641"/>
                    </a:cubicBezTo>
                    <a:cubicBezTo>
                      <a:pt x="20" y="643"/>
                      <a:pt x="20" y="646"/>
                      <a:pt x="20" y="648"/>
                    </a:cubicBezTo>
                    <a:cubicBezTo>
                      <a:pt x="21" y="650"/>
                      <a:pt x="21" y="652"/>
                      <a:pt x="22" y="654"/>
                    </a:cubicBezTo>
                    <a:cubicBezTo>
                      <a:pt x="22" y="655"/>
                      <a:pt x="23" y="657"/>
                      <a:pt x="24" y="657"/>
                    </a:cubicBezTo>
                    <a:cubicBezTo>
                      <a:pt x="24" y="658"/>
                      <a:pt x="25" y="659"/>
                      <a:pt x="26" y="660"/>
                    </a:cubicBezTo>
                    <a:cubicBezTo>
                      <a:pt x="27" y="661"/>
                      <a:pt x="28" y="663"/>
                      <a:pt x="29" y="664"/>
                    </a:cubicBezTo>
                    <a:cubicBezTo>
                      <a:pt x="30" y="665"/>
                      <a:pt x="30" y="667"/>
                      <a:pt x="30" y="669"/>
                    </a:cubicBezTo>
                    <a:cubicBezTo>
                      <a:pt x="30" y="670"/>
                      <a:pt x="30" y="673"/>
                      <a:pt x="30" y="675"/>
                    </a:cubicBezTo>
                    <a:cubicBezTo>
                      <a:pt x="30" y="677"/>
                      <a:pt x="29" y="680"/>
                      <a:pt x="29" y="681"/>
                    </a:cubicBezTo>
                    <a:cubicBezTo>
                      <a:pt x="28" y="682"/>
                      <a:pt x="27" y="683"/>
                      <a:pt x="26" y="684"/>
                    </a:cubicBezTo>
                    <a:cubicBezTo>
                      <a:pt x="25" y="684"/>
                      <a:pt x="23" y="686"/>
                      <a:pt x="22" y="686"/>
                    </a:cubicBezTo>
                    <a:cubicBezTo>
                      <a:pt x="20" y="687"/>
                      <a:pt x="18" y="688"/>
                      <a:pt x="17" y="689"/>
                    </a:cubicBezTo>
                    <a:cubicBezTo>
                      <a:pt x="16" y="690"/>
                      <a:pt x="15" y="691"/>
                      <a:pt x="15" y="692"/>
                    </a:cubicBezTo>
                    <a:cubicBezTo>
                      <a:pt x="14" y="693"/>
                      <a:pt x="13" y="694"/>
                      <a:pt x="14" y="695"/>
                    </a:cubicBezTo>
                    <a:cubicBezTo>
                      <a:pt x="14" y="696"/>
                      <a:pt x="15" y="698"/>
                      <a:pt x="16" y="700"/>
                    </a:cubicBezTo>
                    <a:cubicBezTo>
                      <a:pt x="17" y="701"/>
                      <a:pt x="19" y="703"/>
                      <a:pt x="19" y="704"/>
                    </a:cubicBezTo>
                    <a:cubicBezTo>
                      <a:pt x="20" y="705"/>
                      <a:pt x="22" y="708"/>
                      <a:pt x="23" y="710"/>
                    </a:cubicBezTo>
                    <a:cubicBezTo>
                      <a:pt x="24" y="712"/>
                      <a:pt x="27" y="714"/>
                      <a:pt x="28" y="715"/>
                    </a:cubicBezTo>
                    <a:cubicBezTo>
                      <a:pt x="29" y="715"/>
                      <a:pt x="31" y="717"/>
                      <a:pt x="31" y="717"/>
                    </a:cubicBezTo>
                    <a:cubicBezTo>
                      <a:pt x="32" y="718"/>
                      <a:pt x="32" y="720"/>
                      <a:pt x="32" y="721"/>
                    </a:cubicBezTo>
                    <a:cubicBezTo>
                      <a:pt x="32" y="722"/>
                      <a:pt x="33" y="724"/>
                      <a:pt x="34" y="725"/>
                    </a:cubicBezTo>
                    <a:cubicBezTo>
                      <a:pt x="35" y="727"/>
                      <a:pt x="35" y="728"/>
                      <a:pt x="35" y="729"/>
                    </a:cubicBezTo>
                    <a:cubicBezTo>
                      <a:pt x="35" y="730"/>
                      <a:pt x="34" y="731"/>
                      <a:pt x="33" y="731"/>
                    </a:cubicBezTo>
                    <a:cubicBezTo>
                      <a:pt x="32" y="731"/>
                      <a:pt x="31" y="732"/>
                      <a:pt x="29" y="732"/>
                    </a:cubicBezTo>
                    <a:cubicBezTo>
                      <a:pt x="28" y="732"/>
                      <a:pt x="26" y="733"/>
                      <a:pt x="26" y="733"/>
                    </a:cubicBezTo>
                    <a:cubicBezTo>
                      <a:pt x="25" y="734"/>
                      <a:pt x="24" y="735"/>
                      <a:pt x="24" y="736"/>
                    </a:cubicBezTo>
                    <a:cubicBezTo>
                      <a:pt x="23" y="737"/>
                      <a:pt x="22" y="738"/>
                      <a:pt x="22" y="739"/>
                    </a:cubicBezTo>
                    <a:cubicBezTo>
                      <a:pt x="22" y="740"/>
                      <a:pt x="22" y="741"/>
                      <a:pt x="21" y="743"/>
                    </a:cubicBezTo>
                    <a:cubicBezTo>
                      <a:pt x="21" y="744"/>
                      <a:pt x="21" y="746"/>
                      <a:pt x="21" y="747"/>
                    </a:cubicBezTo>
                    <a:cubicBezTo>
                      <a:pt x="21" y="748"/>
                      <a:pt x="22" y="750"/>
                      <a:pt x="22" y="751"/>
                    </a:cubicBezTo>
                    <a:cubicBezTo>
                      <a:pt x="22" y="752"/>
                      <a:pt x="22" y="754"/>
                      <a:pt x="23" y="755"/>
                    </a:cubicBezTo>
                    <a:cubicBezTo>
                      <a:pt x="23" y="756"/>
                      <a:pt x="22" y="758"/>
                      <a:pt x="22" y="760"/>
                    </a:cubicBezTo>
                    <a:cubicBezTo>
                      <a:pt x="22" y="762"/>
                      <a:pt x="21" y="764"/>
                      <a:pt x="20" y="765"/>
                    </a:cubicBezTo>
                    <a:cubicBezTo>
                      <a:pt x="19" y="766"/>
                      <a:pt x="18" y="768"/>
                      <a:pt x="17" y="769"/>
                    </a:cubicBezTo>
                    <a:cubicBezTo>
                      <a:pt x="16" y="770"/>
                      <a:pt x="14" y="771"/>
                      <a:pt x="12" y="773"/>
                    </a:cubicBezTo>
                    <a:cubicBezTo>
                      <a:pt x="11" y="774"/>
                      <a:pt x="9" y="776"/>
                      <a:pt x="7" y="777"/>
                    </a:cubicBezTo>
                    <a:cubicBezTo>
                      <a:pt x="6" y="778"/>
                      <a:pt x="5" y="780"/>
                      <a:pt x="4" y="780"/>
                    </a:cubicBezTo>
                    <a:cubicBezTo>
                      <a:pt x="2" y="781"/>
                      <a:pt x="1" y="783"/>
                      <a:pt x="1" y="784"/>
                    </a:cubicBezTo>
                    <a:cubicBezTo>
                      <a:pt x="1" y="785"/>
                      <a:pt x="0" y="787"/>
                      <a:pt x="1" y="788"/>
                    </a:cubicBezTo>
                    <a:cubicBezTo>
                      <a:pt x="1" y="790"/>
                      <a:pt x="1" y="793"/>
                      <a:pt x="1" y="794"/>
                    </a:cubicBezTo>
                    <a:cubicBezTo>
                      <a:pt x="1" y="796"/>
                      <a:pt x="2" y="799"/>
                      <a:pt x="2" y="801"/>
                    </a:cubicBezTo>
                    <a:cubicBezTo>
                      <a:pt x="2" y="804"/>
                      <a:pt x="3" y="807"/>
                      <a:pt x="3" y="809"/>
                    </a:cubicBezTo>
                    <a:cubicBezTo>
                      <a:pt x="3" y="811"/>
                      <a:pt x="4" y="814"/>
                      <a:pt x="4" y="816"/>
                    </a:cubicBezTo>
                    <a:cubicBezTo>
                      <a:pt x="4" y="818"/>
                      <a:pt x="5" y="821"/>
                      <a:pt x="6" y="823"/>
                    </a:cubicBezTo>
                    <a:cubicBezTo>
                      <a:pt x="7" y="824"/>
                      <a:pt x="8" y="827"/>
                      <a:pt x="10" y="828"/>
                    </a:cubicBezTo>
                    <a:cubicBezTo>
                      <a:pt x="11" y="829"/>
                      <a:pt x="13" y="830"/>
                      <a:pt x="15" y="831"/>
                    </a:cubicBezTo>
                    <a:cubicBezTo>
                      <a:pt x="17" y="831"/>
                      <a:pt x="19" y="832"/>
                      <a:pt x="21" y="833"/>
                    </a:cubicBezTo>
                    <a:cubicBezTo>
                      <a:pt x="23" y="834"/>
                      <a:pt x="24" y="835"/>
                      <a:pt x="24" y="836"/>
                    </a:cubicBezTo>
                    <a:cubicBezTo>
                      <a:pt x="25" y="837"/>
                      <a:pt x="25" y="839"/>
                      <a:pt x="25" y="841"/>
                    </a:cubicBezTo>
                    <a:cubicBezTo>
                      <a:pt x="25" y="843"/>
                      <a:pt x="26" y="846"/>
                      <a:pt x="26" y="848"/>
                    </a:cubicBezTo>
                    <a:cubicBezTo>
                      <a:pt x="26" y="850"/>
                      <a:pt x="26" y="852"/>
                      <a:pt x="26" y="854"/>
                    </a:cubicBezTo>
                    <a:cubicBezTo>
                      <a:pt x="27" y="856"/>
                      <a:pt x="28" y="858"/>
                      <a:pt x="28" y="860"/>
                    </a:cubicBezTo>
                    <a:cubicBezTo>
                      <a:pt x="29" y="862"/>
                      <a:pt x="29" y="863"/>
                      <a:pt x="29" y="863"/>
                    </a:cubicBezTo>
                    <a:cubicBezTo>
                      <a:pt x="37" y="861"/>
                      <a:pt x="37" y="861"/>
                      <a:pt x="37" y="861"/>
                    </a:cubicBezTo>
                    <a:cubicBezTo>
                      <a:pt x="40" y="859"/>
                      <a:pt x="40" y="859"/>
                      <a:pt x="40" y="859"/>
                    </a:cubicBezTo>
                    <a:cubicBezTo>
                      <a:pt x="60" y="845"/>
                      <a:pt x="60" y="845"/>
                      <a:pt x="60" y="845"/>
                    </a:cubicBezTo>
                    <a:cubicBezTo>
                      <a:pt x="70" y="842"/>
                      <a:pt x="70" y="842"/>
                      <a:pt x="70" y="842"/>
                    </a:cubicBezTo>
                    <a:cubicBezTo>
                      <a:pt x="72" y="842"/>
                      <a:pt x="72" y="842"/>
                      <a:pt x="72" y="842"/>
                    </a:cubicBezTo>
                    <a:cubicBezTo>
                      <a:pt x="84" y="842"/>
                      <a:pt x="84" y="842"/>
                      <a:pt x="84" y="842"/>
                    </a:cubicBezTo>
                    <a:cubicBezTo>
                      <a:pt x="85" y="840"/>
                      <a:pt x="85" y="840"/>
                      <a:pt x="85" y="840"/>
                    </a:cubicBezTo>
                    <a:cubicBezTo>
                      <a:pt x="87" y="836"/>
                      <a:pt x="87" y="836"/>
                      <a:pt x="87" y="836"/>
                    </a:cubicBezTo>
                    <a:cubicBezTo>
                      <a:pt x="86" y="813"/>
                      <a:pt x="86" y="813"/>
                      <a:pt x="86" y="813"/>
                    </a:cubicBezTo>
                    <a:cubicBezTo>
                      <a:pt x="85" y="813"/>
                      <a:pt x="85" y="813"/>
                      <a:pt x="85" y="813"/>
                    </a:cubicBezTo>
                    <a:cubicBezTo>
                      <a:pt x="89" y="807"/>
                      <a:pt x="89" y="807"/>
                      <a:pt x="89" y="807"/>
                    </a:cubicBezTo>
                    <a:cubicBezTo>
                      <a:pt x="89" y="807"/>
                      <a:pt x="89" y="807"/>
                      <a:pt x="89" y="807"/>
                    </a:cubicBezTo>
                    <a:cubicBezTo>
                      <a:pt x="90" y="807"/>
                      <a:pt x="90" y="807"/>
                      <a:pt x="90" y="807"/>
                    </a:cubicBezTo>
                    <a:cubicBezTo>
                      <a:pt x="93" y="795"/>
                      <a:pt x="93" y="795"/>
                      <a:pt x="93" y="795"/>
                    </a:cubicBezTo>
                    <a:cubicBezTo>
                      <a:pt x="92" y="795"/>
                      <a:pt x="92" y="795"/>
                      <a:pt x="92" y="795"/>
                    </a:cubicBezTo>
                    <a:cubicBezTo>
                      <a:pt x="98" y="786"/>
                      <a:pt x="98" y="786"/>
                      <a:pt x="98" y="786"/>
                    </a:cubicBezTo>
                    <a:cubicBezTo>
                      <a:pt x="102" y="784"/>
                      <a:pt x="102" y="784"/>
                      <a:pt x="102" y="784"/>
                    </a:cubicBezTo>
                    <a:cubicBezTo>
                      <a:pt x="117" y="792"/>
                      <a:pt x="117" y="792"/>
                      <a:pt x="117" y="792"/>
                    </a:cubicBezTo>
                    <a:cubicBezTo>
                      <a:pt x="125" y="793"/>
                      <a:pt x="125" y="793"/>
                      <a:pt x="125" y="793"/>
                    </a:cubicBezTo>
                    <a:cubicBezTo>
                      <a:pt x="126" y="794"/>
                      <a:pt x="126" y="794"/>
                      <a:pt x="126" y="794"/>
                    </a:cubicBezTo>
                    <a:cubicBezTo>
                      <a:pt x="138" y="785"/>
                      <a:pt x="138" y="785"/>
                      <a:pt x="138" y="785"/>
                    </a:cubicBezTo>
                    <a:cubicBezTo>
                      <a:pt x="134" y="774"/>
                      <a:pt x="134" y="774"/>
                      <a:pt x="134" y="774"/>
                    </a:cubicBezTo>
                    <a:cubicBezTo>
                      <a:pt x="134" y="772"/>
                      <a:pt x="134" y="772"/>
                      <a:pt x="134" y="772"/>
                    </a:cubicBezTo>
                    <a:cubicBezTo>
                      <a:pt x="136" y="768"/>
                      <a:pt x="136" y="768"/>
                      <a:pt x="136" y="768"/>
                    </a:cubicBezTo>
                    <a:cubicBezTo>
                      <a:pt x="145" y="763"/>
                      <a:pt x="145" y="763"/>
                      <a:pt x="145" y="763"/>
                    </a:cubicBezTo>
                    <a:cubicBezTo>
                      <a:pt x="151" y="755"/>
                      <a:pt x="151" y="755"/>
                      <a:pt x="151" y="755"/>
                    </a:cubicBezTo>
                    <a:cubicBezTo>
                      <a:pt x="157" y="732"/>
                      <a:pt x="157" y="732"/>
                      <a:pt x="157" y="732"/>
                    </a:cubicBezTo>
                    <a:cubicBezTo>
                      <a:pt x="162" y="726"/>
                      <a:pt x="162" y="726"/>
                      <a:pt x="162" y="726"/>
                    </a:cubicBezTo>
                    <a:cubicBezTo>
                      <a:pt x="178" y="721"/>
                      <a:pt x="178" y="721"/>
                      <a:pt x="178" y="721"/>
                    </a:cubicBezTo>
                    <a:cubicBezTo>
                      <a:pt x="187" y="717"/>
                      <a:pt x="187" y="717"/>
                      <a:pt x="187" y="717"/>
                    </a:cubicBezTo>
                    <a:cubicBezTo>
                      <a:pt x="191" y="718"/>
                      <a:pt x="191" y="718"/>
                      <a:pt x="191" y="718"/>
                    </a:cubicBezTo>
                    <a:cubicBezTo>
                      <a:pt x="209" y="739"/>
                      <a:pt x="209" y="739"/>
                      <a:pt x="209" y="739"/>
                    </a:cubicBezTo>
                    <a:cubicBezTo>
                      <a:pt x="211" y="749"/>
                      <a:pt x="211" y="749"/>
                      <a:pt x="211" y="749"/>
                    </a:cubicBezTo>
                    <a:cubicBezTo>
                      <a:pt x="210" y="751"/>
                      <a:pt x="210" y="751"/>
                      <a:pt x="210" y="751"/>
                    </a:cubicBezTo>
                    <a:cubicBezTo>
                      <a:pt x="215" y="753"/>
                      <a:pt x="215" y="753"/>
                      <a:pt x="215" y="753"/>
                    </a:cubicBezTo>
                    <a:cubicBezTo>
                      <a:pt x="223" y="759"/>
                      <a:pt x="223" y="759"/>
                      <a:pt x="223" y="759"/>
                    </a:cubicBezTo>
                    <a:cubicBezTo>
                      <a:pt x="236" y="762"/>
                      <a:pt x="236" y="762"/>
                      <a:pt x="236" y="762"/>
                    </a:cubicBezTo>
                    <a:cubicBezTo>
                      <a:pt x="241" y="766"/>
                      <a:pt x="241" y="766"/>
                      <a:pt x="241" y="766"/>
                    </a:cubicBezTo>
                    <a:cubicBezTo>
                      <a:pt x="247" y="771"/>
                      <a:pt x="247" y="771"/>
                      <a:pt x="247" y="771"/>
                    </a:cubicBezTo>
                    <a:cubicBezTo>
                      <a:pt x="254" y="777"/>
                      <a:pt x="254" y="777"/>
                      <a:pt x="254" y="777"/>
                    </a:cubicBezTo>
                    <a:cubicBezTo>
                      <a:pt x="253" y="782"/>
                      <a:pt x="253" y="782"/>
                      <a:pt x="253" y="782"/>
                    </a:cubicBezTo>
                    <a:cubicBezTo>
                      <a:pt x="252" y="797"/>
                      <a:pt x="252" y="797"/>
                      <a:pt x="252" y="797"/>
                    </a:cubicBezTo>
                    <a:cubicBezTo>
                      <a:pt x="250" y="797"/>
                      <a:pt x="250" y="797"/>
                      <a:pt x="250" y="797"/>
                    </a:cubicBezTo>
                    <a:cubicBezTo>
                      <a:pt x="249" y="798"/>
                      <a:pt x="249" y="798"/>
                      <a:pt x="249" y="798"/>
                    </a:cubicBezTo>
                    <a:cubicBezTo>
                      <a:pt x="245" y="799"/>
                      <a:pt x="245" y="799"/>
                      <a:pt x="245" y="799"/>
                    </a:cubicBezTo>
                    <a:cubicBezTo>
                      <a:pt x="242" y="817"/>
                      <a:pt x="242" y="817"/>
                      <a:pt x="242" y="817"/>
                    </a:cubicBezTo>
                    <a:cubicBezTo>
                      <a:pt x="237" y="828"/>
                      <a:pt x="237" y="828"/>
                      <a:pt x="237" y="828"/>
                    </a:cubicBezTo>
                    <a:cubicBezTo>
                      <a:pt x="237" y="828"/>
                      <a:pt x="237" y="828"/>
                      <a:pt x="237" y="828"/>
                    </a:cubicBezTo>
                    <a:cubicBezTo>
                      <a:pt x="239" y="842"/>
                      <a:pt x="239" y="842"/>
                      <a:pt x="239" y="842"/>
                    </a:cubicBezTo>
                    <a:cubicBezTo>
                      <a:pt x="240" y="852"/>
                      <a:pt x="240" y="852"/>
                      <a:pt x="240" y="852"/>
                    </a:cubicBezTo>
                    <a:cubicBezTo>
                      <a:pt x="246" y="856"/>
                      <a:pt x="246" y="856"/>
                      <a:pt x="246" y="856"/>
                    </a:cubicBezTo>
                    <a:cubicBezTo>
                      <a:pt x="253" y="861"/>
                      <a:pt x="253" y="861"/>
                      <a:pt x="253" y="861"/>
                    </a:cubicBezTo>
                    <a:cubicBezTo>
                      <a:pt x="263" y="866"/>
                      <a:pt x="263" y="866"/>
                      <a:pt x="263" y="866"/>
                    </a:cubicBezTo>
                    <a:cubicBezTo>
                      <a:pt x="263" y="866"/>
                      <a:pt x="263" y="866"/>
                      <a:pt x="263" y="866"/>
                    </a:cubicBezTo>
                    <a:cubicBezTo>
                      <a:pt x="265" y="866"/>
                      <a:pt x="265" y="866"/>
                      <a:pt x="265" y="866"/>
                    </a:cubicBezTo>
                    <a:cubicBezTo>
                      <a:pt x="273" y="866"/>
                      <a:pt x="273" y="866"/>
                      <a:pt x="273" y="866"/>
                    </a:cubicBezTo>
                    <a:cubicBezTo>
                      <a:pt x="282" y="862"/>
                      <a:pt x="282" y="862"/>
                      <a:pt x="282" y="862"/>
                    </a:cubicBezTo>
                    <a:cubicBezTo>
                      <a:pt x="290" y="862"/>
                      <a:pt x="290" y="862"/>
                      <a:pt x="290" y="862"/>
                    </a:cubicBezTo>
                    <a:cubicBezTo>
                      <a:pt x="292" y="864"/>
                      <a:pt x="292" y="864"/>
                      <a:pt x="292" y="864"/>
                    </a:cubicBezTo>
                    <a:cubicBezTo>
                      <a:pt x="290" y="870"/>
                      <a:pt x="290" y="870"/>
                      <a:pt x="290" y="870"/>
                    </a:cubicBezTo>
                    <a:cubicBezTo>
                      <a:pt x="291" y="872"/>
                      <a:pt x="291" y="872"/>
                      <a:pt x="291" y="872"/>
                    </a:cubicBezTo>
                    <a:cubicBezTo>
                      <a:pt x="296" y="872"/>
                      <a:pt x="296" y="872"/>
                      <a:pt x="296" y="872"/>
                    </a:cubicBezTo>
                    <a:cubicBezTo>
                      <a:pt x="313" y="861"/>
                      <a:pt x="313" y="861"/>
                      <a:pt x="313" y="861"/>
                    </a:cubicBezTo>
                    <a:cubicBezTo>
                      <a:pt x="325" y="852"/>
                      <a:pt x="325" y="852"/>
                      <a:pt x="325" y="852"/>
                    </a:cubicBezTo>
                    <a:cubicBezTo>
                      <a:pt x="334" y="848"/>
                      <a:pt x="334" y="848"/>
                      <a:pt x="334" y="848"/>
                    </a:cubicBezTo>
                    <a:cubicBezTo>
                      <a:pt x="351" y="847"/>
                      <a:pt x="351" y="847"/>
                      <a:pt x="351" y="847"/>
                    </a:cubicBezTo>
                    <a:cubicBezTo>
                      <a:pt x="362" y="840"/>
                      <a:pt x="362" y="840"/>
                      <a:pt x="362" y="840"/>
                    </a:cubicBezTo>
                    <a:cubicBezTo>
                      <a:pt x="366" y="841"/>
                      <a:pt x="366" y="841"/>
                      <a:pt x="366" y="841"/>
                    </a:cubicBezTo>
                    <a:cubicBezTo>
                      <a:pt x="377" y="849"/>
                      <a:pt x="377" y="849"/>
                      <a:pt x="377" y="849"/>
                    </a:cubicBezTo>
                    <a:cubicBezTo>
                      <a:pt x="379" y="849"/>
                      <a:pt x="379" y="849"/>
                      <a:pt x="379" y="849"/>
                    </a:cubicBezTo>
                    <a:cubicBezTo>
                      <a:pt x="381" y="855"/>
                      <a:pt x="381" y="855"/>
                      <a:pt x="381" y="855"/>
                    </a:cubicBezTo>
                    <a:cubicBezTo>
                      <a:pt x="387" y="864"/>
                      <a:pt x="387" y="864"/>
                      <a:pt x="387" y="864"/>
                    </a:cubicBezTo>
                    <a:cubicBezTo>
                      <a:pt x="392" y="865"/>
                      <a:pt x="392" y="865"/>
                      <a:pt x="392" y="865"/>
                    </a:cubicBezTo>
                    <a:cubicBezTo>
                      <a:pt x="400" y="866"/>
                      <a:pt x="400" y="866"/>
                      <a:pt x="400" y="866"/>
                    </a:cubicBezTo>
                    <a:cubicBezTo>
                      <a:pt x="411" y="875"/>
                      <a:pt x="411" y="875"/>
                      <a:pt x="411" y="875"/>
                    </a:cubicBezTo>
                    <a:cubicBezTo>
                      <a:pt x="422" y="879"/>
                      <a:pt x="422" y="879"/>
                      <a:pt x="422" y="879"/>
                    </a:cubicBezTo>
                    <a:cubicBezTo>
                      <a:pt x="425" y="882"/>
                      <a:pt x="425" y="882"/>
                      <a:pt x="425" y="882"/>
                    </a:cubicBezTo>
                    <a:cubicBezTo>
                      <a:pt x="426" y="889"/>
                      <a:pt x="426" y="889"/>
                      <a:pt x="426" y="889"/>
                    </a:cubicBezTo>
                    <a:cubicBezTo>
                      <a:pt x="410" y="908"/>
                      <a:pt x="410" y="908"/>
                      <a:pt x="410" y="908"/>
                    </a:cubicBezTo>
                    <a:cubicBezTo>
                      <a:pt x="407" y="914"/>
                      <a:pt x="407" y="914"/>
                      <a:pt x="407" y="914"/>
                    </a:cubicBezTo>
                    <a:cubicBezTo>
                      <a:pt x="410" y="918"/>
                      <a:pt x="410" y="918"/>
                      <a:pt x="410" y="918"/>
                    </a:cubicBezTo>
                    <a:cubicBezTo>
                      <a:pt x="418" y="920"/>
                      <a:pt x="418" y="920"/>
                      <a:pt x="418" y="920"/>
                    </a:cubicBezTo>
                    <a:cubicBezTo>
                      <a:pt x="429" y="920"/>
                      <a:pt x="429" y="920"/>
                      <a:pt x="429" y="920"/>
                    </a:cubicBezTo>
                    <a:cubicBezTo>
                      <a:pt x="435" y="917"/>
                      <a:pt x="435" y="917"/>
                      <a:pt x="435" y="917"/>
                    </a:cubicBezTo>
                    <a:cubicBezTo>
                      <a:pt x="439" y="917"/>
                      <a:pt x="439" y="917"/>
                      <a:pt x="439" y="917"/>
                    </a:cubicBezTo>
                    <a:cubicBezTo>
                      <a:pt x="446" y="916"/>
                      <a:pt x="446" y="916"/>
                      <a:pt x="446" y="916"/>
                    </a:cubicBezTo>
                    <a:cubicBezTo>
                      <a:pt x="450" y="919"/>
                      <a:pt x="450" y="919"/>
                      <a:pt x="450" y="919"/>
                    </a:cubicBezTo>
                    <a:cubicBezTo>
                      <a:pt x="452" y="923"/>
                      <a:pt x="452" y="923"/>
                      <a:pt x="452" y="923"/>
                    </a:cubicBezTo>
                    <a:cubicBezTo>
                      <a:pt x="454" y="929"/>
                      <a:pt x="454" y="929"/>
                      <a:pt x="454" y="929"/>
                    </a:cubicBezTo>
                    <a:cubicBezTo>
                      <a:pt x="458" y="933"/>
                      <a:pt x="458" y="933"/>
                      <a:pt x="458" y="933"/>
                    </a:cubicBezTo>
                    <a:cubicBezTo>
                      <a:pt x="463" y="934"/>
                      <a:pt x="463" y="934"/>
                      <a:pt x="463" y="934"/>
                    </a:cubicBezTo>
                    <a:cubicBezTo>
                      <a:pt x="464" y="934"/>
                      <a:pt x="464" y="934"/>
                      <a:pt x="464" y="934"/>
                    </a:cubicBezTo>
                    <a:cubicBezTo>
                      <a:pt x="473" y="931"/>
                      <a:pt x="473" y="931"/>
                      <a:pt x="473" y="931"/>
                    </a:cubicBezTo>
                    <a:cubicBezTo>
                      <a:pt x="485" y="935"/>
                      <a:pt x="485" y="935"/>
                      <a:pt x="485" y="935"/>
                    </a:cubicBezTo>
                    <a:cubicBezTo>
                      <a:pt x="487" y="936"/>
                      <a:pt x="487" y="936"/>
                      <a:pt x="487" y="936"/>
                    </a:cubicBezTo>
                    <a:cubicBezTo>
                      <a:pt x="494" y="939"/>
                      <a:pt x="494" y="939"/>
                      <a:pt x="494" y="939"/>
                    </a:cubicBezTo>
                    <a:cubicBezTo>
                      <a:pt x="502" y="943"/>
                      <a:pt x="502" y="943"/>
                      <a:pt x="502" y="943"/>
                    </a:cubicBezTo>
                    <a:cubicBezTo>
                      <a:pt x="511" y="943"/>
                      <a:pt x="511" y="943"/>
                      <a:pt x="511" y="943"/>
                    </a:cubicBezTo>
                    <a:cubicBezTo>
                      <a:pt x="526" y="937"/>
                      <a:pt x="526" y="937"/>
                      <a:pt x="526" y="937"/>
                    </a:cubicBezTo>
                    <a:cubicBezTo>
                      <a:pt x="526" y="937"/>
                      <a:pt x="526" y="937"/>
                      <a:pt x="526" y="937"/>
                    </a:cubicBezTo>
                    <a:cubicBezTo>
                      <a:pt x="539" y="935"/>
                      <a:pt x="539" y="935"/>
                      <a:pt x="539" y="935"/>
                    </a:cubicBezTo>
                    <a:cubicBezTo>
                      <a:pt x="557" y="938"/>
                      <a:pt x="557" y="938"/>
                      <a:pt x="557" y="938"/>
                    </a:cubicBezTo>
                    <a:cubicBezTo>
                      <a:pt x="562" y="942"/>
                      <a:pt x="562" y="942"/>
                      <a:pt x="562" y="942"/>
                    </a:cubicBezTo>
                    <a:cubicBezTo>
                      <a:pt x="573" y="942"/>
                      <a:pt x="573" y="942"/>
                      <a:pt x="573" y="942"/>
                    </a:cubicBezTo>
                    <a:cubicBezTo>
                      <a:pt x="585" y="936"/>
                      <a:pt x="585" y="936"/>
                      <a:pt x="585" y="936"/>
                    </a:cubicBezTo>
                    <a:cubicBezTo>
                      <a:pt x="585" y="936"/>
                      <a:pt x="585" y="936"/>
                      <a:pt x="585" y="936"/>
                    </a:cubicBezTo>
                    <a:cubicBezTo>
                      <a:pt x="591" y="941"/>
                      <a:pt x="591" y="941"/>
                      <a:pt x="591" y="941"/>
                    </a:cubicBezTo>
                    <a:cubicBezTo>
                      <a:pt x="594" y="936"/>
                      <a:pt x="594" y="936"/>
                      <a:pt x="594" y="936"/>
                    </a:cubicBezTo>
                    <a:cubicBezTo>
                      <a:pt x="595" y="933"/>
                      <a:pt x="595" y="933"/>
                      <a:pt x="595" y="933"/>
                    </a:cubicBezTo>
                    <a:cubicBezTo>
                      <a:pt x="600" y="923"/>
                      <a:pt x="600" y="923"/>
                      <a:pt x="600" y="923"/>
                    </a:cubicBezTo>
                    <a:cubicBezTo>
                      <a:pt x="600" y="923"/>
                      <a:pt x="600" y="923"/>
                      <a:pt x="600" y="923"/>
                    </a:cubicBezTo>
                    <a:cubicBezTo>
                      <a:pt x="604" y="914"/>
                      <a:pt x="604" y="914"/>
                      <a:pt x="604" y="914"/>
                    </a:cubicBezTo>
                    <a:cubicBezTo>
                      <a:pt x="605" y="911"/>
                      <a:pt x="605" y="911"/>
                      <a:pt x="605" y="911"/>
                    </a:cubicBezTo>
                    <a:cubicBezTo>
                      <a:pt x="610" y="903"/>
                      <a:pt x="610" y="903"/>
                      <a:pt x="610" y="903"/>
                    </a:cubicBezTo>
                    <a:cubicBezTo>
                      <a:pt x="613" y="900"/>
                      <a:pt x="613" y="900"/>
                      <a:pt x="613" y="900"/>
                    </a:cubicBezTo>
                    <a:cubicBezTo>
                      <a:pt x="626" y="890"/>
                      <a:pt x="626" y="890"/>
                      <a:pt x="626" y="890"/>
                    </a:cubicBezTo>
                    <a:cubicBezTo>
                      <a:pt x="628" y="884"/>
                      <a:pt x="628" y="884"/>
                      <a:pt x="628" y="884"/>
                    </a:cubicBezTo>
                    <a:cubicBezTo>
                      <a:pt x="628" y="875"/>
                      <a:pt x="628" y="875"/>
                      <a:pt x="628" y="875"/>
                    </a:cubicBezTo>
                    <a:cubicBezTo>
                      <a:pt x="626" y="864"/>
                      <a:pt x="626" y="864"/>
                      <a:pt x="626" y="864"/>
                    </a:cubicBezTo>
                    <a:cubicBezTo>
                      <a:pt x="626" y="860"/>
                      <a:pt x="626" y="860"/>
                      <a:pt x="626" y="860"/>
                    </a:cubicBezTo>
                    <a:cubicBezTo>
                      <a:pt x="628" y="848"/>
                      <a:pt x="628" y="848"/>
                      <a:pt x="628" y="848"/>
                    </a:cubicBezTo>
                    <a:cubicBezTo>
                      <a:pt x="641" y="826"/>
                      <a:pt x="641" y="826"/>
                      <a:pt x="641" y="826"/>
                    </a:cubicBezTo>
                    <a:cubicBezTo>
                      <a:pt x="643" y="821"/>
                      <a:pt x="643" y="821"/>
                      <a:pt x="643" y="821"/>
                    </a:cubicBezTo>
                    <a:cubicBezTo>
                      <a:pt x="642" y="816"/>
                      <a:pt x="642" y="816"/>
                      <a:pt x="642" y="816"/>
                    </a:cubicBezTo>
                    <a:cubicBezTo>
                      <a:pt x="642" y="801"/>
                      <a:pt x="642" y="801"/>
                      <a:pt x="642" y="801"/>
                    </a:cubicBezTo>
                    <a:cubicBezTo>
                      <a:pt x="648" y="793"/>
                      <a:pt x="648" y="793"/>
                      <a:pt x="648" y="793"/>
                    </a:cubicBezTo>
                    <a:cubicBezTo>
                      <a:pt x="650" y="784"/>
                      <a:pt x="650" y="784"/>
                      <a:pt x="650" y="784"/>
                    </a:cubicBezTo>
                    <a:cubicBezTo>
                      <a:pt x="661" y="782"/>
                      <a:pt x="661" y="782"/>
                      <a:pt x="661" y="782"/>
                    </a:cubicBezTo>
                    <a:cubicBezTo>
                      <a:pt x="669" y="781"/>
                      <a:pt x="669" y="781"/>
                      <a:pt x="669" y="781"/>
                    </a:cubicBezTo>
                    <a:cubicBezTo>
                      <a:pt x="670" y="781"/>
                      <a:pt x="670" y="781"/>
                      <a:pt x="670" y="781"/>
                    </a:cubicBezTo>
                    <a:cubicBezTo>
                      <a:pt x="678" y="778"/>
                      <a:pt x="678" y="778"/>
                      <a:pt x="678" y="778"/>
                    </a:cubicBezTo>
                    <a:cubicBezTo>
                      <a:pt x="683" y="772"/>
                      <a:pt x="683" y="772"/>
                      <a:pt x="683" y="772"/>
                    </a:cubicBezTo>
                    <a:cubicBezTo>
                      <a:pt x="683" y="758"/>
                      <a:pt x="683" y="758"/>
                      <a:pt x="683" y="758"/>
                    </a:cubicBezTo>
                    <a:cubicBezTo>
                      <a:pt x="683" y="755"/>
                      <a:pt x="683" y="755"/>
                      <a:pt x="683" y="755"/>
                    </a:cubicBezTo>
                    <a:cubicBezTo>
                      <a:pt x="686" y="751"/>
                      <a:pt x="686" y="751"/>
                      <a:pt x="686" y="751"/>
                    </a:cubicBezTo>
                    <a:cubicBezTo>
                      <a:pt x="705" y="745"/>
                      <a:pt x="705" y="745"/>
                      <a:pt x="705" y="745"/>
                    </a:cubicBezTo>
                    <a:cubicBezTo>
                      <a:pt x="715" y="748"/>
                      <a:pt x="715" y="748"/>
                      <a:pt x="715" y="748"/>
                    </a:cubicBezTo>
                    <a:cubicBezTo>
                      <a:pt x="723" y="744"/>
                      <a:pt x="723" y="744"/>
                      <a:pt x="723" y="744"/>
                    </a:cubicBezTo>
                    <a:cubicBezTo>
                      <a:pt x="732" y="744"/>
                      <a:pt x="732" y="744"/>
                      <a:pt x="732" y="744"/>
                    </a:cubicBezTo>
                    <a:cubicBezTo>
                      <a:pt x="739" y="741"/>
                      <a:pt x="739" y="741"/>
                      <a:pt x="739" y="741"/>
                    </a:cubicBezTo>
                    <a:cubicBezTo>
                      <a:pt x="745" y="739"/>
                      <a:pt x="745" y="739"/>
                      <a:pt x="745" y="739"/>
                    </a:cubicBezTo>
                    <a:cubicBezTo>
                      <a:pt x="745" y="738"/>
                      <a:pt x="745" y="738"/>
                      <a:pt x="745" y="738"/>
                    </a:cubicBezTo>
                    <a:cubicBezTo>
                      <a:pt x="749" y="737"/>
                      <a:pt x="749" y="737"/>
                      <a:pt x="749" y="737"/>
                    </a:cubicBezTo>
                    <a:cubicBezTo>
                      <a:pt x="754" y="735"/>
                      <a:pt x="754" y="735"/>
                      <a:pt x="754" y="735"/>
                    </a:cubicBezTo>
                    <a:cubicBezTo>
                      <a:pt x="763" y="730"/>
                      <a:pt x="763" y="730"/>
                      <a:pt x="763" y="730"/>
                    </a:cubicBezTo>
                    <a:cubicBezTo>
                      <a:pt x="776" y="729"/>
                      <a:pt x="776" y="729"/>
                      <a:pt x="776" y="729"/>
                    </a:cubicBezTo>
                    <a:cubicBezTo>
                      <a:pt x="782" y="724"/>
                      <a:pt x="782" y="724"/>
                      <a:pt x="782" y="724"/>
                    </a:cubicBezTo>
                    <a:cubicBezTo>
                      <a:pt x="791" y="723"/>
                      <a:pt x="791" y="723"/>
                      <a:pt x="791" y="723"/>
                    </a:cubicBezTo>
                    <a:cubicBezTo>
                      <a:pt x="797" y="726"/>
                      <a:pt x="797" y="726"/>
                      <a:pt x="797" y="726"/>
                    </a:cubicBezTo>
                    <a:cubicBezTo>
                      <a:pt x="801" y="726"/>
                      <a:pt x="801" y="726"/>
                      <a:pt x="801" y="726"/>
                    </a:cubicBezTo>
                    <a:cubicBezTo>
                      <a:pt x="804" y="723"/>
                      <a:pt x="804" y="723"/>
                      <a:pt x="804" y="723"/>
                    </a:cubicBezTo>
                    <a:cubicBezTo>
                      <a:pt x="807" y="723"/>
                      <a:pt x="807" y="723"/>
                      <a:pt x="807" y="723"/>
                    </a:cubicBezTo>
                    <a:cubicBezTo>
                      <a:pt x="814" y="727"/>
                      <a:pt x="814" y="727"/>
                      <a:pt x="814" y="727"/>
                    </a:cubicBezTo>
                    <a:cubicBezTo>
                      <a:pt x="830" y="742"/>
                      <a:pt x="830" y="742"/>
                      <a:pt x="830" y="742"/>
                    </a:cubicBezTo>
                    <a:cubicBezTo>
                      <a:pt x="837" y="745"/>
                      <a:pt x="837" y="745"/>
                      <a:pt x="837" y="745"/>
                    </a:cubicBezTo>
                    <a:cubicBezTo>
                      <a:pt x="846" y="745"/>
                      <a:pt x="846" y="745"/>
                      <a:pt x="846" y="745"/>
                    </a:cubicBezTo>
                    <a:cubicBezTo>
                      <a:pt x="854" y="741"/>
                      <a:pt x="854" y="741"/>
                      <a:pt x="854" y="741"/>
                    </a:cubicBezTo>
                    <a:cubicBezTo>
                      <a:pt x="860" y="735"/>
                      <a:pt x="860" y="735"/>
                      <a:pt x="860" y="735"/>
                    </a:cubicBezTo>
                    <a:cubicBezTo>
                      <a:pt x="866" y="726"/>
                      <a:pt x="866" y="726"/>
                      <a:pt x="866" y="726"/>
                    </a:cubicBezTo>
                    <a:cubicBezTo>
                      <a:pt x="879" y="718"/>
                      <a:pt x="879" y="718"/>
                      <a:pt x="879" y="718"/>
                    </a:cubicBezTo>
                    <a:cubicBezTo>
                      <a:pt x="882" y="708"/>
                      <a:pt x="882" y="708"/>
                      <a:pt x="882" y="708"/>
                    </a:cubicBezTo>
                    <a:cubicBezTo>
                      <a:pt x="887" y="703"/>
                      <a:pt x="887" y="703"/>
                      <a:pt x="887" y="703"/>
                    </a:cubicBezTo>
                    <a:cubicBezTo>
                      <a:pt x="893" y="704"/>
                      <a:pt x="893" y="704"/>
                      <a:pt x="893" y="704"/>
                    </a:cubicBezTo>
                    <a:cubicBezTo>
                      <a:pt x="897" y="705"/>
                      <a:pt x="897" y="705"/>
                      <a:pt x="897" y="705"/>
                    </a:cubicBezTo>
                    <a:cubicBezTo>
                      <a:pt x="898" y="705"/>
                      <a:pt x="898" y="705"/>
                      <a:pt x="898" y="705"/>
                    </a:cubicBezTo>
                    <a:cubicBezTo>
                      <a:pt x="905" y="711"/>
                      <a:pt x="905" y="711"/>
                      <a:pt x="905" y="711"/>
                    </a:cubicBezTo>
                    <a:cubicBezTo>
                      <a:pt x="906" y="711"/>
                      <a:pt x="906" y="711"/>
                      <a:pt x="906" y="711"/>
                    </a:cubicBezTo>
                    <a:cubicBezTo>
                      <a:pt x="906" y="711"/>
                      <a:pt x="906" y="711"/>
                      <a:pt x="906" y="711"/>
                    </a:cubicBezTo>
                    <a:cubicBezTo>
                      <a:pt x="928" y="728"/>
                      <a:pt x="928" y="728"/>
                      <a:pt x="928" y="728"/>
                    </a:cubicBezTo>
                    <a:cubicBezTo>
                      <a:pt x="934" y="727"/>
                      <a:pt x="934" y="727"/>
                      <a:pt x="934" y="727"/>
                    </a:cubicBezTo>
                    <a:cubicBezTo>
                      <a:pt x="949" y="715"/>
                      <a:pt x="949" y="715"/>
                      <a:pt x="949" y="715"/>
                    </a:cubicBezTo>
                    <a:cubicBezTo>
                      <a:pt x="965" y="709"/>
                      <a:pt x="965" y="709"/>
                      <a:pt x="965" y="709"/>
                    </a:cubicBezTo>
                    <a:cubicBezTo>
                      <a:pt x="981" y="704"/>
                      <a:pt x="981" y="704"/>
                      <a:pt x="981" y="704"/>
                    </a:cubicBezTo>
                    <a:cubicBezTo>
                      <a:pt x="988" y="707"/>
                      <a:pt x="988" y="707"/>
                      <a:pt x="988" y="707"/>
                    </a:cubicBezTo>
                    <a:cubicBezTo>
                      <a:pt x="1005" y="721"/>
                      <a:pt x="1005" y="721"/>
                      <a:pt x="1005" y="721"/>
                    </a:cubicBezTo>
                    <a:cubicBezTo>
                      <a:pt x="1011" y="722"/>
                      <a:pt x="1011" y="722"/>
                      <a:pt x="1011" y="722"/>
                    </a:cubicBezTo>
                    <a:cubicBezTo>
                      <a:pt x="1022" y="721"/>
                      <a:pt x="1022" y="721"/>
                      <a:pt x="1022" y="721"/>
                    </a:cubicBezTo>
                    <a:cubicBezTo>
                      <a:pt x="1028" y="719"/>
                      <a:pt x="1028" y="719"/>
                      <a:pt x="1028" y="719"/>
                    </a:cubicBezTo>
                    <a:cubicBezTo>
                      <a:pt x="1034" y="719"/>
                      <a:pt x="1034" y="719"/>
                      <a:pt x="1034" y="719"/>
                    </a:cubicBezTo>
                    <a:cubicBezTo>
                      <a:pt x="1043" y="729"/>
                      <a:pt x="1043" y="729"/>
                      <a:pt x="1043" y="729"/>
                    </a:cubicBezTo>
                    <a:cubicBezTo>
                      <a:pt x="1052" y="738"/>
                      <a:pt x="1052" y="738"/>
                      <a:pt x="1052" y="738"/>
                    </a:cubicBezTo>
                    <a:cubicBezTo>
                      <a:pt x="1058" y="741"/>
                      <a:pt x="1058" y="741"/>
                      <a:pt x="1058" y="741"/>
                    </a:cubicBezTo>
                    <a:cubicBezTo>
                      <a:pt x="1065" y="741"/>
                      <a:pt x="1065" y="741"/>
                      <a:pt x="1065" y="741"/>
                    </a:cubicBezTo>
                    <a:cubicBezTo>
                      <a:pt x="1079" y="727"/>
                      <a:pt x="1079" y="727"/>
                      <a:pt x="1079" y="727"/>
                    </a:cubicBezTo>
                    <a:cubicBezTo>
                      <a:pt x="1087" y="724"/>
                      <a:pt x="1087" y="724"/>
                      <a:pt x="1087" y="724"/>
                    </a:cubicBezTo>
                    <a:cubicBezTo>
                      <a:pt x="1103" y="723"/>
                      <a:pt x="1103" y="723"/>
                      <a:pt x="1103" y="723"/>
                    </a:cubicBezTo>
                    <a:cubicBezTo>
                      <a:pt x="1114" y="723"/>
                      <a:pt x="1114" y="723"/>
                      <a:pt x="1114" y="723"/>
                    </a:cubicBezTo>
                    <a:cubicBezTo>
                      <a:pt x="1123" y="717"/>
                      <a:pt x="1123" y="717"/>
                      <a:pt x="1123" y="717"/>
                    </a:cubicBezTo>
                    <a:cubicBezTo>
                      <a:pt x="1125" y="716"/>
                      <a:pt x="1125" y="716"/>
                      <a:pt x="1125" y="716"/>
                    </a:cubicBezTo>
                    <a:cubicBezTo>
                      <a:pt x="1129" y="714"/>
                      <a:pt x="1129" y="714"/>
                      <a:pt x="1129" y="714"/>
                    </a:cubicBezTo>
                    <a:cubicBezTo>
                      <a:pt x="1129" y="713"/>
                      <a:pt x="1129" y="713"/>
                      <a:pt x="1129" y="713"/>
                    </a:cubicBezTo>
                    <a:cubicBezTo>
                      <a:pt x="1136" y="706"/>
                      <a:pt x="1136" y="706"/>
                      <a:pt x="1136" y="706"/>
                    </a:cubicBezTo>
                    <a:cubicBezTo>
                      <a:pt x="1145" y="700"/>
                      <a:pt x="1145" y="700"/>
                      <a:pt x="1145" y="700"/>
                    </a:cubicBezTo>
                    <a:cubicBezTo>
                      <a:pt x="1145" y="700"/>
                      <a:pt x="1145" y="700"/>
                      <a:pt x="1145" y="700"/>
                    </a:cubicBezTo>
                    <a:cubicBezTo>
                      <a:pt x="1147" y="699"/>
                      <a:pt x="1147" y="699"/>
                      <a:pt x="1147" y="699"/>
                    </a:cubicBezTo>
                    <a:cubicBezTo>
                      <a:pt x="1154" y="699"/>
                      <a:pt x="1154" y="699"/>
                      <a:pt x="1154" y="699"/>
                    </a:cubicBezTo>
                    <a:cubicBezTo>
                      <a:pt x="1176" y="681"/>
                      <a:pt x="1176" y="681"/>
                      <a:pt x="1176" y="681"/>
                    </a:cubicBezTo>
                    <a:cubicBezTo>
                      <a:pt x="1190" y="679"/>
                      <a:pt x="1190" y="679"/>
                      <a:pt x="1190" y="679"/>
                    </a:cubicBezTo>
                    <a:cubicBezTo>
                      <a:pt x="1193" y="679"/>
                      <a:pt x="1193" y="679"/>
                      <a:pt x="1193" y="679"/>
                    </a:cubicBezTo>
                    <a:cubicBezTo>
                      <a:pt x="1202" y="672"/>
                      <a:pt x="1202" y="672"/>
                      <a:pt x="1202" y="672"/>
                    </a:cubicBezTo>
                    <a:cubicBezTo>
                      <a:pt x="1207" y="667"/>
                      <a:pt x="1207" y="667"/>
                      <a:pt x="1207" y="667"/>
                    </a:cubicBezTo>
                    <a:cubicBezTo>
                      <a:pt x="1208" y="666"/>
                      <a:pt x="1208" y="666"/>
                      <a:pt x="1208" y="666"/>
                    </a:cubicBezTo>
                    <a:cubicBezTo>
                      <a:pt x="1208" y="665"/>
                      <a:pt x="1208" y="665"/>
                      <a:pt x="1208" y="665"/>
                    </a:cubicBezTo>
                    <a:cubicBezTo>
                      <a:pt x="1208" y="667"/>
                      <a:pt x="1208" y="667"/>
                      <a:pt x="1208" y="667"/>
                    </a:cubicBezTo>
                    <a:cubicBezTo>
                      <a:pt x="1220" y="666"/>
                      <a:pt x="1220" y="666"/>
                      <a:pt x="1220" y="666"/>
                    </a:cubicBezTo>
                    <a:cubicBezTo>
                      <a:pt x="1221" y="666"/>
                      <a:pt x="1221" y="666"/>
                      <a:pt x="1221" y="666"/>
                    </a:cubicBezTo>
                    <a:cubicBezTo>
                      <a:pt x="1226" y="667"/>
                      <a:pt x="1226" y="667"/>
                      <a:pt x="1226" y="667"/>
                    </a:cubicBezTo>
                    <a:cubicBezTo>
                      <a:pt x="1237" y="668"/>
                      <a:pt x="1237" y="668"/>
                      <a:pt x="1237" y="668"/>
                    </a:cubicBezTo>
                    <a:cubicBezTo>
                      <a:pt x="1248" y="658"/>
                      <a:pt x="1248" y="658"/>
                      <a:pt x="1248" y="658"/>
                    </a:cubicBezTo>
                    <a:cubicBezTo>
                      <a:pt x="1254" y="657"/>
                      <a:pt x="1254" y="657"/>
                      <a:pt x="1254" y="657"/>
                    </a:cubicBezTo>
                    <a:cubicBezTo>
                      <a:pt x="1262" y="659"/>
                      <a:pt x="1262" y="659"/>
                      <a:pt x="1262" y="659"/>
                    </a:cubicBezTo>
                    <a:cubicBezTo>
                      <a:pt x="1273" y="657"/>
                      <a:pt x="1273" y="657"/>
                      <a:pt x="1273" y="657"/>
                    </a:cubicBezTo>
                    <a:cubicBezTo>
                      <a:pt x="1283" y="644"/>
                      <a:pt x="1283" y="644"/>
                      <a:pt x="1283" y="644"/>
                    </a:cubicBezTo>
                    <a:cubicBezTo>
                      <a:pt x="1289" y="642"/>
                      <a:pt x="1289" y="642"/>
                      <a:pt x="1289" y="642"/>
                    </a:cubicBezTo>
                    <a:cubicBezTo>
                      <a:pt x="1302" y="644"/>
                      <a:pt x="1302" y="644"/>
                      <a:pt x="1302" y="644"/>
                    </a:cubicBezTo>
                    <a:cubicBezTo>
                      <a:pt x="1316" y="638"/>
                      <a:pt x="1316" y="638"/>
                      <a:pt x="1316" y="638"/>
                    </a:cubicBezTo>
                    <a:cubicBezTo>
                      <a:pt x="1316" y="638"/>
                      <a:pt x="1316" y="638"/>
                      <a:pt x="1316" y="638"/>
                    </a:cubicBezTo>
                    <a:cubicBezTo>
                      <a:pt x="1316" y="638"/>
                      <a:pt x="1316" y="636"/>
                      <a:pt x="1316" y="634"/>
                    </a:cubicBezTo>
                    <a:close/>
                  </a:path>
                </a:pathLst>
              </a:custGeom>
              <a:grpFill/>
              <a:ln w="12700">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srgbClr val="000000"/>
                  </a:solidFill>
                  <a:effectLst/>
                  <a:uLnTx/>
                  <a:uFillTx/>
                  <a:latin typeface="Century Gothic" panose="020B0502020202020204"/>
                  <a:ea typeface="+mn-ea"/>
                  <a:cs typeface="+mn-cs"/>
                </a:endParaRPr>
              </a:p>
            </p:txBody>
          </p:sp>
          <p:sp>
            <p:nvSpPr>
              <p:cNvPr id="19" name="Freeform 11"/>
              <p:cNvSpPr>
                <a:spLocks/>
              </p:cNvSpPr>
              <p:nvPr/>
            </p:nvSpPr>
            <p:spPr bwMode="auto">
              <a:xfrm>
                <a:off x="5292725" y="3517900"/>
                <a:ext cx="600075" cy="515937"/>
              </a:xfrm>
              <a:custGeom>
                <a:avLst/>
                <a:gdLst/>
                <a:ahLst/>
                <a:cxnLst>
                  <a:cxn ang="0">
                    <a:pos x="375" y="440"/>
                  </a:cxn>
                  <a:cxn ang="0">
                    <a:pos x="387" y="423"/>
                  </a:cxn>
                  <a:cxn ang="0">
                    <a:pos x="392" y="400"/>
                  </a:cxn>
                  <a:cxn ang="0">
                    <a:pos x="414" y="392"/>
                  </a:cxn>
                  <a:cxn ang="0">
                    <a:pos x="439" y="387"/>
                  </a:cxn>
                  <a:cxn ang="0">
                    <a:pos x="467" y="389"/>
                  </a:cxn>
                  <a:cxn ang="0">
                    <a:pos x="491" y="378"/>
                  </a:cxn>
                  <a:cxn ang="0">
                    <a:pos x="516" y="368"/>
                  </a:cxn>
                  <a:cxn ang="0">
                    <a:pos x="535" y="376"/>
                  </a:cxn>
                  <a:cxn ang="0">
                    <a:pos x="551" y="357"/>
                  </a:cxn>
                  <a:cxn ang="0">
                    <a:pos x="546" y="339"/>
                  </a:cxn>
                  <a:cxn ang="0">
                    <a:pos x="526" y="327"/>
                  </a:cxn>
                  <a:cxn ang="0">
                    <a:pos x="507" y="311"/>
                  </a:cxn>
                  <a:cxn ang="0">
                    <a:pos x="491" y="291"/>
                  </a:cxn>
                  <a:cxn ang="0">
                    <a:pos x="472" y="273"/>
                  </a:cxn>
                  <a:cxn ang="0">
                    <a:pos x="471" y="254"/>
                  </a:cxn>
                  <a:cxn ang="0">
                    <a:pos x="467" y="235"/>
                  </a:cxn>
                  <a:cxn ang="0">
                    <a:pos x="456" y="225"/>
                  </a:cxn>
                  <a:cxn ang="0">
                    <a:pos x="435" y="215"/>
                  </a:cxn>
                  <a:cxn ang="0">
                    <a:pos x="426" y="205"/>
                  </a:cxn>
                  <a:cxn ang="0">
                    <a:pos x="417" y="190"/>
                  </a:cxn>
                  <a:cxn ang="0">
                    <a:pos x="407" y="174"/>
                  </a:cxn>
                  <a:cxn ang="0">
                    <a:pos x="397" y="160"/>
                  </a:cxn>
                  <a:cxn ang="0">
                    <a:pos x="403" y="138"/>
                  </a:cxn>
                  <a:cxn ang="0">
                    <a:pos x="418" y="117"/>
                  </a:cxn>
                  <a:cxn ang="0">
                    <a:pos x="401" y="111"/>
                  </a:cxn>
                  <a:cxn ang="0">
                    <a:pos x="383" y="94"/>
                  </a:cxn>
                  <a:cxn ang="0">
                    <a:pos x="353" y="55"/>
                  </a:cxn>
                  <a:cxn ang="0">
                    <a:pos x="326" y="37"/>
                  </a:cxn>
                  <a:cxn ang="0">
                    <a:pos x="298" y="20"/>
                  </a:cxn>
                  <a:cxn ang="0">
                    <a:pos x="278" y="21"/>
                  </a:cxn>
                  <a:cxn ang="0">
                    <a:pos x="255" y="4"/>
                  </a:cxn>
                  <a:cxn ang="0">
                    <a:pos x="231" y="2"/>
                  </a:cxn>
                  <a:cxn ang="0">
                    <a:pos x="207" y="5"/>
                  </a:cxn>
                  <a:cxn ang="0">
                    <a:pos x="180" y="5"/>
                  </a:cxn>
                  <a:cxn ang="0">
                    <a:pos x="155" y="20"/>
                  </a:cxn>
                  <a:cxn ang="0">
                    <a:pos x="144" y="41"/>
                  </a:cxn>
                  <a:cxn ang="0">
                    <a:pos x="121" y="56"/>
                  </a:cxn>
                  <a:cxn ang="0">
                    <a:pos x="103" y="66"/>
                  </a:cxn>
                  <a:cxn ang="0">
                    <a:pos x="72" y="74"/>
                  </a:cxn>
                  <a:cxn ang="0">
                    <a:pos x="61" y="88"/>
                  </a:cxn>
                  <a:cxn ang="0">
                    <a:pos x="37" y="114"/>
                  </a:cxn>
                  <a:cxn ang="0">
                    <a:pos x="0" y="136"/>
                  </a:cxn>
                  <a:cxn ang="0">
                    <a:pos x="21" y="189"/>
                  </a:cxn>
                  <a:cxn ang="0">
                    <a:pos x="18" y="225"/>
                  </a:cxn>
                  <a:cxn ang="0">
                    <a:pos x="45" y="235"/>
                  </a:cxn>
                  <a:cxn ang="0">
                    <a:pos x="79" y="246"/>
                  </a:cxn>
                  <a:cxn ang="0">
                    <a:pos x="113" y="291"/>
                  </a:cxn>
                  <a:cxn ang="0">
                    <a:pos x="103" y="342"/>
                  </a:cxn>
                  <a:cxn ang="0">
                    <a:pos x="154" y="369"/>
                  </a:cxn>
                  <a:cxn ang="0">
                    <a:pos x="182" y="426"/>
                  </a:cxn>
                  <a:cxn ang="0">
                    <a:pos x="214" y="443"/>
                  </a:cxn>
                  <a:cxn ang="0">
                    <a:pos x="262" y="457"/>
                  </a:cxn>
                  <a:cxn ang="0">
                    <a:pos x="292" y="473"/>
                  </a:cxn>
                  <a:cxn ang="0">
                    <a:pos x="336" y="476"/>
                  </a:cxn>
                  <a:cxn ang="0">
                    <a:pos x="369" y="474"/>
                  </a:cxn>
                </a:cxnLst>
                <a:rect l="0" t="0" r="r" b="b"/>
                <a:pathLst>
                  <a:path w="554" h="476">
                    <a:moveTo>
                      <a:pt x="369" y="467"/>
                    </a:moveTo>
                    <a:cubicBezTo>
                      <a:pt x="369" y="463"/>
                      <a:pt x="370" y="457"/>
                      <a:pt x="371" y="455"/>
                    </a:cubicBezTo>
                    <a:cubicBezTo>
                      <a:pt x="372" y="452"/>
                      <a:pt x="373" y="449"/>
                      <a:pt x="374" y="447"/>
                    </a:cubicBezTo>
                    <a:cubicBezTo>
                      <a:pt x="375" y="445"/>
                      <a:pt x="375" y="442"/>
                      <a:pt x="375" y="440"/>
                    </a:cubicBezTo>
                    <a:cubicBezTo>
                      <a:pt x="375" y="439"/>
                      <a:pt x="374" y="436"/>
                      <a:pt x="375" y="434"/>
                    </a:cubicBezTo>
                    <a:cubicBezTo>
                      <a:pt x="375" y="432"/>
                      <a:pt x="376" y="430"/>
                      <a:pt x="377" y="429"/>
                    </a:cubicBezTo>
                    <a:cubicBezTo>
                      <a:pt x="379" y="428"/>
                      <a:pt x="381" y="427"/>
                      <a:pt x="382" y="427"/>
                    </a:cubicBezTo>
                    <a:cubicBezTo>
                      <a:pt x="384" y="426"/>
                      <a:pt x="386" y="425"/>
                      <a:pt x="387" y="423"/>
                    </a:cubicBezTo>
                    <a:cubicBezTo>
                      <a:pt x="388" y="422"/>
                      <a:pt x="389" y="419"/>
                      <a:pt x="389" y="417"/>
                    </a:cubicBezTo>
                    <a:cubicBezTo>
                      <a:pt x="389" y="415"/>
                      <a:pt x="389" y="412"/>
                      <a:pt x="389" y="410"/>
                    </a:cubicBezTo>
                    <a:cubicBezTo>
                      <a:pt x="388" y="408"/>
                      <a:pt x="389" y="405"/>
                      <a:pt x="389" y="404"/>
                    </a:cubicBezTo>
                    <a:cubicBezTo>
                      <a:pt x="389" y="402"/>
                      <a:pt x="391" y="401"/>
                      <a:pt x="392" y="400"/>
                    </a:cubicBezTo>
                    <a:cubicBezTo>
                      <a:pt x="393" y="400"/>
                      <a:pt x="395" y="399"/>
                      <a:pt x="398" y="399"/>
                    </a:cubicBezTo>
                    <a:cubicBezTo>
                      <a:pt x="400" y="398"/>
                      <a:pt x="403" y="398"/>
                      <a:pt x="404" y="398"/>
                    </a:cubicBezTo>
                    <a:cubicBezTo>
                      <a:pt x="406" y="397"/>
                      <a:pt x="408" y="397"/>
                      <a:pt x="409" y="396"/>
                    </a:cubicBezTo>
                    <a:cubicBezTo>
                      <a:pt x="411" y="395"/>
                      <a:pt x="413" y="393"/>
                      <a:pt x="414" y="392"/>
                    </a:cubicBezTo>
                    <a:cubicBezTo>
                      <a:pt x="416" y="392"/>
                      <a:pt x="418" y="391"/>
                      <a:pt x="419" y="390"/>
                    </a:cubicBezTo>
                    <a:cubicBezTo>
                      <a:pt x="420" y="390"/>
                      <a:pt x="422" y="389"/>
                      <a:pt x="424" y="389"/>
                    </a:cubicBezTo>
                    <a:cubicBezTo>
                      <a:pt x="426" y="389"/>
                      <a:pt x="430" y="388"/>
                      <a:pt x="432" y="388"/>
                    </a:cubicBezTo>
                    <a:cubicBezTo>
                      <a:pt x="434" y="388"/>
                      <a:pt x="437" y="387"/>
                      <a:pt x="439" y="387"/>
                    </a:cubicBezTo>
                    <a:cubicBezTo>
                      <a:pt x="441" y="387"/>
                      <a:pt x="444" y="387"/>
                      <a:pt x="447" y="387"/>
                    </a:cubicBezTo>
                    <a:cubicBezTo>
                      <a:pt x="449" y="387"/>
                      <a:pt x="453" y="387"/>
                      <a:pt x="455" y="387"/>
                    </a:cubicBezTo>
                    <a:cubicBezTo>
                      <a:pt x="457" y="387"/>
                      <a:pt x="459" y="388"/>
                      <a:pt x="461" y="388"/>
                    </a:cubicBezTo>
                    <a:cubicBezTo>
                      <a:pt x="463" y="389"/>
                      <a:pt x="465" y="389"/>
                      <a:pt x="467" y="389"/>
                    </a:cubicBezTo>
                    <a:cubicBezTo>
                      <a:pt x="468" y="389"/>
                      <a:pt x="471" y="388"/>
                      <a:pt x="473" y="388"/>
                    </a:cubicBezTo>
                    <a:cubicBezTo>
                      <a:pt x="474" y="387"/>
                      <a:pt x="477" y="386"/>
                      <a:pt x="479" y="385"/>
                    </a:cubicBezTo>
                    <a:cubicBezTo>
                      <a:pt x="481" y="384"/>
                      <a:pt x="484" y="383"/>
                      <a:pt x="486" y="381"/>
                    </a:cubicBezTo>
                    <a:cubicBezTo>
                      <a:pt x="488" y="380"/>
                      <a:pt x="490" y="379"/>
                      <a:pt x="491" y="378"/>
                    </a:cubicBezTo>
                    <a:cubicBezTo>
                      <a:pt x="492" y="377"/>
                      <a:pt x="494" y="375"/>
                      <a:pt x="496" y="374"/>
                    </a:cubicBezTo>
                    <a:cubicBezTo>
                      <a:pt x="497" y="373"/>
                      <a:pt x="500" y="372"/>
                      <a:pt x="503" y="371"/>
                    </a:cubicBezTo>
                    <a:cubicBezTo>
                      <a:pt x="505" y="370"/>
                      <a:pt x="509" y="370"/>
                      <a:pt x="511" y="369"/>
                    </a:cubicBezTo>
                    <a:cubicBezTo>
                      <a:pt x="513" y="369"/>
                      <a:pt x="515" y="368"/>
                      <a:pt x="516" y="368"/>
                    </a:cubicBezTo>
                    <a:cubicBezTo>
                      <a:pt x="516" y="368"/>
                      <a:pt x="518" y="369"/>
                      <a:pt x="520" y="370"/>
                    </a:cubicBezTo>
                    <a:cubicBezTo>
                      <a:pt x="522" y="370"/>
                      <a:pt x="524" y="372"/>
                      <a:pt x="525" y="373"/>
                    </a:cubicBezTo>
                    <a:cubicBezTo>
                      <a:pt x="526" y="375"/>
                      <a:pt x="529" y="376"/>
                      <a:pt x="530" y="377"/>
                    </a:cubicBezTo>
                    <a:cubicBezTo>
                      <a:pt x="532" y="378"/>
                      <a:pt x="534" y="378"/>
                      <a:pt x="535" y="376"/>
                    </a:cubicBezTo>
                    <a:cubicBezTo>
                      <a:pt x="536" y="374"/>
                      <a:pt x="538" y="372"/>
                      <a:pt x="539" y="370"/>
                    </a:cubicBezTo>
                    <a:cubicBezTo>
                      <a:pt x="540" y="369"/>
                      <a:pt x="541" y="367"/>
                      <a:pt x="542" y="366"/>
                    </a:cubicBezTo>
                    <a:cubicBezTo>
                      <a:pt x="543" y="365"/>
                      <a:pt x="545" y="364"/>
                      <a:pt x="547" y="363"/>
                    </a:cubicBezTo>
                    <a:cubicBezTo>
                      <a:pt x="548" y="362"/>
                      <a:pt x="550" y="359"/>
                      <a:pt x="551" y="357"/>
                    </a:cubicBezTo>
                    <a:cubicBezTo>
                      <a:pt x="552" y="355"/>
                      <a:pt x="553" y="353"/>
                      <a:pt x="554" y="352"/>
                    </a:cubicBezTo>
                    <a:cubicBezTo>
                      <a:pt x="554" y="351"/>
                      <a:pt x="554" y="348"/>
                      <a:pt x="553" y="347"/>
                    </a:cubicBezTo>
                    <a:cubicBezTo>
                      <a:pt x="552" y="345"/>
                      <a:pt x="551" y="342"/>
                      <a:pt x="550" y="341"/>
                    </a:cubicBezTo>
                    <a:cubicBezTo>
                      <a:pt x="548" y="340"/>
                      <a:pt x="547" y="339"/>
                      <a:pt x="546" y="339"/>
                    </a:cubicBezTo>
                    <a:cubicBezTo>
                      <a:pt x="545" y="338"/>
                      <a:pt x="543" y="337"/>
                      <a:pt x="542" y="337"/>
                    </a:cubicBezTo>
                    <a:cubicBezTo>
                      <a:pt x="541" y="337"/>
                      <a:pt x="539" y="335"/>
                      <a:pt x="538" y="334"/>
                    </a:cubicBezTo>
                    <a:cubicBezTo>
                      <a:pt x="536" y="333"/>
                      <a:pt x="534" y="332"/>
                      <a:pt x="532" y="330"/>
                    </a:cubicBezTo>
                    <a:cubicBezTo>
                      <a:pt x="530" y="329"/>
                      <a:pt x="528" y="328"/>
                      <a:pt x="526" y="327"/>
                    </a:cubicBezTo>
                    <a:cubicBezTo>
                      <a:pt x="524" y="327"/>
                      <a:pt x="522" y="326"/>
                      <a:pt x="520" y="325"/>
                    </a:cubicBezTo>
                    <a:cubicBezTo>
                      <a:pt x="518" y="325"/>
                      <a:pt x="516" y="323"/>
                      <a:pt x="515" y="322"/>
                    </a:cubicBezTo>
                    <a:cubicBezTo>
                      <a:pt x="514" y="321"/>
                      <a:pt x="513" y="319"/>
                      <a:pt x="511" y="317"/>
                    </a:cubicBezTo>
                    <a:cubicBezTo>
                      <a:pt x="510" y="316"/>
                      <a:pt x="508" y="313"/>
                      <a:pt x="507" y="311"/>
                    </a:cubicBezTo>
                    <a:cubicBezTo>
                      <a:pt x="507" y="309"/>
                      <a:pt x="505" y="306"/>
                      <a:pt x="504" y="304"/>
                    </a:cubicBezTo>
                    <a:cubicBezTo>
                      <a:pt x="502" y="303"/>
                      <a:pt x="500" y="300"/>
                      <a:pt x="499" y="299"/>
                    </a:cubicBezTo>
                    <a:cubicBezTo>
                      <a:pt x="497" y="297"/>
                      <a:pt x="496" y="296"/>
                      <a:pt x="495" y="295"/>
                    </a:cubicBezTo>
                    <a:cubicBezTo>
                      <a:pt x="494" y="294"/>
                      <a:pt x="492" y="292"/>
                      <a:pt x="491" y="291"/>
                    </a:cubicBezTo>
                    <a:cubicBezTo>
                      <a:pt x="489" y="291"/>
                      <a:pt x="486" y="289"/>
                      <a:pt x="484" y="288"/>
                    </a:cubicBezTo>
                    <a:cubicBezTo>
                      <a:pt x="482" y="287"/>
                      <a:pt x="479" y="285"/>
                      <a:pt x="477" y="285"/>
                    </a:cubicBezTo>
                    <a:cubicBezTo>
                      <a:pt x="476" y="284"/>
                      <a:pt x="474" y="282"/>
                      <a:pt x="474" y="280"/>
                    </a:cubicBezTo>
                    <a:cubicBezTo>
                      <a:pt x="473" y="279"/>
                      <a:pt x="472" y="275"/>
                      <a:pt x="472" y="273"/>
                    </a:cubicBezTo>
                    <a:cubicBezTo>
                      <a:pt x="472" y="270"/>
                      <a:pt x="472" y="267"/>
                      <a:pt x="473" y="265"/>
                    </a:cubicBezTo>
                    <a:cubicBezTo>
                      <a:pt x="473" y="264"/>
                      <a:pt x="473" y="262"/>
                      <a:pt x="473" y="260"/>
                    </a:cubicBezTo>
                    <a:cubicBezTo>
                      <a:pt x="473" y="259"/>
                      <a:pt x="473" y="258"/>
                      <a:pt x="473" y="257"/>
                    </a:cubicBezTo>
                    <a:cubicBezTo>
                      <a:pt x="472" y="256"/>
                      <a:pt x="471" y="254"/>
                      <a:pt x="471" y="254"/>
                    </a:cubicBezTo>
                    <a:cubicBezTo>
                      <a:pt x="470" y="253"/>
                      <a:pt x="469" y="252"/>
                      <a:pt x="468" y="251"/>
                    </a:cubicBezTo>
                    <a:cubicBezTo>
                      <a:pt x="467" y="249"/>
                      <a:pt x="467" y="247"/>
                      <a:pt x="467" y="245"/>
                    </a:cubicBezTo>
                    <a:cubicBezTo>
                      <a:pt x="467" y="244"/>
                      <a:pt x="467" y="241"/>
                      <a:pt x="467" y="240"/>
                    </a:cubicBezTo>
                    <a:cubicBezTo>
                      <a:pt x="467" y="238"/>
                      <a:pt x="467" y="236"/>
                      <a:pt x="467" y="235"/>
                    </a:cubicBezTo>
                    <a:cubicBezTo>
                      <a:pt x="467" y="234"/>
                      <a:pt x="467" y="232"/>
                      <a:pt x="466" y="231"/>
                    </a:cubicBezTo>
                    <a:cubicBezTo>
                      <a:pt x="465" y="230"/>
                      <a:pt x="464" y="229"/>
                      <a:pt x="464" y="228"/>
                    </a:cubicBezTo>
                    <a:cubicBezTo>
                      <a:pt x="463" y="227"/>
                      <a:pt x="462" y="226"/>
                      <a:pt x="461" y="226"/>
                    </a:cubicBezTo>
                    <a:cubicBezTo>
                      <a:pt x="460" y="226"/>
                      <a:pt x="458" y="225"/>
                      <a:pt x="456" y="225"/>
                    </a:cubicBezTo>
                    <a:cubicBezTo>
                      <a:pt x="454" y="225"/>
                      <a:pt x="450" y="225"/>
                      <a:pt x="448" y="225"/>
                    </a:cubicBezTo>
                    <a:cubicBezTo>
                      <a:pt x="446" y="225"/>
                      <a:pt x="444" y="225"/>
                      <a:pt x="443" y="225"/>
                    </a:cubicBezTo>
                    <a:cubicBezTo>
                      <a:pt x="442" y="224"/>
                      <a:pt x="439" y="223"/>
                      <a:pt x="438" y="221"/>
                    </a:cubicBezTo>
                    <a:cubicBezTo>
                      <a:pt x="437" y="219"/>
                      <a:pt x="435" y="216"/>
                      <a:pt x="435" y="215"/>
                    </a:cubicBezTo>
                    <a:cubicBezTo>
                      <a:pt x="435" y="214"/>
                      <a:pt x="434" y="212"/>
                      <a:pt x="434" y="210"/>
                    </a:cubicBezTo>
                    <a:cubicBezTo>
                      <a:pt x="434" y="209"/>
                      <a:pt x="433" y="208"/>
                      <a:pt x="433" y="208"/>
                    </a:cubicBezTo>
                    <a:cubicBezTo>
                      <a:pt x="432" y="207"/>
                      <a:pt x="431" y="207"/>
                      <a:pt x="430" y="207"/>
                    </a:cubicBezTo>
                    <a:cubicBezTo>
                      <a:pt x="429" y="206"/>
                      <a:pt x="427" y="206"/>
                      <a:pt x="426" y="205"/>
                    </a:cubicBezTo>
                    <a:cubicBezTo>
                      <a:pt x="424" y="205"/>
                      <a:pt x="423" y="204"/>
                      <a:pt x="422" y="203"/>
                    </a:cubicBezTo>
                    <a:cubicBezTo>
                      <a:pt x="421" y="202"/>
                      <a:pt x="420" y="199"/>
                      <a:pt x="420" y="198"/>
                    </a:cubicBezTo>
                    <a:cubicBezTo>
                      <a:pt x="420" y="196"/>
                      <a:pt x="419" y="194"/>
                      <a:pt x="419" y="193"/>
                    </a:cubicBezTo>
                    <a:cubicBezTo>
                      <a:pt x="419" y="192"/>
                      <a:pt x="418" y="190"/>
                      <a:pt x="417" y="190"/>
                    </a:cubicBezTo>
                    <a:cubicBezTo>
                      <a:pt x="416" y="189"/>
                      <a:pt x="414" y="188"/>
                      <a:pt x="414" y="188"/>
                    </a:cubicBezTo>
                    <a:cubicBezTo>
                      <a:pt x="413" y="187"/>
                      <a:pt x="412" y="186"/>
                      <a:pt x="411" y="184"/>
                    </a:cubicBezTo>
                    <a:cubicBezTo>
                      <a:pt x="410" y="183"/>
                      <a:pt x="409" y="180"/>
                      <a:pt x="409" y="178"/>
                    </a:cubicBezTo>
                    <a:cubicBezTo>
                      <a:pt x="408" y="177"/>
                      <a:pt x="407" y="175"/>
                      <a:pt x="407" y="174"/>
                    </a:cubicBezTo>
                    <a:cubicBezTo>
                      <a:pt x="407" y="173"/>
                      <a:pt x="406" y="172"/>
                      <a:pt x="405" y="171"/>
                    </a:cubicBezTo>
                    <a:cubicBezTo>
                      <a:pt x="404" y="170"/>
                      <a:pt x="403" y="168"/>
                      <a:pt x="402" y="167"/>
                    </a:cubicBezTo>
                    <a:cubicBezTo>
                      <a:pt x="401" y="166"/>
                      <a:pt x="400" y="165"/>
                      <a:pt x="399" y="164"/>
                    </a:cubicBezTo>
                    <a:cubicBezTo>
                      <a:pt x="399" y="163"/>
                      <a:pt x="398" y="161"/>
                      <a:pt x="397" y="160"/>
                    </a:cubicBezTo>
                    <a:cubicBezTo>
                      <a:pt x="397" y="159"/>
                      <a:pt x="396" y="156"/>
                      <a:pt x="395" y="155"/>
                    </a:cubicBezTo>
                    <a:cubicBezTo>
                      <a:pt x="395" y="153"/>
                      <a:pt x="395" y="150"/>
                      <a:pt x="396" y="149"/>
                    </a:cubicBezTo>
                    <a:cubicBezTo>
                      <a:pt x="397" y="147"/>
                      <a:pt x="398" y="145"/>
                      <a:pt x="399" y="144"/>
                    </a:cubicBezTo>
                    <a:cubicBezTo>
                      <a:pt x="399" y="142"/>
                      <a:pt x="401" y="140"/>
                      <a:pt x="403" y="138"/>
                    </a:cubicBezTo>
                    <a:cubicBezTo>
                      <a:pt x="405" y="135"/>
                      <a:pt x="407" y="132"/>
                      <a:pt x="408" y="130"/>
                    </a:cubicBezTo>
                    <a:cubicBezTo>
                      <a:pt x="409" y="128"/>
                      <a:pt x="410" y="126"/>
                      <a:pt x="411" y="124"/>
                    </a:cubicBezTo>
                    <a:cubicBezTo>
                      <a:pt x="413" y="123"/>
                      <a:pt x="414" y="121"/>
                      <a:pt x="415" y="121"/>
                    </a:cubicBezTo>
                    <a:cubicBezTo>
                      <a:pt x="416" y="120"/>
                      <a:pt x="417" y="118"/>
                      <a:pt x="418" y="117"/>
                    </a:cubicBezTo>
                    <a:cubicBezTo>
                      <a:pt x="419" y="117"/>
                      <a:pt x="420" y="114"/>
                      <a:pt x="419" y="112"/>
                    </a:cubicBezTo>
                    <a:cubicBezTo>
                      <a:pt x="419" y="111"/>
                      <a:pt x="417" y="109"/>
                      <a:pt x="416" y="109"/>
                    </a:cubicBezTo>
                    <a:cubicBezTo>
                      <a:pt x="414" y="109"/>
                      <a:pt x="411" y="110"/>
                      <a:pt x="409" y="111"/>
                    </a:cubicBezTo>
                    <a:cubicBezTo>
                      <a:pt x="407" y="111"/>
                      <a:pt x="403" y="112"/>
                      <a:pt x="401" y="111"/>
                    </a:cubicBezTo>
                    <a:cubicBezTo>
                      <a:pt x="399" y="111"/>
                      <a:pt x="396" y="110"/>
                      <a:pt x="394" y="109"/>
                    </a:cubicBezTo>
                    <a:cubicBezTo>
                      <a:pt x="393" y="108"/>
                      <a:pt x="391" y="107"/>
                      <a:pt x="390" y="106"/>
                    </a:cubicBezTo>
                    <a:cubicBezTo>
                      <a:pt x="390" y="106"/>
                      <a:pt x="388" y="104"/>
                      <a:pt x="387" y="103"/>
                    </a:cubicBezTo>
                    <a:cubicBezTo>
                      <a:pt x="385" y="101"/>
                      <a:pt x="384" y="97"/>
                      <a:pt x="383" y="94"/>
                    </a:cubicBezTo>
                    <a:cubicBezTo>
                      <a:pt x="382" y="92"/>
                      <a:pt x="379" y="85"/>
                      <a:pt x="377" y="80"/>
                    </a:cubicBezTo>
                    <a:cubicBezTo>
                      <a:pt x="374" y="75"/>
                      <a:pt x="369" y="68"/>
                      <a:pt x="366" y="65"/>
                    </a:cubicBezTo>
                    <a:cubicBezTo>
                      <a:pt x="363" y="62"/>
                      <a:pt x="359" y="59"/>
                      <a:pt x="357" y="58"/>
                    </a:cubicBezTo>
                    <a:cubicBezTo>
                      <a:pt x="355" y="56"/>
                      <a:pt x="353" y="55"/>
                      <a:pt x="353" y="55"/>
                    </a:cubicBezTo>
                    <a:cubicBezTo>
                      <a:pt x="353" y="55"/>
                      <a:pt x="351" y="54"/>
                      <a:pt x="349" y="52"/>
                    </a:cubicBezTo>
                    <a:cubicBezTo>
                      <a:pt x="346" y="51"/>
                      <a:pt x="343" y="48"/>
                      <a:pt x="341" y="47"/>
                    </a:cubicBezTo>
                    <a:cubicBezTo>
                      <a:pt x="339" y="46"/>
                      <a:pt x="336" y="44"/>
                      <a:pt x="334" y="42"/>
                    </a:cubicBezTo>
                    <a:cubicBezTo>
                      <a:pt x="332" y="41"/>
                      <a:pt x="329" y="38"/>
                      <a:pt x="326" y="37"/>
                    </a:cubicBezTo>
                    <a:cubicBezTo>
                      <a:pt x="324" y="35"/>
                      <a:pt x="320" y="33"/>
                      <a:pt x="318" y="32"/>
                    </a:cubicBezTo>
                    <a:cubicBezTo>
                      <a:pt x="316" y="31"/>
                      <a:pt x="313" y="29"/>
                      <a:pt x="311" y="28"/>
                    </a:cubicBezTo>
                    <a:cubicBezTo>
                      <a:pt x="309" y="27"/>
                      <a:pt x="306" y="25"/>
                      <a:pt x="305" y="24"/>
                    </a:cubicBezTo>
                    <a:cubicBezTo>
                      <a:pt x="303" y="23"/>
                      <a:pt x="300" y="21"/>
                      <a:pt x="298" y="20"/>
                    </a:cubicBezTo>
                    <a:cubicBezTo>
                      <a:pt x="296" y="19"/>
                      <a:pt x="294" y="17"/>
                      <a:pt x="292" y="17"/>
                    </a:cubicBezTo>
                    <a:cubicBezTo>
                      <a:pt x="291" y="16"/>
                      <a:pt x="288" y="16"/>
                      <a:pt x="287" y="17"/>
                    </a:cubicBezTo>
                    <a:cubicBezTo>
                      <a:pt x="285" y="18"/>
                      <a:pt x="284" y="19"/>
                      <a:pt x="283" y="20"/>
                    </a:cubicBezTo>
                    <a:cubicBezTo>
                      <a:pt x="282" y="21"/>
                      <a:pt x="280" y="21"/>
                      <a:pt x="278" y="21"/>
                    </a:cubicBezTo>
                    <a:cubicBezTo>
                      <a:pt x="276" y="21"/>
                      <a:pt x="273" y="20"/>
                      <a:pt x="271" y="19"/>
                    </a:cubicBezTo>
                    <a:cubicBezTo>
                      <a:pt x="269" y="18"/>
                      <a:pt x="267" y="16"/>
                      <a:pt x="265" y="14"/>
                    </a:cubicBezTo>
                    <a:cubicBezTo>
                      <a:pt x="264" y="12"/>
                      <a:pt x="262" y="10"/>
                      <a:pt x="261" y="8"/>
                    </a:cubicBezTo>
                    <a:cubicBezTo>
                      <a:pt x="259" y="7"/>
                      <a:pt x="257" y="5"/>
                      <a:pt x="255" y="4"/>
                    </a:cubicBezTo>
                    <a:cubicBezTo>
                      <a:pt x="254" y="3"/>
                      <a:pt x="251" y="2"/>
                      <a:pt x="248" y="1"/>
                    </a:cubicBezTo>
                    <a:cubicBezTo>
                      <a:pt x="246" y="1"/>
                      <a:pt x="243" y="0"/>
                      <a:pt x="242" y="0"/>
                    </a:cubicBezTo>
                    <a:cubicBezTo>
                      <a:pt x="240" y="0"/>
                      <a:pt x="237" y="0"/>
                      <a:pt x="236" y="0"/>
                    </a:cubicBezTo>
                    <a:cubicBezTo>
                      <a:pt x="235" y="0"/>
                      <a:pt x="232" y="1"/>
                      <a:pt x="231" y="2"/>
                    </a:cubicBezTo>
                    <a:cubicBezTo>
                      <a:pt x="229" y="2"/>
                      <a:pt x="227" y="4"/>
                      <a:pt x="225" y="5"/>
                    </a:cubicBezTo>
                    <a:cubicBezTo>
                      <a:pt x="224" y="6"/>
                      <a:pt x="221" y="7"/>
                      <a:pt x="219" y="6"/>
                    </a:cubicBezTo>
                    <a:cubicBezTo>
                      <a:pt x="217" y="6"/>
                      <a:pt x="214" y="5"/>
                      <a:pt x="213" y="4"/>
                    </a:cubicBezTo>
                    <a:cubicBezTo>
                      <a:pt x="211" y="4"/>
                      <a:pt x="208" y="4"/>
                      <a:pt x="207" y="5"/>
                    </a:cubicBezTo>
                    <a:cubicBezTo>
                      <a:pt x="206" y="6"/>
                      <a:pt x="203" y="7"/>
                      <a:pt x="202" y="7"/>
                    </a:cubicBezTo>
                    <a:cubicBezTo>
                      <a:pt x="200" y="7"/>
                      <a:pt x="197" y="7"/>
                      <a:pt x="195" y="7"/>
                    </a:cubicBezTo>
                    <a:cubicBezTo>
                      <a:pt x="193" y="6"/>
                      <a:pt x="189" y="6"/>
                      <a:pt x="187" y="5"/>
                    </a:cubicBezTo>
                    <a:cubicBezTo>
                      <a:pt x="184" y="5"/>
                      <a:pt x="181" y="5"/>
                      <a:pt x="180" y="5"/>
                    </a:cubicBezTo>
                    <a:cubicBezTo>
                      <a:pt x="178" y="5"/>
                      <a:pt x="175" y="5"/>
                      <a:pt x="174" y="5"/>
                    </a:cubicBezTo>
                    <a:cubicBezTo>
                      <a:pt x="172" y="5"/>
                      <a:pt x="168" y="6"/>
                      <a:pt x="166" y="7"/>
                    </a:cubicBezTo>
                    <a:cubicBezTo>
                      <a:pt x="163" y="8"/>
                      <a:pt x="159" y="10"/>
                      <a:pt x="158" y="12"/>
                    </a:cubicBezTo>
                    <a:cubicBezTo>
                      <a:pt x="157" y="14"/>
                      <a:pt x="155" y="18"/>
                      <a:pt x="155" y="20"/>
                    </a:cubicBezTo>
                    <a:cubicBezTo>
                      <a:pt x="155" y="22"/>
                      <a:pt x="155" y="26"/>
                      <a:pt x="155" y="28"/>
                    </a:cubicBezTo>
                    <a:cubicBezTo>
                      <a:pt x="155" y="31"/>
                      <a:pt x="154" y="34"/>
                      <a:pt x="153" y="36"/>
                    </a:cubicBezTo>
                    <a:cubicBezTo>
                      <a:pt x="152" y="37"/>
                      <a:pt x="150" y="39"/>
                      <a:pt x="150" y="39"/>
                    </a:cubicBezTo>
                    <a:cubicBezTo>
                      <a:pt x="149" y="39"/>
                      <a:pt x="147" y="40"/>
                      <a:pt x="144" y="41"/>
                    </a:cubicBezTo>
                    <a:cubicBezTo>
                      <a:pt x="141" y="42"/>
                      <a:pt x="137" y="43"/>
                      <a:pt x="135" y="44"/>
                    </a:cubicBezTo>
                    <a:cubicBezTo>
                      <a:pt x="133" y="45"/>
                      <a:pt x="130" y="46"/>
                      <a:pt x="129" y="48"/>
                    </a:cubicBezTo>
                    <a:cubicBezTo>
                      <a:pt x="128" y="49"/>
                      <a:pt x="126" y="51"/>
                      <a:pt x="125" y="52"/>
                    </a:cubicBezTo>
                    <a:cubicBezTo>
                      <a:pt x="124" y="54"/>
                      <a:pt x="122" y="55"/>
                      <a:pt x="121" y="56"/>
                    </a:cubicBezTo>
                    <a:cubicBezTo>
                      <a:pt x="120" y="57"/>
                      <a:pt x="118" y="57"/>
                      <a:pt x="117" y="57"/>
                    </a:cubicBezTo>
                    <a:cubicBezTo>
                      <a:pt x="116" y="56"/>
                      <a:pt x="114" y="56"/>
                      <a:pt x="112" y="57"/>
                    </a:cubicBezTo>
                    <a:cubicBezTo>
                      <a:pt x="110" y="57"/>
                      <a:pt x="108" y="58"/>
                      <a:pt x="107" y="60"/>
                    </a:cubicBezTo>
                    <a:cubicBezTo>
                      <a:pt x="105" y="61"/>
                      <a:pt x="103" y="64"/>
                      <a:pt x="103" y="66"/>
                    </a:cubicBezTo>
                    <a:cubicBezTo>
                      <a:pt x="102" y="68"/>
                      <a:pt x="99" y="71"/>
                      <a:pt x="97" y="73"/>
                    </a:cubicBezTo>
                    <a:cubicBezTo>
                      <a:pt x="95" y="75"/>
                      <a:pt x="91" y="76"/>
                      <a:pt x="88" y="77"/>
                    </a:cubicBezTo>
                    <a:cubicBezTo>
                      <a:pt x="84" y="77"/>
                      <a:pt x="80" y="76"/>
                      <a:pt x="77" y="76"/>
                    </a:cubicBezTo>
                    <a:cubicBezTo>
                      <a:pt x="74" y="75"/>
                      <a:pt x="72" y="74"/>
                      <a:pt x="72" y="74"/>
                    </a:cubicBezTo>
                    <a:cubicBezTo>
                      <a:pt x="72" y="74"/>
                      <a:pt x="72" y="74"/>
                      <a:pt x="72" y="74"/>
                    </a:cubicBezTo>
                    <a:cubicBezTo>
                      <a:pt x="72" y="76"/>
                      <a:pt x="72" y="76"/>
                      <a:pt x="72" y="76"/>
                    </a:cubicBezTo>
                    <a:cubicBezTo>
                      <a:pt x="72" y="77"/>
                      <a:pt x="72" y="77"/>
                      <a:pt x="72" y="77"/>
                    </a:cubicBezTo>
                    <a:cubicBezTo>
                      <a:pt x="61" y="88"/>
                      <a:pt x="61" y="88"/>
                      <a:pt x="61" y="88"/>
                    </a:cubicBezTo>
                    <a:cubicBezTo>
                      <a:pt x="57" y="99"/>
                      <a:pt x="57" y="99"/>
                      <a:pt x="57" y="99"/>
                    </a:cubicBezTo>
                    <a:cubicBezTo>
                      <a:pt x="51" y="111"/>
                      <a:pt x="51" y="111"/>
                      <a:pt x="51" y="111"/>
                    </a:cubicBezTo>
                    <a:cubicBezTo>
                      <a:pt x="42" y="113"/>
                      <a:pt x="42" y="113"/>
                      <a:pt x="42" y="113"/>
                    </a:cubicBezTo>
                    <a:cubicBezTo>
                      <a:pt x="37" y="114"/>
                      <a:pt x="37" y="114"/>
                      <a:pt x="37" y="114"/>
                    </a:cubicBezTo>
                    <a:cubicBezTo>
                      <a:pt x="27" y="117"/>
                      <a:pt x="27" y="117"/>
                      <a:pt x="27" y="117"/>
                    </a:cubicBezTo>
                    <a:cubicBezTo>
                      <a:pt x="16" y="118"/>
                      <a:pt x="16" y="118"/>
                      <a:pt x="16" y="118"/>
                    </a:cubicBezTo>
                    <a:cubicBezTo>
                      <a:pt x="4" y="128"/>
                      <a:pt x="4" y="128"/>
                      <a:pt x="4" y="128"/>
                    </a:cubicBezTo>
                    <a:cubicBezTo>
                      <a:pt x="0" y="136"/>
                      <a:pt x="0" y="136"/>
                      <a:pt x="0" y="136"/>
                    </a:cubicBezTo>
                    <a:cubicBezTo>
                      <a:pt x="8" y="159"/>
                      <a:pt x="8" y="159"/>
                      <a:pt x="8" y="159"/>
                    </a:cubicBezTo>
                    <a:cubicBezTo>
                      <a:pt x="9" y="177"/>
                      <a:pt x="9" y="177"/>
                      <a:pt x="9" y="177"/>
                    </a:cubicBezTo>
                    <a:cubicBezTo>
                      <a:pt x="11" y="179"/>
                      <a:pt x="11" y="179"/>
                      <a:pt x="11" y="179"/>
                    </a:cubicBezTo>
                    <a:cubicBezTo>
                      <a:pt x="21" y="189"/>
                      <a:pt x="21" y="189"/>
                      <a:pt x="21" y="189"/>
                    </a:cubicBezTo>
                    <a:cubicBezTo>
                      <a:pt x="27" y="199"/>
                      <a:pt x="27" y="199"/>
                      <a:pt x="27" y="199"/>
                    </a:cubicBezTo>
                    <a:cubicBezTo>
                      <a:pt x="27" y="206"/>
                      <a:pt x="27" y="206"/>
                      <a:pt x="27" y="206"/>
                    </a:cubicBezTo>
                    <a:cubicBezTo>
                      <a:pt x="22" y="214"/>
                      <a:pt x="22" y="214"/>
                      <a:pt x="22" y="214"/>
                    </a:cubicBezTo>
                    <a:cubicBezTo>
                      <a:pt x="18" y="225"/>
                      <a:pt x="18" y="225"/>
                      <a:pt x="18" y="225"/>
                    </a:cubicBezTo>
                    <a:cubicBezTo>
                      <a:pt x="25" y="229"/>
                      <a:pt x="25" y="229"/>
                      <a:pt x="25" y="229"/>
                    </a:cubicBezTo>
                    <a:cubicBezTo>
                      <a:pt x="27" y="231"/>
                      <a:pt x="27" y="231"/>
                      <a:pt x="27" y="231"/>
                    </a:cubicBezTo>
                    <a:cubicBezTo>
                      <a:pt x="40" y="232"/>
                      <a:pt x="40" y="232"/>
                      <a:pt x="40" y="232"/>
                    </a:cubicBezTo>
                    <a:cubicBezTo>
                      <a:pt x="45" y="235"/>
                      <a:pt x="45" y="235"/>
                      <a:pt x="45" y="235"/>
                    </a:cubicBezTo>
                    <a:cubicBezTo>
                      <a:pt x="52" y="246"/>
                      <a:pt x="52" y="246"/>
                      <a:pt x="52" y="246"/>
                    </a:cubicBezTo>
                    <a:cubicBezTo>
                      <a:pt x="56" y="254"/>
                      <a:pt x="56" y="254"/>
                      <a:pt x="56" y="254"/>
                    </a:cubicBezTo>
                    <a:cubicBezTo>
                      <a:pt x="61" y="260"/>
                      <a:pt x="61" y="260"/>
                      <a:pt x="61" y="260"/>
                    </a:cubicBezTo>
                    <a:cubicBezTo>
                      <a:pt x="79" y="246"/>
                      <a:pt x="79" y="246"/>
                      <a:pt x="79" y="246"/>
                    </a:cubicBezTo>
                    <a:cubicBezTo>
                      <a:pt x="98" y="250"/>
                      <a:pt x="98" y="250"/>
                      <a:pt x="98" y="250"/>
                    </a:cubicBezTo>
                    <a:cubicBezTo>
                      <a:pt x="103" y="263"/>
                      <a:pt x="103" y="263"/>
                      <a:pt x="103" y="263"/>
                    </a:cubicBezTo>
                    <a:cubicBezTo>
                      <a:pt x="107" y="269"/>
                      <a:pt x="107" y="269"/>
                      <a:pt x="107" y="269"/>
                    </a:cubicBezTo>
                    <a:cubicBezTo>
                      <a:pt x="113" y="291"/>
                      <a:pt x="113" y="291"/>
                      <a:pt x="113" y="291"/>
                    </a:cubicBezTo>
                    <a:cubicBezTo>
                      <a:pt x="120" y="296"/>
                      <a:pt x="120" y="296"/>
                      <a:pt x="120" y="296"/>
                    </a:cubicBezTo>
                    <a:cubicBezTo>
                      <a:pt x="105" y="318"/>
                      <a:pt x="105" y="318"/>
                      <a:pt x="105" y="318"/>
                    </a:cubicBezTo>
                    <a:cubicBezTo>
                      <a:pt x="107" y="336"/>
                      <a:pt x="107" y="336"/>
                      <a:pt x="107" y="336"/>
                    </a:cubicBezTo>
                    <a:cubicBezTo>
                      <a:pt x="103" y="342"/>
                      <a:pt x="103" y="342"/>
                      <a:pt x="103" y="342"/>
                    </a:cubicBezTo>
                    <a:cubicBezTo>
                      <a:pt x="107" y="350"/>
                      <a:pt x="107" y="350"/>
                      <a:pt x="107" y="350"/>
                    </a:cubicBezTo>
                    <a:cubicBezTo>
                      <a:pt x="126" y="350"/>
                      <a:pt x="126" y="350"/>
                      <a:pt x="126" y="350"/>
                    </a:cubicBezTo>
                    <a:cubicBezTo>
                      <a:pt x="146" y="356"/>
                      <a:pt x="146" y="356"/>
                      <a:pt x="146" y="356"/>
                    </a:cubicBezTo>
                    <a:cubicBezTo>
                      <a:pt x="154" y="369"/>
                      <a:pt x="154" y="369"/>
                      <a:pt x="154" y="369"/>
                    </a:cubicBezTo>
                    <a:cubicBezTo>
                      <a:pt x="162" y="397"/>
                      <a:pt x="162" y="397"/>
                      <a:pt x="162" y="397"/>
                    </a:cubicBezTo>
                    <a:cubicBezTo>
                      <a:pt x="168" y="412"/>
                      <a:pt x="168" y="412"/>
                      <a:pt x="168" y="412"/>
                    </a:cubicBezTo>
                    <a:cubicBezTo>
                      <a:pt x="172" y="419"/>
                      <a:pt x="172" y="419"/>
                      <a:pt x="172" y="419"/>
                    </a:cubicBezTo>
                    <a:cubicBezTo>
                      <a:pt x="182" y="426"/>
                      <a:pt x="182" y="426"/>
                      <a:pt x="182" y="426"/>
                    </a:cubicBezTo>
                    <a:cubicBezTo>
                      <a:pt x="195" y="434"/>
                      <a:pt x="195" y="434"/>
                      <a:pt x="195" y="434"/>
                    </a:cubicBezTo>
                    <a:cubicBezTo>
                      <a:pt x="202" y="441"/>
                      <a:pt x="202" y="441"/>
                      <a:pt x="202" y="441"/>
                    </a:cubicBezTo>
                    <a:cubicBezTo>
                      <a:pt x="207" y="443"/>
                      <a:pt x="207" y="443"/>
                      <a:pt x="207" y="443"/>
                    </a:cubicBezTo>
                    <a:cubicBezTo>
                      <a:pt x="214" y="443"/>
                      <a:pt x="214" y="443"/>
                      <a:pt x="214" y="443"/>
                    </a:cubicBezTo>
                    <a:cubicBezTo>
                      <a:pt x="224" y="446"/>
                      <a:pt x="224" y="446"/>
                      <a:pt x="224" y="446"/>
                    </a:cubicBezTo>
                    <a:cubicBezTo>
                      <a:pt x="234" y="454"/>
                      <a:pt x="234" y="454"/>
                      <a:pt x="234" y="454"/>
                    </a:cubicBezTo>
                    <a:cubicBezTo>
                      <a:pt x="255" y="453"/>
                      <a:pt x="255" y="453"/>
                      <a:pt x="255" y="453"/>
                    </a:cubicBezTo>
                    <a:cubicBezTo>
                      <a:pt x="262" y="457"/>
                      <a:pt x="262" y="457"/>
                      <a:pt x="262" y="457"/>
                    </a:cubicBezTo>
                    <a:cubicBezTo>
                      <a:pt x="269" y="466"/>
                      <a:pt x="269" y="466"/>
                      <a:pt x="269" y="466"/>
                    </a:cubicBezTo>
                    <a:cubicBezTo>
                      <a:pt x="280" y="474"/>
                      <a:pt x="280" y="474"/>
                      <a:pt x="280" y="474"/>
                    </a:cubicBezTo>
                    <a:cubicBezTo>
                      <a:pt x="286" y="475"/>
                      <a:pt x="286" y="475"/>
                      <a:pt x="286" y="475"/>
                    </a:cubicBezTo>
                    <a:cubicBezTo>
                      <a:pt x="292" y="473"/>
                      <a:pt x="292" y="473"/>
                      <a:pt x="292" y="473"/>
                    </a:cubicBezTo>
                    <a:cubicBezTo>
                      <a:pt x="310" y="471"/>
                      <a:pt x="310" y="471"/>
                      <a:pt x="310" y="471"/>
                    </a:cubicBezTo>
                    <a:cubicBezTo>
                      <a:pt x="320" y="468"/>
                      <a:pt x="320" y="468"/>
                      <a:pt x="320" y="468"/>
                    </a:cubicBezTo>
                    <a:cubicBezTo>
                      <a:pt x="326" y="469"/>
                      <a:pt x="326" y="469"/>
                      <a:pt x="326" y="469"/>
                    </a:cubicBezTo>
                    <a:cubicBezTo>
                      <a:pt x="336" y="476"/>
                      <a:pt x="336" y="476"/>
                      <a:pt x="336" y="476"/>
                    </a:cubicBezTo>
                    <a:cubicBezTo>
                      <a:pt x="345" y="475"/>
                      <a:pt x="345" y="475"/>
                      <a:pt x="345" y="475"/>
                    </a:cubicBezTo>
                    <a:cubicBezTo>
                      <a:pt x="354" y="473"/>
                      <a:pt x="354" y="473"/>
                      <a:pt x="354" y="473"/>
                    </a:cubicBezTo>
                    <a:cubicBezTo>
                      <a:pt x="368" y="474"/>
                      <a:pt x="368" y="474"/>
                      <a:pt x="368" y="474"/>
                    </a:cubicBezTo>
                    <a:cubicBezTo>
                      <a:pt x="369" y="474"/>
                      <a:pt x="369" y="474"/>
                      <a:pt x="369" y="474"/>
                    </a:cubicBezTo>
                    <a:cubicBezTo>
                      <a:pt x="369" y="474"/>
                      <a:pt x="369" y="474"/>
                      <a:pt x="369" y="474"/>
                    </a:cubicBezTo>
                    <a:cubicBezTo>
                      <a:pt x="369" y="474"/>
                      <a:pt x="369" y="470"/>
                      <a:pt x="369" y="467"/>
                    </a:cubicBezTo>
                    <a:close/>
                  </a:path>
                </a:pathLst>
              </a:custGeom>
              <a:grpFill/>
              <a:ln w="12700">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srgbClr val="000000"/>
                  </a:solidFill>
                  <a:effectLst/>
                  <a:uLnTx/>
                  <a:uFillTx/>
                  <a:latin typeface="Century Gothic" panose="020B0502020202020204"/>
                  <a:ea typeface="+mn-ea"/>
                  <a:cs typeface="+mn-cs"/>
                </a:endParaRPr>
              </a:p>
            </p:txBody>
          </p:sp>
        </p:grpSp>
        <p:sp>
          <p:nvSpPr>
            <p:cNvPr id="15" name="Freeform 14"/>
            <p:cNvSpPr>
              <a:spLocks/>
            </p:cNvSpPr>
            <p:nvPr/>
          </p:nvSpPr>
          <p:spPr bwMode="auto">
            <a:xfrm>
              <a:off x="5675313" y="3551238"/>
              <a:ext cx="1673225" cy="774700"/>
            </a:xfrm>
            <a:custGeom>
              <a:avLst/>
              <a:gdLst/>
              <a:ahLst/>
              <a:cxnLst>
                <a:cxn ang="0">
                  <a:pos x="1526" y="394"/>
                </a:cxn>
                <a:cxn ang="0">
                  <a:pos x="1521" y="337"/>
                </a:cxn>
                <a:cxn ang="0">
                  <a:pos x="1503" y="277"/>
                </a:cxn>
                <a:cxn ang="0">
                  <a:pos x="1515" y="196"/>
                </a:cxn>
                <a:cxn ang="0">
                  <a:pos x="1463" y="121"/>
                </a:cxn>
                <a:cxn ang="0">
                  <a:pos x="1388" y="72"/>
                </a:cxn>
                <a:cxn ang="0">
                  <a:pos x="1292" y="97"/>
                </a:cxn>
                <a:cxn ang="0">
                  <a:pos x="1198" y="105"/>
                </a:cxn>
                <a:cxn ang="0">
                  <a:pos x="1147" y="118"/>
                </a:cxn>
                <a:cxn ang="0">
                  <a:pos x="1105" y="136"/>
                </a:cxn>
                <a:cxn ang="0">
                  <a:pos x="1054" y="89"/>
                </a:cxn>
                <a:cxn ang="0">
                  <a:pos x="982" y="49"/>
                </a:cxn>
                <a:cxn ang="0">
                  <a:pos x="933" y="72"/>
                </a:cxn>
                <a:cxn ang="0">
                  <a:pos x="863" y="120"/>
                </a:cxn>
                <a:cxn ang="0">
                  <a:pos x="823" y="169"/>
                </a:cxn>
                <a:cxn ang="0">
                  <a:pos x="769" y="200"/>
                </a:cxn>
                <a:cxn ang="0">
                  <a:pos x="713" y="139"/>
                </a:cxn>
                <a:cxn ang="0">
                  <a:pos x="665" y="108"/>
                </a:cxn>
                <a:cxn ang="0">
                  <a:pos x="639" y="78"/>
                </a:cxn>
                <a:cxn ang="0">
                  <a:pos x="591" y="65"/>
                </a:cxn>
                <a:cxn ang="0">
                  <a:pos x="512" y="41"/>
                </a:cxn>
                <a:cxn ang="0">
                  <a:pos x="462" y="29"/>
                </a:cxn>
                <a:cxn ang="0">
                  <a:pos x="380" y="36"/>
                </a:cxn>
                <a:cxn ang="0">
                  <a:pos x="342" y="78"/>
                </a:cxn>
                <a:cxn ang="0">
                  <a:pos x="274" y="94"/>
                </a:cxn>
                <a:cxn ang="0">
                  <a:pos x="233" y="87"/>
                </a:cxn>
                <a:cxn ang="0">
                  <a:pos x="196" y="76"/>
                </a:cxn>
                <a:cxn ang="0">
                  <a:pos x="152" y="40"/>
                </a:cxn>
                <a:cxn ang="0">
                  <a:pos x="88" y="27"/>
                </a:cxn>
                <a:cxn ang="0">
                  <a:pos x="35" y="4"/>
                </a:cxn>
                <a:cxn ang="0">
                  <a:pos x="3" y="22"/>
                </a:cxn>
                <a:cxn ang="0">
                  <a:pos x="48" y="81"/>
                </a:cxn>
                <a:cxn ang="0">
                  <a:pos x="46" y="114"/>
                </a:cxn>
                <a:cxn ang="0">
                  <a:pos x="58" y="154"/>
                </a:cxn>
                <a:cxn ang="0">
                  <a:pos x="81" y="180"/>
                </a:cxn>
                <a:cxn ang="0">
                  <a:pos x="114" y="205"/>
                </a:cxn>
                <a:cxn ang="0">
                  <a:pos x="121" y="250"/>
                </a:cxn>
                <a:cxn ang="0">
                  <a:pos x="162" y="292"/>
                </a:cxn>
                <a:cxn ang="0">
                  <a:pos x="201" y="322"/>
                </a:cxn>
                <a:cxn ang="0">
                  <a:pos x="163" y="338"/>
                </a:cxn>
                <a:cxn ang="0">
                  <a:pos x="108" y="358"/>
                </a:cxn>
                <a:cxn ang="0">
                  <a:pos x="51" y="368"/>
                </a:cxn>
                <a:cxn ang="0">
                  <a:pos x="22" y="404"/>
                </a:cxn>
                <a:cxn ang="0">
                  <a:pos x="43" y="464"/>
                </a:cxn>
                <a:cxn ang="0">
                  <a:pos x="108" y="491"/>
                </a:cxn>
                <a:cxn ang="0">
                  <a:pos x="223" y="499"/>
                </a:cxn>
                <a:cxn ang="0">
                  <a:pos x="365" y="541"/>
                </a:cxn>
                <a:cxn ang="0">
                  <a:pos x="458" y="520"/>
                </a:cxn>
                <a:cxn ang="0">
                  <a:pos x="542" y="542"/>
                </a:cxn>
                <a:cxn ang="0">
                  <a:pos x="627" y="560"/>
                </a:cxn>
                <a:cxn ang="0">
                  <a:pos x="752" y="579"/>
                </a:cxn>
                <a:cxn ang="0">
                  <a:pos x="885" y="601"/>
                </a:cxn>
                <a:cxn ang="0">
                  <a:pos x="1001" y="652"/>
                </a:cxn>
                <a:cxn ang="0">
                  <a:pos x="1085" y="654"/>
                </a:cxn>
                <a:cxn ang="0">
                  <a:pos x="1168" y="678"/>
                </a:cxn>
                <a:cxn ang="0">
                  <a:pos x="1230" y="702"/>
                </a:cxn>
                <a:cxn ang="0">
                  <a:pos x="1280" y="648"/>
                </a:cxn>
                <a:cxn ang="0">
                  <a:pos x="1319" y="595"/>
                </a:cxn>
                <a:cxn ang="0">
                  <a:pos x="1383" y="588"/>
                </a:cxn>
                <a:cxn ang="0">
                  <a:pos x="1414" y="502"/>
                </a:cxn>
                <a:cxn ang="0">
                  <a:pos x="1472" y="471"/>
                </a:cxn>
                <a:cxn ang="0">
                  <a:pos x="1498" y="479"/>
                </a:cxn>
              </a:cxnLst>
              <a:rect l="0" t="0" r="r" b="b"/>
              <a:pathLst>
                <a:path w="1544" h="715">
                  <a:moveTo>
                    <a:pt x="1544" y="446"/>
                  </a:moveTo>
                  <a:cubicBezTo>
                    <a:pt x="1544" y="446"/>
                    <a:pt x="1544" y="445"/>
                    <a:pt x="1544" y="443"/>
                  </a:cubicBezTo>
                  <a:cubicBezTo>
                    <a:pt x="1544" y="442"/>
                    <a:pt x="1542" y="439"/>
                    <a:pt x="1540" y="438"/>
                  </a:cubicBezTo>
                  <a:cubicBezTo>
                    <a:pt x="1537" y="437"/>
                    <a:pt x="1533" y="435"/>
                    <a:pt x="1530" y="435"/>
                  </a:cubicBezTo>
                  <a:cubicBezTo>
                    <a:pt x="1527" y="434"/>
                    <a:pt x="1523" y="433"/>
                    <a:pt x="1521" y="432"/>
                  </a:cubicBezTo>
                  <a:cubicBezTo>
                    <a:pt x="1520" y="430"/>
                    <a:pt x="1519" y="427"/>
                    <a:pt x="1520" y="423"/>
                  </a:cubicBezTo>
                  <a:cubicBezTo>
                    <a:pt x="1520" y="419"/>
                    <a:pt x="1522" y="415"/>
                    <a:pt x="1522" y="413"/>
                  </a:cubicBezTo>
                  <a:cubicBezTo>
                    <a:pt x="1523" y="410"/>
                    <a:pt x="1524" y="406"/>
                    <a:pt x="1524" y="404"/>
                  </a:cubicBezTo>
                  <a:cubicBezTo>
                    <a:pt x="1524" y="401"/>
                    <a:pt x="1525" y="397"/>
                    <a:pt x="1526" y="394"/>
                  </a:cubicBezTo>
                  <a:cubicBezTo>
                    <a:pt x="1526" y="392"/>
                    <a:pt x="1527" y="389"/>
                    <a:pt x="1528" y="388"/>
                  </a:cubicBezTo>
                  <a:cubicBezTo>
                    <a:pt x="1529" y="388"/>
                    <a:pt x="1529" y="386"/>
                    <a:pt x="1529" y="384"/>
                  </a:cubicBezTo>
                  <a:cubicBezTo>
                    <a:pt x="1529" y="382"/>
                    <a:pt x="1528" y="380"/>
                    <a:pt x="1527" y="379"/>
                  </a:cubicBezTo>
                  <a:cubicBezTo>
                    <a:pt x="1527" y="378"/>
                    <a:pt x="1526" y="376"/>
                    <a:pt x="1526" y="374"/>
                  </a:cubicBezTo>
                  <a:cubicBezTo>
                    <a:pt x="1526" y="372"/>
                    <a:pt x="1527" y="370"/>
                    <a:pt x="1527" y="369"/>
                  </a:cubicBezTo>
                  <a:cubicBezTo>
                    <a:pt x="1528" y="369"/>
                    <a:pt x="1528" y="367"/>
                    <a:pt x="1528" y="366"/>
                  </a:cubicBezTo>
                  <a:cubicBezTo>
                    <a:pt x="1528" y="365"/>
                    <a:pt x="1526" y="362"/>
                    <a:pt x="1525" y="359"/>
                  </a:cubicBezTo>
                  <a:cubicBezTo>
                    <a:pt x="1524" y="357"/>
                    <a:pt x="1522" y="352"/>
                    <a:pt x="1521" y="349"/>
                  </a:cubicBezTo>
                  <a:cubicBezTo>
                    <a:pt x="1521" y="346"/>
                    <a:pt x="1521" y="341"/>
                    <a:pt x="1521" y="337"/>
                  </a:cubicBezTo>
                  <a:cubicBezTo>
                    <a:pt x="1521" y="334"/>
                    <a:pt x="1518" y="330"/>
                    <a:pt x="1515" y="329"/>
                  </a:cubicBezTo>
                  <a:cubicBezTo>
                    <a:pt x="1512" y="329"/>
                    <a:pt x="1507" y="327"/>
                    <a:pt x="1505" y="326"/>
                  </a:cubicBezTo>
                  <a:cubicBezTo>
                    <a:pt x="1503" y="325"/>
                    <a:pt x="1498" y="323"/>
                    <a:pt x="1494" y="322"/>
                  </a:cubicBezTo>
                  <a:cubicBezTo>
                    <a:pt x="1490" y="321"/>
                    <a:pt x="1487" y="318"/>
                    <a:pt x="1487" y="317"/>
                  </a:cubicBezTo>
                  <a:cubicBezTo>
                    <a:pt x="1487" y="315"/>
                    <a:pt x="1487" y="312"/>
                    <a:pt x="1488" y="309"/>
                  </a:cubicBezTo>
                  <a:cubicBezTo>
                    <a:pt x="1488" y="307"/>
                    <a:pt x="1489" y="303"/>
                    <a:pt x="1490" y="300"/>
                  </a:cubicBezTo>
                  <a:cubicBezTo>
                    <a:pt x="1491" y="298"/>
                    <a:pt x="1492" y="294"/>
                    <a:pt x="1493" y="292"/>
                  </a:cubicBezTo>
                  <a:cubicBezTo>
                    <a:pt x="1494" y="290"/>
                    <a:pt x="1496" y="287"/>
                    <a:pt x="1497" y="285"/>
                  </a:cubicBezTo>
                  <a:cubicBezTo>
                    <a:pt x="1498" y="283"/>
                    <a:pt x="1501" y="279"/>
                    <a:pt x="1503" y="277"/>
                  </a:cubicBezTo>
                  <a:cubicBezTo>
                    <a:pt x="1505" y="274"/>
                    <a:pt x="1508" y="271"/>
                    <a:pt x="1509" y="270"/>
                  </a:cubicBezTo>
                  <a:cubicBezTo>
                    <a:pt x="1511" y="269"/>
                    <a:pt x="1513" y="266"/>
                    <a:pt x="1513" y="265"/>
                  </a:cubicBezTo>
                  <a:cubicBezTo>
                    <a:pt x="1514" y="263"/>
                    <a:pt x="1513" y="260"/>
                    <a:pt x="1511" y="257"/>
                  </a:cubicBezTo>
                  <a:cubicBezTo>
                    <a:pt x="1510" y="254"/>
                    <a:pt x="1508" y="249"/>
                    <a:pt x="1508" y="244"/>
                  </a:cubicBezTo>
                  <a:cubicBezTo>
                    <a:pt x="1508" y="240"/>
                    <a:pt x="1508" y="235"/>
                    <a:pt x="1508" y="232"/>
                  </a:cubicBezTo>
                  <a:cubicBezTo>
                    <a:pt x="1509" y="229"/>
                    <a:pt x="1510" y="225"/>
                    <a:pt x="1511" y="223"/>
                  </a:cubicBezTo>
                  <a:cubicBezTo>
                    <a:pt x="1512" y="221"/>
                    <a:pt x="1513" y="217"/>
                    <a:pt x="1514" y="214"/>
                  </a:cubicBezTo>
                  <a:cubicBezTo>
                    <a:pt x="1515" y="212"/>
                    <a:pt x="1516" y="208"/>
                    <a:pt x="1517" y="205"/>
                  </a:cubicBezTo>
                  <a:cubicBezTo>
                    <a:pt x="1518" y="202"/>
                    <a:pt x="1517" y="198"/>
                    <a:pt x="1515" y="196"/>
                  </a:cubicBezTo>
                  <a:cubicBezTo>
                    <a:pt x="1513" y="193"/>
                    <a:pt x="1510" y="189"/>
                    <a:pt x="1508" y="185"/>
                  </a:cubicBezTo>
                  <a:cubicBezTo>
                    <a:pt x="1506" y="182"/>
                    <a:pt x="1503" y="178"/>
                    <a:pt x="1502" y="177"/>
                  </a:cubicBezTo>
                  <a:cubicBezTo>
                    <a:pt x="1501" y="176"/>
                    <a:pt x="1500" y="174"/>
                    <a:pt x="1499" y="173"/>
                  </a:cubicBezTo>
                  <a:cubicBezTo>
                    <a:pt x="1498" y="172"/>
                    <a:pt x="1496" y="169"/>
                    <a:pt x="1495" y="166"/>
                  </a:cubicBezTo>
                  <a:cubicBezTo>
                    <a:pt x="1494" y="164"/>
                    <a:pt x="1492" y="159"/>
                    <a:pt x="1490" y="156"/>
                  </a:cubicBezTo>
                  <a:cubicBezTo>
                    <a:pt x="1488" y="153"/>
                    <a:pt x="1485" y="147"/>
                    <a:pt x="1484" y="142"/>
                  </a:cubicBezTo>
                  <a:cubicBezTo>
                    <a:pt x="1482" y="138"/>
                    <a:pt x="1480" y="132"/>
                    <a:pt x="1479" y="130"/>
                  </a:cubicBezTo>
                  <a:cubicBezTo>
                    <a:pt x="1477" y="127"/>
                    <a:pt x="1475" y="125"/>
                    <a:pt x="1473" y="124"/>
                  </a:cubicBezTo>
                  <a:cubicBezTo>
                    <a:pt x="1471" y="123"/>
                    <a:pt x="1467" y="122"/>
                    <a:pt x="1463" y="121"/>
                  </a:cubicBezTo>
                  <a:cubicBezTo>
                    <a:pt x="1459" y="121"/>
                    <a:pt x="1453" y="119"/>
                    <a:pt x="1449" y="117"/>
                  </a:cubicBezTo>
                  <a:cubicBezTo>
                    <a:pt x="1444" y="114"/>
                    <a:pt x="1439" y="111"/>
                    <a:pt x="1435" y="109"/>
                  </a:cubicBezTo>
                  <a:cubicBezTo>
                    <a:pt x="1432" y="107"/>
                    <a:pt x="1428" y="102"/>
                    <a:pt x="1425" y="98"/>
                  </a:cubicBezTo>
                  <a:cubicBezTo>
                    <a:pt x="1423" y="94"/>
                    <a:pt x="1420" y="90"/>
                    <a:pt x="1418" y="89"/>
                  </a:cubicBezTo>
                  <a:cubicBezTo>
                    <a:pt x="1416" y="88"/>
                    <a:pt x="1413" y="86"/>
                    <a:pt x="1410" y="85"/>
                  </a:cubicBezTo>
                  <a:cubicBezTo>
                    <a:pt x="1408" y="84"/>
                    <a:pt x="1404" y="81"/>
                    <a:pt x="1403" y="79"/>
                  </a:cubicBezTo>
                  <a:cubicBezTo>
                    <a:pt x="1402" y="77"/>
                    <a:pt x="1400" y="74"/>
                    <a:pt x="1399" y="73"/>
                  </a:cubicBezTo>
                  <a:cubicBezTo>
                    <a:pt x="1399" y="71"/>
                    <a:pt x="1396" y="70"/>
                    <a:pt x="1394" y="70"/>
                  </a:cubicBezTo>
                  <a:cubicBezTo>
                    <a:pt x="1392" y="70"/>
                    <a:pt x="1389" y="71"/>
                    <a:pt x="1388" y="72"/>
                  </a:cubicBezTo>
                  <a:cubicBezTo>
                    <a:pt x="1387" y="72"/>
                    <a:pt x="1384" y="74"/>
                    <a:pt x="1381" y="75"/>
                  </a:cubicBezTo>
                  <a:cubicBezTo>
                    <a:pt x="1379" y="76"/>
                    <a:pt x="1374" y="78"/>
                    <a:pt x="1371" y="79"/>
                  </a:cubicBezTo>
                  <a:cubicBezTo>
                    <a:pt x="1368" y="80"/>
                    <a:pt x="1363" y="80"/>
                    <a:pt x="1360" y="80"/>
                  </a:cubicBezTo>
                  <a:cubicBezTo>
                    <a:pt x="1357" y="80"/>
                    <a:pt x="1351" y="81"/>
                    <a:pt x="1347" y="82"/>
                  </a:cubicBezTo>
                  <a:cubicBezTo>
                    <a:pt x="1342" y="83"/>
                    <a:pt x="1336" y="85"/>
                    <a:pt x="1333" y="86"/>
                  </a:cubicBezTo>
                  <a:cubicBezTo>
                    <a:pt x="1330" y="87"/>
                    <a:pt x="1327" y="90"/>
                    <a:pt x="1325" y="92"/>
                  </a:cubicBezTo>
                  <a:cubicBezTo>
                    <a:pt x="1323" y="94"/>
                    <a:pt x="1319" y="95"/>
                    <a:pt x="1316" y="95"/>
                  </a:cubicBezTo>
                  <a:cubicBezTo>
                    <a:pt x="1314" y="95"/>
                    <a:pt x="1309" y="95"/>
                    <a:pt x="1306" y="96"/>
                  </a:cubicBezTo>
                  <a:cubicBezTo>
                    <a:pt x="1303" y="97"/>
                    <a:pt x="1297" y="98"/>
                    <a:pt x="1292" y="97"/>
                  </a:cubicBezTo>
                  <a:cubicBezTo>
                    <a:pt x="1287" y="97"/>
                    <a:pt x="1281" y="98"/>
                    <a:pt x="1278" y="99"/>
                  </a:cubicBezTo>
                  <a:cubicBezTo>
                    <a:pt x="1275" y="100"/>
                    <a:pt x="1270" y="102"/>
                    <a:pt x="1267" y="102"/>
                  </a:cubicBezTo>
                  <a:cubicBezTo>
                    <a:pt x="1265" y="103"/>
                    <a:pt x="1261" y="105"/>
                    <a:pt x="1259" y="107"/>
                  </a:cubicBezTo>
                  <a:cubicBezTo>
                    <a:pt x="1257" y="109"/>
                    <a:pt x="1255" y="113"/>
                    <a:pt x="1253" y="115"/>
                  </a:cubicBezTo>
                  <a:cubicBezTo>
                    <a:pt x="1252" y="117"/>
                    <a:pt x="1249" y="118"/>
                    <a:pt x="1246" y="117"/>
                  </a:cubicBezTo>
                  <a:cubicBezTo>
                    <a:pt x="1244" y="116"/>
                    <a:pt x="1240" y="113"/>
                    <a:pt x="1237" y="111"/>
                  </a:cubicBezTo>
                  <a:cubicBezTo>
                    <a:pt x="1235" y="109"/>
                    <a:pt x="1228" y="107"/>
                    <a:pt x="1223" y="106"/>
                  </a:cubicBezTo>
                  <a:cubicBezTo>
                    <a:pt x="1218" y="105"/>
                    <a:pt x="1211" y="104"/>
                    <a:pt x="1207" y="103"/>
                  </a:cubicBezTo>
                  <a:cubicBezTo>
                    <a:pt x="1204" y="103"/>
                    <a:pt x="1200" y="103"/>
                    <a:pt x="1198" y="105"/>
                  </a:cubicBezTo>
                  <a:cubicBezTo>
                    <a:pt x="1196" y="106"/>
                    <a:pt x="1193" y="107"/>
                    <a:pt x="1191" y="106"/>
                  </a:cubicBezTo>
                  <a:cubicBezTo>
                    <a:pt x="1188" y="106"/>
                    <a:pt x="1185" y="103"/>
                    <a:pt x="1184" y="101"/>
                  </a:cubicBezTo>
                  <a:cubicBezTo>
                    <a:pt x="1182" y="99"/>
                    <a:pt x="1181" y="95"/>
                    <a:pt x="1181" y="93"/>
                  </a:cubicBezTo>
                  <a:cubicBezTo>
                    <a:pt x="1180" y="91"/>
                    <a:pt x="1177" y="90"/>
                    <a:pt x="1174" y="91"/>
                  </a:cubicBezTo>
                  <a:cubicBezTo>
                    <a:pt x="1170" y="92"/>
                    <a:pt x="1167" y="93"/>
                    <a:pt x="1166" y="94"/>
                  </a:cubicBezTo>
                  <a:cubicBezTo>
                    <a:pt x="1165" y="94"/>
                    <a:pt x="1164" y="98"/>
                    <a:pt x="1162" y="101"/>
                  </a:cubicBezTo>
                  <a:cubicBezTo>
                    <a:pt x="1161" y="104"/>
                    <a:pt x="1158" y="107"/>
                    <a:pt x="1155" y="106"/>
                  </a:cubicBezTo>
                  <a:cubicBezTo>
                    <a:pt x="1152" y="105"/>
                    <a:pt x="1149" y="107"/>
                    <a:pt x="1149" y="109"/>
                  </a:cubicBezTo>
                  <a:cubicBezTo>
                    <a:pt x="1149" y="112"/>
                    <a:pt x="1148" y="116"/>
                    <a:pt x="1147" y="118"/>
                  </a:cubicBezTo>
                  <a:cubicBezTo>
                    <a:pt x="1146" y="120"/>
                    <a:pt x="1143" y="121"/>
                    <a:pt x="1140" y="119"/>
                  </a:cubicBezTo>
                  <a:cubicBezTo>
                    <a:pt x="1136" y="118"/>
                    <a:pt x="1133" y="116"/>
                    <a:pt x="1132" y="116"/>
                  </a:cubicBezTo>
                  <a:cubicBezTo>
                    <a:pt x="1131" y="116"/>
                    <a:pt x="1130" y="118"/>
                    <a:pt x="1130" y="120"/>
                  </a:cubicBezTo>
                  <a:cubicBezTo>
                    <a:pt x="1131" y="121"/>
                    <a:pt x="1129" y="123"/>
                    <a:pt x="1127" y="123"/>
                  </a:cubicBezTo>
                  <a:cubicBezTo>
                    <a:pt x="1126" y="122"/>
                    <a:pt x="1123" y="123"/>
                    <a:pt x="1122" y="123"/>
                  </a:cubicBezTo>
                  <a:cubicBezTo>
                    <a:pt x="1120" y="124"/>
                    <a:pt x="1118" y="125"/>
                    <a:pt x="1117" y="127"/>
                  </a:cubicBezTo>
                  <a:cubicBezTo>
                    <a:pt x="1117" y="128"/>
                    <a:pt x="1115" y="131"/>
                    <a:pt x="1114" y="132"/>
                  </a:cubicBezTo>
                  <a:cubicBezTo>
                    <a:pt x="1113" y="134"/>
                    <a:pt x="1111" y="136"/>
                    <a:pt x="1110" y="136"/>
                  </a:cubicBezTo>
                  <a:cubicBezTo>
                    <a:pt x="1109" y="137"/>
                    <a:pt x="1106" y="137"/>
                    <a:pt x="1105" y="136"/>
                  </a:cubicBezTo>
                  <a:cubicBezTo>
                    <a:pt x="1103" y="135"/>
                    <a:pt x="1101" y="132"/>
                    <a:pt x="1101" y="129"/>
                  </a:cubicBezTo>
                  <a:cubicBezTo>
                    <a:pt x="1100" y="125"/>
                    <a:pt x="1100" y="120"/>
                    <a:pt x="1100" y="118"/>
                  </a:cubicBezTo>
                  <a:cubicBezTo>
                    <a:pt x="1100" y="115"/>
                    <a:pt x="1100" y="110"/>
                    <a:pt x="1100" y="108"/>
                  </a:cubicBezTo>
                  <a:cubicBezTo>
                    <a:pt x="1100" y="106"/>
                    <a:pt x="1099" y="102"/>
                    <a:pt x="1098" y="99"/>
                  </a:cubicBezTo>
                  <a:cubicBezTo>
                    <a:pt x="1096" y="97"/>
                    <a:pt x="1093" y="94"/>
                    <a:pt x="1091" y="93"/>
                  </a:cubicBezTo>
                  <a:cubicBezTo>
                    <a:pt x="1089" y="92"/>
                    <a:pt x="1084" y="91"/>
                    <a:pt x="1080" y="92"/>
                  </a:cubicBezTo>
                  <a:cubicBezTo>
                    <a:pt x="1076" y="93"/>
                    <a:pt x="1071" y="93"/>
                    <a:pt x="1069" y="92"/>
                  </a:cubicBezTo>
                  <a:cubicBezTo>
                    <a:pt x="1068" y="91"/>
                    <a:pt x="1065" y="89"/>
                    <a:pt x="1063" y="89"/>
                  </a:cubicBezTo>
                  <a:cubicBezTo>
                    <a:pt x="1061" y="89"/>
                    <a:pt x="1057" y="89"/>
                    <a:pt x="1054" y="89"/>
                  </a:cubicBezTo>
                  <a:cubicBezTo>
                    <a:pt x="1052" y="89"/>
                    <a:pt x="1046" y="89"/>
                    <a:pt x="1041" y="89"/>
                  </a:cubicBezTo>
                  <a:cubicBezTo>
                    <a:pt x="1036" y="90"/>
                    <a:pt x="1030" y="90"/>
                    <a:pt x="1027" y="90"/>
                  </a:cubicBezTo>
                  <a:cubicBezTo>
                    <a:pt x="1023" y="90"/>
                    <a:pt x="1019" y="89"/>
                    <a:pt x="1018" y="87"/>
                  </a:cubicBezTo>
                  <a:cubicBezTo>
                    <a:pt x="1016" y="85"/>
                    <a:pt x="1013" y="84"/>
                    <a:pt x="1011" y="86"/>
                  </a:cubicBezTo>
                  <a:cubicBezTo>
                    <a:pt x="1010" y="88"/>
                    <a:pt x="1007" y="88"/>
                    <a:pt x="1005" y="86"/>
                  </a:cubicBezTo>
                  <a:cubicBezTo>
                    <a:pt x="1003" y="84"/>
                    <a:pt x="1000" y="79"/>
                    <a:pt x="999" y="75"/>
                  </a:cubicBezTo>
                  <a:cubicBezTo>
                    <a:pt x="997" y="70"/>
                    <a:pt x="995" y="64"/>
                    <a:pt x="994" y="60"/>
                  </a:cubicBezTo>
                  <a:cubicBezTo>
                    <a:pt x="992" y="57"/>
                    <a:pt x="990" y="52"/>
                    <a:pt x="989" y="50"/>
                  </a:cubicBezTo>
                  <a:cubicBezTo>
                    <a:pt x="988" y="48"/>
                    <a:pt x="985" y="48"/>
                    <a:pt x="982" y="49"/>
                  </a:cubicBezTo>
                  <a:cubicBezTo>
                    <a:pt x="980" y="50"/>
                    <a:pt x="976" y="51"/>
                    <a:pt x="974" y="52"/>
                  </a:cubicBezTo>
                  <a:cubicBezTo>
                    <a:pt x="972" y="53"/>
                    <a:pt x="969" y="55"/>
                    <a:pt x="967" y="56"/>
                  </a:cubicBezTo>
                  <a:cubicBezTo>
                    <a:pt x="966" y="57"/>
                    <a:pt x="964" y="59"/>
                    <a:pt x="962" y="61"/>
                  </a:cubicBezTo>
                  <a:cubicBezTo>
                    <a:pt x="960" y="62"/>
                    <a:pt x="957" y="62"/>
                    <a:pt x="955" y="61"/>
                  </a:cubicBezTo>
                  <a:cubicBezTo>
                    <a:pt x="953" y="60"/>
                    <a:pt x="950" y="59"/>
                    <a:pt x="949" y="59"/>
                  </a:cubicBezTo>
                  <a:cubicBezTo>
                    <a:pt x="947" y="59"/>
                    <a:pt x="944" y="58"/>
                    <a:pt x="942" y="58"/>
                  </a:cubicBezTo>
                  <a:cubicBezTo>
                    <a:pt x="940" y="57"/>
                    <a:pt x="937" y="57"/>
                    <a:pt x="936" y="58"/>
                  </a:cubicBezTo>
                  <a:cubicBezTo>
                    <a:pt x="935" y="58"/>
                    <a:pt x="934" y="61"/>
                    <a:pt x="934" y="64"/>
                  </a:cubicBezTo>
                  <a:cubicBezTo>
                    <a:pt x="934" y="67"/>
                    <a:pt x="933" y="71"/>
                    <a:pt x="933" y="72"/>
                  </a:cubicBezTo>
                  <a:cubicBezTo>
                    <a:pt x="933" y="74"/>
                    <a:pt x="931" y="76"/>
                    <a:pt x="928" y="77"/>
                  </a:cubicBezTo>
                  <a:cubicBezTo>
                    <a:pt x="926" y="78"/>
                    <a:pt x="922" y="81"/>
                    <a:pt x="919" y="83"/>
                  </a:cubicBezTo>
                  <a:cubicBezTo>
                    <a:pt x="916" y="85"/>
                    <a:pt x="912" y="87"/>
                    <a:pt x="910" y="88"/>
                  </a:cubicBezTo>
                  <a:cubicBezTo>
                    <a:pt x="908" y="89"/>
                    <a:pt x="905" y="92"/>
                    <a:pt x="904" y="94"/>
                  </a:cubicBezTo>
                  <a:cubicBezTo>
                    <a:pt x="902" y="97"/>
                    <a:pt x="899" y="102"/>
                    <a:pt x="897" y="104"/>
                  </a:cubicBezTo>
                  <a:cubicBezTo>
                    <a:pt x="895" y="107"/>
                    <a:pt x="891" y="110"/>
                    <a:pt x="888" y="112"/>
                  </a:cubicBezTo>
                  <a:cubicBezTo>
                    <a:pt x="885" y="113"/>
                    <a:pt x="881" y="114"/>
                    <a:pt x="878" y="114"/>
                  </a:cubicBezTo>
                  <a:cubicBezTo>
                    <a:pt x="875" y="113"/>
                    <a:pt x="871" y="113"/>
                    <a:pt x="868" y="113"/>
                  </a:cubicBezTo>
                  <a:cubicBezTo>
                    <a:pt x="865" y="113"/>
                    <a:pt x="863" y="116"/>
                    <a:pt x="863" y="120"/>
                  </a:cubicBezTo>
                  <a:cubicBezTo>
                    <a:pt x="863" y="124"/>
                    <a:pt x="863" y="129"/>
                    <a:pt x="863" y="131"/>
                  </a:cubicBezTo>
                  <a:cubicBezTo>
                    <a:pt x="862" y="134"/>
                    <a:pt x="863" y="137"/>
                    <a:pt x="864" y="139"/>
                  </a:cubicBezTo>
                  <a:cubicBezTo>
                    <a:pt x="864" y="141"/>
                    <a:pt x="863" y="143"/>
                    <a:pt x="861" y="145"/>
                  </a:cubicBezTo>
                  <a:cubicBezTo>
                    <a:pt x="858" y="147"/>
                    <a:pt x="854" y="149"/>
                    <a:pt x="851" y="150"/>
                  </a:cubicBezTo>
                  <a:cubicBezTo>
                    <a:pt x="848" y="150"/>
                    <a:pt x="843" y="151"/>
                    <a:pt x="840" y="152"/>
                  </a:cubicBezTo>
                  <a:cubicBezTo>
                    <a:pt x="837" y="153"/>
                    <a:pt x="833" y="155"/>
                    <a:pt x="831" y="156"/>
                  </a:cubicBezTo>
                  <a:cubicBezTo>
                    <a:pt x="829" y="158"/>
                    <a:pt x="827" y="159"/>
                    <a:pt x="825" y="159"/>
                  </a:cubicBezTo>
                  <a:cubicBezTo>
                    <a:pt x="824" y="159"/>
                    <a:pt x="823" y="161"/>
                    <a:pt x="823" y="163"/>
                  </a:cubicBezTo>
                  <a:cubicBezTo>
                    <a:pt x="823" y="165"/>
                    <a:pt x="823" y="168"/>
                    <a:pt x="823" y="169"/>
                  </a:cubicBezTo>
                  <a:cubicBezTo>
                    <a:pt x="822" y="170"/>
                    <a:pt x="821" y="171"/>
                    <a:pt x="820" y="171"/>
                  </a:cubicBezTo>
                  <a:cubicBezTo>
                    <a:pt x="819" y="171"/>
                    <a:pt x="815" y="172"/>
                    <a:pt x="812" y="173"/>
                  </a:cubicBezTo>
                  <a:cubicBezTo>
                    <a:pt x="809" y="174"/>
                    <a:pt x="805" y="176"/>
                    <a:pt x="803" y="177"/>
                  </a:cubicBezTo>
                  <a:cubicBezTo>
                    <a:pt x="801" y="178"/>
                    <a:pt x="797" y="181"/>
                    <a:pt x="794" y="183"/>
                  </a:cubicBezTo>
                  <a:cubicBezTo>
                    <a:pt x="791" y="184"/>
                    <a:pt x="788" y="187"/>
                    <a:pt x="787" y="188"/>
                  </a:cubicBezTo>
                  <a:cubicBezTo>
                    <a:pt x="786" y="190"/>
                    <a:pt x="785" y="190"/>
                    <a:pt x="783" y="190"/>
                  </a:cubicBezTo>
                  <a:cubicBezTo>
                    <a:pt x="782" y="190"/>
                    <a:pt x="779" y="190"/>
                    <a:pt x="777" y="191"/>
                  </a:cubicBezTo>
                  <a:cubicBezTo>
                    <a:pt x="776" y="191"/>
                    <a:pt x="773" y="193"/>
                    <a:pt x="772" y="195"/>
                  </a:cubicBezTo>
                  <a:cubicBezTo>
                    <a:pt x="771" y="196"/>
                    <a:pt x="770" y="198"/>
                    <a:pt x="769" y="200"/>
                  </a:cubicBezTo>
                  <a:cubicBezTo>
                    <a:pt x="769" y="201"/>
                    <a:pt x="765" y="201"/>
                    <a:pt x="760" y="200"/>
                  </a:cubicBezTo>
                  <a:cubicBezTo>
                    <a:pt x="755" y="198"/>
                    <a:pt x="749" y="194"/>
                    <a:pt x="746" y="191"/>
                  </a:cubicBezTo>
                  <a:cubicBezTo>
                    <a:pt x="743" y="188"/>
                    <a:pt x="738" y="184"/>
                    <a:pt x="735" y="182"/>
                  </a:cubicBezTo>
                  <a:cubicBezTo>
                    <a:pt x="732" y="180"/>
                    <a:pt x="729" y="177"/>
                    <a:pt x="727" y="176"/>
                  </a:cubicBezTo>
                  <a:cubicBezTo>
                    <a:pt x="725" y="175"/>
                    <a:pt x="724" y="174"/>
                    <a:pt x="724" y="174"/>
                  </a:cubicBezTo>
                  <a:cubicBezTo>
                    <a:pt x="724" y="174"/>
                    <a:pt x="722" y="172"/>
                    <a:pt x="720" y="169"/>
                  </a:cubicBezTo>
                  <a:cubicBezTo>
                    <a:pt x="718" y="167"/>
                    <a:pt x="717" y="162"/>
                    <a:pt x="718" y="159"/>
                  </a:cubicBezTo>
                  <a:cubicBezTo>
                    <a:pt x="718" y="156"/>
                    <a:pt x="717" y="150"/>
                    <a:pt x="717" y="147"/>
                  </a:cubicBezTo>
                  <a:cubicBezTo>
                    <a:pt x="716" y="144"/>
                    <a:pt x="714" y="141"/>
                    <a:pt x="713" y="139"/>
                  </a:cubicBezTo>
                  <a:cubicBezTo>
                    <a:pt x="712" y="138"/>
                    <a:pt x="710" y="136"/>
                    <a:pt x="708" y="135"/>
                  </a:cubicBezTo>
                  <a:cubicBezTo>
                    <a:pt x="706" y="134"/>
                    <a:pt x="704" y="132"/>
                    <a:pt x="704" y="130"/>
                  </a:cubicBezTo>
                  <a:cubicBezTo>
                    <a:pt x="703" y="129"/>
                    <a:pt x="702" y="127"/>
                    <a:pt x="701" y="127"/>
                  </a:cubicBezTo>
                  <a:cubicBezTo>
                    <a:pt x="700" y="127"/>
                    <a:pt x="697" y="126"/>
                    <a:pt x="696" y="127"/>
                  </a:cubicBezTo>
                  <a:cubicBezTo>
                    <a:pt x="694" y="127"/>
                    <a:pt x="691" y="127"/>
                    <a:pt x="688" y="126"/>
                  </a:cubicBezTo>
                  <a:cubicBezTo>
                    <a:pt x="685" y="126"/>
                    <a:pt x="681" y="125"/>
                    <a:pt x="679" y="123"/>
                  </a:cubicBezTo>
                  <a:cubicBezTo>
                    <a:pt x="677" y="122"/>
                    <a:pt x="674" y="121"/>
                    <a:pt x="673" y="119"/>
                  </a:cubicBezTo>
                  <a:cubicBezTo>
                    <a:pt x="672" y="118"/>
                    <a:pt x="670" y="116"/>
                    <a:pt x="669" y="114"/>
                  </a:cubicBezTo>
                  <a:cubicBezTo>
                    <a:pt x="668" y="112"/>
                    <a:pt x="666" y="109"/>
                    <a:pt x="665" y="108"/>
                  </a:cubicBezTo>
                  <a:cubicBezTo>
                    <a:pt x="664" y="106"/>
                    <a:pt x="663" y="103"/>
                    <a:pt x="662" y="101"/>
                  </a:cubicBezTo>
                  <a:cubicBezTo>
                    <a:pt x="662" y="99"/>
                    <a:pt x="661" y="95"/>
                    <a:pt x="662" y="93"/>
                  </a:cubicBezTo>
                  <a:cubicBezTo>
                    <a:pt x="662" y="91"/>
                    <a:pt x="663" y="89"/>
                    <a:pt x="663" y="88"/>
                  </a:cubicBezTo>
                  <a:cubicBezTo>
                    <a:pt x="664" y="87"/>
                    <a:pt x="665" y="85"/>
                    <a:pt x="666" y="85"/>
                  </a:cubicBezTo>
                  <a:cubicBezTo>
                    <a:pt x="666" y="84"/>
                    <a:pt x="666" y="82"/>
                    <a:pt x="665" y="81"/>
                  </a:cubicBezTo>
                  <a:cubicBezTo>
                    <a:pt x="663" y="79"/>
                    <a:pt x="660" y="78"/>
                    <a:pt x="658" y="77"/>
                  </a:cubicBezTo>
                  <a:cubicBezTo>
                    <a:pt x="656" y="77"/>
                    <a:pt x="653" y="77"/>
                    <a:pt x="651" y="77"/>
                  </a:cubicBezTo>
                  <a:cubicBezTo>
                    <a:pt x="649" y="77"/>
                    <a:pt x="646" y="77"/>
                    <a:pt x="644" y="77"/>
                  </a:cubicBezTo>
                  <a:cubicBezTo>
                    <a:pt x="642" y="78"/>
                    <a:pt x="640" y="78"/>
                    <a:pt x="639" y="78"/>
                  </a:cubicBezTo>
                  <a:cubicBezTo>
                    <a:pt x="638" y="78"/>
                    <a:pt x="636" y="78"/>
                    <a:pt x="634" y="78"/>
                  </a:cubicBezTo>
                  <a:cubicBezTo>
                    <a:pt x="633" y="77"/>
                    <a:pt x="631" y="76"/>
                    <a:pt x="630" y="75"/>
                  </a:cubicBezTo>
                  <a:cubicBezTo>
                    <a:pt x="629" y="73"/>
                    <a:pt x="628" y="71"/>
                    <a:pt x="627" y="71"/>
                  </a:cubicBezTo>
                  <a:cubicBezTo>
                    <a:pt x="626" y="70"/>
                    <a:pt x="625" y="69"/>
                    <a:pt x="623" y="68"/>
                  </a:cubicBezTo>
                  <a:cubicBezTo>
                    <a:pt x="622" y="68"/>
                    <a:pt x="621" y="66"/>
                    <a:pt x="620" y="65"/>
                  </a:cubicBezTo>
                  <a:cubicBezTo>
                    <a:pt x="619" y="63"/>
                    <a:pt x="616" y="62"/>
                    <a:pt x="613" y="61"/>
                  </a:cubicBezTo>
                  <a:cubicBezTo>
                    <a:pt x="611" y="60"/>
                    <a:pt x="607" y="60"/>
                    <a:pt x="605" y="61"/>
                  </a:cubicBezTo>
                  <a:cubicBezTo>
                    <a:pt x="603" y="62"/>
                    <a:pt x="600" y="63"/>
                    <a:pt x="597" y="64"/>
                  </a:cubicBezTo>
                  <a:cubicBezTo>
                    <a:pt x="595" y="65"/>
                    <a:pt x="592" y="65"/>
                    <a:pt x="591" y="65"/>
                  </a:cubicBezTo>
                  <a:cubicBezTo>
                    <a:pt x="589" y="65"/>
                    <a:pt x="586" y="64"/>
                    <a:pt x="583" y="64"/>
                  </a:cubicBezTo>
                  <a:cubicBezTo>
                    <a:pt x="581" y="63"/>
                    <a:pt x="577" y="61"/>
                    <a:pt x="574" y="60"/>
                  </a:cubicBezTo>
                  <a:cubicBezTo>
                    <a:pt x="571" y="59"/>
                    <a:pt x="568" y="57"/>
                    <a:pt x="566" y="57"/>
                  </a:cubicBezTo>
                  <a:cubicBezTo>
                    <a:pt x="565" y="56"/>
                    <a:pt x="561" y="54"/>
                    <a:pt x="558" y="53"/>
                  </a:cubicBezTo>
                  <a:cubicBezTo>
                    <a:pt x="556" y="52"/>
                    <a:pt x="551" y="51"/>
                    <a:pt x="548" y="50"/>
                  </a:cubicBezTo>
                  <a:cubicBezTo>
                    <a:pt x="545" y="49"/>
                    <a:pt x="541" y="48"/>
                    <a:pt x="538" y="47"/>
                  </a:cubicBezTo>
                  <a:cubicBezTo>
                    <a:pt x="536" y="47"/>
                    <a:pt x="532" y="46"/>
                    <a:pt x="529" y="45"/>
                  </a:cubicBezTo>
                  <a:cubicBezTo>
                    <a:pt x="526" y="45"/>
                    <a:pt x="522" y="44"/>
                    <a:pt x="519" y="43"/>
                  </a:cubicBezTo>
                  <a:cubicBezTo>
                    <a:pt x="517" y="42"/>
                    <a:pt x="514" y="42"/>
                    <a:pt x="512" y="41"/>
                  </a:cubicBezTo>
                  <a:cubicBezTo>
                    <a:pt x="510" y="41"/>
                    <a:pt x="507" y="41"/>
                    <a:pt x="505" y="42"/>
                  </a:cubicBezTo>
                  <a:cubicBezTo>
                    <a:pt x="503" y="43"/>
                    <a:pt x="499" y="43"/>
                    <a:pt x="497" y="42"/>
                  </a:cubicBezTo>
                  <a:cubicBezTo>
                    <a:pt x="495" y="41"/>
                    <a:pt x="491" y="41"/>
                    <a:pt x="489" y="41"/>
                  </a:cubicBezTo>
                  <a:cubicBezTo>
                    <a:pt x="486" y="42"/>
                    <a:pt x="484" y="43"/>
                    <a:pt x="483" y="44"/>
                  </a:cubicBezTo>
                  <a:cubicBezTo>
                    <a:pt x="482" y="45"/>
                    <a:pt x="481" y="47"/>
                    <a:pt x="480" y="47"/>
                  </a:cubicBezTo>
                  <a:cubicBezTo>
                    <a:pt x="479" y="48"/>
                    <a:pt x="477" y="49"/>
                    <a:pt x="475" y="48"/>
                  </a:cubicBezTo>
                  <a:cubicBezTo>
                    <a:pt x="473" y="48"/>
                    <a:pt x="471" y="46"/>
                    <a:pt x="469" y="44"/>
                  </a:cubicBezTo>
                  <a:cubicBezTo>
                    <a:pt x="468" y="42"/>
                    <a:pt x="466" y="38"/>
                    <a:pt x="465" y="35"/>
                  </a:cubicBezTo>
                  <a:cubicBezTo>
                    <a:pt x="464" y="32"/>
                    <a:pt x="463" y="29"/>
                    <a:pt x="462" y="29"/>
                  </a:cubicBezTo>
                  <a:cubicBezTo>
                    <a:pt x="461" y="28"/>
                    <a:pt x="459" y="28"/>
                    <a:pt x="456" y="27"/>
                  </a:cubicBezTo>
                  <a:cubicBezTo>
                    <a:pt x="454" y="27"/>
                    <a:pt x="448" y="28"/>
                    <a:pt x="444" y="28"/>
                  </a:cubicBezTo>
                  <a:cubicBezTo>
                    <a:pt x="439" y="29"/>
                    <a:pt x="433" y="30"/>
                    <a:pt x="430" y="31"/>
                  </a:cubicBezTo>
                  <a:cubicBezTo>
                    <a:pt x="427" y="32"/>
                    <a:pt x="424" y="33"/>
                    <a:pt x="422" y="34"/>
                  </a:cubicBezTo>
                  <a:cubicBezTo>
                    <a:pt x="420" y="35"/>
                    <a:pt x="417" y="35"/>
                    <a:pt x="415" y="34"/>
                  </a:cubicBezTo>
                  <a:cubicBezTo>
                    <a:pt x="414" y="33"/>
                    <a:pt x="410" y="32"/>
                    <a:pt x="408" y="31"/>
                  </a:cubicBezTo>
                  <a:cubicBezTo>
                    <a:pt x="405" y="30"/>
                    <a:pt x="401" y="30"/>
                    <a:pt x="399" y="31"/>
                  </a:cubicBezTo>
                  <a:cubicBezTo>
                    <a:pt x="396" y="31"/>
                    <a:pt x="391" y="33"/>
                    <a:pt x="388" y="33"/>
                  </a:cubicBezTo>
                  <a:cubicBezTo>
                    <a:pt x="385" y="34"/>
                    <a:pt x="381" y="36"/>
                    <a:pt x="380" y="36"/>
                  </a:cubicBezTo>
                  <a:cubicBezTo>
                    <a:pt x="378" y="37"/>
                    <a:pt x="377" y="39"/>
                    <a:pt x="376" y="42"/>
                  </a:cubicBezTo>
                  <a:cubicBezTo>
                    <a:pt x="375" y="44"/>
                    <a:pt x="375" y="47"/>
                    <a:pt x="375" y="49"/>
                  </a:cubicBezTo>
                  <a:cubicBezTo>
                    <a:pt x="375" y="50"/>
                    <a:pt x="376" y="53"/>
                    <a:pt x="376" y="55"/>
                  </a:cubicBezTo>
                  <a:cubicBezTo>
                    <a:pt x="377" y="57"/>
                    <a:pt x="378" y="60"/>
                    <a:pt x="378" y="62"/>
                  </a:cubicBezTo>
                  <a:cubicBezTo>
                    <a:pt x="379" y="64"/>
                    <a:pt x="378" y="67"/>
                    <a:pt x="378" y="69"/>
                  </a:cubicBezTo>
                  <a:cubicBezTo>
                    <a:pt x="377" y="71"/>
                    <a:pt x="375" y="73"/>
                    <a:pt x="373" y="74"/>
                  </a:cubicBezTo>
                  <a:cubicBezTo>
                    <a:pt x="372" y="75"/>
                    <a:pt x="368" y="76"/>
                    <a:pt x="365" y="77"/>
                  </a:cubicBezTo>
                  <a:cubicBezTo>
                    <a:pt x="362" y="77"/>
                    <a:pt x="357" y="77"/>
                    <a:pt x="353" y="78"/>
                  </a:cubicBezTo>
                  <a:cubicBezTo>
                    <a:pt x="350" y="78"/>
                    <a:pt x="345" y="78"/>
                    <a:pt x="342" y="78"/>
                  </a:cubicBezTo>
                  <a:cubicBezTo>
                    <a:pt x="339" y="78"/>
                    <a:pt x="335" y="78"/>
                    <a:pt x="332" y="79"/>
                  </a:cubicBezTo>
                  <a:cubicBezTo>
                    <a:pt x="330" y="79"/>
                    <a:pt x="326" y="80"/>
                    <a:pt x="325" y="81"/>
                  </a:cubicBezTo>
                  <a:cubicBezTo>
                    <a:pt x="323" y="82"/>
                    <a:pt x="319" y="83"/>
                    <a:pt x="316" y="84"/>
                  </a:cubicBezTo>
                  <a:cubicBezTo>
                    <a:pt x="312" y="84"/>
                    <a:pt x="308" y="85"/>
                    <a:pt x="307" y="87"/>
                  </a:cubicBezTo>
                  <a:cubicBezTo>
                    <a:pt x="306" y="89"/>
                    <a:pt x="303" y="92"/>
                    <a:pt x="302" y="93"/>
                  </a:cubicBezTo>
                  <a:cubicBezTo>
                    <a:pt x="300" y="95"/>
                    <a:pt x="297" y="96"/>
                    <a:pt x="294" y="96"/>
                  </a:cubicBezTo>
                  <a:cubicBezTo>
                    <a:pt x="292" y="96"/>
                    <a:pt x="288" y="96"/>
                    <a:pt x="287" y="95"/>
                  </a:cubicBezTo>
                  <a:cubicBezTo>
                    <a:pt x="285" y="95"/>
                    <a:pt x="283" y="94"/>
                    <a:pt x="280" y="94"/>
                  </a:cubicBezTo>
                  <a:cubicBezTo>
                    <a:pt x="278" y="93"/>
                    <a:pt x="276" y="94"/>
                    <a:pt x="274" y="94"/>
                  </a:cubicBezTo>
                  <a:cubicBezTo>
                    <a:pt x="273" y="95"/>
                    <a:pt x="271" y="96"/>
                    <a:pt x="270" y="97"/>
                  </a:cubicBezTo>
                  <a:cubicBezTo>
                    <a:pt x="269" y="98"/>
                    <a:pt x="269" y="100"/>
                    <a:pt x="269" y="101"/>
                  </a:cubicBezTo>
                  <a:cubicBezTo>
                    <a:pt x="269" y="103"/>
                    <a:pt x="269" y="104"/>
                    <a:pt x="267" y="105"/>
                  </a:cubicBezTo>
                  <a:cubicBezTo>
                    <a:pt x="266" y="106"/>
                    <a:pt x="263" y="106"/>
                    <a:pt x="261" y="105"/>
                  </a:cubicBezTo>
                  <a:cubicBezTo>
                    <a:pt x="259" y="104"/>
                    <a:pt x="256" y="103"/>
                    <a:pt x="253" y="102"/>
                  </a:cubicBezTo>
                  <a:cubicBezTo>
                    <a:pt x="251" y="101"/>
                    <a:pt x="248" y="99"/>
                    <a:pt x="246" y="99"/>
                  </a:cubicBezTo>
                  <a:cubicBezTo>
                    <a:pt x="244" y="98"/>
                    <a:pt x="241" y="97"/>
                    <a:pt x="240" y="97"/>
                  </a:cubicBezTo>
                  <a:cubicBezTo>
                    <a:pt x="238" y="96"/>
                    <a:pt x="237" y="94"/>
                    <a:pt x="236" y="94"/>
                  </a:cubicBezTo>
                  <a:cubicBezTo>
                    <a:pt x="235" y="93"/>
                    <a:pt x="234" y="90"/>
                    <a:pt x="233" y="87"/>
                  </a:cubicBezTo>
                  <a:cubicBezTo>
                    <a:pt x="232" y="85"/>
                    <a:pt x="231" y="81"/>
                    <a:pt x="230" y="80"/>
                  </a:cubicBezTo>
                  <a:cubicBezTo>
                    <a:pt x="230" y="79"/>
                    <a:pt x="228" y="77"/>
                    <a:pt x="226" y="77"/>
                  </a:cubicBezTo>
                  <a:cubicBezTo>
                    <a:pt x="225" y="77"/>
                    <a:pt x="222" y="76"/>
                    <a:pt x="221" y="76"/>
                  </a:cubicBezTo>
                  <a:cubicBezTo>
                    <a:pt x="220" y="76"/>
                    <a:pt x="218" y="77"/>
                    <a:pt x="217" y="77"/>
                  </a:cubicBezTo>
                  <a:cubicBezTo>
                    <a:pt x="215" y="78"/>
                    <a:pt x="214" y="80"/>
                    <a:pt x="214" y="81"/>
                  </a:cubicBezTo>
                  <a:cubicBezTo>
                    <a:pt x="214" y="83"/>
                    <a:pt x="212" y="84"/>
                    <a:pt x="211" y="84"/>
                  </a:cubicBezTo>
                  <a:cubicBezTo>
                    <a:pt x="210" y="84"/>
                    <a:pt x="207" y="84"/>
                    <a:pt x="205" y="84"/>
                  </a:cubicBezTo>
                  <a:cubicBezTo>
                    <a:pt x="203" y="84"/>
                    <a:pt x="200" y="83"/>
                    <a:pt x="199" y="81"/>
                  </a:cubicBezTo>
                  <a:cubicBezTo>
                    <a:pt x="197" y="80"/>
                    <a:pt x="196" y="78"/>
                    <a:pt x="196" y="76"/>
                  </a:cubicBezTo>
                  <a:cubicBezTo>
                    <a:pt x="196" y="75"/>
                    <a:pt x="196" y="73"/>
                    <a:pt x="195" y="72"/>
                  </a:cubicBezTo>
                  <a:cubicBezTo>
                    <a:pt x="194" y="71"/>
                    <a:pt x="192" y="69"/>
                    <a:pt x="190" y="67"/>
                  </a:cubicBezTo>
                  <a:cubicBezTo>
                    <a:pt x="188" y="66"/>
                    <a:pt x="186" y="63"/>
                    <a:pt x="185" y="61"/>
                  </a:cubicBezTo>
                  <a:cubicBezTo>
                    <a:pt x="185" y="59"/>
                    <a:pt x="184" y="56"/>
                    <a:pt x="183" y="54"/>
                  </a:cubicBezTo>
                  <a:cubicBezTo>
                    <a:pt x="183" y="52"/>
                    <a:pt x="182" y="50"/>
                    <a:pt x="181" y="48"/>
                  </a:cubicBezTo>
                  <a:cubicBezTo>
                    <a:pt x="181" y="47"/>
                    <a:pt x="179" y="46"/>
                    <a:pt x="178" y="45"/>
                  </a:cubicBezTo>
                  <a:cubicBezTo>
                    <a:pt x="176" y="44"/>
                    <a:pt x="173" y="43"/>
                    <a:pt x="170" y="42"/>
                  </a:cubicBezTo>
                  <a:cubicBezTo>
                    <a:pt x="167" y="41"/>
                    <a:pt x="163" y="40"/>
                    <a:pt x="161" y="40"/>
                  </a:cubicBezTo>
                  <a:cubicBezTo>
                    <a:pt x="159" y="40"/>
                    <a:pt x="155" y="40"/>
                    <a:pt x="152" y="40"/>
                  </a:cubicBezTo>
                  <a:cubicBezTo>
                    <a:pt x="150" y="40"/>
                    <a:pt x="146" y="40"/>
                    <a:pt x="143" y="40"/>
                  </a:cubicBezTo>
                  <a:cubicBezTo>
                    <a:pt x="141" y="40"/>
                    <a:pt x="137" y="40"/>
                    <a:pt x="136" y="41"/>
                  </a:cubicBezTo>
                  <a:cubicBezTo>
                    <a:pt x="134" y="41"/>
                    <a:pt x="131" y="42"/>
                    <a:pt x="130" y="43"/>
                  </a:cubicBezTo>
                  <a:cubicBezTo>
                    <a:pt x="128" y="44"/>
                    <a:pt x="125" y="43"/>
                    <a:pt x="123" y="42"/>
                  </a:cubicBezTo>
                  <a:cubicBezTo>
                    <a:pt x="122" y="41"/>
                    <a:pt x="118" y="38"/>
                    <a:pt x="116" y="36"/>
                  </a:cubicBezTo>
                  <a:cubicBezTo>
                    <a:pt x="113" y="34"/>
                    <a:pt x="110" y="31"/>
                    <a:pt x="109" y="30"/>
                  </a:cubicBezTo>
                  <a:cubicBezTo>
                    <a:pt x="107" y="29"/>
                    <a:pt x="105" y="27"/>
                    <a:pt x="104" y="26"/>
                  </a:cubicBezTo>
                  <a:cubicBezTo>
                    <a:pt x="102" y="25"/>
                    <a:pt x="99" y="25"/>
                    <a:pt x="96" y="25"/>
                  </a:cubicBezTo>
                  <a:cubicBezTo>
                    <a:pt x="94" y="26"/>
                    <a:pt x="90" y="26"/>
                    <a:pt x="88" y="27"/>
                  </a:cubicBezTo>
                  <a:cubicBezTo>
                    <a:pt x="86" y="27"/>
                    <a:pt x="84" y="27"/>
                    <a:pt x="82" y="28"/>
                  </a:cubicBezTo>
                  <a:cubicBezTo>
                    <a:pt x="81" y="28"/>
                    <a:pt x="79" y="28"/>
                    <a:pt x="77" y="27"/>
                  </a:cubicBezTo>
                  <a:cubicBezTo>
                    <a:pt x="76" y="27"/>
                    <a:pt x="71" y="25"/>
                    <a:pt x="67" y="25"/>
                  </a:cubicBezTo>
                  <a:cubicBezTo>
                    <a:pt x="63" y="24"/>
                    <a:pt x="59" y="23"/>
                    <a:pt x="57" y="23"/>
                  </a:cubicBezTo>
                  <a:cubicBezTo>
                    <a:pt x="56" y="23"/>
                    <a:pt x="54" y="22"/>
                    <a:pt x="53" y="20"/>
                  </a:cubicBezTo>
                  <a:cubicBezTo>
                    <a:pt x="52" y="19"/>
                    <a:pt x="50" y="17"/>
                    <a:pt x="49" y="15"/>
                  </a:cubicBezTo>
                  <a:cubicBezTo>
                    <a:pt x="48" y="13"/>
                    <a:pt x="46" y="11"/>
                    <a:pt x="45" y="9"/>
                  </a:cubicBezTo>
                  <a:cubicBezTo>
                    <a:pt x="43" y="8"/>
                    <a:pt x="41" y="6"/>
                    <a:pt x="39" y="5"/>
                  </a:cubicBezTo>
                  <a:cubicBezTo>
                    <a:pt x="38" y="5"/>
                    <a:pt x="36" y="4"/>
                    <a:pt x="35" y="4"/>
                  </a:cubicBezTo>
                  <a:cubicBezTo>
                    <a:pt x="34" y="4"/>
                    <a:pt x="32" y="4"/>
                    <a:pt x="30" y="3"/>
                  </a:cubicBezTo>
                  <a:cubicBezTo>
                    <a:pt x="28" y="3"/>
                    <a:pt x="25" y="2"/>
                    <a:pt x="23" y="2"/>
                  </a:cubicBezTo>
                  <a:cubicBezTo>
                    <a:pt x="22" y="1"/>
                    <a:pt x="19" y="1"/>
                    <a:pt x="18" y="0"/>
                  </a:cubicBezTo>
                  <a:cubicBezTo>
                    <a:pt x="17" y="0"/>
                    <a:pt x="15" y="0"/>
                    <a:pt x="13" y="0"/>
                  </a:cubicBezTo>
                  <a:cubicBezTo>
                    <a:pt x="11" y="0"/>
                    <a:pt x="9" y="1"/>
                    <a:pt x="8" y="2"/>
                  </a:cubicBezTo>
                  <a:cubicBezTo>
                    <a:pt x="8" y="3"/>
                    <a:pt x="7" y="5"/>
                    <a:pt x="8" y="7"/>
                  </a:cubicBezTo>
                  <a:cubicBezTo>
                    <a:pt x="8" y="8"/>
                    <a:pt x="8" y="11"/>
                    <a:pt x="8" y="12"/>
                  </a:cubicBezTo>
                  <a:cubicBezTo>
                    <a:pt x="9" y="14"/>
                    <a:pt x="8" y="16"/>
                    <a:pt x="7" y="17"/>
                  </a:cubicBezTo>
                  <a:cubicBezTo>
                    <a:pt x="6" y="18"/>
                    <a:pt x="4" y="21"/>
                    <a:pt x="3" y="22"/>
                  </a:cubicBezTo>
                  <a:cubicBezTo>
                    <a:pt x="1" y="24"/>
                    <a:pt x="0" y="25"/>
                    <a:pt x="0" y="25"/>
                  </a:cubicBezTo>
                  <a:cubicBezTo>
                    <a:pt x="0" y="25"/>
                    <a:pt x="2" y="26"/>
                    <a:pt x="4" y="28"/>
                  </a:cubicBezTo>
                  <a:cubicBezTo>
                    <a:pt x="6" y="29"/>
                    <a:pt x="10" y="32"/>
                    <a:pt x="13" y="35"/>
                  </a:cubicBezTo>
                  <a:cubicBezTo>
                    <a:pt x="16" y="38"/>
                    <a:pt x="21" y="45"/>
                    <a:pt x="24" y="50"/>
                  </a:cubicBezTo>
                  <a:cubicBezTo>
                    <a:pt x="26" y="55"/>
                    <a:pt x="29" y="62"/>
                    <a:pt x="30" y="64"/>
                  </a:cubicBezTo>
                  <a:cubicBezTo>
                    <a:pt x="31" y="67"/>
                    <a:pt x="32" y="71"/>
                    <a:pt x="34" y="73"/>
                  </a:cubicBezTo>
                  <a:cubicBezTo>
                    <a:pt x="35" y="74"/>
                    <a:pt x="37" y="76"/>
                    <a:pt x="37" y="76"/>
                  </a:cubicBezTo>
                  <a:cubicBezTo>
                    <a:pt x="38" y="77"/>
                    <a:pt x="40" y="78"/>
                    <a:pt x="41" y="79"/>
                  </a:cubicBezTo>
                  <a:cubicBezTo>
                    <a:pt x="43" y="80"/>
                    <a:pt x="46" y="81"/>
                    <a:pt x="48" y="81"/>
                  </a:cubicBezTo>
                  <a:cubicBezTo>
                    <a:pt x="50" y="82"/>
                    <a:pt x="54" y="81"/>
                    <a:pt x="56" y="81"/>
                  </a:cubicBezTo>
                  <a:cubicBezTo>
                    <a:pt x="58" y="80"/>
                    <a:pt x="61" y="79"/>
                    <a:pt x="63" y="79"/>
                  </a:cubicBezTo>
                  <a:cubicBezTo>
                    <a:pt x="64" y="79"/>
                    <a:pt x="66" y="81"/>
                    <a:pt x="66" y="82"/>
                  </a:cubicBezTo>
                  <a:cubicBezTo>
                    <a:pt x="67" y="84"/>
                    <a:pt x="66" y="87"/>
                    <a:pt x="65" y="87"/>
                  </a:cubicBezTo>
                  <a:cubicBezTo>
                    <a:pt x="64" y="88"/>
                    <a:pt x="63" y="90"/>
                    <a:pt x="62" y="91"/>
                  </a:cubicBezTo>
                  <a:cubicBezTo>
                    <a:pt x="61" y="91"/>
                    <a:pt x="60" y="93"/>
                    <a:pt x="58" y="94"/>
                  </a:cubicBezTo>
                  <a:cubicBezTo>
                    <a:pt x="57" y="96"/>
                    <a:pt x="56" y="98"/>
                    <a:pt x="55" y="100"/>
                  </a:cubicBezTo>
                  <a:cubicBezTo>
                    <a:pt x="54" y="102"/>
                    <a:pt x="52" y="105"/>
                    <a:pt x="50" y="108"/>
                  </a:cubicBezTo>
                  <a:cubicBezTo>
                    <a:pt x="48" y="110"/>
                    <a:pt x="46" y="112"/>
                    <a:pt x="46" y="114"/>
                  </a:cubicBezTo>
                  <a:cubicBezTo>
                    <a:pt x="45" y="115"/>
                    <a:pt x="44" y="117"/>
                    <a:pt x="43" y="119"/>
                  </a:cubicBezTo>
                  <a:cubicBezTo>
                    <a:pt x="42" y="120"/>
                    <a:pt x="42" y="123"/>
                    <a:pt x="42" y="125"/>
                  </a:cubicBezTo>
                  <a:cubicBezTo>
                    <a:pt x="43" y="126"/>
                    <a:pt x="44" y="129"/>
                    <a:pt x="44" y="130"/>
                  </a:cubicBezTo>
                  <a:cubicBezTo>
                    <a:pt x="45" y="131"/>
                    <a:pt x="46" y="133"/>
                    <a:pt x="46" y="134"/>
                  </a:cubicBezTo>
                  <a:cubicBezTo>
                    <a:pt x="47" y="135"/>
                    <a:pt x="48" y="136"/>
                    <a:pt x="49" y="137"/>
                  </a:cubicBezTo>
                  <a:cubicBezTo>
                    <a:pt x="50" y="138"/>
                    <a:pt x="51" y="140"/>
                    <a:pt x="52" y="141"/>
                  </a:cubicBezTo>
                  <a:cubicBezTo>
                    <a:pt x="53" y="142"/>
                    <a:pt x="54" y="143"/>
                    <a:pt x="54" y="144"/>
                  </a:cubicBezTo>
                  <a:cubicBezTo>
                    <a:pt x="54" y="145"/>
                    <a:pt x="55" y="147"/>
                    <a:pt x="56" y="148"/>
                  </a:cubicBezTo>
                  <a:cubicBezTo>
                    <a:pt x="56" y="150"/>
                    <a:pt x="57" y="153"/>
                    <a:pt x="58" y="154"/>
                  </a:cubicBezTo>
                  <a:cubicBezTo>
                    <a:pt x="59" y="156"/>
                    <a:pt x="60" y="157"/>
                    <a:pt x="61" y="158"/>
                  </a:cubicBezTo>
                  <a:cubicBezTo>
                    <a:pt x="61" y="158"/>
                    <a:pt x="63" y="159"/>
                    <a:pt x="64" y="160"/>
                  </a:cubicBezTo>
                  <a:cubicBezTo>
                    <a:pt x="65" y="160"/>
                    <a:pt x="66" y="162"/>
                    <a:pt x="66" y="163"/>
                  </a:cubicBezTo>
                  <a:cubicBezTo>
                    <a:pt x="66" y="164"/>
                    <a:pt x="67" y="166"/>
                    <a:pt x="67" y="168"/>
                  </a:cubicBezTo>
                  <a:cubicBezTo>
                    <a:pt x="67" y="169"/>
                    <a:pt x="68" y="172"/>
                    <a:pt x="69" y="173"/>
                  </a:cubicBezTo>
                  <a:cubicBezTo>
                    <a:pt x="70" y="174"/>
                    <a:pt x="71" y="175"/>
                    <a:pt x="73" y="175"/>
                  </a:cubicBezTo>
                  <a:cubicBezTo>
                    <a:pt x="74" y="176"/>
                    <a:pt x="76" y="176"/>
                    <a:pt x="77" y="177"/>
                  </a:cubicBezTo>
                  <a:cubicBezTo>
                    <a:pt x="78" y="177"/>
                    <a:pt x="79" y="177"/>
                    <a:pt x="80" y="178"/>
                  </a:cubicBezTo>
                  <a:cubicBezTo>
                    <a:pt x="80" y="178"/>
                    <a:pt x="81" y="179"/>
                    <a:pt x="81" y="180"/>
                  </a:cubicBezTo>
                  <a:cubicBezTo>
                    <a:pt x="81" y="182"/>
                    <a:pt x="82" y="184"/>
                    <a:pt x="82" y="185"/>
                  </a:cubicBezTo>
                  <a:cubicBezTo>
                    <a:pt x="82" y="186"/>
                    <a:pt x="84" y="189"/>
                    <a:pt x="85" y="191"/>
                  </a:cubicBezTo>
                  <a:cubicBezTo>
                    <a:pt x="86" y="193"/>
                    <a:pt x="89" y="194"/>
                    <a:pt x="90" y="195"/>
                  </a:cubicBezTo>
                  <a:cubicBezTo>
                    <a:pt x="91" y="195"/>
                    <a:pt x="93" y="195"/>
                    <a:pt x="95" y="195"/>
                  </a:cubicBezTo>
                  <a:cubicBezTo>
                    <a:pt x="97" y="195"/>
                    <a:pt x="101" y="195"/>
                    <a:pt x="103" y="195"/>
                  </a:cubicBezTo>
                  <a:cubicBezTo>
                    <a:pt x="105" y="195"/>
                    <a:pt x="107" y="196"/>
                    <a:pt x="108" y="196"/>
                  </a:cubicBezTo>
                  <a:cubicBezTo>
                    <a:pt x="109" y="196"/>
                    <a:pt x="110" y="197"/>
                    <a:pt x="111" y="198"/>
                  </a:cubicBezTo>
                  <a:cubicBezTo>
                    <a:pt x="111" y="199"/>
                    <a:pt x="112" y="200"/>
                    <a:pt x="113" y="201"/>
                  </a:cubicBezTo>
                  <a:cubicBezTo>
                    <a:pt x="114" y="202"/>
                    <a:pt x="114" y="204"/>
                    <a:pt x="114" y="205"/>
                  </a:cubicBezTo>
                  <a:cubicBezTo>
                    <a:pt x="114" y="206"/>
                    <a:pt x="114" y="208"/>
                    <a:pt x="114" y="210"/>
                  </a:cubicBezTo>
                  <a:cubicBezTo>
                    <a:pt x="114" y="211"/>
                    <a:pt x="114" y="214"/>
                    <a:pt x="114" y="215"/>
                  </a:cubicBezTo>
                  <a:cubicBezTo>
                    <a:pt x="114" y="217"/>
                    <a:pt x="114" y="219"/>
                    <a:pt x="115" y="221"/>
                  </a:cubicBezTo>
                  <a:cubicBezTo>
                    <a:pt x="116" y="222"/>
                    <a:pt x="117" y="223"/>
                    <a:pt x="118" y="224"/>
                  </a:cubicBezTo>
                  <a:cubicBezTo>
                    <a:pt x="118" y="224"/>
                    <a:pt x="119" y="226"/>
                    <a:pt x="120" y="227"/>
                  </a:cubicBezTo>
                  <a:cubicBezTo>
                    <a:pt x="120" y="228"/>
                    <a:pt x="120" y="229"/>
                    <a:pt x="120" y="230"/>
                  </a:cubicBezTo>
                  <a:cubicBezTo>
                    <a:pt x="120" y="232"/>
                    <a:pt x="120" y="234"/>
                    <a:pt x="120" y="235"/>
                  </a:cubicBezTo>
                  <a:cubicBezTo>
                    <a:pt x="119" y="237"/>
                    <a:pt x="119" y="240"/>
                    <a:pt x="119" y="243"/>
                  </a:cubicBezTo>
                  <a:cubicBezTo>
                    <a:pt x="119" y="245"/>
                    <a:pt x="120" y="249"/>
                    <a:pt x="121" y="250"/>
                  </a:cubicBezTo>
                  <a:cubicBezTo>
                    <a:pt x="121" y="252"/>
                    <a:pt x="123" y="254"/>
                    <a:pt x="124" y="255"/>
                  </a:cubicBezTo>
                  <a:cubicBezTo>
                    <a:pt x="126" y="255"/>
                    <a:pt x="129" y="257"/>
                    <a:pt x="131" y="258"/>
                  </a:cubicBezTo>
                  <a:cubicBezTo>
                    <a:pt x="133" y="259"/>
                    <a:pt x="136" y="261"/>
                    <a:pt x="138" y="261"/>
                  </a:cubicBezTo>
                  <a:cubicBezTo>
                    <a:pt x="139" y="262"/>
                    <a:pt x="141" y="264"/>
                    <a:pt x="142" y="265"/>
                  </a:cubicBezTo>
                  <a:cubicBezTo>
                    <a:pt x="143" y="266"/>
                    <a:pt x="144" y="267"/>
                    <a:pt x="146" y="269"/>
                  </a:cubicBezTo>
                  <a:cubicBezTo>
                    <a:pt x="147" y="270"/>
                    <a:pt x="149" y="273"/>
                    <a:pt x="151" y="274"/>
                  </a:cubicBezTo>
                  <a:cubicBezTo>
                    <a:pt x="152" y="276"/>
                    <a:pt x="154" y="279"/>
                    <a:pt x="154" y="281"/>
                  </a:cubicBezTo>
                  <a:cubicBezTo>
                    <a:pt x="155" y="283"/>
                    <a:pt x="157" y="286"/>
                    <a:pt x="158" y="287"/>
                  </a:cubicBezTo>
                  <a:cubicBezTo>
                    <a:pt x="160" y="289"/>
                    <a:pt x="161" y="291"/>
                    <a:pt x="162" y="292"/>
                  </a:cubicBezTo>
                  <a:cubicBezTo>
                    <a:pt x="163" y="293"/>
                    <a:pt x="165" y="295"/>
                    <a:pt x="167" y="295"/>
                  </a:cubicBezTo>
                  <a:cubicBezTo>
                    <a:pt x="169" y="296"/>
                    <a:pt x="171" y="297"/>
                    <a:pt x="173" y="297"/>
                  </a:cubicBezTo>
                  <a:cubicBezTo>
                    <a:pt x="175" y="298"/>
                    <a:pt x="177" y="299"/>
                    <a:pt x="179" y="300"/>
                  </a:cubicBezTo>
                  <a:cubicBezTo>
                    <a:pt x="181" y="302"/>
                    <a:pt x="183" y="303"/>
                    <a:pt x="185" y="304"/>
                  </a:cubicBezTo>
                  <a:cubicBezTo>
                    <a:pt x="186" y="305"/>
                    <a:pt x="188" y="307"/>
                    <a:pt x="189" y="307"/>
                  </a:cubicBezTo>
                  <a:cubicBezTo>
                    <a:pt x="190" y="307"/>
                    <a:pt x="192" y="308"/>
                    <a:pt x="193" y="309"/>
                  </a:cubicBezTo>
                  <a:cubicBezTo>
                    <a:pt x="194" y="309"/>
                    <a:pt x="195" y="310"/>
                    <a:pt x="197" y="311"/>
                  </a:cubicBezTo>
                  <a:cubicBezTo>
                    <a:pt x="198" y="312"/>
                    <a:pt x="199" y="315"/>
                    <a:pt x="200" y="317"/>
                  </a:cubicBezTo>
                  <a:cubicBezTo>
                    <a:pt x="201" y="318"/>
                    <a:pt x="201" y="321"/>
                    <a:pt x="201" y="322"/>
                  </a:cubicBezTo>
                  <a:cubicBezTo>
                    <a:pt x="200" y="323"/>
                    <a:pt x="199" y="325"/>
                    <a:pt x="198" y="327"/>
                  </a:cubicBezTo>
                  <a:cubicBezTo>
                    <a:pt x="197" y="329"/>
                    <a:pt x="195" y="332"/>
                    <a:pt x="194" y="333"/>
                  </a:cubicBezTo>
                  <a:cubicBezTo>
                    <a:pt x="192" y="334"/>
                    <a:pt x="190" y="335"/>
                    <a:pt x="189" y="336"/>
                  </a:cubicBezTo>
                  <a:cubicBezTo>
                    <a:pt x="188" y="337"/>
                    <a:pt x="187" y="339"/>
                    <a:pt x="186" y="340"/>
                  </a:cubicBezTo>
                  <a:cubicBezTo>
                    <a:pt x="185" y="342"/>
                    <a:pt x="183" y="344"/>
                    <a:pt x="182" y="346"/>
                  </a:cubicBezTo>
                  <a:cubicBezTo>
                    <a:pt x="181" y="348"/>
                    <a:pt x="179" y="348"/>
                    <a:pt x="177" y="347"/>
                  </a:cubicBezTo>
                  <a:cubicBezTo>
                    <a:pt x="176" y="346"/>
                    <a:pt x="173" y="345"/>
                    <a:pt x="172" y="343"/>
                  </a:cubicBezTo>
                  <a:cubicBezTo>
                    <a:pt x="171" y="342"/>
                    <a:pt x="169" y="340"/>
                    <a:pt x="167" y="340"/>
                  </a:cubicBezTo>
                  <a:cubicBezTo>
                    <a:pt x="165" y="339"/>
                    <a:pt x="163" y="338"/>
                    <a:pt x="163" y="338"/>
                  </a:cubicBezTo>
                  <a:cubicBezTo>
                    <a:pt x="162" y="338"/>
                    <a:pt x="160" y="339"/>
                    <a:pt x="158" y="339"/>
                  </a:cubicBezTo>
                  <a:cubicBezTo>
                    <a:pt x="156" y="340"/>
                    <a:pt x="152" y="340"/>
                    <a:pt x="150" y="341"/>
                  </a:cubicBezTo>
                  <a:cubicBezTo>
                    <a:pt x="147" y="342"/>
                    <a:pt x="144" y="343"/>
                    <a:pt x="143" y="344"/>
                  </a:cubicBezTo>
                  <a:cubicBezTo>
                    <a:pt x="141" y="345"/>
                    <a:pt x="139" y="347"/>
                    <a:pt x="138" y="348"/>
                  </a:cubicBezTo>
                  <a:cubicBezTo>
                    <a:pt x="137" y="349"/>
                    <a:pt x="135" y="350"/>
                    <a:pt x="133" y="351"/>
                  </a:cubicBezTo>
                  <a:cubicBezTo>
                    <a:pt x="131" y="353"/>
                    <a:pt x="128" y="354"/>
                    <a:pt x="126" y="355"/>
                  </a:cubicBezTo>
                  <a:cubicBezTo>
                    <a:pt x="124" y="356"/>
                    <a:pt x="121" y="357"/>
                    <a:pt x="120" y="358"/>
                  </a:cubicBezTo>
                  <a:cubicBezTo>
                    <a:pt x="118" y="358"/>
                    <a:pt x="115" y="359"/>
                    <a:pt x="114" y="359"/>
                  </a:cubicBezTo>
                  <a:cubicBezTo>
                    <a:pt x="112" y="359"/>
                    <a:pt x="110" y="359"/>
                    <a:pt x="108" y="358"/>
                  </a:cubicBezTo>
                  <a:cubicBezTo>
                    <a:pt x="106" y="358"/>
                    <a:pt x="104" y="357"/>
                    <a:pt x="102" y="357"/>
                  </a:cubicBezTo>
                  <a:cubicBezTo>
                    <a:pt x="100" y="357"/>
                    <a:pt x="96" y="357"/>
                    <a:pt x="94" y="357"/>
                  </a:cubicBezTo>
                  <a:cubicBezTo>
                    <a:pt x="91" y="357"/>
                    <a:pt x="88" y="357"/>
                    <a:pt x="86" y="357"/>
                  </a:cubicBezTo>
                  <a:cubicBezTo>
                    <a:pt x="84" y="357"/>
                    <a:pt x="81" y="358"/>
                    <a:pt x="79" y="358"/>
                  </a:cubicBezTo>
                  <a:cubicBezTo>
                    <a:pt x="77" y="358"/>
                    <a:pt x="73" y="359"/>
                    <a:pt x="71" y="359"/>
                  </a:cubicBezTo>
                  <a:cubicBezTo>
                    <a:pt x="69" y="359"/>
                    <a:pt x="67" y="360"/>
                    <a:pt x="66" y="360"/>
                  </a:cubicBezTo>
                  <a:cubicBezTo>
                    <a:pt x="65" y="361"/>
                    <a:pt x="63" y="362"/>
                    <a:pt x="61" y="362"/>
                  </a:cubicBezTo>
                  <a:cubicBezTo>
                    <a:pt x="60" y="363"/>
                    <a:pt x="58" y="365"/>
                    <a:pt x="56" y="366"/>
                  </a:cubicBezTo>
                  <a:cubicBezTo>
                    <a:pt x="55" y="367"/>
                    <a:pt x="53" y="367"/>
                    <a:pt x="51" y="368"/>
                  </a:cubicBezTo>
                  <a:cubicBezTo>
                    <a:pt x="50" y="368"/>
                    <a:pt x="47" y="368"/>
                    <a:pt x="45" y="369"/>
                  </a:cubicBezTo>
                  <a:cubicBezTo>
                    <a:pt x="42" y="369"/>
                    <a:pt x="40" y="370"/>
                    <a:pt x="39" y="370"/>
                  </a:cubicBezTo>
                  <a:cubicBezTo>
                    <a:pt x="38" y="371"/>
                    <a:pt x="36" y="372"/>
                    <a:pt x="36" y="374"/>
                  </a:cubicBezTo>
                  <a:cubicBezTo>
                    <a:pt x="36" y="375"/>
                    <a:pt x="35" y="378"/>
                    <a:pt x="36" y="380"/>
                  </a:cubicBezTo>
                  <a:cubicBezTo>
                    <a:pt x="36" y="382"/>
                    <a:pt x="36" y="385"/>
                    <a:pt x="36" y="387"/>
                  </a:cubicBezTo>
                  <a:cubicBezTo>
                    <a:pt x="36" y="389"/>
                    <a:pt x="35" y="392"/>
                    <a:pt x="34" y="393"/>
                  </a:cubicBezTo>
                  <a:cubicBezTo>
                    <a:pt x="33" y="395"/>
                    <a:pt x="31" y="396"/>
                    <a:pt x="29" y="397"/>
                  </a:cubicBezTo>
                  <a:cubicBezTo>
                    <a:pt x="28" y="397"/>
                    <a:pt x="26" y="398"/>
                    <a:pt x="24" y="399"/>
                  </a:cubicBezTo>
                  <a:cubicBezTo>
                    <a:pt x="23" y="400"/>
                    <a:pt x="22" y="402"/>
                    <a:pt x="22" y="404"/>
                  </a:cubicBezTo>
                  <a:cubicBezTo>
                    <a:pt x="21" y="406"/>
                    <a:pt x="22" y="409"/>
                    <a:pt x="22" y="410"/>
                  </a:cubicBezTo>
                  <a:cubicBezTo>
                    <a:pt x="22" y="412"/>
                    <a:pt x="22" y="415"/>
                    <a:pt x="21" y="417"/>
                  </a:cubicBezTo>
                  <a:cubicBezTo>
                    <a:pt x="20" y="419"/>
                    <a:pt x="19" y="422"/>
                    <a:pt x="18" y="425"/>
                  </a:cubicBezTo>
                  <a:cubicBezTo>
                    <a:pt x="17" y="427"/>
                    <a:pt x="16" y="433"/>
                    <a:pt x="16" y="437"/>
                  </a:cubicBezTo>
                  <a:cubicBezTo>
                    <a:pt x="16" y="440"/>
                    <a:pt x="16" y="444"/>
                    <a:pt x="16" y="444"/>
                  </a:cubicBezTo>
                  <a:cubicBezTo>
                    <a:pt x="16" y="444"/>
                    <a:pt x="16" y="444"/>
                    <a:pt x="16" y="444"/>
                  </a:cubicBezTo>
                  <a:cubicBezTo>
                    <a:pt x="29" y="452"/>
                    <a:pt x="29" y="452"/>
                    <a:pt x="29" y="452"/>
                  </a:cubicBezTo>
                  <a:cubicBezTo>
                    <a:pt x="39" y="464"/>
                    <a:pt x="39" y="464"/>
                    <a:pt x="39" y="464"/>
                  </a:cubicBezTo>
                  <a:cubicBezTo>
                    <a:pt x="43" y="464"/>
                    <a:pt x="43" y="464"/>
                    <a:pt x="43" y="464"/>
                  </a:cubicBezTo>
                  <a:cubicBezTo>
                    <a:pt x="50" y="457"/>
                    <a:pt x="50" y="457"/>
                    <a:pt x="50" y="457"/>
                  </a:cubicBezTo>
                  <a:cubicBezTo>
                    <a:pt x="56" y="451"/>
                    <a:pt x="56" y="451"/>
                    <a:pt x="56" y="451"/>
                  </a:cubicBezTo>
                  <a:cubicBezTo>
                    <a:pt x="63" y="451"/>
                    <a:pt x="63" y="451"/>
                    <a:pt x="63" y="451"/>
                  </a:cubicBezTo>
                  <a:cubicBezTo>
                    <a:pt x="81" y="456"/>
                    <a:pt x="81" y="456"/>
                    <a:pt x="81" y="456"/>
                  </a:cubicBezTo>
                  <a:cubicBezTo>
                    <a:pt x="90" y="466"/>
                    <a:pt x="90" y="466"/>
                    <a:pt x="90" y="466"/>
                  </a:cubicBezTo>
                  <a:cubicBezTo>
                    <a:pt x="102" y="469"/>
                    <a:pt x="102" y="469"/>
                    <a:pt x="102" y="469"/>
                  </a:cubicBezTo>
                  <a:cubicBezTo>
                    <a:pt x="106" y="472"/>
                    <a:pt x="106" y="472"/>
                    <a:pt x="106" y="472"/>
                  </a:cubicBezTo>
                  <a:cubicBezTo>
                    <a:pt x="106" y="484"/>
                    <a:pt x="106" y="484"/>
                    <a:pt x="106" y="484"/>
                  </a:cubicBezTo>
                  <a:cubicBezTo>
                    <a:pt x="108" y="491"/>
                    <a:pt x="108" y="491"/>
                    <a:pt x="108" y="491"/>
                  </a:cubicBezTo>
                  <a:cubicBezTo>
                    <a:pt x="120" y="494"/>
                    <a:pt x="120" y="494"/>
                    <a:pt x="120" y="494"/>
                  </a:cubicBezTo>
                  <a:cubicBezTo>
                    <a:pt x="138" y="491"/>
                    <a:pt x="138" y="491"/>
                    <a:pt x="138" y="491"/>
                  </a:cubicBezTo>
                  <a:cubicBezTo>
                    <a:pt x="149" y="489"/>
                    <a:pt x="149" y="489"/>
                    <a:pt x="149" y="489"/>
                  </a:cubicBezTo>
                  <a:cubicBezTo>
                    <a:pt x="170" y="489"/>
                    <a:pt x="170" y="489"/>
                    <a:pt x="170" y="489"/>
                  </a:cubicBezTo>
                  <a:cubicBezTo>
                    <a:pt x="175" y="491"/>
                    <a:pt x="175" y="491"/>
                    <a:pt x="175" y="491"/>
                  </a:cubicBezTo>
                  <a:cubicBezTo>
                    <a:pt x="181" y="494"/>
                    <a:pt x="181" y="494"/>
                    <a:pt x="181" y="494"/>
                  </a:cubicBezTo>
                  <a:cubicBezTo>
                    <a:pt x="192" y="494"/>
                    <a:pt x="192" y="494"/>
                    <a:pt x="192" y="494"/>
                  </a:cubicBezTo>
                  <a:cubicBezTo>
                    <a:pt x="201" y="497"/>
                    <a:pt x="201" y="497"/>
                    <a:pt x="201" y="497"/>
                  </a:cubicBezTo>
                  <a:cubicBezTo>
                    <a:pt x="223" y="499"/>
                    <a:pt x="223" y="499"/>
                    <a:pt x="223" y="499"/>
                  </a:cubicBezTo>
                  <a:cubicBezTo>
                    <a:pt x="232" y="503"/>
                    <a:pt x="232" y="503"/>
                    <a:pt x="232" y="503"/>
                  </a:cubicBezTo>
                  <a:cubicBezTo>
                    <a:pt x="242" y="502"/>
                    <a:pt x="242" y="502"/>
                    <a:pt x="242" y="502"/>
                  </a:cubicBezTo>
                  <a:cubicBezTo>
                    <a:pt x="259" y="499"/>
                    <a:pt x="259" y="499"/>
                    <a:pt x="259" y="499"/>
                  </a:cubicBezTo>
                  <a:cubicBezTo>
                    <a:pt x="267" y="497"/>
                    <a:pt x="267" y="497"/>
                    <a:pt x="267" y="497"/>
                  </a:cubicBezTo>
                  <a:cubicBezTo>
                    <a:pt x="278" y="502"/>
                    <a:pt x="278" y="502"/>
                    <a:pt x="278" y="502"/>
                  </a:cubicBezTo>
                  <a:cubicBezTo>
                    <a:pt x="317" y="508"/>
                    <a:pt x="317" y="508"/>
                    <a:pt x="317" y="508"/>
                  </a:cubicBezTo>
                  <a:cubicBezTo>
                    <a:pt x="337" y="525"/>
                    <a:pt x="337" y="525"/>
                    <a:pt x="337" y="525"/>
                  </a:cubicBezTo>
                  <a:cubicBezTo>
                    <a:pt x="355" y="534"/>
                    <a:pt x="355" y="534"/>
                    <a:pt x="355" y="534"/>
                  </a:cubicBezTo>
                  <a:cubicBezTo>
                    <a:pt x="365" y="541"/>
                    <a:pt x="365" y="541"/>
                    <a:pt x="365" y="541"/>
                  </a:cubicBezTo>
                  <a:cubicBezTo>
                    <a:pt x="369" y="541"/>
                    <a:pt x="369" y="541"/>
                    <a:pt x="369" y="541"/>
                  </a:cubicBezTo>
                  <a:cubicBezTo>
                    <a:pt x="378" y="537"/>
                    <a:pt x="378" y="537"/>
                    <a:pt x="378" y="537"/>
                  </a:cubicBezTo>
                  <a:cubicBezTo>
                    <a:pt x="400" y="538"/>
                    <a:pt x="400" y="538"/>
                    <a:pt x="400" y="538"/>
                  </a:cubicBezTo>
                  <a:cubicBezTo>
                    <a:pt x="416" y="542"/>
                    <a:pt x="416" y="542"/>
                    <a:pt x="416" y="542"/>
                  </a:cubicBezTo>
                  <a:cubicBezTo>
                    <a:pt x="421" y="540"/>
                    <a:pt x="421" y="540"/>
                    <a:pt x="421" y="540"/>
                  </a:cubicBezTo>
                  <a:cubicBezTo>
                    <a:pt x="433" y="528"/>
                    <a:pt x="433" y="528"/>
                    <a:pt x="433" y="528"/>
                  </a:cubicBezTo>
                  <a:cubicBezTo>
                    <a:pt x="449" y="528"/>
                    <a:pt x="449" y="528"/>
                    <a:pt x="449" y="528"/>
                  </a:cubicBezTo>
                  <a:cubicBezTo>
                    <a:pt x="452" y="520"/>
                    <a:pt x="452" y="520"/>
                    <a:pt x="452" y="520"/>
                  </a:cubicBezTo>
                  <a:cubicBezTo>
                    <a:pt x="458" y="520"/>
                    <a:pt x="458" y="520"/>
                    <a:pt x="458" y="520"/>
                  </a:cubicBezTo>
                  <a:cubicBezTo>
                    <a:pt x="472" y="527"/>
                    <a:pt x="472" y="527"/>
                    <a:pt x="472" y="527"/>
                  </a:cubicBezTo>
                  <a:cubicBezTo>
                    <a:pt x="477" y="533"/>
                    <a:pt x="477" y="533"/>
                    <a:pt x="477" y="533"/>
                  </a:cubicBezTo>
                  <a:cubicBezTo>
                    <a:pt x="484" y="536"/>
                    <a:pt x="484" y="536"/>
                    <a:pt x="484" y="536"/>
                  </a:cubicBezTo>
                  <a:cubicBezTo>
                    <a:pt x="503" y="540"/>
                    <a:pt x="503" y="540"/>
                    <a:pt x="503" y="540"/>
                  </a:cubicBezTo>
                  <a:cubicBezTo>
                    <a:pt x="514" y="537"/>
                    <a:pt x="514" y="537"/>
                    <a:pt x="514" y="537"/>
                  </a:cubicBezTo>
                  <a:cubicBezTo>
                    <a:pt x="518" y="538"/>
                    <a:pt x="518" y="538"/>
                    <a:pt x="518" y="538"/>
                  </a:cubicBezTo>
                  <a:cubicBezTo>
                    <a:pt x="536" y="531"/>
                    <a:pt x="536" y="531"/>
                    <a:pt x="536" y="531"/>
                  </a:cubicBezTo>
                  <a:cubicBezTo>
                    <a:pt x="538" y="533"/>
                    <a:pt x="538" y="533"/>
                    <a:pt x="538" y="533"/>
                  </a:cubicBezTo>
                  <a:cubicBezTo>
                    <a:pt x="542" y="542"/>
                    <a:pt x="542" y="542"/>
                    <a:pt x="542" y="542"/>
                  </a:cubicBezTo>
                  <a:cubicBezTo>
                    <a:pt x="550" y="546"/>
                    <a:pt x="550" y="546"/>
                    <a:pt x="550" y="546"/>
                  </a:cubicBezTo>
                  <a:cubicBezTo>
                    <a:pt x="566" y="544"/>
                    <a:pt x="566" y="544"/>
                    <a:pt x="566" y="544"/>
                  </a:cubicBezTo>
                  <a:cubicBezTo>
                    <a:pt x="576" y="549"/>
                    <a:pt x="576" y="549"/>
                    <a:pt x="576" y="549"/>
                  </a:cubicBezTo>
                  <a:cubicBezTo>
                    <a:pt x="581" y="556"/>
                    <a:pt x="581" y="556"/>
                    <a:pt x="581" y="556"/>
                  </a:cubicBezTo>
                  <a:cubicBezTo>
                    <a:pt x="587" y="557"/>
                    <a:pt x="587" y="557"/>
                    <a:pt x="587" y="557"/>
                  </a:cubicBezTo>
                  <a:cubicBezTo>
                    <a:pt x="594" y="550"/>
                    <a:pt x="594" y="550"/>
                    <a:pt x="594" y="550"/>
                  </a:cubicBezTo>
                  <a:cubicBezTo>
                    <a:pt x="609" y="552"/>
                    <a:pt x="609" y="552"/>
                    <a:pt x="609" y="552"/>
                  </a:cubicBezTo>
                  <a:cubicBezTo>
                    <a:pt x="623" y="558"/>
                    <a:pt x="623" y="558"/>
                    <a:pt x="623" y="558"/>
                  </a:cubicBezTo>
                  <a:cubicBezTo>
                    <a:pt x="627" y="560"/>
                    <a:pt x="627" y="560"/>
                    <a:pt x="627" y="560"/>
                  </a:cubicBezTo>
                  <a:cubicBezTo>
                    <a:pt x="635" y="563"/>
                    <a:pt x="635" y="563"/>
                    <a:pt x="635" y="563"/>
                  </a:cubicBezTo>
                  <a:cubicBezTo>
                    <a:pt x="642" y="568"/>
                    <a:pt x="642" y="568"/>
                    <a:pt x="642" y="568"/>
                  </a:cubicBezTo>
                  <a:cubicBezTo>
                    <a:pt x="657" y="572"/>
                    <a:pt x="657" y="572"/>
                    <a:pt x="657" y="572"/>
                  </a:cubicBezTo>
                  <a:cubicBezTo>
                    <a:pt x="674" y="573"/>
                    <a:pt x="674" y="573"/>
                    <a:pt x="674" y="573"/>
                  </a:cubicBezTo>
                  <a:cubicBezTo>
                    <a:pt x="696" y="575"/>
                    <a:pt x="696" y="575"/>
                    <a:pt x="696" y="575"/>
                  </a:cubicBezTo>
                  <a:cubicBezTo>
                    <a:pt x="708" y="577"/>
                    <a:pt x="708" y="577"/>
                    <a:pt x="708" y="577"/>
                  </a:cubicBezTo>
                  <a:cubicBezTo>
                    <a:pt x="725" y="587"/>
                    <a:pt x="725" y="587"/>
                    <a:pt x="725" y="587"/>
                  </a:cubicBezTo>
                  <a:cubicBezTo>
                    <a:pt x="737" y="586"/>
                    <a:pt x="737" y="586"/>
                    <a:pt x="737" y="586"/>
                  </a:cubicBezTo>
                  <a:cubicBezTo>
                    <a:pt x="752" y="579"/>
                    <a:pt x="752" y="579"/>
                    <a:pt x="752" y="579"/>
                  </a:cubicBezTo>
                  <a:cubicBezTo>
                    <a:pt x="775" y="576"/>
                    <a:pt x="775" y="576"/>
                    <a:pt x="775" y="576"/>
                  </a:cubicBezTo>
                  <a:cubicBezTo>
                    <a:pt x="796" y="577"/>
                    <a:pt x="796" y="577"/>
                    <a:pt x="796" y="577"/>
                  </a:cubicBezTo>
                  <a:cubicBezTo>
                    <a:pt x="811" y="579"/>
                    <a:pt x="811" y="579"/>
                    <a:pt x="811" y="579"/>
                  </a:cubicBezTo>
                  <a:cubicBezTo>
                    <a:pt x="841" y="595"/>
                    <a:pt x="841" y="595"/>
                    <a:pt x="841" y="595"/>
                  </a:cubicBezTo>
                  <a:cubicBezTo>
                    <a:pt x="852" y="605"/>
                    <a:pt x="852" y="605"/>
                    <a:pt x="852" y="605"/>
                  </a:cubicBezTo>
                  <a:cubicBezTo>
                    <a:pt x="855" y="606"/>
                    <a:pt x="855" y="606"/>
                    <a:pt x="855" y="606"/>
                  </a:cubicBezTo>
                  <a:cubicBezTo>
                    <a:pt x="863" y="613"/>
                    <a:pt x="863" y="613"/>
                    <a:pt x="863" y="613"/>
                  </a:cubicBezTo>
                  <a:cubicBezTo>
                    <a:pt x="868" y="613"/>
                    <a:pt x="868" y="613"/>
                    <a:pt x="868" y="613"/>
                  </a:cubicBezTo>
                  <a:cubicBezTo>
                    <a:pt x="885" y="601"/>
                    <a:pt x="885" y="601"/>
                    <a:pt x="885" y="601"/>
                  </a:cubicBezTo>
                  <a:cubicBezTo>
                    <a:pt x="894" y="602"/>
                    <a:pt x="894" y="602"/>
                    <a:pt x="894" y="602"/>
                  </a:cubicBezTo>
                  <a:cubicBezTo>
                    <a:pt x="910" y="608"/>
                    <a:pt x="910" y="608"/>
                    <a:pt x="910" y="608"/>
                  </a:cubicBezTo>
                  <a:cubicBezTo>
                    <a:pt x="918" y="608"/>
                    <a:pt x="918" y="608"/>
                    <a:pt x="918" y="608"/>
                  </a:cubicBezTo>
                  <a:cubicBezTo>
                    <a:pt x="934" y="618"/>
                    <a:pt x="934" y="618"/>
                    <a:pt x="934" y="618"/>
                  </a:cubicBezTo>
                  <a:cubicBezTo>
                    <a:pt x="947" y="640"/>
                    <a:pt x="947" y="640"/>
                    <a:pt x="947" y="640"/>
                  </a:cubicBezTo>
                  <a:cubicBezTo>
                    <a:pt x="954" y="650"/>
                    <a:pt x="954" y="650"/>
                    <a:pt x="954" y="650"/>
                  </a:cubicBezTo>
                  <a:cubicBezTo>
                    <a:pt x="959" y="657"/>
                    <a:pt x="959" y="657"/>
                    <a:pt x="959" y="657"/>
                  </a:cubicBezTo>
                  <a:cubicBezTo>
                    <a:pt x="980" y="651"/>
                    <a:pt x="980" y="651"/>
                    <a:pt x="980" y="651"/>
                  </a:cubicBezTo>
                  <a:cubicBezTo>
                    <a:pt x="1001" y="652"/>
                    <a:pt x="1001" y="652"/>
                    <a:pt x="1001" y="652"/>
                  </a:cubicBezTo>
                  <a:cubicBezTo>
                    <a:pt x="1008" y="659"/>
                    <a:pt x="1008" y="659"/>
                    <a:pt x="1008" y="659"/>
                  </a:cubicBezTo>
                  <a:cubicBezTo>
                    <a:pt x="1012" y="659"/>
                    <a:pt x="1012" y="659"/>
                    <a:pt x="1012" y="659"/>
                  </a:cubicBezTo>
                  <a:cubicBezTo>
                    <a:pt x="1025" y="653"/>
                    <a:pt x="1025" y="653"/>
                    <a:pt x="1025" y="653"/>
                  </a:cubicBezTo>
                  <a:cubicBezTo>
                    <a:pt x="1034" y="649"/>
                    <a:pt x="1034" y="649"/>
                    <a:pt x="1034" y="649"/>
                  </a:cubicBezTo>
                  <a:cubicBezTo>
                    <a:pt x="1040" y="649"/>
                    <a:pt x="1040" y="649"/>
                    <a:pt x="1040" y="649"/>
                  </a:cubicBezTo>
                  <a:cubicBezTo>
                    <a:pt x="1056" y="656"/>
                    <a:pt x="1056" y="656"/>
                    <a:pt x="1056" y="656"/>
                  </a:cubicBezTo>
                  <a:cubicBezTo>
                    <a:pt x="1060" y="659"/>
                    <a:pt x="1060" y="659"/>
                    <a:pt x="1060" y="659"/>
                  </a:cubicBezTo>
                  <a:cubicBezTo>
                    <a:pt x="1073" y="660"/>
                    <a:pt x="1073" y="660"/>
                    <a:pt x="1073" y="660"/>
                  </a:cubicBezTo>
                  <a:cubicBezTo>
                    <a:pt x="1085" y="654"/>
                    <a:pt x="1085" y="654"/>
                    <a:pt x="1085" y="654"/>
                  </a:cubicBezTo>
                  <a:cubicBezTo>
                    <a:pt x="1098" y="653"/>
                    <a:pt x="1098" y="653"/>
                    <a:pt x="1098" y="653"/>
                  </a:cubicBezTo>
                  <a:cubicBezTo>
                    <a:pt x="1130" y="646"/>
                    <a:pt x="1130" y="646"/>
                    <a:pt x="1130" y="646"/>
                  </a:cubicBezTo>
                  <a:cubicBezTo>
                    <a:pt x="1135" y="646"/>
                    <a:pt x="1135" y="646"/>
                    <a:pt x="1135" y="646"/>
                  </a:cubicBezTo>
                  <a:cubicBezTo>
                    <a:pt x="1139" y="652"/>
                    <a:pt x="1139" y="652"/>
                    <a:pt x="1139" y="652"/>
                  </a:cubicBezTo>
                  <a:cubicBezTo>
                    <a:pt x="1136" y="657"/>
                    <a:pt x="1136" y="657"/>
                    <a:pt x="1136" y="657"/>
                  </a:cubicBezTo>
                  <a:cubicBezTo>
                    <a:pt x="1142" y="663"/>
                    <a:pt x="1142" y="663"/>
                    <a:pt x="1142" y="663"/>
                  </a:cubicBezTo>
                  <a:cubicBezTo>
                    <a:pt x="1147" y="666"/>
                    <a:pt x="1147" y="666"/>
                    <a:pt x="1147" y="666"/>
                  </a:cubicBezTo>
                  <a:cubicBezTo>
                    <a:pt x="1153" y="667"/>
                    <a:pt x="1153" y="667"/>
                    <a:pt x="1153" y="667"/>
                  </a:cubicBezTo>
                  <a:cubicBezTo>
                    <a:pt x="1168" y="678"/>
                    <a:pt x="1168" y="678"/>
                    <a:pt x="1168" y="678"/>
                  </a:cubicBezTo>
                  <a:cubicBezTo>
                    <a:pt x="1173" y="677"/>
                    <a:pt x="1173" y="677"/>
                    <a:pt x="1173" y="677"/>
                  </a:cubicBezTo>
                  <a:cubicBezTo>
                    <a:pt x="1182" y="671"/>
                    <a:pt x="1182" y="671"/>
                    <a:pt x="1182" y="671"/>
                  </a:cubicBezTo>
                  <a:cubicBezTo>
                    <a:pt x="1189" y="665"/>
                    <a:pt x="1189" y="665"/>
                    <a:pt x="1189" y="665"/>
                  </a:cubicBezTo>
                  <a:cubicBezTo>
                    <a:pt x="1197" y="674"/>
                    <a:pt x="1197" y="674"/>
                    <a:pt x="1197" y="674"/>
                  </a:cubicBezTo>
                  <a:cubicBezTo>
                    <a:pt x="1211" y="700"/>
                    <a:pt x="1211" y="700"/>
                    <a:pt x="1211" y="700"/>
                  </a:cubicBezTo>
                  <a:cubicBezTo>
                    <a:pt x="1214" y="711"/>
                    <a:pt x="1214" y="711"/>
                    <a:pt x="1214" y="711"/>
                  </a:cubicBezTo>
                  <a:cubicBezTo>
                    <a:pt x="1218" y="715"/>
                    <a:pt x="1218" y="715"/>
                    <a:pt x="1218" y="715"/>
                  </a:cubicBezTo>
                  <a:cubicBezTo>
                    <a:pt x="1231" y="710"/>
                    <a:pt x="1231" y="710"/>
                    <a:pt x="1231" y="710"/>
                  </a:cubicBezTo>
                  <a:cubicBezTo>
                    <a:pt x="1230" y="702"/>
                    <a:pt x="1230" y="702"/>
                    <a:pt x="1230" y="702"/>
                  </a:cubicBezTo>
                  <a:cubicBezTo>
                    <a:pt x="1237" y="688"/>
                    <a:pt x="1237" y="688"/>
                    <a:pt x="1237" y="688"/>
                  </a:cubicBezTo>
                  <a:cubicBezTo>
                    <a:pt x="1232" y="673"/>
                    <a:pt x="1232" y="673"/>
                    <a:pt x="1232" y="673"/>
                  </a:cubicBezTo>
                  <a:cubicBezTo>
                    <a:pt x="1231" y="666"/>
                    <a:pt x="1231" y="666"/>
                    <a:pt x="1231" y="666"/>
                  </a:cubicBezTo>
                  <a:cubicBezTo>
                    <a:pt x="1235" y="660"/>
                    <a:pt x="1235" y="660"/>
                    <a:pt x="1235" y="660"/>
                  </a:cubicBezTo>
                  <a:cubicBezTo>
                    <a:pt x="1246" y="655"/>
                    <a:pt x="1246" y="655"/>
                    <a:pt x="1246" y="655"/>
                  </a:cubicBezTo>
                  <a:cubicBezTo>
                    <a:pt x="1249" y="651"/>
                    <a:pt x="1249" y="651"/>
                    <a:pt x="1249" y="651"/>
                  </a:cubicBezTo>
                  <a:cubicBezTo>
                    <a:pt x="1255" y="652"/>
                    <a:pt x="1255" y="652"/>
                    <a:pt x="1255" y="652"/>
                  </a:cubicBezTo>
                  <a:cubicBezTo>
                    <a:pt x="1264" y="647"/>
                    <a:pt x="1264" y="647"/>
                    <a:pt x="1264" y="647"/>
                  </a:cubicBezTo>
                  <a:cubicBezTo>
                    <a:pt x="1280" y="648"/>
                    <a:pt x="1280" y="648"/>
                    <a:pt x="1280" y="648"/>
                  </a:cubicBezTo>
                  <a:cubicBezTo>
                    <a:pt x="1290" y="642"/>
                    <a:pt x="1290" y="642"/>
                    <a:pt x="1290" y="642"/>
                  </a:cubicBezTo>
                  <a:cubicBezTo>
                    <a:pt x="1293" y="639"/>
                    <a:pt x="1293" y="639"/>
                    <a:pt x="1293" y="639"/>
                  </a:cubicBezTo>
                  <a:cubicBezTo>
                    <a:pt x="1295" y="628"/>
                    <a:pt x="1295" y="628"/>
                    <a:pt x="1295" y="628"/>
                  </a:cubicBezTo>
                  <a:cubicBezTo>
                    <a:pt x="1304" y="629"/>
                    <a:pt x="1304" y="629"/>
                    <a:pt x="1304" y="629"/>
                  </a:cubicBezTo>
                  <a:cubicBezTo>
                    <a:pt x="1306" y="627"/>
                    <a:pt x="1306" y="627"/>
                    <a:pt x="1306" y="627"/>
                  </a:cubicBezTo>
                  <a:cubicBezTo>
                    <a:pt x="1310" y="615"/>
                    <a:pt x="1310" y="615"/>
                    <a:pt x="1310" y="615"/>
                  </a:cubicBezTo>
                  <a:cubicBezTo>
                    <a:pt x="1315" y="609"/>
                    <a:pt x="1315" y="609"/>
                    <a:pt x="1315" y="609"/>
                  </a:cubicBezTo>
                  <a:cubicBezTo>
                    <a:pt x="1316" y="600"/>
                    <a:pt x="1316" y="600"/>
                    <a:pt x="1316" y="600"/>
                  </a:cubicBezTo>
                  <a:cubicBezTo>
                    <a:pt x="1319" y="595"/>
                    <a:pt x="1319" y="595"/>
                    <a:pt x="1319" y="595"/>
                  </a:cubicBezTo>
                  <a:cubicBezTo>
                    <a:pt x="1324" y="592"/>
                    <a:pt x="1324" y="592"/>
                    <a:pt x="1324" y="592"/>
                  </a:cubicBezTo>
                  <a:cubicBezTo>
                    <a:pt x="1329" y="597"/>
                    <a:pt x="1329" y="597"/>
                    <a:pt x="1329" y="597"/>
                  </a:cubicBezTo>
                  <a:cubicBezTo>
                    <a:pt x="1334" y="592"/>
                    <a:pt x="1334" y="592"/>
                    <a:pt x="1334" y="592"/>
                  </a:cubicBezTo>
                  <a:cubicBezTo>
                    <a:pt x="1338" y="596"/>
                    <a:pt x="1338" y="596"/>
                    <a:pt x="1338" y="596"/>
                  </a:cubicBezTo>
                  <a:cubicBezTo>
                    <a:pt x="1344" y="593"/>
                    <a:pt x="1344" y="593"/>
                    <a:pt x="1344" y="593"/>
                  </a:cubicBezTo>
                  <a:cubicBezTo>
                    <a:pt x="1354" y="595"/>
                    <a:pt x="1354" y="595"/>
                    <a:pt x="1354" y="595"/>
                  </a:cubicBezTo>
                  <a:cubicBezTo>
                    <a:pt x="1358" y="597"/>
                    <a:pt x="1358" y="597"/>
                    <a:pt x="1358" y="597"/>
                  </a:cubicBezTo>
                  <a:cubicBezTo>
                    <a:pt x="1364" y="597"/>
                    <a:pt x="1364" y="597"/>
                    <a:pt x="1364" y="597"/>
                  </a:cubicBezTo>
                  <a:cubicBezTo>
                    <a:pt x="1383" y="588"/>
                    <a:pt x="1383" y="588"/>
                    <a:pt x="1383" y="588"/>
                  </a:cubicBezTo>
                  <a:cubicBezTo>
                    <a:pt x="1386" y="583"/>
                    <a:pt x="1386" y="583"/>
                    <a:pt x="1386" y="583"/>
                  </a:cubicBezTo>
                  <a:cubicBezTo>
                    <a:pt x="1386" y="571"/>
                    <a:pt x="1386" y="571"/>
                    <a:pt x="1386" y="571"/>
                  </a:cubicBezTo>
                  <a:cubicBezTo>
                    <a:pt x="1391" y="559"/>
                    <a:pt x="1391" y="559"/>
                    <a:pt x="1391" y="559"/>
                  </a:cubicBezTo>
                  <a:cubicBezTo>
                    <a:pt x="1391" y="549"/>
                    <a:pt x="1391" y="549"/>
                    <a:pt x="1391" y="549"/>
                  </a:cubicBezTo>
                  <a:cubicBezTo>
                    <a:pt x="1395" y="544"/>
                    <a:pt x="1395" y="544"/>
                    <a:pt x="1395" y="544"/>
                  </a:cubicBezTo>
                  <a:cubicBezTo>
                    <a:pt x="1393" y="533"/>
                    <a:pt x="1393" y="533"/>
                    <a:pt x="1393" y="533"/>
                  </a:cubicBezTo>
                  <a:cubicBezTo>
                    <a:pt x="1398" y="526"/>
                    <a:pt x="1398" y="526"/>
                    <a:pt x="1398" y="526"/>
                  </a:cubicBezTo>
                  <a:cubicBezTo>
                    <a:pt x="1406" y="517"/>
                    <a:pt x="1406" y="517"/>
                    <a:pt x="1406" y="517"/>
                  </a:cubicBezTo>
                  <a:cubicBezTo>
                    <a:pt x="1414" y="502"/>
                    <a:pt x="1414" y="502"/>
                    <a:pt x="1414" y="502"/>
                  </a:cubicBezTo>
                  <a:cubicBezTo>
                    <a:pt x="1416" y="493"/>
                    <a:pt x="1416" y="493"/>
                    <a:pt x="1416" y="493"/>
                  </a:cubicBezTo>
                  <a:cubicBezTo>
                    <a:pt x="1425" y="488"/>
                    <a:pt x="1425" y="488"/>
                    <a:pt x="1425" y="488"/>
                  </a:cubicBezTo>
                  <a:cubicBezTo>
                    <a:pt x="1430" y="489"/>
                    <a:pt x="1430" y="489"/>
                    <a:pt x="1430" y="489"/>
                  </a:cubicBezTo>
                  <a:cubicBezTo>
                    <a:pt x="1445" y="494"/>
                    <a:pt x="1445" y="494"/>
                    <a:pt x="1445" y="494"/>
                  </a:cubicBezTo>
                  <a:cubicBezTo>
                    <a:pt x="1449" y="493"/>
                    <a:pt x="1449" y="493"/>
                    <a:pt x="1449" y="493"/>
                  </a:cubicBezTo>
                  <a:cubicBezTo>
                    <a:pt x="1449" y="483"/>
                    <a:pt x="1449" y="483"/>
                    <a:pt x="1449" y="483"/>
                  </a:cubicBezTo>
                  <a:cubicBezTo>
                    <a:pt x="1461" y="477"/>
                    <a:pt x="1461" y="477"/>
                    <a:pt x="1461" y="477"/>
                  </a:cubicBezTo>
                  <a:cubicBezTo>
                    <a:pt x="1464" y="475"/>
                    <a:pt x="1464" y="475"/>
                    <a:pt x="1464" y="475"/>
                  </a:cubicBezTo>
                  <a:cubicBezTo>
                    <a:pt x="1472" y="471"/>
                    <a:pt x="1472" y="471"/>
                    <a:pt x="1472" y="471"/>
                  </a:cubicBezTo>
                  <a:cubicBezTo>
                    <a:pt x="1479" y="474"/>
                    <a:pt x="1479" y="474"/>
                    <a:pt x="1479" y="474"/>
                  </a:cubicBezTo>
                  <a:cubicBezTo>
                    <a:pt x="1481" y="475"/>
                    <a:pt x="1481" y="475"/>
                    <a:pt x="1481" y="475"/>
                  </a:cubicBezTo>
                  <a:cubicBezTo>
                    <a:pt x="1482" y="478"/>
                    <a:pt x="1482" y="478"/>
                    <a:pt x="1482" y="478"/>
                  </a:cubicBezTo>
                  <a:cubicBezTo>
                    <a:pt x="1486" y="493"/>
                    <a:pt x="1486" y="493"/>
                    <a:pt x="1486" y="493"/>
                  </a:cubicBezTo>
                  <a:cubicBezTo>
                    <a:pt x="1489" y="497"/>
                    <a:pt x="1489" y="497"/>
                    <a:pt x="1489" y="497"/>
                  </a:cubicBezTo>
                  <a:cubicBezTo>
                    <a:pt x="1491" y="494"/>
                    <a:pt x="1491" y="494"/>
                    <a:pt x="1491" y="494"/>
                  </a:cubicBezTo>
                  <a:cubicBezTo>
                    <a:pt x="1494" y="488"/>
                    <a:pt x="1494" y="488"/>
                    <a:pt x="1494" y="488"/>
                  </a:cubicBezTo>
                  <a:cubicBezTo>
                    <a:pt x="1497" y="483"/>
                    <a:pt x="1497" y="483"/>
                    <a:pt x="1497" y="483"/>
                  </a:cubicBezTo>
                  <a:cubicBezTo>
                    <a:pt x="1498" y="479"/>
                    <a:pt x="1498" y="479"/>
                    <a:pt x="1498" y="479"/>
                  </a:cubicBezTo>
                  <a:cubicBezTo>
                    <a:pt x="1501" y="476"/>
                    <a:pt x="1501" y="476"/>
                    <a:pt x="1501" y="476"/>
                  </a:cubicBezTo>
                  <a:cubicBezTo>
                    <a:pt x="1506" y="466"/>
                    <a:pt x="1506" y="466"/>
                    <a:pt x="1506" y="466"/>
                  </a:cubicBezTo>
                  <a:cubicBezTo>
                    <a:pt x="1511" y="460"/>
                    <a:pt x="1511" y="460"/>
                    <a:pt x="1511" y="460"/>
                  </a:cubicBezTo>
                  <a:cubicBezTo>
                    <a:pt x="1515" y="458"/>
                    <a:pt x="1515" y="458"/>
                    <a:pt x="1515" y="458"/>
                  </a:cubicBezTo>
                  <a:cubicBezTo>
                    <a:pt x="1526" y="449"/>
                    <a:pt x="1526" y="449"/>
                    <a:pt x="1526" y="449"/>
                  </a:cubicBezTo>
                  <a:cubicBezTo>
                    <a:pt x="1544" y="446"/>
                    <a:pt x="1544" y="446"/>
                    <a:pt x="1544" y="446"/>
                  </a:cubicBezTo>
                  <a:close/>
                </a:path>
              </a:pathLst>
            </a:custGeom>
            <a:grpFill/>
            <a:ln w="12700">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srgbClr val="000000"/>
                </a:solidFill>
                <a:effectLst/>
                <a:uLnTx/>
                <a:uFillTx/>
                <a:latin typeface="Century Gothic" panose="020B0502020202020204"/>
                <a:ea typeface="+mn-ea"/>
                <a:cs typeface="+mn-cs"/>
              </a:endParaRPr>
            </a:p>
          </p:txBody>
        </p:sp>
        <p:sp>
          <p:nvSpPr>
            <p:cNvPr id="16" name="Freeform 14"/>
            <p:cNvSpPr>
              <a:spLocks noEditPoints="1"/>
            </p:cNvSpPr>
            <p:nvPr/>
          </p:nvSpPr>
          <p:spPr bwMode="auto">
            <a:xfrm>
              <a:off x="6916738" y="1562100"/>
              <a:ext cx="1824037" cy="1665287"/>
            </a:xfrm>
            <a:custGeom>
              <a:avLst/>
              <a:gdLst/>
              <a:ahLst/>
              <a:cxnLst>
                <a:cxn ang="0">
                  <a:pos x="1617" y="748"/>
                </a:cxn>
                <a:cxn ang="0">
                  <a:pos x="1570" y="654"/>
                </a:cxn>
                <a:cxn ang="0">
                  <a:pos x="1559" y="535"/>
                </a:cxn>
                <a:cxn ang="0">
                  <a:pos x="1603" y="435"/>
                </a:cxn>
                <a:cxn ang="0">
                  <a:pos x="1592" y="322"/>
                </a:cxn>
                <a:cxn ang="0">
                  <a:pos x="1512" y="303"/>
                </a:cxn>
                <a:cxn ang="0">
                  <a:pos x="1432" y="274"/>
                </a:cxn>
                <a:cxn ang="0">
                  <a:pos x="1344" y="203"/>
                </a:cxn>
                <a:cxn ang="0">
                  <a:pos x="1240" y="282"/>
                </a:cxn>
                <a:cxn ang="0">
                  <a:pos x="1120" y="267"/>
                </a:cxn>
                <a:cxn ang="0">
                  <a:pos x="966" y="204"/>
                </a:cxn>
                <a:cxn ang="0">
                  <a:pos x="930" y="171"/>
                </a:cxn>
                <a:cxn ang="0">
                  <a:pos x="855" y="138"/>
                </a:cxn>
                <a:cxn ang="0">
                  <a:pos x="739" y="116"/>
                </a:cxn>
                <a:cxn ang="0">
                  <a:pos x="628" y="64"/>
                </a:cxn>
                <a:cxn ang="0">
                  <a:pos x="532" y="28"/>
                </a:cxn>
                <a:cxn ang="0">
                  <a:pos x="468" y="67"/>
                </a:cxn>
                <a:cxn ang="0">
                  <a:pos x="422" y="16"/>
                </a:cxn>
                <a:cxn ang="0">
                  <a:pos x="354" y="8"/>
                </a:cxn>
                <a:cxn ang="0">
                  <a:pos x="350" y="112"/>
                </a:cxn>
                <a:cxn ang="0">
                  <a:pos x="326" y="209"/>
                </a:cxn>
                <a:cxn ang="0">
                  <a:pos x="302" y="238"/>
                </a:cxn>
                <a:cxn ang="0">
                  <a:pos x="233" y="241"/>
                </a:cxn>
                <a:cxn ang="0">
                  <a:pos x="178" y="324"/>
                </a:cxn>
                <a:cxn ang="0">
                  <a:pos x="162" y="416"/>
                </a:cxn>
                <a:cxn ang="0">
                  <a:pos x="209" y="430"/>
                </a:cxn>
                <a:cxn ang="0">
                  <a:pos x="293" y="465"/>
                </a:cxn>
                <a:cxn ang="0">
                  <a:pos x="269" y="512"/>
                </a:cxn>
                <a:cxn ang="0">
                  <a:pos x="305" y="593"/>
                </a:cxn>
                <a:cxn ang="0">
                  <a:pos x="347" y="721"/>
                </a:cxn>
                <a:cxn ang="0">
                  <a:pos x="135" y="815"/>
                </a:cxn>
                <a:cxn ang="0">
                  <a:pos x="0" y="913"/>
                </a:cxn>
                <a:cxn ang="0">
                  <a:pos x="110" y="1017"/>
                </a:cxn>
                <a:cxn ang="0">
                  <a:pos x="212" y="1073"/>
                </a:cxn>
                <a:cxn ang="0">
                  <a:pos x="184" y="1151"/>
                </a:cxn>
                <a:cxn ang="0">
                  <a:pos x="198" y="1232"/>
                </a:cxn>
                <a:cxn ang="0">
                  <a:pos x="282" y="1255"/>
                </a:cxn>
                <a:cxn ang="0">
                  <a:pos x="442" y="1231"/>
                </a:cxn>
                <a:cxn ang="0">
                  <a:pos x="551" y="1171"/>
                </a:cxn>
                <a:cxn ang="0">
                  <a:pos x="649" y="1179"/>
                </a:cxn>
                <a:cxn ang="0">
                  <a:pos x="775" y="1251"/>
                </a:cxn>
                <a:cxn ang="0">
                  <a:pos x="829" y="1300"/>
                </a:cxn>
                <a:cxn ang="0">
                  <a:pos x="913" y="1349"/>
                </a:cxn>
                <a:cxn ang="0">
                  <a:pos x="970" y="1438"/>
                </a:cxn>
                <a:cxn ang="0">
                  <a:pos x="1059" y="1448"/>
                </a:cxn>
                <a:cxn ang="0">
                  <a:pos x="1101" y="1529"/>
                </a:cxn>
                <a:cxn ang="0">
                  <a:pos x="1198" y="1470"/>
                </a:cxn>
                <a:cxn ang="0">
                  <a:pos x="1214" y="1350"/>
                </a:cxn>
                <a:cxn ang="0">
                  <a:pos x="1201" y="1265"/>
                </a:cxn>
                <a:cxn ang="0">
                  <a:pos x="1208" y="1153"/>
                </a:cxn>
                <a:cxn ang="0">
                  <a:pos x="1279" y="1066"/>
                </a:cxn>
                <a:cxn ang="0">
                  <a:pos x="1402" y="1042"/>
                </a:cxn>
                <a:cxn ang="0">
                  <a:pos x="1517" y="942"/>
                </a:cxn>
                <a:cxn ang="0">
                  <a:pos x="1619" y="915"/>
                </a:cxn>
                <a:cxn ang="0">
                  <a:pos x="1631" y="858"/>
                </a:cxn>
                <a:cxn ang="0">
                  <a:pos x="1306" y="829"/>
                </a:cxn>
                <a:cxn ang="0">
                  <a:pos x="1169" y="845"/>
                </a:cxn>
                <a:cxn ang="0">
                  <a:pos x="1137" y="769"/>
                </a:cxn>
                <a:cxn ang="0">
                  <a:pos x="1176" y="722"/>
                </a:cxn>
                <a:cxn ang="0">
                  <a:pos x="1294" y="687"/>
                </a:cxn>
                <a:cxn ang="0">
                  <a:pos x="1360" y="762"/>
                </a:cxn>
              </a:cxnLst>
              <a:rect l="0" t="0" r="r" b="b"/>
              <a:pathLst>
                <a:path w="1684" h="1537">
                  <a:moveTo>
                    <a:pt x="1684" y="855"/>
                  </a:moveTo>
                  <a:cubicBezTo>
                    <a:pt x="1682" y="850"/>
                    <a:pt x="1682" y="850"/>
                    <a:pt x="1682" y="850"/>
                  </a:cubicBezTo>
                  <a:cubicBezTo>
                    <a:pt x="1679" y="847"/>
                    <a:pt x="1679" y="847"/>
                    <a:pt x="1679" y="847"/>
                  </a:cubicBezTo>
                  <a:cubicBezTo>
                    <a:pt x="1676" y="844"/>
                    <a:pt x="1676" y="844"/>
                    <a:pt x="1676" y="844"/>
                  </a:cubicBezTo>
                  <a:cubicBezTo>
                    <a:pt x="1666" y="838"/>
                    <a:pt x="1666" y="838"/>
                    <a:pt x="1666" y="838"/>
                  </a:cubicBezTo>
                  <a:cubicBezTo>
                    <a:pt x="1655" y="826"/>
                    <a:pt x="1655" y="826"/>
                    <a:pt x="1655" y="826"/>
                  </a:cubicBezTo>
                  <a:cubicBezTo>
                    <a:pt x="1638" y="816"/>
                    <a:pt x="1638" y="816"/>
                    <a:pt x="1638" y="816"/>
                  </a:cubicBezTo>
                  <a:cubicBezTo>
                    <a:pt x="1636" y="802"/>
                    <a:pt x="1636" y="802"/>
                    <a:pt x="1636" y="802"/>
                  </a:cubicBezTo>
                  <a:cubicBezTo>
                    <a:pt x="1634" y="797"/>
                    <a:pt x="1634" y="797"/>
                    <a:pt x="1634" y="797"/>
                  </a:cubicBezTo>
                  <a:cubicBezTo>
                    <a:pt x="1627" y="775"/>
                    <a:pt x="1627" y="775"/>
                    <a:pt x="1627" y="775"/>
                  </a:cubicBezTo>
                  <a:cubicBezTo>
                    <a:pt x="1619" y="759"/>
                    <a:pt x="1619" y="759"/>
                    <a:pt x="1619" y="759"/>
                  </a:cubicBezTo>
                  <a:cubicBezTo>
                    <a:pt x="1618" y="752"/>
                    <a:pt x="1618" y="752"/>
                    <a:pt x="1618" y="752"/>
                  </a:cubicBezTo>
                  <a:cubicBezTo>
                    <a:pt x="1617" y="748"/>
                    <a:pt x="1617" y="748"/>
                    <a:pt x="1617" y="748"/>
                  </a:cubicBezTo>
                  <a:cubicBezTo>
                    <a:pt x="1618" y="730"/>
                    <a:pt x="1618" y="730"/>
                    <a:pt x="1618" y="730"/>
                  </a:cubicBezTo>
                  <a:cubicBezTo>
                    <a:pt x="1617" y="723"/>
                    <a:pt x="1617" y="723"/>
                    <a:pt x="1617" y="723"/>
                  </a:cubicBezTo>
                  <a:cubicBezTo>
                    <a:pt x="1614" y="719"/>
                    <a:pt x="1614" y="719"/>
                    <a:pt x="1614" y="719"/>
                  </a:cubicBezTo>
                  <a:cubicBezTo>
                    <a:pt x="1599" y="717"/>
                    <a:pt x="1599" y="717"/>
                    <a:pt x="1599" y="717"/>
                  </a:cubicBezTo>
                  <a:cubicBezTo>
                    <a:pt x="1597" y="713"/>
                    <a:pt x="1597" y="713"/>
                    <a:pt x="1597" y="713"/>
                  </a:cubicBezTo>
                  <a:cubicBezTo>
                    <a:pt x="1591" y="702"/>
                    <a:pt x="1591" y="702"/>
                    <a:pt x="1591" y="702"/>
                  </a:cubicBezTo>
                  <a:cubicBezTo>
                    <a:pt x="1586" y="698"/>
                    <a:pt x="1586" y="698"/>
                    <a:pt x="1586" y="698"/>
                  </a:cubicBezTo>
                  <a:cubicBezTo>
                    <a:pt x="1582" y="684"/>
                    <a:pt x="1582" y="684"/>
                    <a:pt x="1582" y="684"/>
                  </a:cubicBezTo>
                  <a:cubicBezTo>
                    <a:pt x="1588" y="676"/>
                    <a:pt x="1588" y="676"/>
                    <a:pt x="1588" y="676"/>
                  </a:cubicBezTo>
                  <a:cubicBezTo>
                    <a:pt x="1589" y="669"/>
                    <a:pt x="1589" y="669"/>
                    <a:pt x="1589" y="669"/>
                  </a:cubicBezTo>
                  <a:cubicBezTo>
                    <a:pt x="1585" y="662"/>
                    <a:pt x="1585" y="662"/>
                    <a:pt x="1585" y="662"/>
                  </a:cubicBezTo>
                  <a:cubicBezTo>
                    <a:pt x="1574" y="658"/>
                    <a:pt x="1574" y="658"/>
                    <a:pt x="1574" y="658"/>
                  </a:cubicBezTo>
                  <a:cubicBezTo>
                    <a:pt x="1570" y="654"/>
                    <a:pt x="1570" y="654"/>
                    <a:pt x="1570" y="654"/>
                  </a:cubicBezTo>
                  <a:cubicBezTo>
                    <a:pt x="1565" y="642"/>
                    <a:pt x="1565" y="642"/>
                    <a:pt x="1565" y="642"/>
                  </a:cubicBezTo>
                  <a:cubicBezTo>
                    <a:pt x="1555" y="642"/>
                    <a:pt x="1555" y="642"/>
                    <a:pt x="1555" y="642"/>
                  </a:cubicBezTo>
                  <a:cubicBezTo>
                    <a:pt x="1550" y="640"/>
                    <a:pt x="1550" y="640"/>
                    <a:pt x="1550" y="640"/>
                  </a:cubicBezTo>
                  <a:cubicBezTo>
                    <a:pt x="1545" y="623"/>
                    <a:pt x="1545" y="623"/>
                    <a:pt x="1545" y="623"/>
                  </a:cubicBezTo>
                  <a:cubicBezTo>
                    <a:pt x="1546" y="614"/>
                    <a:pt x="1546" y="614"/>
                    <a:pt x="1546" y="614"/>
                  </a:cubicBezTo>
                  <a:cubicBezTo>
                    <a:pt x="1555" y="601"/>
                    <a:pt x="1555" y="601"/>
                    <a:pt x="1555" y="601"/>
                  </a:cubicBezTo>
                  <a:cubicBezTo>
                    <a:pt x="1556" y="597"/>
                    <a:pt x="1556" y="597"/>
                    <a:pt x="1556" y="597"/>
                  </a:cubicBezTo>
                  <a:cubicBezTo>
                    <a:pt x="1557" y="583"/>
                    <a:pt x="1557" y="583"/>
                    <a:pt x="1557" y="583"/>
                  </a:cubicBezTo>
                  <a:cubicBezTo>
                    <a:pt x="1550" y="559"/>
                    <a:pt x="1550" y="559"/>
                    <a:pt x="1550" y="559"/>
                  </a:cubicBezTo>
                  <a:cubicBezTo>
                    <a:pt x="1550" y="552"/>
                    <a:pt x="1550" y="552"/>
                    <a:pt x="1550" y="552"/>
                  </a:cubicBezTo>
                  <a:cubicBezTo>
                    <a:pt x="1556" y="544"/>
                    <a:pt x="1556" y="544"/>
                    <a:pt x="1556" y="544"/>
                  </a:cubicBezTo>
                  <a:cubicBezTo>
                    <a:pt x="1555" y="541"/>
                    <a:pt x="1555" y="541"/>
                    <a:pt x="1555" y="541"/>
                  </a:cubicBezTo>
                  <a:cubicBezTo>
                    <a:pt x="1559" y="535"/>
                    <a:pt x="1559" y="535"/>
                    <a:pt x="1559" y="535"/>
                  </a:cubicBezTo>
                  <a:cubicBezTo>
                    <a:pt x="1562" y="533"/>
                    <a:pt x="1562" y="533"/>
                    <a:pt x="1562" y="533"/>
                  </a:cubicBezTo>
                  <a:cubicBezTo>
                    <a:pt x="1569" y="523"/>
                    <a:pt x="1569" y="523"/>
                    <a:pt x="1569" y="523"/>
                  </a:cubicBezTo>
                  <a:cubicBezTo>
                    <a:pt x="1576" y="519"/>
                    <a:pt x="1576" y="519"/>
                    <a:pt x="1576" y="519"/>
                  </a:cubicBezTo>
                  <a:cubicBezTo>
                    <a:pt x="1577" y="507"/>
                    <a:pt x="1577" y="507"/>
                    <a:pt x="1577" y="507"/>
                  </a:cubicBezTo>
                  <a:cubicBezTo>
                    <a:pt x="1580" y="504"/>
                    <a:pt x="1580" y="504"/>
                    <a:pt x="1580" y="504"/>
                  </a:cubicBezTo>
                  <a:cubicBezTo>
                    <a:pt x="1590" y="501"/>
                    <a:pt x="1590" y="501"/>
                    <a:pt x="1590" y="501"/>
                  </a:cubicBezTo>
                  <a:cubicBezTo>
                    <a:pt x="1592" y="489"/>
                    <a:pt x="1592" y="489"/>
                    <a:pt x="1592" y="489"/>
                  </a:cubicBezTo>
                  <a:cubicBezTo>
                    <a:pt x="1594" y="485"/>
                    <a:pt x="1594" y="485"/>
                    <a:pt x="1594" y="485"/>
                  </a:cubicBezTo>
                  <a:cubicBezTo>
                    <a:pt x="1607" y="480"/>
                    <a:pt x="1607" y="480"/>
                    <a:pt x="1607" y="480"/>
                  </a:cubicBezTo>
                  <a:cubicBezTo>
                    <a:pt x="1612" y="459"/>
                    <a:pt x="1612" y="459"/>
                    <a:pt x="1612" y="459"/>
                  </a:cubicBezTo>
                  <a:cubicBezTo>
                    <a:pt x="1611" y="455"/>
                    <a:pt x="1611" y="455"/>
                    <a:pt x="1611" y="455"/>
                  </a:cubicBezTo>
                  <a:cubicBezTo>
                    <a:pt x="1611" y="449"/>
                    <a:pt x="1611" y="449"/>
                    <a:pt x="1611" y="449"/>
                  </a:cubicBezTo>
                  <a:cubicBezTo>
                    <a:pt x="1603" y="435"/>
                    <a:pt x="1603" y="435"/>
                    <a:pt x="1603" y="435"/>
                  </a:cubicBezTo>
                  <a:cubicBezTo>
                    <a:pt x="1602" y="430"/>
                    <a:pt x="1602" y="430"/>
                    <a:pt x="1602" y="430"/>
                  </a:cubicBezTo>
                  <a:cubicBezTo>
                    <a:pt x="1603" y="420"/>
                    <a:pt x="1603" y="420"/>
                    <a:pt x="1603" y="420"/>
                  </a:cubicBezTo>
                  <a:cubicBezTo>
                    <a:pt x="1602" y="403"/>
                    <a:pt x="1602" y="403"/>
                    <a:pt x="1602" y="403"/>
                  </a:cubicBezTo>
                  <a:cubicBezTo>
                    <a:pt x="1608" y="397"/>
                    <a:pt x="1608" y="397"/>
                    <a:pt x="1608" y="397"/>
                  </a:cubicBezTo>
                  <a:cubicBezTo>
                    <a:pt x="1609" y="388"/>
                    <a:pt x="1609" y="388"/>
                    <a:pt x="1609" y="388"/>
                  </a:cubicBezTo>
                  <a:cubicBezTo>
                    <a:pt x="1602" y="387"/>
                    <a:pt x="1602" y="387"/>
                    <a:pt x="1602" y="387"/>
                  </a:cubicBezTo>
                  <a:cubicBezTo>
                    <a:pt x="1597" y="386"/>
                    <a:pt x="1597" y="386"/>
                    <a:pt x="1597" y="386"/>
                  </a:cubicBezTo>
                  <a:cubicBezTo>
                    <a:pt x="1593" y="379"/>
                    <a:pt x="1593" y="379"/>
                    <a:pt x="1593" y="379"/>
                  </a:cubicBezTo>
                  <a:cubicBezTo>
                    <a:pt x="1593" y="370"/>
                    <a:pt x="1593" y="370"/>
                    <a:pt x="1593" y="370"/>
                  </a:cubicBezTo>
                  <a:cubicBezTo>
                    <a:pt x="1596" y="353"/>
                    <a:pt x="1596" y="353"/>
                    <a:pt x="1596" y="353"/>
                  </a:cubicBezTo>
                  <a:cubicBezTo>
                    <a:pt x="1594" y="337"/>
                    <a:pt x="1594" y="337"/>
                    <a:pt x="1594" y="337"/>
                  </a:cubicBezTo>
                  <a:cubicBezTo>
                    <a:pt x="1589" y="330"/>
                    <a:pt x="1589" y="330"/>
                    <a:pt x="1589" y="330"/>
                  </a:cubicBezTo>
                  <a:cubicBezTo>
                    <a:pt x="1592" y="322"/>
                    <a:pt x="1592" y="322"/>
                    <a:pt x="1592" y="322"/>
                  </a:cubicBezTo>
                  <a:cubicBezTo>
                    <a:pt x="1593" y="311"/>
                    <a:pt x="1593" y="311"/>
                    <a:pt x="1593" y="311"/>
                  </a:cubicBezTo>
                  <a:cubicBezTo>
                    <a:pt x="1586" y="302"/>
                    <a:pt x="1586" y="302"/>
                    <a:pt x="1586" y="302"/>
                  </a:cubicBezTo>
                  <a:cubicBezTo>
                    <a:pt x="1583" y="295"/>
                    <a:pt x="1583" y="295"/>
                    <a:pt x="1583" y="295"/>
                  </a:cubicBezTo>
                  <a:cubicBezTo>
                    <a:pt x="1580" y="293"/>
                    <a:pt x="1580" y="293"/>
                    <a:pt x="1580" y="293"/>
                  </a:cubicBezTo>
                  <a:cubicBezTo>
                    <a:pt x="1574" y="293"/>
                    <a:pt x="1574" y="293"/>
                    <a:pt x="1574" y="293"/>
                  </a:cubicBezTo>
                  <a:cubicBezTo>
                    <a:pt x="1561" y="293"/>
                    <a:pt x="1561" y="293"/>
                    <a:pt x="1561" y="293"/>
                  </a:cubicBezTo>
                  <a:cubicBezTo>
                    <a:pt x="1559" y="293"/>
                    <a:pt x="1559" y="293"/>
                    <a:pt x="1559" y="293"/>
                  </a:cubicBezTo>
                  <a:cubicBezTo>
                    <a:pt x="1556" y="294"/>
                    <a:pt x="1556" y="294"/>
                    <a:pt x="1556" y="294"/>
                  </a:cubicBezTo>
                  <a:cubicBezTo>
                    <a:pt x="1549" y="296"/>
                    <a:pt x="1549" y="296"/>
                    <a:pt x="1549" y="296"/>
                  </a:cubicBezTo>
                  <a:cubicBezTo>
                    <a:pt x="1536" y="295"/>
                    <a:pt x="1536" y="295"/>
                    <a:pt x="1536" y="295"/>
                  </a:cubicBezTo>
                  <a:cubicBezTo>
                    <a:pt x="1521" y="299"/>
                    <a:pt x="1521" y="299"/>
                    <a:pt x="1521" y="299"/>
                  </a:cubicBezTo>
                  <a:cubicBezTo>
                    <a:pt x="1516" y="302"/>
                    <a:pt x="1516" y="302"/>
                    <a:pt x="1516" y="302"/>
                  </a:cubicBezTo>
                  <a:cubicBezTo>
                    <a:pt x="1512" y="303"/>
                    <a:pt x="1512" y="303"/>
                    <a:pt x="1512" y="303"/>
                  </a:cubicBezTo>
                  <a:cubicBezTo>
                    <a:pt x="1504" y="296"/>
                    <a:pt x="1504" y="296"/>
                    <a:pt x="1504" y="296"/>
                  </a:cubicBezTo>
                  <a:cubicBezTo>
                    <a:pt x="1494" y="297"/>
                    <a:pt x="1494" y="297"/>
                    <a:pt x="1494" y="297"/>
                  </a:cubicBezTo>
                  <a:cubicBezTo>
                    <a:pt x="1489" y="295"/>
                    <a:pt x="1489" y="295"/>
                    <a:pt x="1489" y="295"/>
                  </a:cubicBezTo>
                  <a:cubicBezTo>
                    <a:pt x="1485" y="288"/>
                    <a:pt x="1485" y="288"/>
                    <a:pt x="1485" y="288"/>
                  </a:cubicBezTo>
                  <a:cubicBezTo>
                    <a:pt x="1483" y="284"/>
                    <a:pt x="1483" y="284"/>
                    <a:pt x="1483" y="284"/>
                  </a:cubicBezTo>
                  <a:cubicBezTo>
                    <a:pt x="1479" y="283"/>
                    <a:pt x="1479" y="283"/>
                    <a:pt x="1479" y="283"/>
                  </a:cubicBezTo>
                  <a:cubicBezTo>
                    <a:pt x="1472" y="280"/>
                    <a:pt x="1472" y="280"/>
                    <a:pt x="1472" y="280"/>
                  </a:cubicBezTo>
                  <a:cubicBezTo>
                    <a:pt x="1469" y="275"/>
                    <a:pt x="1469" y="275"/>
                    <a:pt x="1469" y="275"/>
                  </a:cubicBezTo>
                  <a:cubicBezTo>
                    <a:pt x="1456" y="273"/>
                    <a:pt x="1456" y="273"/>
                    <a:pt x="1456" y="273"/>
                  </a:cubicBezTo>
                  <a:cubicBezTo>
                    <a:pt x="1450" y="276"/>
                    <a:pt x="1450" y="276"/>
                    <a:pt x="1450" y="276"/>
                  </a:cubicBezTo>
                  <a:cubicBezTo>
                    <a:pt x="1442" y="284"/>
                    <a:pt x="1442" y="284"/>
                    <a:pt x="1442" y="284"/>
                  </a:cubicBezTo>
                  <a:cubicBezTo>
                    <a:pt x="1438" y="282"/>
                    <a:pt x="1438" y="282"/>
                    <a:pt x="1438" y="282"/>
                  </a:cubicBezTo>
                  <a:cubicBezTo>
                    <a:pt x="1432" y="274"/>
                    <a:pt x="1432" y="274"/>
                    <a:pt x="1432" y="274"/>
                  </a:cubicBezTo>
                  <a:cubicBezTo>
                    <a:pt x="1435" y="268"/>
                    <a:pt x="1435" y="268"/>
                    <a:pt x="1435" y="268"/>
                  </a:cubicBezTo>
                  <a:cubicBezTo>
                    <a:pt x="1437" y="253"/>
                    <a:pt x="1437" y="253"/>
                    <a:pt x="1437" y="253"/>
                  </a:cubicBezTo>
                  <a:cubicBezTo>
                    <a:pt x="1430" y="238"/>
                    <a:pt x="1430" y="238"/>
                    <a:pt x="1430" y="238"/>
                  </a:cubicBezTo>
                  <a:cubicBezTo>
                    <a:pt x="1422" y="231"/>
                    <a:pt x="1422" y="231"/>
                    <a:pt x="1422" y="231"/>
                  </a:cubicBezTo>
                  <a:cubicBezTo>
                    <a:pt x="1410" y="227"/>
                    <a:pt x="1410" y="227"/>
                    <a:pt x="1410" y="227"/>
                  </a:cubicBezTo>
                  <a:cubicBezTo>
                    <a:pt x="1401" y="234"/>
                    <a:pt x="1401" y="234"/>
                    <a:pt x="1401" y="234"/>
                  </a:cubicBezTo>
                  <a:cubicBezTo>
                    <a:pt x="1394" y="234"/>
                    <a:pt x="1394" y="234"/>
                    <a:pt x="1394" y="234"/>
                  </a:cubicBezTo>
                  <a:cubicBezTo>
                    <a:pt x="1389" y="233"/>
                    <a:pt x="1389" y="233"/>
                    <a:pt x="1389" y="233"/>
                  </a:cubicBezTo>
                  <a:cubicBezTo>
                    <a:pt x="1386" y="232"/>
                    <a:pt x="1386" y="232"/>
                    <a:pt x="1386" y="232"/>
                  </a:cubicBezTo>
                  <a:cubicBezTo>
                    <a:pt x="1376" y="223"/>
                    <a:pt x="1376" y="223"/>
                    <a:pt x="1376" y="223"/>
                  </a:cubicBezTo>
                  <a:cubicBezTo>
                    <a:pt x="1366" y="220"/>
                    <a:pt x="1366" y="220"/>
                    <a:pt x="1366" y="220"/>
                  </a:cubicBezTo>
                  <a:cubicBezTo>
                    <a:pt x="1350" y="206"/>
                    <a:pt x="1350" y="206"/>
                    <a:pt x="1350" y="206"/>
                  </a:cubicBezTo>
                  <a:cubicBezTo>
                    <a:pt x="1344" y="203"/>
                    <a:pt x="1344" y="203"/>
                    <a:pt x="1344" y="203"/>
                  </a:cubicBezTo>
                  <a:cubicBezTo>
                    <a:pt x="1333" y="215"/>
                    <a:pt x="1333" y="215"/>
                    <a:pt x="1333" y="215"/>
                  </a:cubicBezTo>
                  <a:cubicBezTo>
                    <a:pt x="1318" y="218"/>
                    <a:pt x="1318" y="218"/>
                    <a:pt x="1318" y="218"/>
                  </a:cubicBezTo>
                  <a:cubicBezTo>
                    <a:pt x="1315" y="218"/>
                    <a:pt x="1315" y="218"/>
                    <a:pt x="1315" y="218"/>
                  </a:cubicBezTo>
                  <a:cubicBezTo>
                    <a:pt x="1309" y="217"/>
                    <a:pt x="1309" y="217"/>
                    <a:pt x="1309" y="217"/>
                  </a:cubicBezTo>
                  <a:cubicBezTo>
                    <a:pt x="1300" y="215"/>
                    <a:pt x="1300" y="215"/>
                    <a:pt x="1300" y="215"/>
                  </a:cubicBezTo>
                  <a:cubicBezTo>
                    <a:pt x="1289" y="218"/>
                    <a:pt x="1289" y="218"/>
                    <a:pt x="1289" y="218"/>
                  </a:cubicBezTo>
                  <a:cubicBezTo>
                    <a:pt x="1281" y="236"/>
                    <a:pt x="1281" y="236"/>
                    <a:pt x="1281" y="236"/>
                  </a:cubicBezTo>
                  <a:cubicBezTo>
                    <a:pt x="1272" y="252"/>
                    <a:pt x="1272" y="252"/>
                    <a:pt x="1272" y="252"/>
                  </a:cubicBezTo>
                  <a:cubicBezTo>
                    <a:pt x="1264" y="259"/>
                    <a:pt x="1264" y="259"/>
                    <a:pt x="1264" y="259"/>
                  </a:cubicBezTo>
                  <a:cubicBezTo>
                    <a:pt x="1258" y="270"/>
                    <a:pt x="1258" y="270"/>
                    <a:pt x="1258" y="270"/>
                  </a:cubicBezTo>
                  <a:cubicBezTo>
                    <a:pt x="1251" y="275"/>
                    <a:pt x="1251" y="275"/>
                    <a:pt x="1251" y="275"/>
                  </a:cubicBezTo>
                  <a:cubicBezTo>
                    <a:pt x="1244" y="280"/>
                    <a:pt x="1244" y="280"/>
                    <a:pt x="1244" y="280"/>
                  </a:cubicBezTo>
                  <a:cubicBezTo>
                    <a:pt x="1240" y="282"/>
                    <a:pt x="1240" y="282"/>
                    <a:pt x="1240" y="282"/>
                  </a:cubicBezTo>
                  <a:cubicBezTo>
                    <a:pt x="1235" y="279"/>
                    <a:pt x="1235" y="279"/>
                    <a:pt x="1235" y="279"/>
                  </a:cubicBezTo>
                  <a:cubicBezTo>
                    <a:pt x="1232" y="276"/>
                    <a:pt x="1232" y="276"/>
                    <a:pt x="1232" y="276"/>
                  </a:cubicBezTo>
                  <a:cubicBezTo>
                    <a:pt x="1227" y="270"/>
                    <a:pt x="1227" y="270"/>
                    <a:pt x="1227" y="270"/>
                  </a:cubicBezTo>
                  <a:cubicBezTo>
                    <a:pt x="1223" y="269"/>
                    <a:pt x="1223" y="269"/>
                    <a:pt x="1223" y="269"/>
                  </a:cubicBezTo>
                  <a:cubicBezTo>
                    <a:pt x="1214" y="281"/>
                    <a:pt x="1214" y="281"/>
                    <a:pt x="1214" y="281"/>
                  </a:cubicBezTo>
                  <a:cubicBezTo>
                    <a:pt x="1211" y="281"/>
                    <a:pt x="1211" y="281"/>
                    <a:pt x="1211" y="281"/>
                  </a:cubicBezTo>
                  <a:cubicBezTo>
                    <a:pt x="1193" y="274"/>
                    <a:pt x="1193" y="274"/>
                    <a:pt x="1193" y="274"/>
                  </a:cubicBezTo>
                  <a:cubicBezTo>
                    <a:pt x="1180" y="271"/>
                    <a:pt x="1180" y="271"/>
                    <a:pt x="1180" y="271"/>
                  </a:cubicBezTo>
                  <a:cubicBezTo>
                    <a:pt x="1162" y="274"/>
                    <a:pt x="1162" y="274"/>
                    <a:pt x="1162" y="274"/>
                  </a:cubicBezTo>
                  <a:cubicBezTo>
                    <a:pt x="1152" y="273"/>
                    <a:pt x="1152" y="273"/>
                    <a:pt x="1152" y="273"/>
                  </a:cubicBezTo>
                  <a:cubicBezTo>
                    <a:pt x="1141" y="272"/>
                    <a:pt x="1141" y="272"/>
                    <a:pt x="1141" y="272"/>
                  </a:cubicBezTo>
                  <a:cubicBezTo>
                    <a:pt x="1130" y="272"/>
                    <a:pt x="1130" y="272"/>
                    <a:pt x="1130" y="272"/>
                  </a:cubicBezTo>
                  <a:cubicBezTo>
                    <a:pt x="1120" y="267"/>
                    <a:pt x="1120" y="267"/>
                    <a:pt x="1120" y="267"/>
                  </a:cubicBezTo>
                  <a:cubicBezTo>
                    <a:pt x="1114" y="266"/>
                    <a:pt x="1114" y="266"/>
                    <a:pt x="1114" y="266"/>
                  </a:cubicBezTo>
                  <a:cubicBezTo>
                    <a:pt x="1086" y="268"/>
                    <a:pt x="1086" y="268"/>
                    <a:pt x="1086" y="268"/>
                  </a:cubicBezTo>
                  <a:cubicBezTo>
                    <a:pt x="1070" y="268"/>
                    <a:pt x="1070" y="268"/>
                    <a:pt x="1070" y="268"/>
                  </a:cubicBezTo>
                  <a:cubicBezTo>
                    <a:pt x="1054" y="264"/>
                    <a:pt x="1054" y="264"/>
                    <a:pt x="1054" y="264"/>
                  </a:cubicBezTo>
                  <a:cubicBezTo>
                    <a:pt x="1043" y="259"/>
                    <a:pt x="1043" y="259"/>
                    <a:pt x="1043" y="259"/>
                  </a:cubicBezTo>
                  <a:cubicBezTo>
                    <a:pt x="1024" y="250"/>
                    <a:pt x="1024" y="250"/>
                    <a:pt x="1024" y="250"/>
                  </a:cubicBezTo>
                  <a:cubicBezTo>
                    <a:pt x="1011" y="240"/>
                    <a:pt x="1011" y="240"/>
                    <a:pt x="1011" y="240"/>
                  </a:cubicBezTo>
                  <a:cubicBezTo>
                    <a:pt x="1004" y="234"/>
                    <a:pt x="1004" y="234"/>
                    <a:pt x="1004" y="234"/>
                  </a:cubicBezTo>
                  <a:cubicBezTo>
                    <a:pt x="999" y="227"/>
                    <a:pt x="999" y="227"/>
                    <a:pt x="999" y="227"/>
                  </a:cubicBezTo>
                  <a:cubicBezTo>
                    <a:pt x="999" y="231"/>
                    <a:pt x="999" y="231"/>
                    <a:pt x="999" y="231"/>
                  </a:cubicBezTo>
                  <a:cubicBezTo>
                    <a:pt x="995" y="230"/>
                    <a:pt x="995" y="230"/>
                    <a:pt x="995" y="230"/>
                  </a:cubicBezTo>
                  <a:cubicBezTo>
                    <a:pt x="987" y="220"/>
                    <a:pt x="987" y="220"/>
                    <a:pt x="987" y="220"/>
                  </a:cubicBezTo>
                  <a:cubicBezTo>
                    <a:pt x="966" y="204"/>
                    <a:pt x="966" y="204"/>
                    <a:pt x="966" y="204"/>
                  </a:cubicBezTo>
                  <a:cubicBezTo>
                    <a:pt x="966" y="198"/>
                    <a:pt x="966" y="198"/>
                    <a:pt x="966" y="198"/>
                  </a:cubicBezTo>
                  <a:cubicBezTo>
                    <a:pt x="971" y="191"/>
                    <a:pt x="971" y="191"/>
                    <a:pt x="971" y="191"/>
                  </a:cubicBezTo>
                  <a:cubicBezTo>
                    <a:pt x="967" y="187"/>
                    <a:pt x="967" y="187"/>
                    <a:pt x="967" y="187"/>
                  </a:cubicBezTo>
                  <a:cubicBezTo>
                    <a:pt x="964" y="186"/>
                    <a:pt x="964" y="186"/>
                    <a:pt x="964" y="186"/>
                  </a:cubicBezTo>
                  <a:cubicBezTo>
                    <a:pt x="960" y="184"/>
                    <a:pt x="960" y="184"/>
                    <a:pt x="960" y="184"/>
                  </a:cubicBezTo>
                  <a:cubicBezTo>
                    <a:pt x="957" y="193"/>
                    <a:pt x="957" y="193"/>
                    <a:pt x="957" y="193"/>
                  </a:cubicBezTo>
                  <a:cubicBezTo>
                    <a:pt x="949" y="188"/>
                    <a:pt x="949" y="188"/>
                    <a:pt x="949" y="188"/>
                  </a:cubicBezTo>
                  <a:cubicBezTo>
                    <a:pt x="950" y="178"/>
                    <a:pt x="950" y="178"/>
                    <a:pt x="950" y="178"/>
                  </a:cubicBezTo>
                  <a:cubicBezTo>
                    <a:pt x="947" y="177"/>
                    <a:pt x="947" y="177"/>
                    <a:pt x="947" y="177"/>
                  </a:cubicBezTo>
                  <a:cubicBezTo>
                    <a:pt x="944" y="174"/>
                    <a:pt x="944" y="174"/>
                    <a:pt x="944" y="174"/>
                  </a:cubicBezTo>
                  <a:cubicBezTo>
                    <a:pt x="940" y="175"/>
                    <a:pt x="940" y="175"/>
                    <a:pt x="940" y="175"/>
                  </a:cubicBezTo>
                  <a:cubicBezTo>
                    <a:pt x="933" y="176"/>
                    <a:pt x="933" y="176"/>
                    <a:pt x="933" y="176"/>
                  </a:cubicBezTo>
                  <a:cubicBezTo>
                    <a:pt x="930" y="171"/>
                    <a:pt x="930" y="171"/>
                    <a:pt x="930" y="171"/>
                  </a:cubicBezTo>
                  <a:cubicBezTo>
                    <a:pt x="927" y="170"/>
                    <a:pt x="927" y="170"/>
                    <a:pt x="927" y="170"/>
                  </a:cubicBezTo>
                  <a:cubicBezTo>
                    <a:pt x="921" y="168"/>
                    <a:pt x="921" y="168"/>
                    <a:pt x="921" y="168"/>
                  </a:cubicBezTo>
                  <a:cubicBezTo>
                    <a:pt x="914" y="160"/>
                    <a:pt x="914" y="160"/>
                    <a:pt x="914" y="160"/>
                  </a:cubicBezTo>
                  <a:cubicBezTo>
                    <a:pt x="910" y="160"/>
                    <a:pt x="910" y="160"/>
                    <a:pt x="910" y="160"/>
                  </a:cubicBezTo>
                  <a:cubicBezTo>
                    <a:pt x="900" y="157"/>
                    <a:pt x="900" y="157"/>
                    <a:pt x="900" y="157"/>
                  </a:cubicBezTo>
                  <a:cubicBezTo>
                    <a:pt x="896" y="152"/>
                    <a:pt x="896" y="152"/>
                    <a:pt x="896" y="152"/>
                  </a:cubicBezTo>
                  <a:cubicBezTo>
                    <a:pt x="901" y="147"/>
                    <a:pt x="901" y="147"/>
                    <a:pt x="901" y="147"/>
                  </a:cubicBezTo>
                  <a:cubicBezTo>
                    <a:pt x="900" y="143"/>
                    <a:pt x="900" y="143"/>
                    <a:pt x="900" y="143"/>
                  </a:cubicBezTo>
                  <a:cubicBezTo>
                    <a:pt x="895" y="139"/>
                    <a:pt x="895" y="139"/>
                    <a:pt x="895" y="139"/>
                  </a:cubicBezTo>
                  <a:cubicBezTo>
                    <a:pt x="887" y="141"/>
                    <a:pt x="887" y="141"/>
                    <a:pt x="887" y="141"/>
                  </a:cubicBezTo>
                  <a:cubicBezTo>
                    <a:pt x="881" y="139"/>
                    <a:pt x="881" y="139"/>
                    <a:pt x="881" y="139"/>
                  </a:cubicBezTo>
                  <a:cubicBezTo>
                    <a:pt x="876" y="140"/>
                    <a:pt x="876" y="140"/>
                    <a:pt x="876" y="140"/>
                  </a:cubicBezTo>
                  <a:cubicBezTo>
                    <a:pt x="855" y="138"/>
                    <a:pt x="855" y="138"/>
                    <a:pt x="855" y="138"/>
                  </a:cubicBezTo>
                  <a:cubicBezTo>
                    <a:pt x="848" y="150"/>
                    <a:pt x="848" y="150"/>
                    <a:pt x="848" y="150"/>
                  </a:cubicBezTo>
                  <a:cubicBezTo>
                    <a:pt x="839" y="159"/>
                    <a:pt x="839" y="159"/>
                    <a:pt x="839" y="159"/>
                  </a:cubicBezTo>
                  <a:cubicBezTo>
                    <a:pt x="816" y="154"/>
                    <a:pt x="816" y="154"/>
                    <a:pt x="816" y="154"/>
                  </a:cubicBezTo>
                  <a:cubicBezTo>
                    <a:pt x="809" y="152"/>
                    <a:pt x="809" y="152"/>
                    <a:pt x="809" y="152"/>
                  </a:cubicBezTo>
                  <a:cubicBezTo>
                    <a:pt x="795" y="154"/>
                    <a:pt x="795" y="154"/>
                    <a:pt x="795" y="154"/>
                  </a:cubicBezTo>
                  <a:cubicBezTo>
                    <a:pt x="791" y="149"/>
                    <a:pt x="791" y="149"/>
                    <a:pt x="791" y="149"/>
                  </a:cubicBezTo>
                  <a:cubicBezTo>
                    <a:pt x="787" y="146"/>
                    <a:pt x="787" y="146"/>
                    <a:pt x="787" y="146"/>
                  </a:cubicBezTo>
                  <a:cubicBezTo>
                    <a:pt x="777" y="133"/>
                    <a:pt x="777" y="133"/>
                    <a:pt x="777" y="133"/>
                  </a:cubicBezTo>
                  <a:cubicBezTo>
                    <a:pt x="770" y="128"/>
                    <a:pt x="770" y="128"/>
                    <a:pt x="770" y="128"/>
                  </a:cubicBezTo>
                  <a:cubicBezTo>
                    <a:pt x="766" y="127"/>
                    <a:pt x="766" y="127"/>
                    <a:pt x="766" y="127"/>
                  </a:cubicBezTo>
                  <a:cubicBezTo>
                    <a:pt x="758" y="126"/>
                    <a:pt x="758" y="126"/>
                    <a:pt x="758" y="126"/>
                  </a:cubicBezTo>
                  <a:cubicBezTo>
                    <a:pt x="751" y="117"/>
                    <a:pt x="751" y="117"/>
                    <a:pt x="751" y="117"/>
                  </a:cubicBezTo>
                  <a:cubicBezTo>
                    <a:pt x="739" y="116"/>
                    <a:pt x="739" y="116"/>
                    <a:pt x="739" y="116"/>
                  </a:cubicBezTo>
                  <a:cubicBezTo>
                    <a:pt x="725" y="118"/>
                    <a:pt x="725" y="118"/>
                    <a:pt x="725" y="118"/>
                  </a:cubicBezTo>
                  <a:cubicBezTo>
                    <a:pt x="720" y="114"/>
                    <a:pt x="720" y="114"/>
                    <a:pt x="720" y="114"/>
                  </a:cubicBezTo>
                  <a:cubicBezTo>
                    <a:pt x="714" y="110"/>
                    <a:pt x="714" y="110"/>
                    <a:pt x="714" y="110"/>
                  </a:cubicBezTo>
                  <a:cubicBezTo>
                    <a:pt x="683" y="99"/>
                    <a:pt x="683" y="99"/>
                    <a:pt x="683" y="99"/>
                  </a:cubicBezTo>
                  <a:cubicBezTo>
                    <a:pt x="679" y="94"/>
                    <a:pt x="679" y="94"/>
                    <a:pt x="679" y="94"/>
                  </a:cubicBezTo>
                  <a:cubicBezTo>
                    <a:pt x="676" y="81"/>
                    <a:pt x="676" y="81"/>
                    <a:pt x="676" y="81"/>
                  </a:cubicBezTo>
                  <a:cubicBezTo>
                    <a:pt x="674" y="76"/>
                    <a:pt x="674" y="76"/>
                    <a:pt x="674" y="76"/>
                  </a:cubicBezTo>
                  <a:cubicBezTo>
                    <a:pt x="657" y="69"/>
                    <a:pt x="657" y="69"/>
                    <a:pt x="657" y="69"/>
                  </a:cubicBezTo>
                  <a:cubicBezTo>
                    <a:pt x="655" y="64"/>
                    <a:pt x="655" y="64"/>
                    <a:pt x="655" y="64"/>
                  </a:cubicBezTo>
                  <a:cubicBezTo>
                    <a:pt x="649" y="69"/>
                    <a:pt x="649" y="69"/>
                    <a:pt x="649" y="69"/>
                  </a:cubicBezTo>
                  <a:cubicBezTo>
                    <a:pt x="646" y="69"/>
                    <a:pt x="646" y="69"/>
                    <a:pt x="646" y="69"/>
                  </a:cubicBezTo>
                  <a:cubicBezTo>
                    <a:pt x="642" y="65"/>
                    <a:pt x="642" y="65"/>
                    <a:pt x="642" y="65"/>
                  </a:cubicBezTo>
                  <a:cubicBezTo>
                    <a:pt x="628" y="64"/>
                    <a:pt x="628" y="64"/>
                    <a:pt x="628" y="64"/>
                  </a:cubicBezTo>
                  <a:cubicBezTo>
                    <a:pt x="620" y="60"/>
                    <a:pt x="620" y="60"/>
                    <a:pt x="620" y="60"/>
                  </a:cubicBezTo>
                  <a:cubicBezTo>
                    <a:pt x="613" y="52"/>
                    <a:pt x="613" y="52"/>
                    <a:pt x="613" y="52"/>
                  </a:cubicBezTo>
                  <a:cubicBezTo>
                    <a:pt x="606" y="51"/>
                    <a:pt x="606" y="51"/>
                    <a:pt x="606" y="51"/>
                  </a:cubicBezTo>
                  <a:cubicBezTo>
                    <a:pt x="592" y="36"/>
                    <a:pt x="592" y="36"/>
                    <a:pt x="592" y="36"/>
                  </a:cubicBezTo>
                  <a:cubicBezTo>
                    <a:pt x="580" y="34"/>
                    <a:pt x="580" y="34"/>
                    <a:pt x="580" y="34"/>
                  </a:cubicBezTo>
                  <a:cubicBezTo>
                    <a:pt x="566" y="34"/>
                    <a:pt x="566" y="34"/>
                    <a:pt x="566" y="34"/>
                  </a:cubicBezTo>
                  <a:cubicBezTo>
                    <a:pt x="562" y="40"/>
                    <a:pt x="562" y="40"/>
                    <a:pt x="562" y="40"/>
                  </a:cubicBezTo>
                  <a:cubicBezTo>
                    <a:pt x="555" y="37"/>
                    <a:pt x="555" y="37"/>
                    <a:pt x="555" y="37"/>
                  </a:cubicBezTo>
                  <a:cubicBezTo>
                    <a:pt x="549" y="39"/>
                    <a:pt x="549" y="39"/>
                    <a:pt x="549" y="39"/>
                  </a:cubicBezTo>
                  <a:cubicBezTo>
                    <a:pt x="545" y="38"/>
                    <a:pt x="545" y="38"/>
                    <a:pt x="545" y="38"/>
                  </a:cubicBezTo>
                  <a:cubicBezTo>
                    <a:pt x="541" y="27"/>
                    <a:pt x="541" y="27"/>
                    <a:pt x="541" y="27"/>
                  </a:cubicBezTo>
                  <a:cubicBezTo>
                    <a:pt x="534" y="22"/>
                    <a:pt x="534" y="22"/>
                    <a:pt x="534" y="22"/>
                  </a:cubicBezTo>
                  <a:cubicBezTo>
                    <a:pt x="532" y="28"/>
                    <a:pt x="532" y="28"/>
                    <a:pt x="532" y="28"/>
                  </a:cubicBezTo>
                  <a:cubicBezTo>
                    <a:pt x="536" y="37"/>
                    <a:pt x="536" y="37"/>
                    <a:pt x="536" y="37"/>
                  </a:cubicBezTo>
                  <a:cubicBezTo>
                    <a:pt x="530" y="49"/>
                    <a:pt x="530" y="49"/>
                    <a:pt x="530" y="49"/>
                  </a:cubicBezTo>
                  <a:cubicBezTo>
                    <a:pt x="526" y="53"/>
                    <a:pt x="526" y="53"/>
                    <a:pt x="526" y="53"/>
                  </a:cubicBezTo>
                  <a:cubicBezTo>
                    <a:pt x="527" y="57"/>
                    <a:pt x="527" y="57"/>
                    <a:pt x="527" y="57"/>
                  </a:cubicBezTo>
                  <a:cubicBezTo>
                    <a:pt x="521" y="61"/>
                    <a:pt x="521" y="61"/>
                    <a:pt x="521" y="61"/>
                  </a:cubicBezTo>
                  <a:cubicBezTo>
                    <a:pt x="505" y="58"/>
                    <a:pt x="505" y="58"/>
                    <a:pt x="505" y="58"/>
                  </a:cubicBezTo>
                  <a:cubicBezTo>
                    <a:pt x="499" y="56"/>
                    <a:pt x="499" y="56"/>
                    <a:pt x="499" y="56"/>
                  </a:cubicBezTo>
                  <a:cubicBezTo>
                    <a:pt x="490" y="59"/>
                    <a:pt x="490" y="59"/>
                    <a:pt x="490" y="59"/>
                  </a:cubicBezTo>
                  <a:cubicBezTo>
                    <a:pt x="483" y="64"/>
                    <a:pt x="483" y="64"/>
                    <a:pt x="483" y="64"/>
                  </a:cubicBezTo>
                  <a:cubicBezTo>
                    <a:pt x="480" y="69"/>
                    <a:pt x="480" y="69"/>
                    <a:pt x="480" y="69"/>
                  </a:cubicBezTo>
                  <a:cubicBezTo>
                    <a:pt x="476" y="71"/>
                    <a:pt x="476" y="71"/>
                    <a:pt x="476" y="71"/>
                  </a:cubicBezTo>
                  <a:cubicBezTo>
                    <a:pt x="471" y="70"/>
                    <a:pt x="471" y="70"/>
                    <a:pt x="471" y="70"/>
                  </a:cubicBezTo>
                  <a:cubicBezTo>
                    <a:pt x="468" y="67"/>
                    <a:pt x="468" y="67"/>
                    <a:pt x="468" y="67"/>
                  </a:cubicBezTo>
                  <a:cubicBezTo>
                    <a:pt x="463" y="62"/>
                    <a:pt x="463" y="62"/>
                    <a:pt x="463" y="62"/>
                  </a:cubicBezTo>
                  <a:cubicBezTo>
                    <a:pt x="463" y="51"/>
                    <a:pt x="463" y="51"/>
                    <a:pt x="463" y="51"/>
                  </a:cubicBezTo>
                  <a:cubicBezTo>
                    <a:pt x="460" y="46"/>
                    <a:pt x="460" y="46"/>
                    <a:pt x="460" y="46"/>
                  </a:cubicBezTo>
                  <a:cubicBezTo>
                    <a:pt x="458" y="39"/>
                    <a:pt x="458" y="39"/>
                    <a:pt x="458" y="39"/>
                  </a:cubicBezTo>
                  <a:cubicBezTo>
                    <a:pt x="450" y="36"/>
                    <a:pt x="450" y="36"/>
                    <a:pt x="450" y="36"/>
                  </a:cubicBezTo>
                  <a:cubicBezTo>
                    <a:pt x="455" y="32"/>
                    <a:pt x="455" y="32"/>
                    <a:pt x="455" y="32"/>
                  </a:cubicBezTo>
                  <a:cubicBezTo>
                    <a:pt x="456" y="28"/>
                    <a:pt x="456" y="28"/>
                    <a:pt x="456" y="28"/>
                  </a:cubicBezTo>
                  <a:cubicBezTo>
                    <a:pt x="455" y="23"/>
                    <a:pt x="455" y="23"/>
                    <a:pt x="455" y="23"/>
                  </a:cubicBezTo>
                  <a:cubicBezTo>
                    <a:pt x="445" y="19"/>
                    <a:pt x="445" y="19"/>
                    <a:pt x="445" y="19"/>
                  </a:cubicBezTo>
                  <a:cubicBezTo>
                    <a:pt x="433" y="19"/>
                    <a:pt x="433" y="19"/>
                    <a:pt x="433" y="19"/>
                  </a:cubicBezTo>
                  <a:cubicBezTo>
                    <a:pt x="430" y="18"/>
                    <a:pt x="430" y="18"/>
                    <a:pt x="430" y="18"/>
                  </a:cubicBezTo>
                  <a:cubicBezTo>
                    <a:pt x="427" y="16"/>
                    <a:pt x="427" y="16"/>
                    <a:pt x="427" y="16"/>
                  </a:cubicBezTo>
                  <a:cubicBezTo>
                    <a:pt x="422" y="16"/>
                    <a:pt x="422" y="16"/>
                    <a:pt x="422" y="16"/>
                  </a:cubicBezTo>
                  <a:cubicBezTo>
                    <a:pt x="415" y="21"/>
                    <a:pt x="415" y="21"/>
                    <a:pt x="415" y="21"/>
                  </a:cubicBezTo>
                  <a:cubicBezTo>
                    <a:pt x="405" y="19"/>
                    <a:pt x="405" y="19"/>
                    <a:pt x="405" y="19"/>
                  </a:cubicBezTo>
                  <a:cubicBezTo>
                    <a:pt x="399" y="20"/>
                    <a:pt x="399" y="20"/>
                    <a:pt x="399" y="20"/>
                  </a:cubicBezTo>
                  <a:cubicBezTo>
                    <a:pt x="398" y="14"/>
                    <a:pt x="398" y="14"/>
                    <a:pt x="398" y="14"/>
                  </a:cubicBezTo>
                  <a:cubicBezTo>
                    <a:pt x="398" y="7"/>
                    <a:pt x="398" y="7"/>
                    <a:pt x="398" y="7"/>
                  </a:cubicBezTo>
                  <a:cubicBezTo>
                    <a:pt x="395" y="4"/>
                    <a:pt x="395" y="4"/>
                    <a:pt x="395" y="4"/>
                  </a:cubicBezTo>
                  <a:cubicBezTo>
                    <a:pt x="384" y="6"/>
                    <a:pt x="384" y="6"/>
                    <a:pt x="384" y="6"/>
                  </a:cubicBezTo>
                  <a:cubicBezTo>
                    <a:pt x="379" y="5"/>
                    <a:pt x="379" y="5"/>
                    <a:pt x="379" y="5"/>
                  </a:cubicBezTo>
                  <a:cubicBezTo>
                    <a:pt x="372" y="0"/>
                    <a:pt x="372" y="0"/>
                    <a:pt x="372" y="0"/>
                  </a:cubicBezTo>
                  <a:cubicBezTo>
                    <a:pt x="362" y="5"/>
                    <a:pt x="362" y="5"/>
                    <a:pt x="362" y="5"/>
                  </a:cubicBezTo>
                  <a:cubicBezTo>
                    <a:pt x="358" y="6"/>
                    <a:pt x="358" y="6"/>
                    <a:pt x="358" y="6"/>
                  </a:cubicBezTo>
                  <a:cubicBezTo>
                    <a:pt x="355" y="7"/>
                    <a:pt x="355" y="7"/>
                    <a:pt x="355" y="7"/>
                  </a:cubicBezTo>
                  <a:cubicBezTo>
                    <a:pt x="354" y="8"/>
                    <a:pt x="354" y="8"/>
                    <a:pt x="354" y="8"/>
                  </a:cubicBezTo>
                  <a:cubicBezTo>
                    <a:pt x="355" y="11"/>
                    <a:pt x="355" y="11"/>
                    <a:pt x="355" y="11"/>
                  </a:cubicBezTo>
                  <a:cubicBezTo>
                    <a:pt x="355" y="18"/>
                    <a:pt x="355" y="18"/>
                    <a:pt x="355" y="18"/>
                  </a:cubicBezTo>
                  <a:cubicBezTo>
                    <a:pt x="351" y="25"/>
                    <a:pt x="351" y="25"/>
                    <a:pt x="351" y="25"/>
                  </a:cubicBezTo>
                  <a:cubicBezTo>
                    <a:pt x="348" y="27"/>
                    <a:pt x="348" y="27"/>
                    <a:pt x="348" y="27"/>
                  </a:cubicBezTo>
                  <a:cubicBezTo>
                    <a:pt x="345" y="28"/>
                    <a:pt x="345" y="28"/>
                    <a:pt x="345" y="28"/>
                  </a:cubicBezTo>
                  <a:cubicBezTo>
                    <a:pt x="342" y="32"/>
                    <a:pt x="342" y="32"/>
                    <a:pt x="342" y="32"/>
                  </a:cubicBezTo>
                  <a:cubicBezTo>
                    <a:pt x="340" y="37"/>
                    <a:pt x="340" y="37"/>
                    <a:pt x="340" y="37"/>
                  </a:cubicBezTo>
                  <a:cubicBezTo>
                    <a:pt x="341" y="52"/>
                    <a:pt x="341" y="52"/>
                    <a:pt x="341" y="52"/>
                  </a:cubicBezTo>
                  <a:cubicBezTo>
                    <a:pt x="339" y="61"/>
                    <a:pt x="339" y="61"/>
                    <a:pt x="339" y="61"/>
                  </a:cubicBezTo>
                  <a:cubicBezTo>
                    <a:pt x="343" y="75"/>
                    <a:pt x="343" y="75"/>
                    <a:pt x="343" y="75"/>
                  </a:cubicBezTo>
                  <a:cubicBezTo>
                    <a:pt x="338" y="80"/>
                    <a:pt x="338" y="80"/>
                    <a:pt x="338" y="80"/>
                  </a:cubicBezTo>
                  <a:cubicBezTo>
                    <a:pt x="348" y="99"/>
                    <a:pt x="348" y="99"/>
                    <a:pt x="348" y="99"/>
                  </a:cubicBezTo>
                  <a:cubicBezTo>
                    <a:pt x="350" y="112"/>
                    <a:pt x="350" y="112"/>
                    <a:pt x="350" y="112"/>
                  </a:cubicBezTo>
                  <a:cubicBezTo>
                    <a:pt x="347" y="121"/>
                    <a:pt x="347" y="121"/>
                    <a:pt x="347" y="121"/>
                  </a:cubicBezTo>
                  <a:cubicBezTo>
                    <a:pt x="344" y="125"/>
                    <a:pt x="344" y="125"/>
                    <a:pt x="344" y="125"/>
                  </a:cubicBezTo>
                  <a:cubicBezTo>
                    <a:pt x="342" y="138"/>
                    <a:pt x="342" y="138"/>
                    <a:pt x="342" y="138"/>
                  </a:cubicBezTo>
                  <a:cubicBezTo>
                    <a:pt x="338" y="138"/>
                    <a:pt x="338" y="138"/>
                    <a:pt x="338" y="138"/>
                  </a:cubicBezTo>
                  <a:cubicBezTo>
                    <a:pt x="337" y="141"/>
                    <a:pt x="337" y="141"/>
                    <a:pt x="337" y="141"/>
                  </a:cubicBezTo>
                  <a:cubicBezTo>
                    <a:pt x="338" y="157"/>
                    <a:pt x="338" y="157"/>
                    <a:pt x="338" y="157"/>
                  </a:cubicBezTo>
                  <a:cubicBezTo>
                    <a:pt x="343" y="164"/>
                    <a:pt x="343" y="164"/>
                    <a:pt x="343" y="164"/>
                  </a:cubicBezTo>
                  <a:cubicBezTo>
                    <a:pt x="337" y="170"/>
                    <a:pt x="337" y="170"/>
                    <a:pt x="337" y="170"/>
                  </a:cubicBezTo>
                  <a:cubicBezTo>
                    <a:pt x="335" y="177"/>
                    <a:pt x="335" y="177"/>
                    <a:pt x="335" y="177"/>
                  </a:cubicBezTo>
                  <a:cubicBezTo>
                    <a:pt x="331" y="187"/>
                    <a:pt x="331" y="187"/>
                    <a:pt x="331" y="187"/>
                  </a:cubicBezTo>
                  <a:cubicBezTo>
                    <a:pt x="326" y="197"/>
                    <a:pt x="326" y="197"/>
                    <a:pt x="326" y="197"/>
                  </a:cubicBezTo>
                  <a:cubicBezTo>
                    <a:pt x="328" y="204"/>
                    <a:pt x="328" y="204"/>
                    <a:pt x="328" y="204"/>
                  </a:cubicBezTo>
                  <a:cubicBezTo>
                    <a:pt x="326" y="209"/>
                    <a:pt x="326" y="209"/>
                    <a:pt x="326" y="209"/>
                  </a:cubicBezTo>
                  <a:cubicBezTo>
                    <a:pt x="327" y="220"/>
                    <a:pt x="327" y="220"/>
                    <a:pt x="327" y="220"/>
                  </a:cubicBezTo>
                  <a:cubicBezTo>
                    <a:pt x="334" y="223"/>
                    <a:pt x="334" y="223"/>
                    <a:pt x="334" y="223"/>
                  </a:cubicBezTo>
                  <a:cubicBezTo>
                    <a:pt x="342" y="225"/>
                    <a:pt x="342" y="225"/>
                    <a:pt x="342" y="225"/>
                  </a:cubicBezTo>
                  <a:cubicBezTo>
                    <a:pt x="345" y="227"/>
                    <a:pt x="345" y="227"/>
                    <a:pt x="345" y="227"/>
                  </a:cubicBezTo>
                  <a:cubicBezTo>
                    <a:pt x="348" y="232"/>
                    <a:pt x="348" y="232"/>
                    <a:pt x="348" y="232"/>
                  </a:cubicBezTo>
                  <a:cubicBezTo>
                    <a:pt x="349" y="236"/>
                    <a:pt x="349" y="236"/>
                    <a:pt x="349" y="236"/>
                  </a:cubicBezTo>
                  <a:cubicBezTo>
                    <a:pt x="348" y="242"/>
                    <a:pt x="348" y="242"/>
                    <a:pt x="348" y="242"/>
                  </a:cubicBezTo>
                  <a:cubicBezTo>
                    <a:pt x="336" y="248"/>
                    <a:pt x="336" y="248"/>
                    <a:pt x="336" y="248"/>
                  </a:cubicBezTo>
                  <a:cubicBezTo>
                    <a:pt x="330" y="248"/>
                    <a:pt x="330" y="248"/>
                    <a:pt x="330" y="248"/>
                  </a:cubicBezTo>
                  <a:cubicBezTo>
                    <a:pt x="327" y="247"/>
                    <a:pt x="327" y="247"/>
                    <a:pt x="327" y="247"/>
                  </a:cubicBezTo>
                  <a:cubicBezTo>
                    <a:pt x="316" y="246"/>
                    <a:pt x="316" y="246"/>
                    <a:pt x="316" y="246"/>
                  </a:cubicBezTo>
                  <a:cubicBezTo>
                    <a:pt x="310" y="241"/>
                    <a:pt x="310" y="241"/>
                    <a:pt x="310" y="241"/>
                  </a:cubicBezTo>
                  <a:cubicBezTo>
                    <a:pt x="302" y="238"/>
                    <a:pt x="302" y="238"/>
                    <a:pt x="302" y="238"/>
                  </a:cubicBezTo>
                  <a:cubicBezTo>
                    <a:pt x="287" y="235"/>
                    <a:pt x="287" y="235"/>
                    <a:pt x="287" y="235"/>
                  </a:cubicBezTo>
                  <a:cubicBezTo>
                    <a:pt x="281" y="235"/>
                    <a:pt x="281" y="235"/>
                    <a:pt x="281" y="235"/>
                  </a:cubicBezTo>
                  <a:cubicBezTo>
                    <a:pt x="280" y="229"/>
                    <a:pt x="280" y="229"/>
                    <a:pt x="280" y="229"/>
                  </a:cubicBezTo>
                  <a:cubicBezTo>
                    <a:pt x="277" y="228"/>
                    <a:pt x="277" y="228"/>
                    <a:pt x="277" y="228"/>
                  </a:cubicBezTo>
                  <a:cubicBezTo>
                    <a:pt x="271" y="228"/>
                    <a:pt x="271" y="228"/>
                    <a:pt x="271" y="228"/>
                  </a:cubicBezTo>
                  <a:cubicBezTo>
                    <a:pt x="263" y="231"/>
                    <a:pt x="263" y="231"/>
                    <a:pt x="263" y="231"/>
                  </a:cubicBezTo>
                  <a:cubicBezTo>
                    <a:pt x="259" y="230"/>
                    <a:pt x="259" y="230"/>
                    <a:pt x="259" y="230"/>
                  </a:cubicBezTo>
                  <a:cubicBezTo>
                    <a:pt x="253" y="225"/>
                    <a:pt x="253" y="225"/>
                    <a:pt x="253" y="225"/>
                  </a:cubicBezTo>
                  <a:cubicBezTo>
                    <a:pt x="248" y="227"/>
                    <a:pt x="248" y="227"/>
                    <a:pt x="248" y="227"/>
                  </a:cubicBezTo>
                  <a:cubicBezTo>
                    <a:pt x="241" y="224"/>
                    <a:pt x="241" y="224"/>
                    <a:pt x="241" y="224"/>
                  </a:cubicBezTo>
                  <a:cubicBezTo>
                    <a:pt x="232" y="233"/>
                    <a:pt x="232" y="233"/>
                    <a:pt x="232" y="233"/>
                  </a:cubicBezTo>
                  <a:cubicBezTo>
                    <a:pt x="230" y="236"/>
                    <a:pt x="230" y="236"/>
                    <a:pt x="230" y="236"/>
                  </a:cubicBezTo>
                  <a:cubicBezTo>
                    <a:pt x="233" y="241"/>
                    <a:pt x="233" y="241"/>
                    <a:pt x="233" y="241"/>
                  </a:cubicBezTo>
                  <a:cubicBezTo>
                    <a:pt x="233" y="245"/>
                    <a:pt x="233" y="245"/>
                    <a:pt x="233" y="245"/>
                  </a:cubicBezTo>
                  <a:cubicBezTo>
                    <a:pt x="228" y="254"/>
                    <a:pt x="228" y="254"/>
                    <a:pt x="228" y="254"/>
                  </a:cubicBezTo>
                  <a:cubicBezTo>
                    <a:pt x="227" y="259"/>
                    <a:pt x="227" y="259"/>
                    <a:pt x="227" y="259"/>
                  </a:cubicBezTo>
                  <a:cubicBezTo>
                    <a:pt x="231" y="272"/>
                    <a:pt x="231" y="272"/>
                    <a:pt x="231" y="272"/>
                  </a:cubicBezTo>
                  <a:cubicBezTo>
                    <a:pt x="224" y="275"/>
                    <a:pt x="224" y="275"/>
                    <a:pt x="224" y="275"/>
                  </a:cubicBezTo>
                  <a:cubicBezTo>
                    <a:pt x="218" y="281"/>
                    <a:pt x="218" y="281"/>
                    <a:pt x="218" y="281"/>
                  </a:cubicBezTo>
                  <a:cubicBezTo>
                    <a:pt x="214" y="289"/>
                    <a:pt x="214" y="289"/>
                    <a:pt x="214" y="289"/>
                  </a:cubicBezTo>
                  <a:cubicBezTo>
                    <a:pt x="207" y="294"/>
                    <a:pt x="207" y="294"/>
                    <a:pt x="207" y="294"/>
                  </a:cubicBezTo>
                  <a:cubicBezTo>
                    <a:pt x="197" y="297"/>
                    <a:pt x="197" y="297"/>
                    <a:pt x="197" y="297"/>
                  </a:cubicBezTo>
                  <a:cubicBezTo>
                    <a:pt x="189" y="300"/>
                    <a:pt x="189" y="300"/>
                    <a:pt x="189" y="300"/>
                  </a:cubicBezTo>
                  <a:cubicBezTo>
                    <a:pt x="184" y="305"/>
                    <a:pt x="184" y="305"/>
                    <a:pt x="184" y="305"/>
                  </a:cubicBezTo>
                  <a:cubicBezTo>
                    <a:pt x="177" y="318"/>
                    <a:pt x="177" y="318"/>
                    <a:pt x="177" y="318"/>
                  </a:cubicBezTo>
                  <a:cubicBezTo>
                    <a:pt x="178" y="324"/>
                    <a:pt x="178" y="324"/>
                    <a:pt x="178" y="324"/>
                  </a:cubicBezTo>
                  <a:cubicBezTo>
                    <a:pt x="173" y="332"/>
                    <a:pt x="173" y="332"/>
                    <a:pt x="173" y="332"/>
                  </a:cubicBezTo>
                  <a:cubicBezTo>
                    <a:pt x="171" y="343"/>
                    <a:pt x="171" y="343"/>
                    <a:pt x="171" y="343"/>
                  </a:cubicBezTo>
                  <a:cubicBezTo>
                    <a:pt x="169" y="352"/>
                    <a:pt x="169" y="352"/>
                    <a:pt x="169" y="352"/>
                  </a:cubicBezTo>
                  <a:cubicBezTo>
                    <a:pt x="172" y="354"/>
                    <a:pt x="172" y="354"/>
                    <a:pt x="172" y="354"/>
                  </a:cubicBezTo>
                  <a:cubicBezTo>
                    <a:pt x="173" y="359"/>
                    <a:pt x="173" y="359"/>
                    <a:pt x="173" y="359"/>
                  </a:cubicBezTo>
                  <a:cubicBezTo>
                    <a:pt x="172" y="363"/>
                    <a:pt x="172" y="363"/>
                    <a:pt x="172" y="363"/>
                  </a:cubicBezTo>
                  <a:cubicBezTo>
                    <a:pt x="173" y="372"/>
                    <a:pt x="173" y="372"/>
                    <a:pt x="173" y="372"/>
                  </a:cubicBezTo>
                  <a:cubicBezTo>
                    <a:pt x="171" y="381"/>
                    <a:pt x="171" y="381"/>
                    <a:pt x="171" y="381"/>
                  </a:cubicBezTo>
                  <a:cubicBezTo>
                    <a:pt x="171" y="386"/>
                    <a:pt x="171" y="386"/>
                    <a:pt x="171" y="386"/>
                  </a:cubicBezTo>
                  <a:cubicBezTo>
                    <a:pt x="171" y="386"/>
                    <a:pt x="171" y="386"/>
                    <a:pt x="173" y="394"/>
                  </a:cubicBezTo>
                  <a:cubicBezTo>
                    <a:pt x="165" y="409"/>
                    <a:pt x="165" y="409"/>
                    <a:pt x="165" y="409"/>
                  </a:cubicBezTo>
                  <a:cubicBezTo>
                    <a:pt x="165" y="413"/>
                    <a:pt x="165" y="413"/>
                    <a:pt x="165" y="413"/>
                  </a:cubicBezTo>
                  <a:cubicBezTo>
                    <a:pt x="162" y="416"/>
                    <a:pt x="162" y="416"/>
                    <a:pt x="162" y="416"/>
                  </a:cubicBezTo>
                  <a:cubicBezTo>
                    <a:pt x="156" y="415"/>
                    <a:pt x="156" y="415"/>
                    <a:pt x="156" y="415"/>
                  </a:cubicBezTo>
                  <a:cubicBezTo>
                    <a:pt x="151" y="416"/>
                    <a:pt x="151" y="416"/>
                    <a:pt x="151" y="416"/>
                  </a:cubicBezTo>
                  <a:cubicBezTo>
                    <a:pt x="151" y="416"/>
                    <a:pt x="151" y="416"/>
                    <a:pt x="151" y="416"/>
                  </a:cubicBezTo>
                  <a:cubicBezTo>
                    <a:pt x="151" y="416"/>
                    <a:pt x="151" y="416"/>
                    <a:pt x="151" y="416"/>
                  </a:cubicBezTo>
                  <a:cubicBezTo>
                    <a:pt x="151" y="416"/>
                    <a:pt x="156" y="418"/>
                    <a:pt x="162" y="421"/>
                  </a:cubicBezTo>
                  <a:cubicBezTo>
                    <a:pt x="168" y="424"/>
                    <a:pt x="175" y="427"/>
                    <a:pt x="177" y="428"/>
                  </a:cubicBezTo>
                  <a:cubicBezTo>
                    <a:pt x="179" y="429"/>
                    <a:pt x="181" y="431"/>
                    <a:pt x="182" y="432"/>
                  </a:cubicBezTo>
                  <a:cubicBezTo>
                    <a:pt x="183" y="434"/>
                    <a:pt x="185" y="435"/>
                    <a:pt x="186" y="436"/>
                  </a:cubicBezTo>
                  <a:cubicBezTo>
                    <a:pt x="187" y="437"/>
                    <a:pt x="189" y="436"/>
                    <a:pt x="190" y="435"/>
                  </a:cubicBezTo>
                  <a:cubicBezTo>
                    <a:pt x="192" y="433"/>
                    <a:pt x="194" y="431"/>
                    <a:pt x="195" y="429"/>
                  </a:cubicBezTo>
                  <a:cubicBezTo>
                    <a:pt x="195" y="428"/>
                    <a:pt x="197" y="426"/>
                    <a:pt x="198" y="426"/>
                  </a:cubicBezTo>
                  <a:cubicBezTo>
                    <a:pt x="200" y="426"/>
                    <a:pt x="202" y="426"/>
                    <a:pt x="204" y="427"/>
                  </a:cubicBezTo>
                  <a:cubicBezTo>
                    <a:pt x="206" y="427"/>
                    <a:pt x="208" y="429"/>
                    <a:pt x="209" y="430"/>
                  </a:cubicBezTo>
                  <a:cubicBezTo>
                    <a:pt x="209" y="431"/>
                    <a:pt x="211" y="432"/>
                    <a:pt x="213" y="432"/>
                  </a:cubicBezTo>
                  <a:cubicBezTo>
                    <a:pt x="214" y="431"/>
                    <a:pt x="217" y="431"/>
                    <a:pt x="219" y="431"/>
                  </a:cubicBezTo>
                  <a:cubicBezTo>
                    <a:pt x="221" y="431"/>
                    <a:pt x="225" y="432"/>
                    <a:pt x="227" y="433"/>
                  </a:cubicBezTo>
                  <a:cubicBezTo>
                    <a:pt x="230" y="433"/>
                    <a:pt x="233" y="435"/>
                    <a:pt x="233" y="435"/>
                  </a:cubicBezTo>
                  <a:cubicBezTo>
                    <a:pt x="234" y="436"/>
                    <a:pt x="237" y="437"/>
                    <a:pt x="240" y="439"/>
                  </a:cubicBezTo>
                  <a:cubicBezTo>
                    <a:pt x="242" y="440"/>
                    <a:pt x="246" y="441"/>
                    <a:pt x="247" y="442"/>
                  </a:cubicBezTo>
                  <a:cubicBezTo>
                    <a:pt x="249" y="443"/>
                    <a:pt x="251" y="444"/>
                    <a:pt x="252" y="446"/>
                  </a:cubicBezTo>
                  <a:cubicBezTo>
                    <a:pt x="254" y="447"/>
                    <a:pt x="255" y="449"/>
                    <a:pt x="255" y="451"/>
                  </a:cubicBezTo>
                  <a:cubicBezTo>
                    <a:pt x="255" y="453"/>
                    <a:pt x="257" y="454"/>
                    <a:pt x="260" y="455"/>
                  </a:cubicBezTo>
                  <a:cubicBezTo>
                    <a:pt x="262" y="456"/>
                    <a:pt x="266" y="457"/>
                    <a:pt x="269" y="458"/>
                  </a:cubicBezTo>
                  <a:cubicBezTo>
                    <a:pt x="271" y="459"/>
                    <a:pt x="276" y="460"/>
                    <a:pt x="279" y="461"/>
                  </a:cubicBezTo>
                  <a:cubicBezTo>
                    <a:pt x="282" y="461"/>
                    <a:pt x="286" y="462"/>
                    <a:pt x="288" y="463"/>
                  </a:cubicBezTo>
                  <a:cubicBezTo>
                    <a:pt x="290" y="464"/>
                    <a:pt x="293" y="465"/>
                    <a:pt x="293" y="465"/>
                  </a:cubicBezTo>
                  <a:cubicBezTo>
                    <a:pt x="294" y="465"/>
                    <a:pt x="296" y="468"/>
                    <a:pt x="297" y="471"/>
                  </a:cubicBezTo>
                  <a:cubicBezTo>
                    <a:pt x="299" y="474"/>
                    <a:pt x="301" y="477"/>
                    <a:pt x="301" y="478"/>
                  </a:cubicBezTo>
                  <a:cubicBezTo>
                    <a:pt x="302" y="478"/>
                    <a:pt x="303" y="480"/>
                    <a:pt x="303" y="481"/>
                  </a:cubicBezTo>
                  <a:cubicBezTo>
                    <a:pt x="303" y="482"/>
                    <a:pt x="302" y="484"/>
                    <a:pt x="301" y="485"/>
                  </a:cubicBezTo>
                  <a:cubicBezTo>
                    <a:pt x="300" y="486"/>
                    <a:pt x="298" y="486"/>
                    <a:pt x="297" y="486"/>
                  </a:cubicBezTo>
                  <a:cubicBezTo>
                    <a:pt x="295" y="486"/>
                    <a:pt x="292" y="485"/>
                    <a:pt x="290" y="485"/>
                  </a:cubicBezTo>
                  <a:cubicBezTo>
                    <a:pt x="288" y="484"/>
                    <a:pt x="285" y="485"/>
                    <a:pt x="284" y="485"/>
                  </a:cubicBezTo>
                  <a:cubicBezTo>
                    <a:pt x="282" y="486"/>
                    <a:pt x="281" y="488"/>
                    <a:pt x="280" y="490"/>
                  </a:cubicBezTo>
                  <a:cubicBezTo>
                    <a:pt x="279" y="492"/>
                    <a:pt x="279" y="495"/>
                    <a:pt x="279" y="497"/>
                  </a:cubicBezTo>
                  <a:cubicBezTo>
                    <a:pt x="279" y="499"/>
                    <a:pt x="278" y="501"/>
                    <a:pt x="277" y="501"/>
                  </a:cubicBezTo>
                  <a:cubicBezTo>
                    <a:pt x="275" y="502"/>
                    <a:pt x="273" y="502"/>
                    <a:pt x="272" y="503"/>
                  </a:cubicBezTo>
                  <a:cubicBezTo>
                    <a:pt x="270" y="503"/>
                    <a:pt x="269" y="505"/>
                    <a:pt x="268" y="506"/>
                  </a:cubicBezTo>
                  <a:cubicBezTo>
                    <a:pt x="268" y="507"/>
                    <a:pt x="268" y="510"/>
                    <a:pt x="269" y="512"/>
                  </a:cubicBezTo>
                  <a:cubicBezTo>
                    <a:pt x="270" y="513"/>
                    <a:pt x="272" y="516"/>
                    <a:pt x="273" y="517"/>
                  </a:cubicBezTo>
                  <a:cubicBezTo>
                    <a:pt x="273" y="518"/>
                    <a:pt x="275" y="520"/>
                    <a:pt x="275" y="522"/>
                  </a:cubicBezTo>
                  <a:cubicBezTo>
                    <a:pt x="276" y="523"/>
                    <a:pt x="278" y="526"/>
                    <a:pt x="280" y="528"/>
                  </a:cubicBezTo>
                  <a:cubicBezTo>
                    <a:pt x="281" y="530"/>
                    <a:pt x="285" y="534"/>
                    <a:pt x="288" y="537"/>
                  </a:cubicBezTo>
                  <a:cubicBezTo>
                    <a:pt x="291" y="540"/>
                    <a:pt x="293" y="544"/>
                    <a:pt x="294" y="546"/>
                  </a:cubicBezTo>
                  <a:cubicBezTo>
                    <a:pt x="295" y="548"/>
                    <a:pt x="297" y="552"/>
                    <a:pt x="298" y="553"/>
                  </a:cubicBezTo>
                  <a:cubicBezTo>
                    <a:pt x="299" y="555"/>
                    <a:pt x="303" y="557"/>
                    <a:pt x="307" y="558"/>
                  </a:cubicBezTo>
                  <a:cubicBezTo>
                    <a:pt x="311" y="558"/>
                    <a:pt x="316" y="562"/>
                    <a:pt x="317" y="565"/>
                  </a:cubicBezTo>
                  <a:cubicBezTo>
                    <a:pt x="319" y="568"/>
                    <a:pt x="318" y="573"/>
                    <a:pt x="316" y="575"/>
                  </a:cubicBezTo>
                  <a:cubicBezTo>
                    <a:pt x="314" y="577"/>
                    <a:pt x="310" y="580"/>
                    <a:pt x="308" y="582"/>
                  </a:cubicBezTo>
                  <a:cubicBezTo>
                    <a:pt x="306" y="583"/>
                    <a:pt x="302" y="586"/>
                    <a:pt x="301" y="588"/>
                  </a:cubicBezTo>
                  <a:cubicBezTo>
                    <a:pt x="299" y="590"/>
                    <a:pt x="298" y="593"/>
                    <a:pt x="300" y="593"/>
                  </a:cubicBezTo>
                  <a:cubicBezTo>
                    <a:pt x="301" y="594"/>
                    <a:pt x="303" y="594"/>
                    <a:pt x="305" y="593"/>
                  </a:cubicBezTo>
                  <a:cubicBezTo>
                    <a:pt x="307" y="593"/>
                    <a:pt x="311" y="591"/>
                    <a:pt x="314" y="590"/>
                  </a:cubicBezTo>
                  <a:cubicBezTo>
                    <a:pt x="316" y="589"/>
                    <a:pt x="319" y="590"/>
                    <a:pt x="321" y="591"/>
                  </a:cubicBezTo>
                  <a:cubicBezTo>
                    <a:pt x="322" y="592"/>
                    <a:pt x="325" y="594"/>
                    <a:pt x="327" y="595"/>
                  </a:cubicBezTo>
                  <a:cubicBezTo>
                    <a:pt x="328" y="596"/>
                    <a:pt x="330" y="599"/>
                    <a:pt x="330" y="601"/>
                  </a:cubicBezTo>
                  <a:cubicBezTo>
                    <a:pt x="330" y="604"/>
                    <a:pt x="329" y="610"/>
                    <a:pt x="329" y="616"/>
                  </a:cubicBezTo>
                  <a:cubicBezTo>
                    <a:pt x="329" y="621"/>
                    <a:pt x="327" y="630"/>
                    <a:pt x="326" y="634"/>
                  </a:cubicBezTo>
                  <a:cubicBezTo>
                    <a:pt x="325" y="639"/>
                    <a:pt x="323" y="646"/>
                    <a:pt x="322" y="650"/>
                  </a:cubicBezTo>
                  <a:cubicBezTo>
                    <a:pt x="321" y="654"/>
                    <a:pt x="322" y="658"/>
                    <a:pt x="325" y="658"/>
                  </a:cubicBezTo>
                  <a:cubicBezTo>
                    <a:pt x="327" y="659"/>
                    <a:pt x="333" y="660"/>
                    <a:pt x="337" y="661"/>
                  </a:cubicBezTo>
                  <a:cubicBezTo>
                    <a:pt x="341" y="661"/>
                    <a:pt x="345" y="665"/>
                    <a:pt x="346" y="670"/>
                  </a:cubicBezTo>
                  <a:cubicBezTo>
                    <a:pt x="346" y="675"/>
                    <a:pt x="348" y="684"/>
                    <a:pt x="348" y="690"/>
                  </a:cubicBezTo>
                  <a:cubicBezTo>
                    <a:pt x="349" y="696"/>
                    <a:pt x="350" y="704"/>
                    <a:pt x="350" y="709"/>
                  </a:cubicBezTo>
                  <a:cubicBezTo>
                    <a:pt x="350" y="714"/>
                    <a:pt x="349" y="719"/>
                    <a:pt x="347" y="721"/>
                  </a:cubicBezTo>
                  <a:cubicBezTo>
                    <a:pt x="346" y="723"/>
                    <a:pt x="343" y="726"/>
                    <a:pt x="341" y="727"/>
                  </a:cubicBezTo>
                  <a:cubicBezTo>
                    <a:pt x="339" y="729"/>
                    <a:pt x="336" y="732"/>
                    <a:pt x="335" y="735"/>
                  </a:cubicBezTo>
                  <a:cubicBezTo>
                    <a:pt x="334" y="737"/>
                    <a:pt x="334" y="741"/>
                    <a:pt x="335" y="743"/>
                  </a:cubicBezTo>
                  <a:cubicBezTo>
                    <a:pt x="336" y="745"/>
                    <a:pt x="334" y="748"/>
                    <a:pt x="332" y="749"/>
                  </a:cubicBezTo>
                  <a:cubicBezTo>
                    <a:pt x="329" y="750"/>
                    <a:pt x="326" y="752"/>
                    <a:pt x="324" y="753"/>
                  </a:cubicBezTo>
                  <a:cubicBezTo>
                    <a:pt x="322" y="755"/>
                    <a:pt x="319" y="757"/>
                    <a:pt x="317" y="758"/>
                  </a:cubicBezTo>
                  <a:cubicBezTo>
                    <a:pt x="314" y="759"/>
                    <a:pt x="309" y="759"/>
                    <a:pt x="305" y="759"/>
                  </a:cubicBezTo>
                  <a:cubicBezTo>
                    <a:pt x="301" y="758"/>
                    <a:pt x="290" y="759"/>
                    <a:pt x="281" y="761"/>
                  </a:cubicBezTo>
                  <a:cubicBezTo>
                    <a:pt x="272" y="762"/>
                    <a:pt x="262" y="768"/>
                    <a:pt x="258" y="775"/>
                  </a:cubicBezTo>
                  <a:cubicBezTo>
                    <a:pt x="254" y="781"/>
                    <a:pt x="249" y="788"/>
                    <a:pt x="245" y="791"/>
                  </a:cubicBezTo>
                  <a:cubicBezTo>
                    <a:pt x="242" y="794"/>
                    <a:pt x="222" y="801"/>
                    <a:pt x="201" y="806"/>
                  </a:cubicBezTo>
                  <a:cubicBezTo>
                    <a:pt x="185" y="810"/>
                    <a:pt x="185" y="810"/>
                    <a:pt x="185" y="810"/>
                  </a:cubicBezTo>
                  <a:cubicBezTo>
                    <a:pt x="164" y="816"/>
                    <a:pt x="141" y="818"/>
                    <a:pt x="135" y="815"/>
                  </a:cubicBezTo>
                  <a:cubicBezTo>
                    <a:pt x="129" y="813"/>
                    <a:pt x="115" y="799"/>
                    <a:pt x="105" y="786"/>
                  </a:cubicBezTo>
                  <a:cubicBezTo>
                    <a:pt x="95" y="772"/>
                    <a:pt x="77" y="758"/>
                    <a:pt x="66" y="754"/>
                  </a:cubicBezTo>
                  <a:cubicBezTo>
                    <a:pt x="55" y="751"/>
                    <a:pt x="42" y="751"/>
                    <a:pt x="37" y="754"/>
                  </a:cubicBezTo>
                  <a:cubicBezTo>
                    <a:pt x="32" y="757"/>
                    <a:pt x="26" y="763"/>
                    <a:pt x="25" y="768"/>
                  </a:cubicBezTo>
                  <a:cubicBezTo>
                    <a:pt x="23" y="772"/>
                    <a:pt x="21" y="785"/>
                    <a:pt x="20" y="796"/>
                  </a:cubicBezTo>
                  <a:cubicBezTo>
                    <a:pt x="20" y="808"/>
                    <a:pt x="17" y="820"/>
                    <a:pt x="15" y="824"/>
                  </a:cubicBezTo>
                  <a:cubicBezTo>
                    <a:pt x="13" y="828"/>
                    <a:pt x="12" y="834"/>
                    <a:pt x="13" y="837"/>
                  </a:cubicBezTo>
                  <a:cubicBezTo>
                    <a:pt x="14" y="841"/>
                    <a:pt x="14" y="846"/>
                    <a:pt x="13" y="850"/>
                  </a:cubicBezTo>
                  <a:cubicBezTo>
                    <a:pt x="11" y="854"/>
                    <a:pt x="13" y="860"/>
                    <a:pt x="16" y="863"/>
                  </a:cubicBezTo>
                  <a:cubicBezTo>
                    <a:pt x="20" y="867"/>
                    <a:pt x="19" y="875"/>
                    <a:pt x="14" y="880"/>
                  </a:cubicBezTo>
                  <a:cubicBezTo>
                    <a:pt x="10" y="885"/>
                    <a:pt x="7" y="892"/>
                    <a:pt x="7" y="894"/>
                  </a:cubicBezTo>
                  <a:cubicBezTo>
                    <a:pt x="8" y="896"/>
                    <a:pt x="7" y="901"/>
                    <a:pt x="5" y="904"/>
                  </a:cubicBezTo>
                  <a:cubicBezTo>
                    <a:pt x="3" y="906"/>
                    <a:pt x="1" y="911"/>
                    <a:pt x="0" y="913"/>
                  </a:cubicBezTo>
                  <a:cubicBezTo>
                    <a:pt x="0" y="915"/>
                    <a:pt x="1" y="918"/>
                    <a:pt x="2" y="920"/>
                  </a:cubicBezTo>
                  <a:cubicBezTo>
                    <a:pt x="3" y="921"/>
                    <a:pt x="6" y="925"/>
                    <a:pt x="9" y="929"/>
                  </a:cubicBezTo>
                  <a:cubicBezTo>
                    <a:pt x="13" y="932"/>
                    <a:pt x="17" y="938"/>
                    <a:pt x="20" y="942"/>
                  </a:cubicBezTo>
                  <a:cubicBezTo>
                    <a:pt x="23" y="946"/>
                    <a:pt x="27" y="951"/>
                    <a:pt x="29" y="953"/>
                  </a:cubicBezTo>
                  <a:cubicBezTo>
                    <a:pt x="32" y="955"/>
                    <a:pt x="34" y="960"/>
                    <a:pt x="35" y="963"/>
                  </a:cubicBezTo>
                  <a:cubicBezTo>
                    <a:pt x="35" y="966"/>
                    <a:pt x="37" y="971"/>
                    <a:pt x="39" y="973"/>
                  </a:cubicBezTo>
                  <a:cubicBezTo>
                    <a:pt x="40" y="975"/>
                    <a:pt x="44" y="977"/>
                    <a:pt x="48" y="978"/>
                  </a:cubicBezTo>
                  <a:cubicBezTo>
                    <a:pt x="52" y="979"/>
                    <a:pt x="58" y="981"/>
                    <a:pt x="61" y="983"/>
                  </a:cubicBezTo>
                  <a:cubicBezTo>
                    <a:pt x="64" y="985"/>
                    <a:pt x="69" y="987"/>
                    <a:pt x="72" y="988"/>
                  </a:cubicBezTo>
                  <a:cubicBezTo>
                    <a:pt x="75" y="989"/>
                    <a:pt x="79" y="991"/>
                    <a:pt x="82" y="993"/>
                  </a:cubicBezTo>
                  <a:cubicBezTo>
                    <a:pt x="84" y="996"/>
                    <a:pt x="89" y="999"/>
                    <a:pt x="91" y="1000"/>
                  </a:cubicBezTo>
                  <a:cubicBezTo>
                    <a:pt x="94" y="1001"/>
                    <a:pt x="99" y="1005"/>
                    <a:pt x="101" y="1008"/>
                  </a:cubicBezTo>
                  <a:cubicBezTo>
                    <a:pt x="104" y="1010"/>
                    <a:pt x="108" y="1015"/>
                    <a:pt x="110" y="1017"/>
                  </a:cubicBezTo>
                  <a:cubicBezTo>
                    <a:pt x="113" y="1020"/>
                    <a:pt x="118" y="1023"/>
                    <a:pt x="121" y="1024"/>
                  </a:cubicBezTo>
                  <a:cubicBezTo>
                    <a:pt x="125" y="1026"/>
                    <a:pt x="131" y="1027"/>
                    <a:pt x="135" y="1027"/>
                  </a:cubicBezTo>
                  <a:cubicBezTo>
                    <a:pt x="138" y="1027"/>
                    <a:pt x="143" y="1027"/>
                    <a:pt x="146" y="1027"/>
                  </a:cubicBezTo>
                  <a:cubicBezTo>
                    <a:pt x="149" y="1027"/>
                    <a:pt x="153" y="1027"/>
                    <a:pt x="154" y="1027"/>
                  </a:cubicBezTo>
                  <a:cubicBezTo>
                    <a:pt x="155" y="1027"/>
                    <a:pt x="157" y="1028"/>
                    <a:pt x="159" y="1030"/>
                  </a:cubicBezTo>
                  <a:cubicBezTo>
                    <a:pt x="161" y="1031"/>
                    <a:pt x="163" y="1033"/>
                    <a:pt x="164" y="1035"/>
                  </a:cubicBezTo>
                  <a:cubicBezTo>
                    <a:pt x="165" y="1036"/>
                    <a:pt x="169" y="1037"/>
                    <a:pt x="172" y="1036"/>
                  </a:cubicBezTo>
                  <a:cubicBezTo>
                    <a:pt x="175" y="1036"/>
                    <a:pt x="180" y="1034"/>
                    <a:pt x="182" y="1033"/>
                  </a:cubicBezTo>
                  <a:cubicBezTo>
                    <a:pt x="185" y="1031"/>
                    <a:pt x="188" y="1033"/>
                    <a:pt x="189" y="1037"/>
                  </a:cubicBezTo>
                  <a:cubicBezTo>
                    <a:pt x="190" y="1041"/>
                    <a:pt x="192" y="1045"/>
                    <a:pt x="194" y="1047"/>
                  </a:cubicBezTo>
                  <a:cubicBezTo>
                    <a:pt x="196" y="1049"/>
                    <a:pt x="198" y="1053"/>
                    <a:pt x="199" y="1055"/>
                  </a:cubicBezTo>
                  <a:cubicBezTo>
                    <a:pt x="201" y="1057"/>
                    <a:pt x="203" y="1061"/>
                    <a:pt x="205" y="1064"/>
                  </a:cubicBezTo>
                  <a:cubicBezTo>
                    <a:pt x="207" y="1067"/>
                    <a:pt x="210" y="1071"/>
                    <a:pt x="212" y="1073"/>
                  </a:cubicBezTo>
                  <a:cubicBezTo>
                    <a:pt x="214" y="1076"/>
                    <a:pt x="216" y="1079"/>
                    <a:pt x="216" y="1081"/>
                  </a:cubicBezTo>
                  <a:cubicBezTo>
                    <a:pt x="216" y="1083"/>
                    <a:pt x="214" y="1086"/>
                    <a:pt x="213" y="1087"/>
                  </a:cubicBezTo>
                  <a:cubicBezTo>
                    <a:pt x="211" y="1088"/>
                    <a:pt x="208" y="1091"/>
                    <a:pt x="205" y="1093"/>
                  </a:cubicBezTo>
                  <a:cubicBezTo>
                    <a:pt x="203" y="1095"/>
                    <a:pt x="199" y="1097"/>
                    <a:pt x="196" y="1098"/>
                  </a:cubicBezTo>
                  <a:cubicBezTo>
                    <a:pt x="194" y="1099"/>
                    <a:pt x="190" y="1101"/>
                    <a:pt x="188" y="1102"/>
                  </a:cubicBezTo>
                  <a:cubicBezTo>
                    <a:pt x="186" y="1103"/>
                    <a:pt x="184" y="1105"/>
                    <a:pt x="182" y="1107"/>
                  </a:cubicBezTo>
                  <a:cubicBezTo>
                    <a:pt x="181" y="1108"/>
                    <a:pt x="180" y="1110"/>
                    <a:pt x="180" y="1112"/>
                  </a:cubicBezTo>
                  <a:cubicBezTo>
                    <a:pt x="179" y="1113"/>
                    <a:pt x="180" y="1115"/>
                    <a:pt x="182" y="1117"/>
                  </a:cubicBezTo>
                  <a:cubicBezTo>
                    <a:pt x="183" y="1119"/>
                    <a:pt x="185" y="1122"/>
                    <a:pt x="186" y="1124"/>
                  </a:cubicBezTo>
                  <a:cubicBezTo>
                    <a:pt x="186" y="1126"/>
                    <a:pt x="186" y="1129"/>
                    <a:pt x="185" y="1130"/>
                  </a:cubicBezTo>
                  <a:cubicBezTo>
                    <a:pt x="184" y="1132"/>
                    <a:pt x="182" y="1135"/>
                    <a:pt x="181" y="1136"/>
                  </a:cubicBezTo>
                  <a:cubicBezTo>
                    <a:pt x="180" y="1138"/>
                    <a:pt x="179" y="1142"/>
                    <a:pt x="180" y="1144"/>
                  </a:cubicBezTo>
                  <a:cubicBezTo>
                    <a:pt x="180" y="1147"/>
                    <a:pt x="182" y="1150"/>
                    <a:pt x="184" y="1151"/>
                  </a:cubicBezTo>
                  <a:cubicBezTo>
                    <a:pt x="185" y="1152"/>
                    <a:pt x="188" y="1153"/>
                    <a:pt x="189" y="1154"/>
                  </a:cubicBezTo>
                  <a:cubicBezTo>
                    <a:pt x="191" y="1155"/>
                    <a:pt x="191" y="1157"/>
                    <a:pt x="191" y="1158"/>
                  </a:cubicBezTo>
                  <a:cubicBezTo>
                    <a:pt x="190" y="1160"/>
                    <a:pt x="188" y="1163"/>
                    <a:pt x="187" y="1164"/>
                  </a:cubicBezTo>
                  <a:cubicBezTo>
                    <a:pt x="185" y="1166"/>
                    <a:pt x="184" y="1171"/>
                    <a:pt x="184" y="1175"/>
                  </a:cubicBezTo>
                  <a:cubicBezTo>
                    <a:pt x="184" y="1179"/>
                    <a:pt x="184" y="1184"/>
                    <a:pt x="184" y="1186"/>
                  </a:cubicBezTo>
                  <a:cubicBezTo>
                    <a:pt x="185" y="1188"/>
                    <a:pt x="186" y="1192"/>
                    <a:pt x="187" y="1194"/>
                  </a:cubicBezTo>
                  <a:cubicBezTo>
                    <a:pt x="189" y="1195"/>
                    <a:pt x="191" y="1198"/>
                    <a:pt x="192" y="1200"/>
                  </a:cubicBezTo>
                  <a:cubicBezTo>
                    <a:pt x="193" y="1202"/>
                    <a:pt x="196" y="1205"/>
                    <a:pt x="198" y="1207"/>
                  </a:cubicBezTo>
                  <a:cubicBezTo>
                    <a:pt x="199" y="1208"/>
                    <a:pt x="199" y="1212"/>
                    <a:pt x="196" y="1215"/>
                  </a:cubicBezTo>
                  <a:cubicBezTo>
                    <a:pt x="194" y="1218"/>
                    <a:pt x="192" y="1221"/>
                    <a:pt x="192" y="1221"/>
                  </a:cubicBezTo>
                  <a:cubicBezTo>
                    <a:pt x="192" y="1221"/>
                    <a:pt x="192" y="1222"/>
                    <a:pt x="193" y="1224"/>
                  </a:cubicBezTo>
                  <a:cubicBezTo>
                    <a:pt x="193" y="1226"/>
                    <a:pt x="194" y="1228"/>
                    <a:pt x="194" y="1229"/>
                  </a:cubicBezTo>
                  <a:cubicBezTo>
                    <a:pt x="195" y="1230"/>
                    <a:pt x="196" y="1231"/>
                    <a:pt x="198" y="1232"/>
                  </a:cubicBezTo>
                  <a:cubicBezTo>
                    <a:pt x="199" y="1232"/>
                    <a:pt x="201" y="1234"/>
                    <a:pt x="202" y="1235"/>
                  </a:cubicBezTo>
                  <a:cubicBezTo>
                    <a:pt x="202" y="1236"/>
                    <a:pt x="205" y="1238"/>
                    <a:pt x="207" y="1239"/>
                  </a:cubicBezTo>
                  <a:cubicBezTo>
                    <a:pt x="209" y="1240"/>
                    <a:pt x="213" y="1241"/>
                    <a:pt x="215" y="1241"/>
                  </a:cubicBezTo>
                  <a:cubicBezTo>
                    <a:pt x="218" y="1241"/>
                    <a:pt x="222" y="1240"/>
                    <a:pt x="225" y="1238"/>
                  </a:cubicBezTo>
                  <a:cubicBezTo>
                    <a:pt x="228" y="1237"/>
                    <a:pt x="232" y="1235"/>
                    <a:pt x="233" y="1235"/>
                  </a:cubicBezTo>
                  <a:cubicBezTo>
                    <a:pt x="235" y="1234"/>
                    <a:pt x="238" y="1233"/>
                    <a:pt x="241" y="1233"/>
                  </a:cubicBezTo>
                  <a:cubicBezTo>
                    <a:pt x="243" y="1232"/>
                    <a:pt x="246" y="1233"/>
                    <a:pt x="248" y="1234"/>
                  </a:cubicBezTo>
                  <a:cubicBezTo>
                    <a:pt x="249" y="1235"/>
                    <a:pt x="252" y="1237"/>
                    <a:pt x="253" y="1238"/>
                  </a:cubicBezTo>
                  <a:cubicBezTo>
                    <a:pt x="254" y="1239"/>
                    <a:pt x="256" y="1240"/>
                    <a:pt x="258" y="1239"/>
                  </a:cubicBezTo>
                  <a:cubicBezTo>
                    <a:pt x="259" y="1239"/>
                    <a:pt x="263" y="1238"/>
                    <a:pt x="265" y="1238"/>
                  </a:cubicBezTo>
                  <a:cubicBezTo>
                    <a:pt x="268" y="1238"/>
                    <a:pt x="272" y="1240"/>
                    <a:pt x="273" y="1241"/>
                  </a:cubicBezTo>
                  <a:cubicBezTo>
                    <a:pt x="275" y="1243"/>
                    <a:pt x="278" y="1246"/>
                    <a:pt x="279" y="1248"/>
                  </a:cubicBezTo>
                  <a:cubicBezTo>
                    <a:pt x="280" y="1250"/>
                    <a:pt x="281" y="1253"/>
                    <a:pt x="282" y="1255"/>
                  </a:cubicBezTo>
                  <a:cubicBezTo>
                    <a:pt x="282" y="1257"/>
                    <a:pt x="284" y="1260"/>
                    <a:pt x="286" y="1262"/>
                  </a:cubicBezTo>
                  <a:cubicBezTo>
                    <a:pt x="288" y="1263"/>
                    <a:pt x="295" y="1264"/>
                    <a:pt x="301" y="1264"/>
                  </a:cubicBezTo>
                  <a:cubicBezTo>
                    <a:pt x="307" y="1265"/>
                    <a:pt x="314" y="1262"/>
                    <a:pt x="317" y="1258"/>
                  </a:cubicBezTo>
                  <a:cubicBezTo>
                    <a:pt x="320" y="1255"/>
                    <a:pt x="325" y="1250"/>
                    <a:pt x="328" y="1246"/>
                  </a:cubicBezTo>
                  <a:cubicBezTo>
                    <a:pt x="332" y="1243"/>
                    <a:pt x="336" y="1239"/>
                    <a:pt x="337" y="1237"/>
                  </a:cubicBezTo>
                  <a:cubicBezTo>
                    <a:pt x="339" y="1235"/>
                    <a:pt x="343" y="1234"/>
                    <a:pt x="347" y="1234"/>
                  </a:cubicBezTo>
                  <a:cubicBezTo>
                    <a:pt x="351" y="1234"/>
                    <a:pt x="356" y="1234"/>
                    <a:pt x="357" y="1234"/>
                  </a:cubicBezTo>
                  <a:cubicBezTo>
                    <a:pt x="359" y="1234"/>
                    <a:pt x="363" y="1232"/>
                    <a:pt x="367" y="1230"/>
                  </a:cubicBezTo>
                  <a:cubicBezTo>
                    <a:pt x="371" y="1228"/>
                    <a:pt x="379" y="1227"/>
                    <a:pt x="385" y="1228"/>
                  </a:cubicBezTo>
                  <a:cubicBezTo>
                    <a:pt x="392" y="1229"/>
                    <a:pt x="400" y="1231"/>
                    <a:pt x="405" y="1233"/>
                  </a:cubicBezTo>
                  <a:cubicBezTo>
                    <a:pt x="410" y="1234"/>
                    <a:pt x="417" y="1235"/>
                    <a:pt x="421" y="1234"/>
                  </a:cubicBezTo>
                  <a:cubicBezTo>
                    <a:pt x="424" y="1234"/>
                    <a:pt x="430" y="1234"/>
                    <a:pt x="433" y="1233"/>
                  </a:cubicBezTo>
                  <a:cubicBezTo>
                    <a:pt x="436" y="1232"/>
                    <a:pt x="440" y="1231"/>
                    <a:pt x="442" y="1231"/>
                  </a:cubicBezTo>
                  <a:cubicBezTo>
                    <a:pt x="444" y="1230"/>
                    <a:pt x="447" y="1227"/>
                    <a:pt x="448" y="1223"/>
                  </a:cubicBezTo>
                  <a:cubicBezTo>
                    <a:pt x="450" y="1219"/>
                    <a:pt x="459" y="1216"/>
                    <a:pt x="468" y="1217"/>
                  </a:cubicBezTo>
                  <a:cubicBezTo>
                    <a:pt x="478" y="1218"/>
                    <a:pt x="487" y="1218"/>
                    <a:pt x="490" y="1218"/>
                  </a:cubicBezTo>
                  <a:cubicBezTo>
                    <a:pt x="492" y="1217"/>
                    <a:pt x="494" y="1214"/>
                    <a:pt x="495" y="1211"/>
                  </a:cubicBezTo>
                  <a:cubicBezTo>
                    <a:pt x="496" y="1208"/>
                    <a:pt x="497" y="1203"/>
                    <a:pt x="497" y="1201"/>
                  </a:cubicBezTo>
                  <a:cubicBezTo>
                    <a:pt x="497" y="1199"/>
                    <a:pt x="496" y="1196"/>
                    <a:pt x="495" y="1195"/>
                  </a:cubicBezTo>
                  <a:cubicBezTo>
                    <a:pt x="493" y="1194"/>
                    <a:pt x="493" y="1190"/>
                    <a:pt x="495" y="1187"/>
                  </a:cubicBezTo>
                  <a:cubicBezTo>
                    <a:pt x="496" y="1184"/>
                    <a:pt x="498" y="1179"/>
                    <a:pt x="499" y="1176"/>
                  </a:cubicBezTo>
                  <a:cubicBezTo>
                    <a:pt x="500" y="1173"/>
                    <a:pt x="503" y="1171"/>
                    <a:pt x="505" y="1171"/>
                  </a:cubicBezTo>
                  <a:cubicBezTo>
                    <a:pt x="508" y="1171"/>
                    <a:pt x="513" y="1171"/>
                    <a:pt x="516" y="1171"/>
                  </a:cubicBezTo>
                  <a:cubicBezTo>
                    <a:pt x="519" y="1172"/>
                    <a:pt x="525" y="1173"/>
                    <a:pt x="529" y="1173"/>
                  </a:cubicBezTo>
                  <a:cubicBezTo>
                    <a:pt x="533" y="1174"/>
                    <a:pt x="539" y="1175"/>
                    <a:pt x="543" y="1175"/>
                  </a:cubicBezTo>
                  <a:cubicBezTo>
                    <a:pt x="546" y="1175"/>
                    <a:pt x="550" y="1174"/>
                    <a:pt x="551" y="1171"/>
                  </a:cubicBezTo>
                  <a:cubicBezTo>
                    <a:pt x="552" y="1169"/>
                    <a:pt x="553" y="1165"/>
                    <a:pt x="553" y="1162"/>
                  </a:cubicBezTo>
                  <a:cubicBezTo>
                    <a:pt x="552" y="1160"/>
                    <a:pt x="555" y="1155"/>
                    <a:pt x="560" y="1153"/>
                  </a:cubicBezTo>
                  <a:cubicBezTo>
                    <a:pt x="564" y="1150"/>
                    <a:pt x="570" y="1147"/>
                    <a:pt x="573" y="1145"/>
                  </a:cubicBezTo>
                  <a:cubicBezTo>
                    <a:pt x="576" y="1144"/>
                    <a:pt x="581" y="1143"/>
                    <a:pt x="584" y="1144"/>
                  </a:cubicBezTo>
                  <a:cubicBezTo>
                    <a:pt x="587" y="1145"/>
                    <a:pt x="592" y="1145"/>
                    <a:pt x="595" y="1144"/>
                  </a:cubicBezTo>
                  <a:cubicBezTo>
                    <a:pt x="598" y="1144"/>
                    <a:pt x="603" y="1146"/>
                    <a:pt x="608" y="1148"/>
                  </a:cubicBezTo>
                  <a:cubicBezTo>
                    <a:pt x="612" y="1151"/>
                    <a:pt x="618" y="1154"/>
                    <a:pt x="620" y="1155"/>
                  </a:cubicBezTo>
                  <a:cubicBezTo>
                    <a:pt x="622" y="1156"/>
                    <a:pt x="624" y="1160"/>
                    <a:pt x="624" y="1163"/>
                  </a:cubicBezTo>
                  <a:cubicBezTo>
                    <a:pt x="625" y="1167"/>
                    <a:pt x="625" y="1172"/>
                    <a:pt x="625" y="1174"/>
                  </a:cubicBezTo>
                  <a:cubicBezTo>
                    <a:pt x="626" y="1177"/>
                    <a:pt x="627" y="1180"/>
                    <a:pt x="628" y="1182"/>
                  </a:cubicBezTo>
                  <a:cubicBezTo>
                    <a:pt x="630" y="1184"/>
                    <a:pt x="633" y="1184"/>
                    <a:pt x="636" y="1183"/>
                  </a:cubicBezTo>
                  <a:cubicBezTo>
                    <a:pt x="638" y="1182"/>
                    <a:pt x="641" y="1180"/>
                    <a:pt x="642" y="1179"/>
                  </a:cubicBezTo>
                  <a:cubicBezTo>
                    <a:pt x="643" y="1177"/>
                    <a:pt x="646" y="1177"/>
                    <a:pt x="649" y="1179"/>
                  </a:cubicBezTo>
                  <a:cubicBezTo>
                    <a:pt x="651" y="1180"/>
                    <a:pt x="655" y="1185"/>
                    <a:pt x="656" y="1189"/>
                  </a:cubicBezTo>
                  <a:cubicBezTo>
                    <a:pt x="657" y="1194"/>
                    <a:pt x="661" y="1197"/>
                    <a:pt x="666" y="1198"/>
                  </a:cubicBezTo>
                  <a:cubicBezTo>
                    <a:pt x="670" y="1198"/>
                    <a:pt x="677" y="1198"/>
                    <a:pt x="680" y="1199"/>
                  </a:cubicBezTo>
                  <a:cubicBezTo>
                    <a:pt x="684" y="1199"/>
                    <a:pt x="689" y="1199"/>
                    <a:pt x="692" y="1199"/>
                  </a:cubicBezTo>
                  <a:cubicBezTo>
                    <a:pt x="695" y="1198"/>
                    <a:pt x="697" y="1200"/>
                    <a:pt x="697" y="1204"/>
                  </a:cubicBezTo>
                  <a:cubicBezTo>
                    <a:pt x="697" y="1207"/>
                    <a:pt x="698" y="1212"/>
                    <a:pt x="699" y="1214"/>
                  </a:cubicBezTo>
                  <a:cubicBezTo>
                    <a:pt x="699" y="1217"/>
                    <a:pt x="702" y="1220"/>
                    <a:pt x="704" y="1221"/>
                  </a:cubicBezTo>
                  <a:cubicBezTo>
                    <a:pt x="706" y="1223"/>
                    <a:pt x="712" y="1224"/>
                    <a:pt x="716" y="1224"/>
                  </a:cubicBezTo>
                  <a:cubicBezTo>
                    <a:pt x="720" y="1224"/>
                    <a:pt x="727" y="1224"/>
                    <a:pt x="731" y="1224"/>
                  </a:cubicBezTo>
                  <a:cubicBezTo>
                    <a:pt x="736" y="1224"/>
                    <a:pt x="744" y="1226"/>
                    <a:pt x="750" y="1229"/>
                  </a:cubicBezTo>
                  <a:cubicBezTo>
                    <a:pt x="756" y="1232"/>
                    <a:pt x="762" y="1236"/>
                    <a:pt x="763" y="1239"/>
                  </a:cubicBezTo>
                  <a:cubicBezTo>
                    <a:pt x="765" y="1241"/>
                    <a:pt x="767" y="1245"/>
                    <a:pt x="768" y="1247"/>
                  </a:cubicBezTo>
                  <a:cubicBezTo>
                    <a:pt x="769" y="1249"/>
                    <a:pt x="772" y="1251"/>
                    <a:pt x="775" y="1251"/>
                  </a:cubicBezTo>
                  <a:cubicBezTo>
                    <a:pt x="779" y="1251"/>
                    <a:pt x="783" y="1251"/>
                    <a:pt x="784" y="1251"/>
                  </a:cubicBezTo>
                  <a:cubicBezTo>
                    <a:pt x="786" y="1252"/>
                    <a:pt x="788" y="1254"/>
                    <a:pt x="790" y="1257"/>
                  </a:cubicBezTo>
                  <a:cubicBezTo>
                    <a:pt x="791" y="1259"/>
                    <a:pt x="793" y="1262"/>
                    <a:pt x="794" y="1264"/>
                  </a:cubicBezTo>
                  <a:cubicBezTo>
                    <a:pt x="796" y="1266"/>
                    <a:pt x="798" y="1266"/>
                    <a:pt x="800" y="1264"/>
                  </a:cubicBezTo>
                  <a:cubicBezTo>
                    <a:pt x="801" y="1263"/>
                    <a:pt x="804" y="1260"/>
                    <a:pt x="806" y="1259"/>
                  </a:cubicBezTo>
                  <a:cubicBezTo>
                    <a:pt x="807" y="1257"/>
                    <a:pt x="809" y="1255"/>
                    <a:pt x="810" y="1254"/>
                  </a:cubicBezTo>
                  <a:cubicBezTo>
                    <a:pt x="811" y="1253"/>
                    <a:pt x="813" y="1253"/>
                    <a:pt x="814" y="1253"/>
                  </a:cubicBezTo>
                  <a:cubicBezTo>
                    <a:pt x="816" y="1253"/>
                    <a:pt x="818" y="1254"/>
                    <a:pt x="819" y="1255"/>
                  </a:cubicBezTo>
                  <a:cubicBezTo>
                    <a:pt x="820" y="1255"/>
                    <a:pt x="820" y="1258"/>
                    <a:pt x="820" y="1261"/>
                  </a:cubicBezTo>
                  <a:cubicBezTo>
                    <a:pt x="820" y="1264"/>
                    <a:pt x="820" y="1269"/>
                    <a:pt x="821" y="1273"/>
                  </a:cubicBezTo>
                  <a:cubicBezTo>
                    <a:pt x="821" y="1276"/>
                    <a:pt x="823" y="1282"/>
                    <a:pt x="823" y="1284"/>
                  </a:cubicBezTo>
                  <a:cubicBezTo>
                    <a:pt x="824" y="1287"/>
                    <a:pt x="826" y="1290"/>
                    <a:pt x="827" y="1292"/>
                  </a:cubicBezTo>
                  <a:cubicBezTo>
                    <a:pt x="828" y="1293"/>
                    <a:pt x="829" y="1297"/>
                    <a:pt x="829" y="1300"/>
                  </a:cubicBezTo>
                  <a:cubicBezTo>
                    <a:pt x="828" y="1303"/>
                    <a:pt x="828" y="1308"/>
                    <a:pt x="827" y="1311"/>
                  </a:cubicBezTo>
                  <a:cubicBezTo>
                    <a:pt x="827" y="1314"/>
                    <a:pt x="829" y="1317"/>
                    <a:pt x="832" y="1318"/>
                  </a:cubicBezTo>
                  <a:cubicBezTo>
                    <a:pt x="834" y="1318"/>
                    <a:pt x="837" y="1321"/>
                    <a:pt x="837" y="1324"/>
                  </a:cubicBezTo>
                  <a:cubicBezTo>
                    <a:pt x="838" y="1327"/>
                    <a:pt x="841" y="1329"/>
                    <a:pt x="846" y="1329"/>
                  </a:cubicBezTo>
                  <a:cubicBezTo>
                    <a:pt x="850" y="1328"/>
                    <a:pt x="855" y="1327"/>
                    <a:pt x="857" y="1326"/>
                  </a:cubicBezTo>
                  <a:cubicBezTo>
                    <a:pt x="859" y="1325"/>
                    <a:pt x="864" y="1324"/>
                    <a:pt x="867" y="1326"/>
                  </a:cubicBezTo>
                  <a:cubicBezTo>
                    <a:pt x="871" y="1327"/>
                    <a:pt x="876" y="1329"/>
                    <a:pt x="878" y="1331"/>
                  </a:cubicBezTo>
                  <a:cubicBezTo>
                    <a:pt x="881" y="1333"/>
                    <a:pt x="884" y="1335"/>
                    <a:pt x="886" y="1337"/>
                  </a:cubicBezTo>
                  <a:cubicBezTo>
                    <a:pt x="887" y="1339"/>
                    <a:pt x="891" y="1342"/>
                    <a:pt x="893" y="1344"/>
                  </a:cubicBezTo>
                  <a:cubicBezTo>
                    <a:pt x="895" y="1346"/>
                    <a:pt x="898" y="1347"/>
                    <a:pt x="900" y="1348"/>
                  </a:cubicBezTo>
                  <a:cubicBezTo>
                    <a:pt x="901" y="1348"/>
                    <a:pt x="903" y="1347"/>
                    <a:pt x="905" y="1346"/>
                  </a:cubicBezTo>
                  <a:cubicBezTo>
                    <a:pt x="906" y="1346"/>
                    <a:pt x="909" y="1345"/>
                    <a:pt x="910" y="1345"/>
                  </a:cubicBezTo>
                  <a:cubicBezTo>
                    <a:pt x="911" y="1346"/>
                    <a:pt x="912" y="1347"/>
                    <a:pt x="913" y="1349"/>
                  </a:cubicBezTo>
                  <a:cubicBezTo>
                    <a:pt x="913" y="1350"/>
                    <a:pt x="913" y="1353"/>
                    <a:pt x="912" y="1354"/>
                  </a:cubicBezTo>
                  <a:cubicBezTo>
                    <a:pt x="911" y="1356"/>
                    <a:pt x="909" y="1360"/>
                    <a:pt x="908" y="1362"/>
                  </a:cubicBezTo>
                  <a:cubicBezTo>
                    <a:pt x="907" y="1364"/>
                    <a:pt x="906" y="1368"/>
                    <a:pt x="906" y="1370"/>
                  </a:cubicBezTo>
                  <a:cubicBezTo>
                    <a:pt x="906" y="1372"/>
                    <a:pt x="906" y="1377"/>
                    <a:pt x="906" y="1380"/>
                  </a:cubicBezTo>
                  <a:cubicBezTo>
                    <a:pt x="905" y="1383"/>
                    <a:pt x="905" y="1388"/>
                    <a:pt x="906" y="1391"/>
                  </a:cubicBezTo>
                  <a:cubicBezTo>
                    <a:pt x="907" y="1395"/>
                    <a:pt x="910" y="1397"/>
                    <a:pt x="913" y="1397"/>
                  </a:cubicBezTo>
                  <a:cubicBezTo>
                    <a:pt x="916" y="1396"/>
                    <a:pt x="921" y="1396"/>
                    <a:pt x="925" y="1395"/>
                  </a:cubicBezTo>
                  <a:cubicBezTo>
                    <a:pt x="928" y="1395"/>
                    <a:pt x="933" y="1396"/>
                    <a:pt x="935" y="1398"/>
                  </a:cubicBezTo>
                  <a:cubicBezTo>
                    <a:pt x="936" y="1399"/>
                    <a:pt x="938" y="1404"/>
                    <a:pt x="939" y="1408"/>
                  </a:cubicBezTo>
                  <a:cubicBezTo>
                    <a:pt x="940" y="1412"/>
                    <a:pt x="941" y="1417"/>
                    <a:pt x="942" y="1421"/>
                  </a:cubicBezTo>
                  <a:cubicBezTo>
                    <a:pt x="943" y="1424"/>
                    <a:pt x="945" y="1428"/>
                    <a:pt x="948" y="1429"/>
                  </a:cubicBezTo>
                  <a:cubicBezTo>
                    <a:pt x="950" y="1431"/>
                    <a:pt x="954" y="1433"/>
                    <a:pt x="957" y="1434"/>
                  </a:cubicBezTo>
                  <a:cubicBezTo>
                    <a:pt x="960" y="1435"/>
                    <a:pt x="966" y="1437"/>
                    <a:pt x="970" y="1438"/>
                  </a:cubicBezTo>
                  <a:cubicBezTo>
                    <a:pt x="973" y="1440"/>
                    <a:pt x="980" y="1441"/>
                    <a:pt x="984" y="1440"/>
                  </a:cubicBezTo>
                  <a:cubicBezTo>
                    <a:pt x="988" y="1440"/>
                    <a:pt x="994" y="1440"/>
                    <a:pt x="997" y="1441"/>
                  </a:cubicBezTo>
                  <a:cubicBezTo>
                    <a:pt x="1000" y="1442"/>
                    <a:pt x="1005" y="1442"/>
                    <a:pt x="1007" y="1442"/>
                  </a:cubicBezTo>
                  <a:cubicBezTo>
                    <a:pt x="1010" y="1441"/>
                    <a:pt x="1014" y="1441"/>
                    <a:pt x="1017" y="1443"/>
                  </a:cubicBezTo>
                  <a:cubicBezTo>
                    <a:pt x="1019" y="1444"/>
                    <a:pt x="1023" y="1447"/>
                    <a:pt x="1025" y="1450"/>
                  </a:cubicBezTo>
                  <a:cubicBezTo>
                    <a:pt x="1028" y="1453"/>
                    <a:pt x="1032" y="1459"/>
                    <a:pt x="1034" y="1463"/>
                  </a:cubicBezTo>
                  <a:cubicBezTo>
                    <a:pt x="1036" y="1467"/>
                    <a:pt x="1040" y="1470"/>
                    <a:pt x="1041" y="1470"/>
                  </a:cubicBezTo>
                  <a:cubicBezTo>
                    <a:pt x="1043" y="1470"/>
                    <a:pt x="1045" y="1469"/>
                    <a:pt x="1046" y="1469"/>
                  </a:cubicBezTo>
                  <a:cubicBezTo>
                    <a:pt x="1047" y="1468"/>
                    <a:pt x="1047" y="1466"/>
                    <a:pt x="1047" y="1464"/>
                  </a:cubicBezTo>
                  <a:cubicBezTo>
                    <a:pt x="1047" y="1462"/>
                    <a:pt x="1046" y="1459"/>
                    <a:pt x="1046" y="1458"/>
                  </a:cubicBezTo>
                  <a:cubicBezTo>
                    <a:pt x="1046" y="1456"/>
                    <a:pt x="1048" y="1455"/>
                    <a:pt x="1050" y="1455"/>
                  </a:cubicBezTo>
                  <a:cubicBezTo>
                    <a:pt x="1053" y="1455"/>
                    <a:pt x="1055" y="1453"/>
                    <a:pt x="1056" y="1452"/>
                  </a:cubicBezTo>
                  <a:cubicBezTo>
                    <a:pt x="1056" y="1450"/>
                    <a:pt x="1058" y="1448"/>
                    <a:pt x="1059" y="1448"/>
                  </a:cubicBezTo>
                  <a:cubicBezTo>
                    <a:pt x="1060" y="1447"/>
                    <a:pt x="1062" y="1447"/>
                    <a:pt x="1062" y="1446"/>
                  </a:cubicBezTo>
                  <a:cubicBezTo>
                    <a:pt x="1063" y="1446"/>
                    <a:pt x="1064" y="1443"/>
                    <a:pt x="1063" y="1441"/>
                  </a:cubicBezTo>
                  <a:cubicBezTo>
                    <a:pt x="1063" y="1438"/>
                    <a:pt x="1065" y="1435"/>
                    <a:pt x="1068" y="1434"/>
                  </a:cubicBezTo>
                  <a:cubicBezTo>
                    <a:pt x="1072" y="1433"/>
                    <a:pt x="1075" y="1434"/>
                    <a:pt x="1076" y="1437"/>
                  </a:cubicBezTo>
                  <a:cubicBezTo>
                    <a:pt x="1076" y="1439"/>
                    <a:pt x="1077" y="1443"/>
                    <a:pt x="1077" y="1445"/>
                  </a:cubicBezTo>
                  <a:cubicBezTo>
                    <a:pt x="1076" y="1447"/>
                    <a:pt x="1077" y="1448"/>
                    <a:pt x="1079" y="1448"/>
                  </a:cubicBezTo>
                  <a:cubicBezTo>
                    <a:pt x="1080" y="1448"/>
                    <a:pt x="1081" y="1451"/>
                    <a:pt x="1079" y="1455"/>
                  </a:cubicBezTo>
                  <a:cubicBezTo>
                    <a:pt x="1078" y="1458"/>
                    <a:pt x="1078" y="1463"/>
                    <a:pt x="1079" y="1465"/>
                  </a:cubicBezTo>
                  <a:cubicBezTo>
                    <a:pt x="1081" y="1467"/>
                    <a:pt x="1082" y="1471"/>
                    <a:pt x="1081" y="1474"/>
                  </a:cubicBezTo>
                  <a:cubicBezTo>
                    <a:pt x="1081" y="1477"/>
                    <a:pt x="1083" y="1482"/>
                    <a:pt x="1086" y="1484"/>
                  </a:cubicBezTo>
                  <a:cubicBezTo>
                    <a:pt x="1088" y="1486"/>
                    <a:pt x="1091" y="1492"/>
                    <a:pt x="1092" y="1496"/>
                  </a:cubicBezTo>
                  <a:cubicBezTo>
                    <a:pt x="1093" y="1500"/>
                    <a:pt x="1094" y="1507"/>
                    <a:pt x="1094" y="1512"/>
                  </a:cubicBezTo>
                  <a:cubicBezTo>
                    <a:pt x="1094" y="1517"/>
                    <a:pt x="1097" y="1524"/>
                    <a:pt x="1101" y="1529"/>
                  </a:cubicBezTo>
                  <a:cubicBezTo>
                    <a:pt x="1105" y="1533"/>
                    <a:pt x="1108" y="1537"/>
                    <a:pt x="1108" y="1537"/>
                  </a:cubicBezTo>
                  <a:cubicBezTo>
                    <a:pt x="1108" y="1537"/>
                    <a:pt x="1109" y="1536"/>
                    <a:pt x="1111" y="1534"/>
                  </a:cubicBezTo>
                  <a:cubicBezTo>
                    <a:pt x="1112" y="1533"/>
                    <a:pt x="1115" y="1531"/>
                    <a:pt x="1117" y="1531"/>
                  </a:cubicBezTo>
                  <a:cubicBezTo>
                    <a:pt x="1119" y="1530"/>
                    <a:pt x="1123" y="1530"/>
                    <a:pt x="1126" y="1530"/>
                  </a:cubicBezTo>
                  <a:cubicBezTo>
                    <a:pt x="1129" y="1530"/>
                    <a:pt x="1133" y="1530"/>
                    <a:pt x="1135" y="1530"/>
                  </a:cubicBezTo>
                  <a:cubicBezTo>
                    <a:pt x="1138" y="1530"/>
                    <a:pt x="1142" y="1529"/>
                    <a:pt x="1144" y="1527"/>
                  </a:cubicBezTo>
                  <a:cubicBezTo>
                    <a:pt x="1147" y="1525"/>
                    <a:pt x="1152" y="1521"/>
                    <a:pt x="1155" y="1518"/>
                  </a:cubicBezTo>
                  <a:cubicBezTo>
                    <a:pt x="1158" y="1515"/>
                    <a:pt x="1162" y="1511"/>
                    <a:pt x="1164" y="1509"/>
                  </a:cubicBezTo>
                  <a:cubicBezTo>
                    <a:pt x="1166" y="1506"/>
                    <a:pt x="1170" y="1504"/>
                    <a:pt x="1174" y="1503"/>
                  </a:cubicBezTo>
                  <a:cubicBezTo>
                    <a:pt x="1177" y="1502"/>
                    <a:pt x="1182" y="1500"/>
                    <a:pt x="1184" y="1500"/>
                  </a:cubicBezTo>
                  <a:cubicBezTo>
                    <a:pt x="1186" y="1499"/>
                    <a:pt x="1190" y="1496"/>
                    <a:pt x="1193" y="1493"/>
                  </a:cubicBezTo>
                  <a:cubicBezTo>
                    <a:pt x="1195" y="1490"/>
                    <a:pt x="1198" y="1485"/>
                    <a:pt x="1198" y="1481"/>
                  </a:cubicBezTo>
                  <a:cubicBezTo>
                    <a:pt x="1198" y="1477"/>
                    <a:pt x="1198" y="1472"/>
                    <a:pt x="1198" y="1470"/>
                  </a:cubicBezTo>
                  <a:cubicBezTo>
                    <a:pt x="1199" y="1467"/>
                    <a:pt x="1201" y="1463"/>
                    <a:pt x="1204" y="1461"/>
                  </a:cubicBezTo>
                  <a:cubicBezTo>
                    <a:pt x="1208" y="1459"/>
                    <a:pt x="1212" y="1454"/>
                    <a:pt x="1214" y="1450"/>
                  </a:cubicBezTo>
                  <a:cubicBezTo>
                    <a:pt x="1216" y="1447"/>
                    <a:pt x="1219" y="1442"/>
                    <a:pt x="1220" y="1439"/>
                  </a:cubicBezTo>
                  <a:cubicBezTo>
                    <a:pt x="1222" y="1436"/>
                    <a:pt x="1223" y="1432"/>
                    <a:pt x="1224" y="1429"/>
                  </a:cubicBezTo>
                  <a:cubicBezTo>
                    <a:pt x="1224" y="1427"/>
                    <a:pt x="1223" y="1423"/>
                    <a:pt x="1223" y="1421"/>
                  </a:cubicBezTo>
                  <a:cubicBezTo>
                    <a:pt x="1222" y="1419"/>
                    <a:pt x="1219" y="1415"/>
                    <a:pt x="1217" y="1413"/>
                  </a:cubicBezTo>
                  <a:cubicBezTo>
                    <a:pt x="1215" y="1411"/>
                    <a:pt x="1212" y="1408"/>
                    <a:pt x="1211" y="1407"/>
                  </a:cubicBezTo>
                  <a:cubicBezTo>
                    <a:pt x="1210" y="1406"/>
                    <a:pt x="1209" y="1402"/>
                    <a:pt x="1209" y="1399"/>
                  </a:cubicBezTo>
                  <a:cubicBezTo>
                    <a:pt x="1209" y="1395"/>
                    <a:pt x="1208" y="1390"/>
                    <a:pt x="1208" y="1389"/>
                  </a:cubicBezTo>
                  <a:cubicBezTo>
                    <a:pt x="1207" y="1387"/>
                    <a:pt x="1207" y="1384"/>
                    <a:pt x="1208" y="1382"/>
                  </a:cubicBezTo>
                  <a:cubicBezTo>
                    <a:pt x="1208" y="1379"/>
                    <a:pt x="1210" y="1375"/>
                    <a:pt x="1211" y="1371"/>
                  </a:cubicBezTo>
                  <a:cubicBezTo>
                    <a:pt x="1212" y="1368"/>
                    <a:pt x="1214" y="1363"/>
                    <a:pt x="1214" y="1360"/>
                  </a:cubicBezTo>
                  <a:cubicBezTo>
                    <a:pt x="1214" y="1357"/>
                    <a:pt x="1214" y="1353"/>
                    <a:pt x="1214" y="1350"/>
                  </a:cubicBezTo>
                  <a:cubicBezTo>
                    <a:pt x="1214" y="1348"/>
                    <a:pt x="1215" y="1345"/>
                    <a:pt x="1216" y="1343"/>
                  </a:cubicBezTo>
                  <a:cubicBezTo>
                    <a:pt x="1217" y="1342"/>
                    <a:pt x="1220" y="1341"/>
                    <a:pt x="1223" y="1341"/>
                  </a:cubicBezTo>
                  <a:cubicBezTo>
                    <a:pt x="1226" y="1342"/>
                    <a:pt x="1228" y="1341"/>
                    <a:pt x="1229" y="1340"/>
                  </a:cubicBezTo>
                  <a:cubicBezTo>
                    <a:pt x="1230" y="1339"/>
                    <a:pt x="1231" y="1337"/>
                    <a:pt x="1233" y="1336"/>
                  </a:cubicBezTo>
                  <a:cubicBezTo>
                    <a:pt x="1235" y="1336"/>
                    <a:pt x="1237" y="1335"/>
                    <a:pt x="1238" y="1334"/>
                  </a:cubicBezTo>
                  <a:cubicBezTo>
                    <a:pt x="1239" y="1333"/>
                    <a:pt x="1241" y="1330"/>
                    <a:pt x="1241" y="1328"/>
                  </a:cubicBezTo>
                  <a:cubicBezTo>
                    <a:pt x="1242" y="1326"/>
                    <a:pt x="1242" y="1320"/>
                    <a:pt x="1241" y="1315"/>
                  </a:cubicBezTo>
                  <a:cubicBezTo>
                    <a:pt x="1240" y="1310"/>
                    <a:pt x="1238" y="1302"/>
                    <a:pt x="1237" y="1297"/>
                  </a:cubicBezTo>
                  <a:cubicBezTo>
                    <a:pt x="1235" y="1291"/>
                    <a:pt x="1234" y="1285"/>
                    <a:pt x="1233" y="1283"/>
                  </a:cubicBezTo>
                  <a:cubicBezTo>
                    <a:pt x="1233" y="1280"/>
                    <a:pt x="1232" y="1277"/>
                    <a:pt x="1231" y="1276"/>
                  </a:cubicBezTo>
                  <a:cubicBezTo>
                    <a:pt x="1231" y="1275"/>
                    <a:pt x="1227" y="1274"/>
                    <a:pt x="1224" y="1274"/>
                  </a:cubicBezTo>
                  <a:cubicBezTo>
                    <a:pt x="1221" y="1274"/>
                    <a:pt x="1215" y="1273"/>
                    <a:pt x="1211" y="1273"/>
                  </a:cubicBezTo>
                  <a:cubicBezTo>
                    <a:pt x="1207" y="1273"/>
                    <a:pt x="1202" y="1269"/>
                    <a:pt x="1201" y="1265"/>
                  </a:cubicBezTo>
                  <a:cubicBezTo>
                    <a:pt x="1199" y="1261"/>
                    <a:pt x="1196" y="1254"/>
                    <a:pt x="1195" y="1250"/>
                  </a:cubicBezTo>
                  <a:cubicBezTo>
                    <a:pt x="1193" y="1247"/>
                    <a:pt x="1192" y="1241"/>
                    <a:pt x="1191" y="1238"/>
                  </a:cubicBezTo>
                  <a:cubicBezTo>
                    <a:pt x="1190" y="1234"/>
                    <a:pt x="1189" y="1230"/>
                    <a:pt x="1189" y="1227"/>
                  </a:cubicBezTo>
                  <a:cubicBezTo>
                    <a:pt x="1189" y="1225"/>
                    <a:pt x="1190" y="1220"/>
                    <a:pt x="1191" y="1218"/>
                  </a:cubicBezTo>
                  <a:cubicBezTo>
                    <a:pt x="1191" y="1215"/>
                    <a:pt x="1194" y="1211"/>
                    <a:pt x="1197" y="1209"/>
                  </a:cubicBezTo>
                  <a:cubicBezTo>
                    <a:pt x="1200" y="1208"/>
                    <a:pt x="1201" y="1203"/>
                    <a:pt x="1201" y="1200"/>
                  </a:cubicBezTo>
                  <a:cubicBezTo>
                    <a:pt x="1200" y="1196"/>
                    <a:pt x="1200" y="1190"/>
                    <a:pt x="1201" y="1187"/>
                  </a:cubicBezTo>
                  <a:cubicBezTo>
                    <a:pt x="1201" y="1183"/>
                    <a:pt x="1201" y="1178"/>
                    <a:pt x="1201" y="1176"/>
                  </a:cubicBezTo>
                  <a:cubicBezTo>
                    <a:pt x="1201" y="1174"/>
                    <a:pt x="1199" y="1171"/>
                    <a:pt x="1196" y="1169"/>
                  </a:cubicBezTo>
                  <a:cubicBezTo>
                    <a:pt x="1194" y="1168"/>
                    <a:pt x="1190" y="1165"/>
                    <a:pt x="1188" y="1162"/>
                  </a:cubicBezTo>
                  <a:cubicBezTo>
                    <a:pt x="1186" y="1159"/>
                    <a:pt x="1187" y="1155"/>
                    <a:pt x="1189" y="1153"/>
                  </a:cubicBezTo>
                  <a:cubicBezTo>
                    <a:pt x="1192" y="1151"/>
                    <a:pt x="1196" y="1150"/>
                    <a:pt x="1199" y="1150"/>
                  </a:cubicBezTo>
                  <a:cubicBezTo>
                    <a:pt x="1202" y="1151"/>
                    <a:pt x="1206" y="1152"/>
                    <a:pt x="1208" y="1153"/>
                  </a:cubicBezTo>
                  <a:cubicBezTo>
                    <a:pt x="1210" y="1155"/>
                    <a:pt x="1213" y="1158"/>
                    <a:pt x="1214" y="1160"/>
                  </a:cubicBezTo>
                  <a:cubicBezTo>
                    <a:pt x="1215" y="1163"/>
                    <a:pt x="1218" y="1166"/>
                    <a:pt x="1220" y="1167"/>
                  </a:cubicBezTo>
                  <a:cubicBezTo>
                    <a:pt x="1223" y="1168"/>
                    <a:pt x="1226" y="1167"/>
                    <a:pt x="1227" y="1164"/>
                  </a:cubicBezTo>
                  <a:cubicBezTo>
                    <a:pt x="1228" y="1162"/>
                    <a:pt x="1232" y="1160"/>
                    <a:pt x="1234" y="1160"/>
                  </a:cubicBezTo>
                  <a:cubicBezTo>
                    <a:pt x="1237" y="1160"/>
                    <a:pt x="1240" y="1158"/>
                    <a:pt x="1241" y="1155"/>
                  </a:cubicBezTo>
                  <a:cubicBezTo>
                    <a:pt x="1241" y="1152"/>
                    <a:pt x="1244" y="1147"/>
                    <a:pt x="1247" y="1143"/>
                  </a:cubicBezTo>
                  <a:cubicBezTo>
                    <a:pt x="1251" y="1140"/>
                    <a:pt x="1255" y="1134"/>
                    <a:pt x="1257" y="1130"/>
                  </a:cubicBezTo>
                  <a:cubicBezTo>
                    <a:pt x="1259" y="1125"/>
                    <a:pt x="1255" y="1116"/>
                    <a:pt x="1248" y="1108"/>
                  </a:cubicBezTo>
                  <a:cubicBezTo>
                    <a:pt x="1240" y="1100"/>
                    <a:pt x="1239" y="1093"/>
                    <a:pt x="1244" y="1093"/>
                  </a:cubicBezTo>
                  <a:cubicBezTo>
                    <a:pt x="1249" y="1092"/>
                    <a:pt x="1255" y="1089"/>
                    <a:pt x="1257" y="1086"/>
                  </a:cubicBezTo>
                  <a:cubicBezTo>
                    <a:pt x="1260" y="1084"/>
                    <a:pt x="1264" y="1081"/>
                    <a:pt x="1267" y="1081"/>
                  </a:cubicBezTo>
                  <a:cubicBezTo>
                    <a:pt x="1270" y="1081"/>
                    <a:pt x="1273" y="1078"/>
                    <a:pt x="1274" y="1076"/>
                  </a:cubicBezTo>
                  <a:cubicBezTo>
                    <a:pt x="1275" y="1074"/>
                    <a:pt x="1277" y="1069"/>
                    <a:pt x="1279" y="1066"/>
                  </a:cubicBezTo>
                  <a:cubicBezTo>
                    <a:pt x="1280" y="1063"/>
                    <a:pt x="1283" y="1057"/>
                    <a:pt x="1285" y="1052"/>
                  </a:cubicBezTo>
                  <a:cubicBezTo>
                    <a:pt x="1287" y="1048"/>
                    <a:pt x="1290" y="1043"/>
                    <a:pt x="1292" y="1041"/>
                  </a:cubicBezTo>
                  <a:cubicBezTo>
                    <a:pt x="1294" y="1039"/>
                    <a:pt x="1299" y="1035"/>
                    <a:pt x="1303" y="1032"/>
                  </a:cubicBezTo>
                  <a:cubicBezTo>
                    <a:pt x="1308" y="1030"/>
                    <a:pt x="1314" y="1027"/>
                    <a:pt x="1317" y="1026"/>
                  </a:cubicBezTo>
                  <a:cubicBezTo>
                    <a:pt x="1321" y="1025"/>
                    <a:pt x="1325" y="1023"/>
                    <a:pt x="1326" y="1021"/>
                  </a:cubicBezTo>
                  <a:cubicBezTo>
                    <a:pt x="1328" y="1020"/>
                    <a:pt x="1330" y="1019"/>
                    <a:pt x="1331" y="1019"/>
                  </a:cubicBezTo>
                  <a:cubicBezTo>
                    <a:pt x="1332" y="1019"/>
                    <a:pt x="1334" y="1019"/>
                    <a:pt x="1335" y="1020"/>
                  </a:cubicBezTo>
                  <a:cubicBezTo>
                    <a:pt x="1337" y="1021"/>
                    <a:pt x="1341" y="1020"/>
                    <a:pt x="1344" y="1019"/>
                  </a:cubicBezTo>
                  <a:cubicBezTo>
                    <a:pt x="1347" y="1017"/>
                    <a:pt x="1352" y="1019"/>
                    <a:pt x="1353" y="1023"/>
                  </a:cubicBezTo>
                  <a:cubicBezTo>
                    <a:pt x="1355" y="1027"/>
                    <a:pt x="1359" y="1033"/>
                    <a:pt x="1361" y="1037"/>
                  </a:cubicBezTo>
                  <a:cubicBezTo>
                    <a:pt x="1364" y="1041"/>
                    <a:pt x="1369" y="1050"/>
                    <a:pt x="1372" y="1056"/>
                  </a:cubicBezTo>
                  <a:cubicBezTo>
                    <a:pt x="1376" y="1063"/>
                    <a:pt x="1382" y="1064"/>
                    <a:pt x="1387" y="1059"/>
                  </a:cubicBezTo>
                  <a:cubicBezTo>
                    <a:pt x="1391" y="1054"/>
                    <a:pt x="1398" y="1046"/>
                    <a:pt x="1402" y="1042"/>
                  </a:cubicBezTo>
                  <a:cubicBezTo>
                    <a:pt x="1406" y="1037"/>
                    <a:pt x="1411" y="1032"/>
                    <a:pt x="1414" y="1029"/>
                  </a:cubicBezTo>
                  <a:cubicBezTo>
                    <a:pt x="1417" y="1026"/>
                    <a:pt x="1421" y="1022"/>
                    <a:pt x="1423" y="1020"/>
                  </a:cubicBezTo>
                  <a:cubicBezTo>
                    <a:pt x="1424" y="1017"/>
                    <a:pt x="1426" y="1014"/>
                    <a:pt x="1428" y="1012"/>
                  </a:cubicBezTo>
                  <a:cubicBezTo>
                    <a:pt x="1429" y="1010"/>
                    <a:pt x="1431" y="1007"/>
                    <a:pt x="1433" y="1006"/>
                  </a:cubicBezTo>
                  <a:cubicBezTo>
                    <a:pt x="1435" y="1005"/>
                    <a:pt x="1441" y="1003"/>
                    <a:pt x="1445" y="1002"/>
                  </a:cubicBezTo>
                  <a:cubicBezTo>
                    <a:pt x="1449" y="1000"/>
                    <a:pt x="1454" y="997"/>
                    <a:pt x="1455" y="994"/>
                  </a:cubicBezTo>
                  <a:cubicBezTo>
                    <a:pt x="1457" y="992"/>
                    <a:pt x="1458" y="987"/>
                    <a:pt x="1458" y="985"/>
                  </a:cubicBezTo>
                  <a:cubicBezTo>
                    <a:pt x="1458" y="982"/>
                    <a:pt x="1459" y="977"/>
                    <a:pt x="1460" y="973"/>
                  </a:cubicBezTo>
                  <a:cubicBezTo>
                    <a:pt x="1462" y="970"/>
                    <a:pt x="1466" y="965"/>
                    <a:pt x="1470" y="964"/>
                  </a:cubicBezTo>
                  <a:cubicBezTo>
                    <a:pt x="1474" y="962"/>
                    <a:pt x="1480" y="960"/>
                    <a:pt x="1484" y="960"/>
                  </a:cubicBezTo>
                  <a:cubicBezTo>
                    <a:pt x="1488" y="960"/>
                    <a:pt x="1493" y="958"/>
                    <a:pt x="1496" y="956"/>
                  </a:cubicBezTo>
                  <a:cubicBezTo>
                    <a:pt x="1500" y="954"/>
                    <a:pt x="1504" y="951"/>
                    <a:pt x="1507" y="949"/>
                  </a:cubicBezTo>
                  <a:cubicBezTo>
                    <a:pt x="1510" y="947"/>
                    <a:pt x="1515" y="944"/>
                    <a:pt x="1517" y="942"/>
                  </a:cubicBezTo>
                  <a:cubicBezTo>
                    <a:pt x="1520" y="941"/>
                    <a:pt x="1527" y="939"/>
                    <a:pt x="1533" y="938"/>
                  </a:cubicBezTo>
                  <a:cubicBezTo>
                    <a:pt x="1539" y="937"/>
                    <a:pt x="1544" y="933"/>
                    <a:pt x="1545" y="929"/>
                  </a:cubicBezTo>
                  <a:cubicBezTo>
                    <a:pt x="1546" y="926"/>
                    <a:pt x="1549" y="922"/>
                    <a:pt x="1551" y="922"/>
                  </a:cubicBezTo>
                  <a:cubicBezTo>
                    <a:pt x="1553" y="921"/>
                    <a:pt x="1555" y="918"/>
                    <a:pt x="1556" y="916"/>
                  </a:cubicBezTo>
                  <a:cubicBezTo>
                    <a:pt x="1556" y="915"/>
                    <a:pt x="1559" y="910"/>
                    <a:pt x="1560" y="907"/>
                  </a:cubicBezTo>
                  <a:cubicBezTo>
                    <a:pt x="1562" y="904"/>
                    <a:pt x="1565" y="900"/>
                    <a:pt x="1566" y="898"/>
                  </a:cubicBezTo>
                  <a:cubicBezTo>
                    <a:pt x="1568" y="897"/>
                    <a:pt x="1571" y="896"/>
                    <a:pt x="1574" y="897"/>
                  </a:cubicBezTo>
                  <a:cubicBezTo>
                    <a:pt x="1577" y="897"/>
                    <a:pt x="1582" y="896"/>
                    <a:pt x="1585" y="895"/>
                  </a:cubicBezTo>
                  <a:cubicBezTo>
                    <a:pt x="1588" y="894"/>
                    <a:pt x="1592" y="893"/>
                    <a:pt x="1594" y="894"/>
                  </a:cubicBezTo>
                  <a:cubicBezTo>
                    <a:pt x="1596" y="895"/>
                    <a:pt x="1599" y="896"/>
                    <a:pt x="1599" y="898"/>
                  </a:cubicBezTo>
                  <a:cubicBezTo>
                    <a:pt x="1600" y="900"/>
                    <a:pt x="1600" y="903"/>
                    <a:pt x="1600" y="905"/>
                  </a:cubicBezTo>
                  <a:cubicBezTo>
                    <a:pt x="1600" y="907"/>
                    <a:pt x="1602" y="910"/>
                    <a:pt x="1605" y="911"/>
                  </a:cubicBezTo>
                  <a:cubicBezTo>
                    <a:pt x="1607" y="912"/>
                    <a:pt x="1614" y="914"/>
                    <a:pt x="1619" y="915"/>
                  </a:cubicBezTo>
                  <a:cubicBezTo>
                    <a:pt x="1624" y="917"/>
                    <a:pt x="1630" y="919"/>
                    <a:pt x="1632" y="920"/>
                  </a:cubicBezTo>
                  <a:cubicBezTo>
                    <a:pt x="1633" y="921"/>
                    <a:pt x="1635" y="926"/>
                    <a:pt x="1635" y="930"/>
                  </a:cubicBezTo>
                  <a:cubicBezTo>
                    <a:pt x="1635" y="934"/>
                    <a:pt x="1636" y="938"/>
                    <a:pt x="1637" y="939"/>
                  </a:cubicBezTo>
                  <a:cubicBezTo>
                    <a:pt x="1638" y="940"/>
                    <a:pt x="1641" y="938"/>
                    <a:pt x="1643" y="934"/>
                  </a:cubicBezTo>
                  <a:cubicBezTo>
                    <a:pt x="1645" y="929"/>
                    <a:pt x="1649" y="922"/>
                    <a:pt x="1650" y="916"/>
                  </a:cubicBezTo>
                  <a:cubicBezTo>
                    <a:pt x="1652" y="910"/>
                    <a:pt x="1656" y="902"/>
                    <a:pt x="1659" y="898"/>
                  </a:cubicBezTo>
                  <a:cubicBezTo>
                    <a:pt x="1661" y="894"/>
                    <a:pt x="1661" y="889"/>
                    <a:pt x="1659" y="888"/>
                  </a:cubicBezTo>
                  <a:cubicBezTo>
                    <a:pt x="1657" y="887"/>
                    <a:pt x="1653" y="885"/>
                    <a:pt x="1651" y="883"/>
                  </a:cubicBezTo>
                  <a:cubicBezTo>
                    <a:pt x="1648" y="881"/>
                    <a:pt x="1644" y="878"/>
                    <a:pt x="1641" y="876"/>
                  </a:cubicBezTo>
                  <a:cubicBezTo>
                    <a:pt x="1638" y="874"/>
                    <a:pt x="1633" y="872"/>
                    <a:pt x="1630" y="871"/>
                  </a:cubicBezTo>
                  <a:cubicBezTo>
                    <a:pt x="1628" y="870"/>
                    <a:pt x="1625" y="868"/>
                    <a:pt x="1624" y="866"/>
                  </a:cubicBezTo>
                  <a:cubicBezTo>
                    <a:pt x="1624" y="864"/>
                    <a:pt x="1624" y="861"/>
                    <a:pt x="1625" y="860"/>
                  </a:cubicBezTo>
                  <a:cubicBezTo>
                    <a:pt x="1625" y="859"/>
                    <a:pt x="1628" y="858"/>
                    <a:pt x="1631" y="858"/>
                  </a:cubicBezTo>
                  <a:cubicBezTo>
                    <a:pt x="1634" y="858"/>
                    <a:pt x="1638" y="856"/>
                    <a:pt x="1640" y="854"/>
                  </a:cubicBezTo>
                  <a:cubicBezTo>
                    <a:pt x="1643" y="852"/>
                    <a:pt x="1646" y="853"/>
                    <a:pt x="1648" y="855"/>
                  </a:cubicBezTo>
                  <a:cubicBezTo>
                    <a:pt x="1650" y="858"/>
                    <a:pt x="1653" y="860"/>
                    <a:pt x="1656" y="860"/>
                  </a:cubicBezTo>
                  <a:cubicBezTo>
                    <a:pt x="1658" y="860"/>
                    <a:pt x="1661" y="863"/>
                    <a:pt x="1661" y="867"/>
                  </a:cubicBezTo>
                  <a:cubicBezTo>
                    <a:pt x="1661" y="871"/>
                    <a:pt x="1664" y="875"/>
                    <a:pt x="1668" y="876"/>
                  </a:cubicBezTo>
                  <a:cubicBezTo>
                    <a:pt x="1671" y="878"/>
                    <a:pt x="1675" y="875"/>
                    <a:pt x="1676" y="870"/>
                  </a:cubicBezTo>
                  <a:cubicBezTo>
                    <a:pt x="1677" y="866"/>
                    <a:pt x="1679" y="860"/>
                    <a:pt x="1681" y="859"/>
                  </a:cubicBezTo>
                  <a:cubicBezTo>
                    <a:pt x="1683" y="857"/>
                    <a:pt x="1684" y="855"/>
                    <a:pt x="1684" y="855"/>
                  </a:cubicBezTo>
                  <a:close/>
                  <a:moveTo>
                    <a:pt x="1372" y="834"/>
                  </a:moveTo>
                  <a:cubicBezTo>
                    <a:pt x="1370" y="834"/>
                    <a:pt x="1364" y="834"/>
                    <a:pt x="1359" y="834"/>
                  </a:cubicBezTo>
                  <a:cubicBezTo>
                    <a:pt x="1354" y="835"/>
                    <a:pt x="1346" y="835"/>
                    <a:pt x="1342" y="835"/>
                  </a:cubicBezTo>
                  <a:cubicBezTo>
                    <a:pt x="1338" y="836"/>
                    <a:pt x="1329" y="834"/>
                    <a:pt x="1322" y="832"/>
                  </a:cubicBezTo>
                  <a:cubicBezTo>
                    <a:pt x="1316" y="830"/>
                    <a:pt x="1309" y="828"/>
                    <a:pt x="1306" y="829"/>
                  </a:cubicBezTo>
                  <a:cubicBezTo>
                    <a:pt x="1304" y="829"/>
                    <a:pt x="1301" y="830"/>
                    <a:pt x="1299" y="831"/>
                  </a:cubicBezTo>
                  <a:cubicBezTo>
                    <a:pt x="1297" y="832"/>
                    <a:pt x="1293" y="834"/>
                    <a:pt x="1290" y="835"/>
                  </a:cubicBezTo>
                  <a:cubicBezTo>
                    <a:pt x="1287" y="836"/>
                    <a:pt x="1283" y="839"/>
                    <a:pt x="1282" y="841"/>
                  </a:cubicBezTo>
                  <a:cubicBezTo>
                    <a:pt x="1280" y="844"/>
                    <a:pt x="1277" y="846"/>
                    <a:pt x="1274" y="846"/>
                  </a:cubicBezTo>
                  <a:cubicBezTo>
                    <a:pt x="1271" y="847"/>
                    <a:pt x="1267" y="847"/>
                    <a:pt x="1266" y="848"/>
                  </a:cubicBezTo>
                  <a:cubicBezTo>
                    <a:pt x="1264" y="848"/>
                    <a:pt x="1261" y="847"/>
                    <a:pt x="1258" y="846"/>
                  </a:cubicBezTo>
                  <a:cubicBezTo>
                    <a:pt x="1256" y="845"/>
                    <a:pt x="1250" y="844"/>
                    <a:pt x="1246" y="843"/>
                  </a:cubicBezTo>
                  <a:cubicBezTo>
                    <a:pt x="1242" y="843"/>
                    <a:pt x="1235" y="842"/>
                    <a:pt x="1232" y="842"/>
                  </a:cubicBezTo>
                  <a:cubicBezTo>
                    <a:pt x="1228" y="842"/>
                    <a:pt x="1222" y="841"/>
                    <a:pt x="1219" y="841"/>
                  </a:cubicBezTo>
                  <a:cubicBezTo>
                    <a:pt x="1216" y="840"/>
                    <a:pt x="1212" y="840"/>
                    <a:pt x="1209" y="841"/>
                  </a:cubicBezTo>
                  <a:cubicBezTo>
                    <a:pt x="1206" y="842"/>
                    <a:pt x="1200" y="843"/>
                    <a:pt x="1196" y="844"/>
                  </a:cubicBezTo>
                  <a:cubicBezTo>
                    <a:pt x="1192" y="845"/>
                    <a:pt x="1185" y="845"/>
                    <a:pt x="1181" y="845"/>
                  </a:cubicBezTo>
                  <a:cubicBezTo>
                    <a:pt x="1177" y="845"/>
                    <a:pt x="1172" y="845"/>
                    <a:pt x="1169" y="845"/>
                  </a:cubicBezTo>
                  <a:cubicBezTo>
                    <a:pt x="1166" y="846"/>
                    <a:pt x="1162" y="847"/>
                    <a:pt x="1158" y="848"/>
                  </a:cubicBezTo>
                  <a:cubicBezTo>
                    <a:pt x="1155" y="848"/>
                    <a:pt x="1151" y="850"/>
                    <a:pt x="1150" y="851"/>
                  </a:cubicBezTo>
                  <a:cubicBezTo>
                    <a:pt x="1148" y="852"/>
                    <a:pt x="1146" y="851"/>
                    <a:pt x="1145" y="848"/>
                  </a:cubicBezTo>
                  <a:cubicBezTo>
                    <a:pt x="1144" y="845"/>
                    <a:pt x="1143" y="841"/>
                    <a:pt x="1144" y="838"/>
                  </a:cubicBezTo>
                  <a:cubicBezTo>
                    <a:pt x="1145" y="835"/>
                    <a:pt x="1143" y="832"/>
                    <a:pt x="1140" y="830"/>
                  </a:cubicBezTo>
                  <a:cubicBezTo>
                    <a:pt x="1137" y="828"/>
                    <a:pt x="1135" y="826"/>
                    <a:pt x="1136" y="824"/>
                  </a:cubicBezTo>
                  <a:cubicBezTo>
                    <a:pt x="1136" y="822"/>
                    <a:pt x="1134" y="819"/>
                    <a:pt x="1131" y="817"/>
                  </a:cubicBezTo>
                  <a:cubicBezTo>
                    <a:pt x="1128" y="815"/>
                    <a:pt x="1125" y="811"/>
                    <a:pt x="1126" y="808"/>
                  </a:cubicBezTo>
                  <a:cubicBezTo>
                    <a:pt x="1126" y="806"/>
                    <a:pt x="1128" y="801"/>
                    <a:pt x="1129" y="799"/>
                  </a:cubicBezTo>
                  <a:cubicBezTo>
                    <a:pt x="1130" y="797"/>
                    <a:pt x="1132" y="793"/>
                    <a:pt x="1133" y="791"/>
                  </a:cubicBezTo>
                  <a:cubicBezTo>
                    <a:pt x="1135" y="789"/>
                    <a:pt x="1136" y="786"/>
                    <a:pt x="1135" y="785"/>
                  </a:cubicBezTo>
                  <a:cubicBezTo>
                    <a:pt x="1135" y="784"/>
                    <a:pt x="1136" y="782"/>
                    <a:pt x="1137" y="779"/>
                  </a:cubicBezTo>
                  <a:cubicBezTo>
                    <a:pt x="1137" y="776"/>
                    <a:pt x="1137" y="772"/>
                    <a:pt x="1137" y="769"/>
                  </a:cubicBezTo>
                  <a:cubicBezTo>
                    <a:pt x="1136" y="766"/>
                    <a:pt x="1136" y="762"/>
                    <a:pt x="1137" y="760"/>
                  </a:cubicBezTo>
                  <a:cubicBezTo>
                    <a:pt x="1137" y="758"/>
                    <a:pt x="1136" y="753"/>
                    <a:pt x="1134" y="749"/>
                  </a:cubicBezTo>
                  <a:cubicBezTo>
                    <a:pt x="1132" y="746"/>
                    <a:pt x="1131" y="741"/>
                    <a:pt x="1132" y="738"/>
                  </a:cubicBezTo>
                  <a:cubicBezTo>
                    <a:pt x="1132" y="735"/>
                    <a:pt x="1134" y="731"/>
                    <a:pt x="1135" y="728"/>
                  </a:cubicBezTo>
                  <a:cubicBezTo>
                    <a:pt x="1135" y="725"/>
                    <a:pt x="1137" y="721"/>
                    <a:pt x="1139" y="719"/>
                  </a:cubicBezTo>
                  <a:cubicBezTo>
                    <a:pt x="1140" y="717"/>
                    <a:pt x="1143" y="718"/>
                    <a:pt x="1146" y="721"/>
                  </a:cubicBezTo>
                  <a:cubicBezTo>
                    <a:pt x="1149" y="724"/>
                    <a:pt x="1153" y="728"/>
                    <a:pt x="1155" y="729"/>
                  </a:cubicBezTo>
                  <a:cubicBezTo>
                    <a:pt x="1157" y="730"/>
                    <a:pt x="1159" y="733"/>
                    <a:pt x="1159" y="736"/>
                  </a:cubicBezTo>
                  <a:cubicBezTo>
                    <a:pt x="1159" y="739"/>
                    <a:pt x="1161" y="742"/>
                    <a:pt x="1162" y="742"/>
                  </a:cubicBezTo>
                  <a:cubicBezTo>
                    <a:pt x="1163" y="743"/>
                    <a:pt x="1165" y="743"/>
                    <a:pt x="1167" y="742"/>
                  </a:cubicBezTo>
                  <a:cubicBezTo>
                    <a:pt x="1168" y="741"/>
                    <a:pt x="1170" y="739"/>
                    <a:pt x="1171" y="737"/>
                  </a:cubicBezTo>
                  <a:cubicBezTo>
                    <a:pt x="1172" y="735"/>
                    <a:pt x="1172" y="732"/>
                    <a:pt x="1172" y="730"/>
                  </a:cubicBezTo>
                  <a:cubicBezTo>
                    <a:pt x="1171" y="728"/>
                    <a:pt x="1173" y="724"/>
                    <a:pt x="1176" y="722"/>
                  </a:cubicBezTo>
                  <a:cubicBezTo>
                    <a:pt x="1179" y="719"/>
                    <a:pt x="1184" y="716"/>
                    <a:pt x="1187" y="715"/>
                  </a:cubicBezTo>
                  <a:cubicBezTo>
                    <a:pt x="1190" y="714"/>
                    <a:pt x="1195" y="710"/>
                    <a:pt x="1199" y="708"/>
                  </a:cubicBezTo>
                  <a:cubicBezTo>
                    <a:pt x="1202" y="705"/>
                    <a:pt x="1208" y="701"/>
                    <a:pt x="1211" y="698"/>
                  </a:cubicBezTo>
                  <a:cubicBezTo>
                    <a:pt x="1215" y="695"/>
                    <a:pt x="1221" y="692"/>
                    <a:pt x="1225" y="691"/>
                  </a:cubicBezTo>
                  <a:cubicBezTo>
                    <a:pt x="1229" y="691"/>
                    <a:pt x="1235" y="689"/>
                    <a:pt x="1237" y="687"/>
                  </a:cubicBezTo>
                  <a:cubicBezTo>
                    <a:pt x="1240" y="686"/>
                    <a:pt x="1244" y="683"/>
                    <a:pt x="1246" y="681"/>
                  </a:cubicBezTo>
                  <a:cubicBezTo>
                    <a:pt x="1248" y="679"/>
                    <a:pt x="1250" y="675"/>
                    <a:pt x="1250" y="673"/>
                  </a:cubicBezTo>
                  <a:cubicBezTo>
                    <a:pt x="1251" y="671"/>
                    <a:pt x="1252" y="667"/>
                    <a:pt x="1252" y="665"/>
                  </a:cubicBezTo>
                  <a:cubicBezTo>
                    <a:pt x="1252" y="662"/>
                    <a:pt x="1254" y="661"/>
                    <a:pt x="1257" y="661"/>
                  </a:cubicBezTo>
                  <a:cubicBezTo>
                    <a:pt x="1260" y="661"/>
                    <a:pt x="1265" y="661"/>
                    <a:pt x="1268" y="662"/>
                  </a:cubicBezTo>
                  <a:cubicBezTo>
                    <a:pt x="1271" y="662"/>
                    <a:pt x="1277" y="664"/>
                    <a:pt x="1281" y="664"/>
                  </a:cubicBezTo>
                  <a:cubicBezTo>
                    <a:pt x="1284" y="665"/>
                    <a:pt x="1288" y="670"/>
                    <a:pt x="1288" y="674"/>
                  </a:cubicBezTo>
                  <a:cubicBezTo>
                    <a:pt x="1288" y="679"/>
                    <a:pt x="1291" y="685"/>
                    <a:pt x="1294" y="687"/>
                  </a:cubicBezTo>
                  <a:cubicBezTo>
                    <a:pt x="1297" y="690"/>
                    <a:pt x="1302" y="692"/>
                    <a:pt x="1306" y="691"/>
                  </a:cubicBezTo>
                  <a:cubicBezTo>
                    <a:pt x="1310" y="690"/>
                    <a:pt x="1315" y="690"/>
                    <a:pt x="1318" y="690"/>
                  </a:cubicBezTo>
                  <a:cubicBezTo>
                    <a:pt x="1321" y="689"/>
                    <a:pt x="1325" y="690"/>
                    <a:pt x="1328" y="690"/>
                  </a:cubicBezTo>
                  <a:cubicBezTo>
                    <a:pt x="1330" y="690"/>
                    <a:pt x="1332" y="692"/>
                    <a:pt x="1332" y="693"/>
                  </a:cubicBezTo>
                  <a:cubicBezTo>
                    <a:pt x="1332" y="695"/>
                    <a:pt x="1332" y="698"/>
                    <a:pt x="1332" y="701"/>
                  </a:cubicBezTo>
                  <a:cubicBezTo>
                    <a:pt x="1332" y="704"/>
                    <a:pt x="1333" y="707"/>
                    <a:pt x="1335" y="709"/>
                  </a:cubicBezTo>
                  <a:cubicBezTo>
                    <a:pt x="1336" y="710"/>
                    <a:pt x="1340" y="712"/>
                    <a:pt x="1343" y="714"/>
                  </a:cubicBezTo>
                  <a:cubicBezTo>
                    <a:pt x="1346" y="715"/>
                    <a:pt x="1350" y="716"/>
                    <a:pt x="1353" y="716"/>
                  </a:cubicBezTo>
                  <a:cubicBezTo>
                    <a:pt x="1356" y="716"/>
                    <a:pt x="1358" y="718"/>
                    <a:pt x="1358" y="720"/>
                  </a:cubicBezTo>
                  <a:cubicBezTo>
                    <a:pt x="1357" y="722"/>
                    <a:pt x="1356" y="726"/>
                    <a:pt x="1356" y="729"/>
                  </a:cubicBezTo>
                  <a:cubicBezTo>
                    <a:pt x="1355" y="732"/>
                    <a:pt x="1355" y="737"/>
                    <a:pt x="1357" y="739"/>
                  </a:cubicBezTo>
                  <a:cubicBezTo>
                    <a:pt x="1359" y="742"/>
                    <a:pt x="1361" y="747"/>
                    <a:pt x="1362" y="750"/>
                  </a:cubicBezTo>
                  <a:cubicBezTo>
                    <a:pt x="1363" y="753"/>
                    <a:pt x="1362" y="759"/>
                    <a:pt x="1360" y="762"/>
                  </a:cubicBezTo>
                  <a:cubicBezTo>
                    <a:pt x="1359" y="765"/>
                    <a:pt x="1356" y="769"/>
                    <a:pt x="1355" y="771"/>
                  </a:cubicBezTo>
                  <a:cubicBezTo>
                    <a:pt x="1353" y="772"/>
                    <a:pt x="1352" y="775"/>
                    <a:pt x="1353" y="777"/>
                  </a:cubicBezTo>
                  <a:cubicBezTo>
                    <a:pt x="1354" y="780"/>
                    <a:pt x="1353" y="785"/>
                    <a:pt x="1352" y="788"/>
                  </a:cubicBezTo>
                  <a:cubicBezTo>
                    <a:pt x="1352" y="791"/>
                    <a:pt x="1352" y="796"/>
                    <a:pt x="1353" y="798"/>
                  </a:cubicBezTo>
                  <a:cubicBezTo>
                    <a:pt x="1354" y="800"/>
                    <a:pt x="1357" y="802"/>
                    <a:pt x="1359" y="803"/>
                  </a:cubicBezTo>
                  <a:cubicBezTo>
                    <a:pt x="1362" y="805"/>
                    <a:pt x="1367" y="807"/>
                    <a:pt x="1370" y="808"/>
                  </a:cubicBezTo>
                  <a:cubicBezTo>
                    <a:pt x="1372" y="809"/>
                    <a:pt x="1374" y="812"/>
                    <a:pt x="1374" y="815"/>
                  </a:cubicBezTo>
                  <a:cubicBezTo>
                    <a:pt x="1374" y="818"/>
                    <a:pt x="1375" y="824"/>
                    <a:pt x="1375" y="827"/>
                  </a:cubicBezTo>
                  <a:cubicBezTo>
                    <a:pt x="1376" y="831"/>
                    <a:pt x="1375" y="834"/>
                    <a:pt x="1372" y="834"/>
                  </a:cubicBezTo>
                  <a:close/>
                </a:path>
              </a:pathLst>
            </a:custGeom>
            <a:solidFill>
              <a:schemeClr val="accent1"/>
            </a:solidFill>
            <a:ln w="12700">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srgbClr val="000000"/>
                </a:solidFill>
                <a:effectLst/>
                <a:uLnTx/>
                <a:uFillTx/>
                <a:latin typeface="Century Gothic" panose="020B0502020202020204"/>
                <a:ea typeface="+mn-ea"/>
                <a:cs typeface="+mn-cs"/>
              </a:endParaRPr>
            </a:p>
          </p:txBody>
        </p:sp>
        <p:sp>
          <p:nvSpPr>
            <p:cNvPr id="17" name="Freeform 15"/>
            <p:cNvSpPr>
              <a:spLocks/>
            </p:cNvSpPr>
            <p:nvPr/>
          </p:nvSpPr>
          <p:spPr bwMode="auto">
            <a:xfrm>
              <a:off x="8135938" y="2278063"/>
              <a:ext cx="271462" cy="206375"/>
            </a:xfrm>
            <a:custGeom>
              <a:avLst/>
              <a:gdLst/>
              <a:ahLst/>
              <a:cxnLst>
                <a:cxn ang="0">
                  <a:pos x="245" y="147"/>
                </a:cxn>
                <a:cxn ang="0">
                  <a:pos x="228" y="137"/>
                </a:cxn>
                <a:cxn ang="0">
                  <a:pos x="228" y="116"/>
                </a:cxn>
                <a:cxn ang="0">
                  <a:pos x="235" y="101"/>
                </a:cxn>
                <a:cxn ang="0">
                  <a:pos x="232" y="78"/>
                </a:cxn>
                <a:cxn ang="0">
                  <a:pos x="233" y="59"/>
                </a:cxn>
                <a:cxn ang="0">
                  <a:pos x="218" y="53"/>
                </a:cxn>
                <a:cxn ang="0">
                  <a:pos x="207" y="40"/>
                </a:cxn>
                <a:cxn ang="0">
                  <a:pos x="203" y="29"/>
                </a:cxn>
                <a:cxn ang="0">
                  <a:pos x="181" y="30"/>
                </a:cxn>
                <a:cxn ang="0">
                  <a:pos x="163" y="13"/>
                </a:cxn>
                <a:cxn ang="0">
                  <a:pos x="143" y="1"/>
                </a:cxn>
                <a:cxn ang="0">
                  <a:pos x="127" y="4"/>
                </a:cxn>
                <a:cxn ang="0">
                  <a:pos x="121" y="20"/>
                </a:cxn>
                <a:cxn ang="0">
                  <a:pos x="100" y="30"/>
                </a:cxn>
                <a:cxn ang="0">
                  <a:pos x="74" y="47"/>
                </a:cxn>
                <a:cxn ang="0">
                  <a:pos x="51" y="61"/>
                </a:cxn>
                <a:cxn ang="0">
                  <a:pos x="46" y="76"/>
                </a:cxn>
                <a:cxn ang="0">
                  <a:pos x="37" y="81"/>
                </a:cxn>
                <a:cxn ang="0">
                  <a:pos x="30" y="68"/>
                </a:cxn>
                <a:cxn ang="0">
                  <a:pos x="14" y="58"/>
                </a:cxn>
                <a:cxn ang="0">
                  <a:pos x="7" y="77"/>
                </a:cxn>
                <a:cxn ang="0">
                  <a:pos x="12" y="99"/>
                </a:cxn>
                <a:cxn ang="0">
                  <a:pos x="12" y="118"/>
                </a:cxn>
                <a:cxn ang="0">
                  <a:pos x="8" y="130"/>
                </a:cxn>
                <a:cxn ang="0">
                  <a:pos x="1" y="147"/>
                </a:cxn>
                <a:cxn ang="0">
                  <a:pos x="11" y="163"/>
                </a:cxn>
                <a:cxn ang="0">
                  <a:pos x="19" y="177"/>
                </a:cxn>
                <a:cxn ang="0">
                  <a:pos x="25" y="190"/>
                </a:cxn>
                <a:cxn ang="0">
                  <a:pos x="44" y="184"/>
                </a:cxn>
                <a:cxn ang="0">
                  <a:pos x="71" y="183"/>
                </a:cxn>
                <a:cxn ang="0">
                  <a:pos x="94" y="180"/>
                </a:cxn>
                <a:cxn ang="0">
                  <a:pos x="121" y="182"/>
                </a:cxn>
                <a:cxn ang="0">
                  <a:pos x="141" y="187"/>
                </a:cxn>
                <a:cxn ang="0">
                  <a:pos x="157" y="180"/>
                </a:cxn>
                <a:cxn ang="0">
                  <a:pos x="174" y="170"/>
                </a:cxn>
                <a:cxn ang="0">
                  <a:pos x="197" y="171"/>
                </a:cxn>
                <a:cxn ang="0">
                  <a:pos x="234" y="173"/>
                </a:cxn>
                <a:cxn ang="0">
                  <a:pos x="250" y="166"/>
                </a:cxn>
              </a:cxnLst>
              <a:rect l="0" t="0" r="r" b="b"/>
              <a:pathLst>
                <a:path w="251" h="191">
                  <a:moveTo>
                    <a:pt x="249" y="154"/>
                  </a:moveTo>
                  <a:cubicBezTo>
                    <a:pt x="249" y="151"/>
                    <a:pt x="247" y="148"/>
                    <a:pt x="245" y="147"/>
                  </a:cubicBezTo>
                  <a:cubicBezTo>
                    <a:pt x="242" y="146"/>
                    <a:pt x="237" y="144"/>
                    <a:pt x="234" y="142"/>
                  </a:cubicBezTo>
                  <a:cubicBezTo>
                    <a:pt x="232" y="141"/>
                    <a:pt x="229" y="139"/>
                    <a:pt x="228" y="137"/>
                  </a:cubicBezTo>
                  <a:cubicBezTo>
                    <a:pt x="227" y="135"/>
                    <a:pt x="227" y="130"/>
                    <a:pt x="227" y="127"/>
                  </a:cubicBezTo>
                  <a:cubicBezTo>
                    <a:pt x="228" y="124"/>
                    <a:pt x="229" y="119"/>
                    <a:pt x="228" y="116"/>
                  </a:cubicBezTo>
                  <a:cubicBezTo>
                    <a:pt x="227" y="114"/>
                    <a:pt x="228" y="111"/>
                    <a:pt x="230" y="110"/>
                  </a:cubicBezTo>
                  <a:cubicBezTo>
                    <a:pt x="231" y="108"/>
                    <a:pt x="234" y="104"/>
                    <a:pt x="235" y="101"/>
                  </a:cubicBezTo>
                  <a:cubicBezTo>
                    <a:pt x="237" y="98"/>
                    <a:pt x="238" y="92"/>
                    <a:pt x="237" y="89"/>
                  </a:cubicBezTo>
                  <a:cubicBezTo>
                    <a:pt x="236" y="86"/>
                    <a:pt x="234" y="81"/>
                    <a:pt x="232" y="78"/>
                  </a:cubicBezTo>
                  <a:cubicBezTo>
                    <a:pt x="230" y="76"/>
                    <a:pt x="230" y="71"/>
                    <a:pt x="231" y="68"/>
                  </a:cubicBezTo>
                  <a:cubicBezTo>
                    <a:pt x="231" y="65"/>
                    <a:pt x="232" y="61"/>
                    <a:pt x="233" y="59"/>
                  </a:cubicBezTo>
                  <a:cubicBezTo>
                    <a:pt x="233" y="57"/>
                    <a:pt x="231" y="55"/>
                    <a:pt x="228" y="55"/>
                  </a:cubicBezTo>
                  <a:cubicBezTo>
                    <a:pt x="225" y="55"/>
                    <a:pt x="221" y="54"/>
                    <a:pt x="218" y="53"/>
                  </a:cubicBezTo>
                  <a:cubicBezTo>
                    <a:pt x="215" y="51"/>
                    <a:pt x="211" y="49"/>
                    <a:pt x="210" y="48"/>
                  </a:cubicBezTo>
                  <a:cubicBezTo>
                    <a:pt x="208" y="46"/>
                    <a:pt x="207" y="43"/>
                    <a:pt x="207" y="40"/>
                  </a:cubicBezTo>
                  <a:cubicBezTo>
                    <a:pt x="207" y="37"/>
                    <a:pt x="207" y="34"/>
                    <a:pt x="207" y="32"/>
                  </a:cubicBezTo>
                  <a:cubicBezTo>
                    <a:pt x="207" y="31"/>
                    <a:pt x="205" y="29"/>
                    <a:pt x="203" y="29"/>
                  </a:cubicBezTo>
                  <a:cubicBezTo>
                    <a:pt x="200" y="29"/>
                    <a:pt x="196" y="28"/>
                    <a:pt x="193" y="29"/>
                  </a:cubicBezTo>
                  <a:cubicBezTo>
                    <a:pt x="190" y="29"/>
                    <a:pt x="185" y="29"/>
                    <a:pt x="181" y="30"/>
                  </a:cubicBezTo>
                  <a:cubicBezTo>
                    <a:pt x="177" y="31"/>
                    <a:pt x="172" y="29"/>
                    <a:pt x="169" y="26"/>
                  </a:cubicBezTo>
                  <a:cubicBezTo>
                    <a:pt x="166" y="24"/>
                    <a:pt x="163" y="18"/>
                    <a:pt x="163" y="13"/>
                  </a:cubicBezTo>
                  <a:cubicBezTo>
                    <a:pt x="163" y="9"/>
                    <a:pt x="159" y="4"/>
                    <a:pt x="156" y="3"/>
                  </a:cubicBezTo>
                  <a:cubicBezTo>
                    <a:pt x="152" y="3"/>
                    <a:pt x="146" y="1"/>
                    <a:pt x="143" y="1"/>
                  </a:cubicBezTo>
                  <a:cubicBezTo>
                    <a:pt x="140" y="0"/>
                    <a:pt x="135" y="0"/>
                    <a:pt x="132" y="0"/>
                  </a:cubicBezTo>
                  <a:cubicBezTo>
                    <a:pt x="129" y="0"/>
                    <a:pt x="127" y="1"/>
                    <a:pt x="127" y="4"/>
                  </a:cubicBezTo>
                  <a:cubicBezTo>
                    <a:pt x="127" y="6"/>
                    <a:pt x="126" y="10"/>
                    <a:pt x="125" y="12"/>
                  </a:cubicBezTo>
                  <a:cubicBezTo>
                    <a:pt x="125" y="14"/>
                    <a:pt x="123" y="18"/>
                    <a:pt x="121" y="20"/>
                  </a:cubicBezTo>
                  <a:cubicBezTo>
                    <a:pt x="119" y="22"/>
                    <a:pt x="115" y="25"/>
                    <a:pt x="112" y="26"/>
                  </a:cubicBezTo>
                  <a:cubicBezTo>
                    <a:pt x="110" y="28"/>
                    <a:pt x="104" y="30"/>
                    <a:pt x="100" y="30"/>
                  </a:cubicBezTo>
                  <a:cubicBezTo>
                    <a:pt x="96" y="31"/>
                    <a:pt x="90" y="34"/>
                    <a:pt x="86" y="37"/>
                  </a:cubicBezTo>
                  <a:cubicBezTo>
                    <a:pt x="83" y="40"/>
                    <a:pt x="77" y="44"/>
                    <a:pt x="74" y="47"/>
                  </a:cubicBezTo>
                  <a:cubicBezTo>
                    <a:pt x="70" y="49"/>
                    <a:pt x="65" y="53"/>
                    <a:pt x="62" y="54"/>
                  </a:cubicBezTo>
                  <a:cubicBezTo>
                    <a:pt x="59" y="55"/>
                    <a:pt x="54" y="58"/>
                    <a:pt x="51" y="61"/>
                  </a:cubicBezTo>
                  <a:cubicBezTo>
                    <a:pt x="48" y="63"/>
                    <a:pt x="46" y="67"/>
                    <a:pt x="47" y="69"/>
                  </a:cubicBezTo>
                  <a:cubicBezTo>
                    <a:pt x="47" y="71"/>
                    <a:pt x="47" y="74"/>
                    <a:pt x="46" y="76"/>
                  </a:cubicBezTo>
                  <a:cubicBezTo>
                    <a:pt x="45" y="78"/>
                    <a:pt x="43" y="80"/>
                    <a:pt x="42" y="81"/>
                  </a:cubicBezTo>
                  <a:cubicBezTo>
                    <a:pt x="40" y="82"/>
                    <a:pt x="38" y="82"/>
                    <a:pt x="37" y="81"/>
                  </a:cubicBezTo>
                  <a:cubicBezTo>
                    <a:pt x="36" y="81"/>
                    <a:pt x="34" y="78"/>
                    <a:pt x="34" y="75"/>
                  </a:cubicBezTo>
                  <a:cubicBezTo>
                    <a:pt x="34" y="72"/>
                    <a:pt x="32" y="69"/>
                    <a:pt x="30" y="68"/>
                  </a:cubicBezTo>
                  <a:cubicBezTo>
                    <a:pt x="28" y="67"/>
                    <a:pt x="24" y="63"/>
                    <a:pt x="21" y="60"/>
                  </a:cubicBezTo>
                  <a:cubicBezTo>
                    <a:pt x="18" y="57"/>
                    <a:pt x="15" y="56"/>
                    <a:pt x="14" y="58"/>
                  </a:cubicBezTo>
                  <a:cubicBezTo>
                    <a:pt x="12" y="60"/>
                    <a:pt x="10" y="64"/>
                    <a:pt x="10" y="67"/>
                  </a:cubicBezTo>
                  <a:cubicBezTo>
                    <a:pt x="9" y="70"/>
                    <a:pt x="7" y="74"/>
                    <a:pt x="7" y="77"/>
                  </a:cubicBezTo>
                  <a:cubicBezTo>
                    <a:pt x="6" y="80"/>
                    <a:pt x="7" y="85"/>
                    <a:pt x="9" y="88"/>
                  </a:cubicBezTo>
                  <a:cubicBezTo>
                    <a:pt x="11" y="92"/>
                    <a:pt x="12" y="97"/>
                    <a:pt x="12" y="99"/>
                  </a:cubicBezTo>
                  <a:cubicBezTo>
                    <a:pt x="11" y="101"/>
                    <a:pt x="11" y="105"/>
                    <a:pt x="12" y="108"/>
                  </a:cubicBezTo>
                  <a:cubicBezTo>
                    <a:pt x="12" y="111"/>
                    <a:pt x="12" y="115"/>
                    <a:pt x="12" y="118"/>
                  </a:cubicBezTo>
                  <a:cubicBezTo>
                    <a:pt x="11" y="121"/>
                    <a:pt x="10" y="123"/>
                    <a:pt x="10" y="124"/>
                  </a:cubicBezTo>
                  <a:cubicBezTo>
                    <a:pt x="11" y="125"/>
                    <a:pt x="10" y="128"/>
                    <a:pt x="8" y="130"/>
                  </a:cubicBezTo>
                  <a:cubicBezTo>
                    <a:pt x="7" y="132"/>
                    <a:pt x="5" y="136"/>
                    <a:pt x="4" y="138"/>
                  </a:cubicBezTo>
                  <a:cubicBezTo>
                    <a:pt x="3" y="140"/>
                    <a:pt x="1" y="145"/>
                    <a:pt x="1" y="147"/>
                  </a:cubicBezTo>
                  <a:cubicBezTo>
                    <a:pt x="0" y="150"/>
                    <a:pt x="3" y="154"/>
                    <a:pt x="6" y="156"/>
                  </a:cubicBezTo>
                  <a:cubicBezTo>
                    <a:pt x="9" y="158"/>
                    <a:pt x="11" y="161"/>
                    <a:pt x="11" y="163"/>
                  </a:cubicBezTo>
                  <a:cubicBezTo>
                    <a:pt x="10" y="165"/>
                    <a:pt x="12" y="167"/>
                    <a:pt x="15" y="169"/>
                  </a:cubicBezTo>
                  <a:cubicBezTo>
                    <a:pt x="18" y="171"/>
                    <a:pt x="20" y="174"/>
                    <a:pt x="19" y="177"/>
                  </a:cubicBezTo>
                  <a:cubicBezTo>
                    <a:pt x="18" y="180"/>
                    <a:pt x="19" y="184"/>
                    <a:pt x="20" y="187"/>
                  </a:cubicBezTo>
                  <a:cubicBezTo>
                    <a:pt x="21" y="190"/>
                    <a:pt x="23" y="191"/>
                    <a:pt x="25" y="190"/>
                  </a:cubicBezTo>
                  <a:cubicBezTo>
                    <a:pt x="26" y="189"/>
                    <a:pt x="30" y="187"/>
                    <a:pt x="33" y="187"/>
                  </a:cubicBezTo>
                  <a:cubicBezTo>
                    <a:pt x="37" y="186"/>
                    <a:pt x="41" y="185"/>
                    <a:pt x="44" y="184"/>
                  </a:cubicBezTo>
                  <a:cubicBezTo>
                    <a:pt x="47" y="184"/>
                    <a:pt x="52" y="184"/>
                    <a:pt x="56" y="184"/>
                  </a:cubicBezTo>
                  <a:cubicBezTo>
                    <a:pt x="60" y="184"/>
                    <a:pt x="67" y="184"/>
                    <a:pt x="71" y="183"/>
                  </a:cubicBezTo>
                  <a:cubicBezTo>
                    <a:pt x="75" y="182"/>
                    <a:pt x="81" y="181"/>
                    <a:pt x="84" y="180"/>
                  </a:cubicBezTo>
                  <a:cubicBezTo>
                    <a:pt x="87" y="179"/>
                    <a:pt x="91" y="179"/>
                    <a:pt x="94" y="180"/>
                  </a:cubicBezTo>
                  <a:cubicBezTo>
                    <a:pt x="97" y="180"/>
                    <a:pt x="103" y="181"/>
                    <a:pt x="107" y="181"/>
                  </a:cubicBezTo>
                  <a:cubicBezTo>
                    <a:pt x="110" y="181"/>
                    <a:pt x="117" y="182"/>
                    <a:pt x="121" y="182"/>
                  </a:cubicBezTo>
                  <a:cubicBezTo>
                    <a:pt x="125" y="183"/>
                    <a:pt x="131" y="184"/>
                    <a:pt x="133" y="185"/>
                  </a:cubicBezTo>
                  <a:cubicBezTo>
                    <a:pt x="136" y="186"/>
                    <a:pt x="139" y="187"/>
                    <a:pt x="141" y="187"/>
                  </a:cubicBezTo>
                  <a:cubicBezTo>
                    <a:pt x="142" y="186"/>
                    <a:pt x="146" y="186"/>
                    <a:pt x="149" y="185"/>
                  </a:cubicBezTo>
                  <a:cubicBezTo>
                    <a:pt x="152" y="185"/>
                    <a:pt x="155" y="183"/>
                    <a:pt x="157" y="180"/>
                  </a:cubicBezTo>
                  <a:cubicBezTo>
                    <a:pt x="158" y="178"/>
                    <a:pt x="162" y="175"/>
                    <a:pt x="165" y="174"/>
                  </a:cubicBezTo>
                  <a:cubicBezTo>
                    <a:pt x="168" y="173"/>
                    <a:pt x="172" y="171"/>
                    <a:pt x="174" y="170"/>
                  </a:cubicBezTo>
                  <a:cubicBezTo>
                    <a:pt x="176" y="169"/>
                    <a:pt x="179" y="168"/>
                    <a:pt x="181" y="168"/>
                  </a:cubicBezTo>
                  <a:cubicBezTo>
                    <a:pt x="184" y="167"/>
                    <a:pt x="191" y="169"/>
                    <a:pt x="197" y="171"/>
                  </a:cubicBezTo>
                  <a:cubicBezTo>
                    <a:pt x="204" y="173"/>
                    <a:pt x="213" y="175"/>
                    <a:pt x="217" y="174"/>
                  </a:cubicBezTo>
                  <a:cubicBezTo>
                    <a:pt x="221" y="174"/>
                    <a:pt x="229" y="174"/>
                    <a:pt x="234" y="173"/>
                  </a:cubicBezTo>
                  <a:cubicBezTo>
                    <a:pt x="239" y="173"/>
                    <a:pt x="245" y="173"/>
                    <a:pt x="247" y="173"/>
                  </a:cubicBezTo>
                  <a:cubicBezTo>
                    <a:pt x="250" y="173"/>
                    <a:pt x="251" y="170"/>
                    <a:pt x="250" y="166"/>
                  </a:cubicBezTo>
                  <a:cubicBezTo>
                    <a:pt x="250" y="163"/>
                    <a:pt x="249" y="157"/>
                    <a:pt x="249" y="154"/>
                  </a:cubicBezTo>
                  <a:close/>
                </a:path>
              </a:pathLst>
            </a:custGeom>
            <a:grpFill/>
            <a:ln w="12700">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srgbClr val="000000"/>
                </a:solidFill>
                <a:effectLst/>
                <a:uLnTx/>
                <a:uFillTx/>
                <a:latin typeface="Century Gothic" panose="020B0502020202020204"/>
                <a:ea typeface="+mn-ea"/>
                <a:cs typeface="+mn-cs"/>
              </a:endParaRPr>
            </a:p>
          </p:txBody>
        </p:sp>
      </p:grpSp>
      <p:pic>
        <p:nvPicPr>
          <p:cNvPr id="20" name="Picture 19">
            <a:hlinkClick r:id="rId3" action="ppaction://hlinksldjump"/>
            <a:extLst>
              <a:ext uri="{FF2B5EF4-FFF2-40B4-BE49-F238E27FC236}">
                <a16:creationId xmlns:a16="http://schemas.microsoft.com/office/drawing/2014/main" id="{2BA6665D-4433-4FE8-9AA5-166D75F08672}"/>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04051" y="5754962"/>
            <a:ext cx="846795" cy="934361"/>
          </a:xfrm>
          <a:prstGeom prst="rect">
            <a:avLst/>
          </a:prstGeom>
        </p:spPr>
      </p:pic>
      <p:pic>
        <p:nvPicPr>
          <p:cNvPr id="21" name="Picture 20">
            <a:hlinkClick r:id="rId5" action="ppaction://hlinksldjump"/>
            <a:extLst>
              <a:ext uri="{FF2B5EF4-FFF2-40B4-BE49-F238E27FC236}">
                <a16:creationId xmlns:a16="http://schemas.microsoft.com/office/drawing/2014/main" id="{7104D842-5217-4416-8829-E501A1AD6773}"/>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flipH="1">
            <a:off x="11112355" y="5754962"/>
            <a:ext cx="846795" cy="934361"/>
          </a:xfrm>
          <a:prstGeom prst="rect">
            <a:avLst/>
          </a:prstGeom>
        </p:spPr>
      </p:pic>
    </p:spTree>
    <p:extLst>
      <p:ext uri="{BB962C8B-B14F-4D97-AF65-F5344CB8AC3E}">
        <p14:creationId xmlns:p14="http://schemas.microsoft.com/office/powerpoint/2010/main" val="303375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4542117" y="324126"/>
            <a:ext cx="6977035" cy="892552"/>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2800" b="0" i="0" u="none" strike="noStrike" kern="1200" cap="none" spc="0" normalizeH="0" baseline="0" noProof="0" dirty="0">
              <a:ln>
                <a:noFill/>
              </a:ln>
              <a:solidFill>
                <a:srgbClr val="FFC000"/>
              </a:solidFill>
              <a:effectLst/>
              <a:uLnTx/>
              <a:uFillTx/>
              <a:latin typeface="Nizar Cocon Kurdish" panose="020A0503020102020204" pitchFamily="18" charset="-78"/>
              <a:ea typeface="+mn-ea"/>
              <a:cs typeface="Nizar Cocon Kurdish" panose="020A0503020102020204" pitchFamily="18"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24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Nizar Cocon Kurdish" panose="020A0503020102020204" pitchFamily="18" charset="-78"/>
                <a:ea typeface="+mn-ea"/>
                <a:cs typeface="Nizar Cocon Kurdish" panose="020A0503020102020204" pitchFamily="18" charset="-78"/>
              </a:rPr>
              <a:t>لموقع وطننا العربي اهمية حضارية ودينيه تتمثل في : </a:t>
            </a:r>
          </a:p>
        </p:txBody>
      </p:sp>
      <p:sp>
        <p:nvSpPr>
          <p:cNvPr id="8" name="Rectangle 7"/>
          <p:cNvSpPr/>
          <p:nvPr/>
        </p:nvSpPr>
        <p:spPr>
          <a:xfrm>
            <a:off x="5695950" y="1580679"/>
            <a:ext cx="6085183" cy="3580467"/>
          </a:xfrm>
          <a:prstGeom prst="rect">
            <a:avLst/>
          </a:prstGeom>
        </p:spPr>
        <p:txBody>
          <a:bodyPr wrap="square">
            <a:spAutoFit/>
          </a:bodyPr>
          <a:lstStyle/>
          <a:p>
            <a:pPr marL="0" marR="0" lvl="0" indent="0" algn="r" defTabSz="914400" rtl="0" eaLnBrk="1" fontAlgn="auto" latinLnBrk="0" hangingPunct="1">
              <a:lnSpc>
                <a:spcPct val="115000"/>
              </a:lnSpc>
              <a:spcBef>
                <a:spcPts val="0"/>
              </a:spcBef>
              <a:spcAft>
                <a:spcPts val="1000"/>
              </a:spcAft>
              <a:buClrTx/>
              <a:buSzTx/>
              <a:buFontTx/>
              <a:buNone/>
              <a:tabLst/>
              <a:defRPr/>
            </a:pPr>
            <a:r>
              <a:rPr kumimoji="0" lang="ar-EG" sz="24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قيام الحضارات القديمه علي ارضه مثل الحضارة المصرية القديمة وحضارة بلاد العراق القديم (بلاد مابين النهرين ) وحضارات بلاد الشام وبلاد اليمن .</a:t>
            </a:r>
            <a:endParaRPr kumimoji="0" lang="en-US" sz="2400" b="1"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a:p>
            <a:pPr marL="0" marR="0" lvl="0" indent="0" algn="r" defTabSz="914400" rtl="0" eaLnBrk="1" fontAlgn="auto" latinLnBrk="0" hangingPunct="1">
              <a:lnSpc>
                <a:spcPct val="115000"/>
              </a:lnSpc>
              <a:spcBef>
                <a:spcPts val="0"/>
              </a:spcBef>
              <a:spcAft>
                <a:spcPts val="1000"/>
              </a:spcAft>
              <a:buClrTx/>
              <a:buSzTx/>
              <a:buFontTx/>
              <a:buNone/>
              <a:tabLst/>
              <a:defRPr/>
            </a:pPr>
            <a:r>
              <a:rPr kumimoji="0" lang="ar-EG" sz="2400" b="1" i="0" u="none" strike="noStrike" kern="1200" cap="none" spc="0" normalizeH="0" baseline="0" noProof="0" dirty="0">
                <a:ln>
                  <a:noFill/>
                </a:ln>
                <a:solidFill>
                  <a:srgbClr val="C00000"/>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a:t>
            </a:r>
            <a:r>
              <a:rPr kumimoji="0" lang="ar-EG" sz="2400" b="1" i="0" u="none" strike="noStrike" kern="1200" cap="none" spc="0" normalizeH="0" baseline="0" noProof="0" dirty="0">
                <a:ln>
                  <a:noFill/>
                </a:ln>
                <a:solidFill>
                  <a:srgbClr val="FF0000"/>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 </a:t>
            </a:r>
            <a:r>
              <a:rPr kumimoji="0" lang="ar-EG" sz="24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انه كان مهدا للديانات اليهودية والمسحيه والاسلامية ومه انتشرت للعالم من حوله .</a:t>
            </a:r>
            <a:endParaRPr kumimoji="0" lang="en-US" sz="2400" b="1"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2400" b="1" i="0" u="none" strike="noStrike" kern="1200" cap="none" spc="0" normalizeH="0" baseline="0" noProof="0" dirty="0">
                <a:ln>
                  <a:noFill/>
                </a:ln>
                <a:solidFill>
                  <a:srgbClr val="C00000"/>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a:t>
            </a:r>
            <a:r>
              <a:rPr kumimoji="0" lang="ar-EG" sz="2400" b="1" i="0" u="none" strike="noStrike" kern="1200" cap="none" spc="0" normalizeH="0" baseline="0" noProof="0" dirty="0">
                <a:ln>
                  <a:noFill/>
                </a:ln>
                <a:solidFill>
                  <a:srgbClr val="FF0000"/>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 </a:t>
            </a:r>
            <a:r>
              <a:rPr kumimoji="0" lang="ar-EG" sz="24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وجود اماكن مقدسة يقصدها الناس للزيارة مما اكسبة قيمة روحية عظيمه في نفوس سكان العالم . </a:t>
            </a:r>
            <a:endParaRPr kumimoji="0" lang="ar-EG" sz="2400" b="1"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endParaRPr>
          </a:p>
        </p:txBody>
      </p:sp>
      <p:pic>
        <p:nvPicPr>
          <p:cNvPr id="49" name="Picture 48"/>
          <p:cNvPicPr/>
          <p:nvPr/>
        </p:nvPicPr>
        <p:blipFill>
          <a:blip r:embed="rId2">
            <a:extLst>
              <a:ext uri="{28A0092B-C50C-407E-A947-70E740481C1C}">
                <a14:useLocalDpi xmlns:a14="http://schemas.microsoft.com/office/drawing/2010/main" val="0"/>
              </a:ext>
            </a:extLst>
          </a:blip>
          <a:stretch>
            <a:fillRect/>
          </a:stretch>
        </p:blipFill>
        <p:spPr>
          <a:xfrm>
            <a:off x="3514064" y="1714725"/>
            <a:ext cx="2056106" cy="1670743"/>
          </a:xfrm>
          <a:prstGeom prst="rect">
            <a:avLst/>
          </a:prstGeom>
        </p:spPr>
      </p:pic>
      <p:pic>
        <p:nvPicPr>
          <p:cNvPr id="50" name="Picture 49"/>
          <p:cNvPicPr/>
          <p:nvPr/>
        </p:nvPicPr>
        <p:blipFill>
          <a:blip r:embed="rId3" cstate="print">
            <a:extLst>
              <a:ext uri="{28A0092B-C50C-407E-A947-70E740481C1C}">
                <a14:useLocalDpi xmlns:a14="http://schemas.microsoft.com/office/drawing/2010/main" val="0"/>
              </a:ext>
            </a:extLst>
          </a:blip>
          <a:stretch>
            <a:fillRect/>
          </a:stretch>
        </p:blipFill>
        <p:spPr>
          <a:xfrm>
            <a:off x="847695" y="1048026"/>
            <a:ext cx="2056106" cy="152243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1489" y="4156327"/>
            <a:ext cx="1849337" cy="176445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4030" y="3574657"/>
            <a:ext cx="2056106" cy="1878650"/>
          </a:xfrm>
          <a:prstGeom prst="rect">
            <a:avLst/>
          </a:prstGeom>
        </p:spPr>
      </p:pic>
      <p:pic>
        <p:nvPicPr>
          <p:cNvPr id="9" name="Picture 8">
            <a:hlinkClick r:id="rId6" action="ppaction://hlinksldjump"/>
            <a:extLst>
              <a:ext uri="{FF2B5EF4-FFF2-40B4-BE49-F238E27FC236}">
                <a16:creationId xmlns:a16="http://schemas.microsoft.com/office/drawing/2014/main" id="{D26D7812-E3C7-4CB9-998E-C167FEA41AF1}"/>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304051" y="5754962"/>
            <a:ext cx="846795" cy="934361"/>
          </a:xfrm>
          <a:prstGeom prst="rect">
            <a:avLst/>
          </a:prstGeom>
        </p:spPr>
      </p:pic>
      <p:pic>
        <p:nvPicPr>
          <p:cNvPr id="10" name="Picture 9">
            <a:hlinkClick r:id="rId8" action="ppaction://hlinksldjump"/>
            <a:extLst>
              <a:ext uri="{FF2B5EF4-FFF2-40B4-BE49-F238E27FC236}">
                <a16:creationId xmlns:a16="http://schemas.microsoft.com/office/drawing/2014/main" id="{F02A3EAE-9455-495B-B4FF-2D0D7ABB91FF}"/>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flipH="1">
            <a:off x="11112355" y="5754962"/>
            <a:ext cx="846795" cy="934361"/>
          </a:xfrm>
          <a:prstGeom prst="rect">
            <a:avLst/>
          </a:prstGeom>
        </p:spPr>
      </p:pic>
    </p:spTree>
    <p:extLst>
      <p:ext uri="{BB962C8B-B14F-4D97-AF65-F5344CB8AC3E}">
        <p14:creationId xmlns:p14="http://schemas.microsoft.com/office/powerpoint/2010/main" val="409554001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614938" y="2064862"/>
            <a:ext cx="1135043" cy="983311"/>
            <a:chOff x="560388" y="1858963"/>
            <a:chExt cx="2208212" cy="1492251"/>
          </a:xfrm>
          <a:solidFill>
            <a:schemeClr val="accent1"/>
          </a:solidFill>
        </p:grpSpPr>
        <p:sp>
          <p:nvSpPr>
            <p:cNvPr id="6" name="Freeform 5"/>
            <p:cNvSpPr>
              <a:spLocks/>
            </p:cNvSpPr>
            <p:nvPr/>
          </p:nvSpPr>
          <p:spPr bwMode="auto">
            <a:xfrm>
              <a:off x="2233613" y="3081338"/>
              <a:ext cx="68262" cy="134938"/>
            </a:xfrm>
            <a:custGeom>
              <a:avLst/>
              <a:gdLst>
                <a:gd name="T0" fmla="*/ 3 w 53"/>
                <a:gd name="T1" fmla="*/ 80 h 106"/>
                <a:gd name="T2" fmla="*/ 8 w 53"/>
                <a:gd name="T3" fmla="*/ 87 h 106"/>
                <a:gd name="T4" fmla="*/ 15 w 53"/>
                <a:gd name="T5" fmla="*/ 91 h 106"/>
                <a:gd name="T6" fmla="*/ 18 w 53"/>
                <a:gd name="T7" fmla="*/ 98 h 106"/>
                <a:gd name="T8" fmla="*/ 21 w 53"/>
                <a:gd name="T9" fmla="*/ 106 h 106"/>
                <a:gd name="T10" fmla="*/ 21 w 53"/>
                <a:gd name="T11" fmla="*/ 106 h 106"/>
                <a:gd name="T12" fmla="*/ 26 w 53"/>
                <a:gd name="T13" fmla="*/ 94 h 106"/>
                <a:gd name="T14" fmla="*/ 29 w 53"/>
                <a:gd name="T15" fmla="*/ 88 h 106"/>
                <a:gd name="T16" fmla="*/ 32 w 53"/>
                <a:gd name="T17" fmla="*/ 82 h 106"/>
                <a:gd name="T18" fmla="*/ 41 w 53"/>
                <a:gd name="T19" fmla="*/ 65 h 106"/>
                <a:gd name="T20" fmla="*/ 45 w 53"/>
                <a:gd name="T21" fmla="*/ 45 h 106"/>
                <a:gd name="T22" fmla="*/ 48 w 53"/>
                <a:gd name="T23" fmla="*/ 37 h 106"/>
                <a:gd name="T24" fmla="*/ 52 w 53"/>
                <a:gd name="T25" fmla="*/ 18 h 106"/>
                <a:gd name="T26" fmla="*/ 53 w 53"/>
                <a:gd name="T27" fmla="*/ 9 h 106"/>
                <a:gd name="T28" fmla="*/ 43 w 53"/>
                <a:gd name="T29" fmla="*/ 2 h 106"/>
                <a:gd name="T30" fmla="*/ 35 w 53"/>
                <a:gd name="T31" fmla="*/ 3 h 106"/>
                <a:gd name="T32" fmla="*/ 30 w 53"/>
                <a:gd name="T33" fmla="*/ 7 h 106"/>
                <a:gd name="T34" fmla="*/ 24 w 53"/>
                <a:gd name="T35" fmla="*/ 13 h 106"/>
                <a:gd name="T36" fmla="*/ 19 w 53"/>
                <a:gd name="T37" fmla="*/ 19 h 106"/>
                <a:gd name="T38" fmla="*/ 15 w 53"/>
                <a:gd name="T39" fmla="*/ 22 h 106"/>
                <a:gd name="T40" fmla="*/ 14 w 53"/>
                <a:gd name="T41" fmla="*/ 33 h 106"/>
                <a:gd name="T42" fmla="*/ 7 w 53"/>
                <a:gd name="T43" fmla="*/ 40 h 106"/>
                <a:gd name="T44" fmla="*/ 3 w 53"/>
                <a:gd name="T45" fmla="*/ 45 h 106"/>
                <a:gd name="T46" fmla="*/ 2 w 53"/>
                <a:gd name="T47" fmla="*/ 52 h 106"/>
                <a:gd name="T48" fmla="*/ 1 w 53"/>
                <a:gd name="T49" fmla="*/ 68 h 106"/>
                <a:gd name="T50" fmla="*/ 3 w 53"/>
                <a:gd name="T51"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106">
                  <a:moveTo>
                    <a:pt x="3" y="80"/>
                  </a:moveTo>
                  <a:cubicBezTo>
                    <a:pt x="4" y="82"/>
                    <a:pt x="7" y="85"/>
                    <a:pt x="8" y="87"/>
                  </a:cubicBezTo>
                  <a:cubicBezTo>
                    <a:pt x="10" y="89"/>
                    <a:pt x="13" y="89"/>
                    <a:pt x="15" y="91"/>
                  </a:cubicBezTo>
                  <a:cubicBezTo>
                    <a:pt x="17" y="93"/>
                    <a:pt x="17" y="95"/>
                    <a:pt x="18" y="98"/>
                  </a:cubicBezTo>
                  <a:cubicBezTo>
                    <a:pt x="18" y="99"/>
                    <a:pt x="19" y="105"/>
                    <a:pt x="21" y="106"/>
                  </a:cubicBezTo>
                  <a:cubicBezTo>
                    <a:pt x="21" y="106"/>
                    <a:pt x="21" y="106"/>
                    <a:pt x="21" y="106"/>
                  </a:cubicBezTo>
                  <a:cubicBezTo>
                    <a:pt x="23" y="105"/>
                    <a:pt x="26" y="96"/>
                    <a:pt x="26" y="94"/>
                  </a:cubicBezTo>
                  <a:cubicBezTo>
                    <a:pt x="27" y="92"/>
                    <a:pt x="28" y="90"/>
                    <a:pt x="29" y="88"/>
                  </a:cubicBezTo>
                  <a:cubicBezTo>
                    <a:pt x="30" y="86"/>
                    <a:pt x="31" y="83"/>
                    <a:pt x="32" y="82"/>
                  </a:cubicBezTo>
                  <a:cubicBezTo>
                    <a:pt x="41" y="65"/>
                    <a:pt x="41" y="65"/>
                    <a:pt x="41" y="65"/>
                  </a:cubicBezTo>
                  <a:cubicBezTo>
                    <a:pt x="45" y="45"/>
                    <a:pt x="45" y="45"/>
                    <a:pt x="45" y="45"/>
                  </a:cubicBezTo>
                  <a:cubicBezTo>
                    <a:pt x="48" y="37"/>
                    <a:pt x="48" y="37"/>
                    <a:pt x="48" y="37"/>
                  </a:cubicBezTo>
                  <a:cubicBezTo>
                    <a:pt x="50" y="31"/>
                    <a:pt x="52" y="24"/>
                    <a:pt x="52" y="18"/>
                  </a:cubicBezTo>
                  <a:cubicBezTo>
                    <a:pt x="52" y="15"/>
                    <a:pt x="53" y="12"/>
                    <a:pt x="53" y="9"/>
                  </a:cubicBezTo>
                  <a:cubicBezTo>
                    <a:pt x="53" y="4"/>
                    <a:pt x="47" y="3"/>
                    <a:pt x="43" y="2"/>
                  </a:cubicBezTo>
                  <a:cubicBezTo>
                    <a:pt x="39" y="0"/>
                    <a:pt x="39" y="1"/>
                    <a:pt x="35" y="3"/>
                  </a:cubicBezTo>
                  <a:cubicBezTo>
                    <a:pt x="33" y="4"/>
                    <a:pt x="31" y="5"/>
                    <a:pt x="30" y="7"/>
                  </a:cubicBezTo>
                  <a:cubicBezTo>
                    <a:pt x="24" y="13"/>
                    <a:pt x="24" y="13"/>
                    <a:pt x="24" y="13"/>
                  </a:cubicBezTo>
                  <a:cubicBezTo>
                    <a:pt x="23" y="15"/>
                    <a:pt x="21" y="17"/>
                    <a:pt x="19" y="19"/>
                  </a:cubicBezTo>
                  <a:cubicBezTo>
                    <a:pt x="18" y="20"/>
                    <a:pt x="16" y="21"/>
                    <a:pt x="15" y="22"/>
                  </a:cubicBezTo>
                  <a:cubicBezTo>
                    <a:pt x="14" y="24"/>
                    <a:pt x="14" y="30"/>
                    <a:pt x="14" y="33"/>
                  </a:cubicBezTo>
                  <a:cubicBezTo>
                    <a:pt x="13" y="38"/>
                    <a:pt x="10" y="37"/>
                    <a:pt x="7" y="40"/>
                  </a:cubicBezTo>
                  <a:cubicBezTo>
                    <a:pt x="5" y="41"/>
                    <a:pt x="4" y="43"/>
                    <a:pt x="3" y="45"/>
                  </a:cubicBezTo>
                  <a:cubicBezTo>
                    <a:pt x="1" y="47"/>
                    <a:pt x="2" y="49"/>
                    <a:pt x="2" y="52"/>
                  </a:cubicBezTo>
                  <a:cubicBezTo>
                    <a:pt x="2" y="57"/>
                    <a:pt x="1" y="63"/>
                    <a:pt x="1" y="68"/>
                  </a:cubicBezTo>
                  <a:cubicBezTo>
                    <a:pt x="0" y="72"/>
                    <a:pt x="1" y="77"/>
                    <a:pt x="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7" name="Freeform 6"/>
            <p:cNvSpPr>
              <a:spLocks/>
            </p:cNvSpPr>
            <p:nvPr/>
          </p:nvSpPr>
          <p:spPr bwMode="auto">
            <a:xfrm>
              <a:off x="1819275" y="3279776"/>
              <a:ext cx="92075" cy="71438"/>
            </a:xfrm>
            <a:custGeom>
              <a:avLst/>
              <a:gdLst>
                <a:gd name="T0" fmla="*/ 58 w 72"/>
                <a:gd name="T1" fmla="*/ 28 h 56"/>
                <a:gd name="T2" fmla="*/ 62 w 72"/>
                <a:gd name="T3" fmla="*/ 25 h 56"/>
                <a:gd name="T4" fmla="*/ 64 w 72"/>
                <a:gd name="T5" fmla="*/ 21 h 56"/>
                <a:gd name="T6" fmla="*/ 70 w 72"/>
                <a:gd name="T7" fmla="*/ 5 h 56"/>
                <a:gd name="T8" fmla="*/ 69 w 72"/>
                <a:gd name="T9" fmla="*/ 4 h 56"/>
                <a:gd name="T10" fmla="*/ 54 w 72"/>
                <a:gd name="T11" fmla="*/ 2 h 56"/>
                <a:gd name="T12" fmla="*/ 43 w 72"/>
                <a:gd name="T13" fmla="*/ 2 h 56"/>
                <a:gd name="T14" fmla="*/ 32 w 72"/>
                <a:gd name="T15" fmla="*/ 1 h 56"/>
                <a:gd name="T16" fmla="*/ 18 w 72"/>
                <a:gd name="T17" fmla="*/ 9 h 56"/>
                <a:gd name="T18" fmla="*/ 14 w 72"/>
                <a:gd name="T19" fmla="*/ 14 h 56"/>
                <a:gd name="T20" fmla="*/ 9 w 72"/>
                <a:gd name="T21" fmla="*/ 19 h 56"/>
                <a:gd name="T22" fmla="*/ 1 w 72"/>
                <a:gd name="T23" fmla="*/ 30 h 56"/>
                <a:gd name="T24" fmla="*/ 1 w 72"/>
                <a:gd name="T25" fmla="*/ 35 h 56"/>
                <a:gd name="T26" fmla="*/ 3 w 72"/>
                <a:gd name="T27" fmla="*/ 44 h 56"/>
                <a:gd name="T28" fmla="*/ 6 w 72"/>
                <a:gd name="T29" fmla="*/ 50 h 56"/>
                <a:gd name="T30" fmla="*/ 22 w 72"/>
                <a:gd name="T31" fmla="*/ 56 h 56"/>
                <a:gd name="T32" fmla="*/ 30 w 72"/>
                <a:gd name="T33" fmla="*/ 55 h 56"/>
                <a:gd name="T34" fmla="*/ 38 w 72"/>
                <a:gd name="T35" fmla="*/ 54 h 56"/>
                <a:gd name="T36" fmla="*/ 58 w 72"/>
                <a:gd name="T37" fmla="*/ 39 h 56"/>
                <a:gd name="T38" fmla="*/ 55 w 72"/>
                <a:gd name="T39" fmla="*/ 34 h 56"/>
                <a:gd name="T40" fmla="*/ 58 w 72"/>
                <a:gd name="T41"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56">
                  <a:moveTo>
                    <a:pt x="58" y="28"/>
                  </a:moveTo>
                  <a:cubicBezTo>
                    <a:pt x="59" y="27"/>
                    <a:pt x="60" y="26"/>
                    <a:pt x="62" y="25"/>
                  </a:cubicBezTo>
                  <a:cubicBezTo>
                    <a:pt x="64" y="24"/>
                    <a:pt x="63" y="24"/>
                    <a:pt x="64" y="21"/>
                  </a:cubicBezTo>
                  <a:cubicBezTo>
                    <a:pt x="64" y="18"/>
                    <a:pt x="72" y="8"/>
                    <a:pt x="70" y="5"/>
                  </a:cubicBezTo>
                  <a:cubicBezTo>
                    <a:pt x="70" y="5"/>
                    <a:pt x="69" y="5"/>
                    <a:pt x="69" y="4"/>
                  </a:cubicBezTo>
                  <a:cubicBezTo>
                    <a:pt x="66" y="1"/>
                    <a:pt x="58" y="2"/>
                    <a:pt x="54" y="2"/>
                  </a:cubicBezTo>
                  <a:cubicBezTo>
                    <a:pt x="50" y="2"/>
                    <a:pt x="47" y="1"/>
                    <a:pt x="43" y="2"/>
                  </a:cubicBezTo>
                  <a:cubicBezTo>
                    <a:pt x="40" y="3"/>
                    <a:pt x="35" y="0"/>
                    <a:pt x="32" y="1"/>
                  </a:cubicBezTo>
                  <a:cubicBezTo>
                    <a:pt x="27" y="2"/>
                    <a:pt x="23" y="7"/>
                    <a:pt x="18" y="9"/>
                  </a:cubicBezTo>
                  <a:cubicBezTo>
                    <a:pt x="15" y="10"/>
                    <a:pt x="15" y="11"/>
                    <a:pt x="14" y="14"/>
                  </a:cubicBezTo>
                  <a:cubicBezTo>
                    <a:pt x="13" y="16"/>
                    <a:pt x="11" y="17"/>
                    <a:pt x="9" y="19"/>
                  </a:cubicBezTo>
                  <a:cubicBezTo>
                    <a:pt x="6" y="21"/>
                    <a:pt x="2" y="26"/>
                    <a:pt x="1" y="30"/>
                  </a:cubicBezTo>
                  <a:cubicBezTo>
                    <a:pt x="0" y="32"/>
                    <a:pt x="1" y="33"/>
                    <a:pt x="1" y="35"/>
                  </a:cubicBezTo>
                  <a:cubicBezTo>
                    <a:pt x="2" y="38"/>
                    <a:pt x="2" y="41"/>
                    <a:pt x="3" y="44"/>
                  </a:cubicBezTo>
                  <a:cubicBezTo>
                    <a:pt x="4" y="46"/>
                    <a:pt x="6" y="47"/>
                    <a:pt x="6" y="50"/>
                  </a:cubicBezTo>
                  <a:cubicBezTo>
                    <a:pt x="8" y="56"/>
                    <a:pt x="16" y="55"/>
                    <a:pt x="22" y="56"/>
                  </a:cubicBezTo>
                  <a:cubicBezTo>
                    <a:pt x="30" y="55"/>
                    <a:pt x="30" y="55"/>
                    <a:pt x="30" y="55"/>
                  </a:cubicBezTo>
                  <a:cubicBezTo>
                    <a:pt x="30" y="55"/>
                    <a:pt x="38" y="54"/>
                    <a:pt x="38" y="54"/>
                  </a:cubicBezTo>
                  <a:cubicBezTo>
                    <a:pt x="46" y="54"/>
                    <a:pt x="54" y="45"/>
                    <a:pt x="58" y="39"/>
                  </a:cubicBezTo>
                  <a:cubicBezTo>
                    <a:pt x="59" y="39"/>
                    <a:pt x="56" y="35"/>
                    <a:pt x="55" y="34"/>
                  </a:cubicBezTo>
                  <a:cubicBezTo>
                    <a:pt x="55" y="32"/>
                    <a:pt x="56" y="29"/>
                    <a:pt x="5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8" name="Freeform 7"/>
            <p:cNvSpPr>
              <a:spLocks/>
            </p:cNvSpPr>
            <p:nvPr/>
          </p:nvSpPr>
          <p:spPr bwMode="auto">
            <a:xfrm>
              <a:off x="2001838" y="3190876"/>
              <a:ext cx="36512" cy="19050"/>
            </a:xfrm>
            <a:custGeom>
              <a:avLst/>
              <a:gdLst>
                <a:gd name="T0" fmla="*/ 7 w 29"/>
                <a:gd name="T1" fmla="*/ 1 h 15"/>
                <a:gd name="T2" fmla="*/ 1 w 29"/>
                <a:gd name="T3" fmla="*/ 7 h 15"/>
                <a:gd name="T4" fmla="*/ 0 w 29"/>
                <a:gd name="T5" fmla="*/ 9 h 15"/>
                <a:gd name="T6" fmla="*/ 5 w 29"/>
                <a:gd name="T7" fmla="*/ 11 h 15"/>
                <a:gd name="T8" fmla="*/ 22 w 29"/>
                <a:gd name="T9" fmla="*/ 9 h 15"/>
                <a:gd name="T10" fmla="*/ 14 w 29"/>
                <a:gd name="T11" fmla="*/ 4 h 15"/>
                <a:gd name="T12" fmla="*/ 11 w 29"/>
                <a:gd name="T13" fmla="*/ 1 h 15"/>
                <a:gd name="T14" fmla="*/ 7 w 29"/>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7" y="1"/>
                  </a:moveTo>
                  <a:cubicBezTo>
                    <a:pt x="4" y="4"/>
                    <a:pt x="1" y="5"/>
                    <a:pt x="1" y="7"/>
                  </a:cubicBezTo>
                  <a:cubicBezTo>
                    <a:pt x="1" y="7"/>
                    <a:pt x="1" y="8"/>
                    <a:pt x="0" y="9"/>
                  </a:cubicBezTo>
                  <a:cubicBezTo>
                    <a:pt x="2" y="10"/>
                    <a:pt x="4" y="11"/>
                    <a:pt x="5" y="11"/>
                  </a:cubicBezTo>
                  <a:cubicBezTo>
                    <a:pt x="12" y="15"/>
                    <a:pt x="15" y="13"/>
                    <a:pt x="22" y="9"/>
                  </a:cubicBezTo>
                  <a:cubicBezTo>
                    <a:pt x="29" y="6"/>
                    <a:pt x="20" y="6"/>
                    <a:pt x="14" y="4"/>
                  </a:cubicBezTo>
                  <a:cubicBezTo>
                    <a:pt x="11" y="4"/>
                    <a:pt x="9" y="2"/>
                    <a:pt x="11" y="1"/>
                  </a:cubicBezTo>
                  <a:cubicBezTo>
                    <a:pt x="10" y="0"/>
                    <a:pt x="8"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 name="Freeform 8"/>
            <p:cNvSpPr>
              <a:spLocks/>
            </p:cNvSpPr>
            <p:nvPr/>
          </p:nvSpPr>
          <p:spPr bwMode="auto">
            <a:xfrm>
              <a:off x="560388" y="1858963"/>
              <a:ext cx="2208212" cy="1414463"/>
            </a:xfrm>
            <a:custGeom>
              <a:avLst/>
              <a:gdLst>
                <a:gd name="T0" fmla="*/ 1548 w 1737"/>
                <a:gd name="T1" fmla="*/ 443 h 1112"/>
                <a:gd name="T2" fmla="*/ 1610 w 1737"/>
                <a:gd name="T3" fmla="*/ 402 h 1112"/>
                <a:gd name="T4" fmla="*/ 1631 w 1737"/>
                <a:gd name="T5" fmla="*/ 388 h 1112"/>
                <a:gd name="T6" fmla="*/ 1689 w 1737"/>
                <a:gd name="T7" fmla="*/ 309 h 1112"/>
                <a:gd name="T8" fmla="*/ 1719 w 1737"/>
                <a:gd name="T9" fmla="*/ 196 h 1112"/>
                <a:gd name="T10" fmla="*/ 1617 w 1737"/>
                <a:gd name="T11" fmla="*/ 182 h 1112"/>
                <a:gd name="T12" fmla="*/ 1513 w 1737"/>
                <a:gd name="T13" fmla="*/ 99 h 1112"/>
                <a:gd name="T14" fmla="*/ 1415 w 1737"/>
                <a:gd name="T15" fmla="*/ 1 h 1112"/>
                <a:gd name="T16" fmla="*/ 1334 w 1737"/>
                <a:gd name="T17" fmla="*/ 53 h 1112"/>
                <a:gd name="T18" fmla="*/ 1244 w 1737"/>
                <a:gd name="T19" fmla="*/ 153 h 1112"/>
                <a:gd name="T20" fmla="*/ 1223 w 1737"/>
                <a:gd name="T21" fmla="*/ 147 h 1112"/>
                <a:gd name="T22" fmla="*/ 1220 w 1737"/>
                <a:gd name="T23" fmla="*/ 143 h 1112"/>
                <a:gd name="T24" fmla="*/ 1238 w 1737"/>
                <a:gd name="T25" fmla="*/ 222 h 1112"/>
                <a:gd name="T26" fmla="*/ 1207 w 1737"/>
                <a:gd name="T27" fmla="*/ 288 h 1112"/>
                <a:gd name="T28" fmla="*/ 1081 w 1737"/>
                <a:gd name="T29" fmla="*/ 366 h 1112"/>
                <a:gd name="T30" fmla="*/ 871 w 1737"/>
                <a:gd name="T31" fmla="*/ 432 h 1112"/>
                <a:gd name="T32" fmla="*/ 651 w 1737"/>
                <a:gd name="T33" fmla="*/ 398 h 1112"/>
                <a:gd name="T34" fmla="*/ 528 w 1737"/>
                <a:gd name="T35" fmla="*/ 319 h 1112"/>
                <a:gd name="T36" fmla="*/ 464 w 1737"/>
                <a:gd name="T37" fmla="*/ 222 h 1112"/>
                <a:gd name="T38" fmla="*/ 394 w 1737"/>
                <a:gd name="T39" fmla="*/ 172 h 1112"/>
                <a:gd name="T40" fmla="*/ 374 w 1737"/>
                <a:gd name="T41" fmla="*/ 169 h 1112"/>
                <a:gd name="T42" fmla="*/ 322 w 1737"/>
                <a:gd name="T43" fmla="*/ 250 h 1112"/>
                <a:gd name="T44" fmla="*/ 221 w 1737"/>
                <a:gd name="T45" fmla="*/ 308 h 1112"/>
                <a:gd name="T46" fmla="*/ 181 w 1737"/>
                <a:gd name="T47" fmla="*/ 401 h 1112"/>
                <a:gd name="T48" fmla="*/ 180 w 1737"/>
                <a:gd name="T49" fmla="*/ 410 h 1112"/>
                <a:gd name="T50" fmla="*/ 181 w 1737"/>
                <a:gd name="T51" fmla="*/ 420 h 1112"/>
                <a:gd name="T52" fmla="*/ 42 w 1737"/>
                <a:gd name="T53" fmla="*/ 475 h 1112"/>
                <a:gd name="T54" fmla="*/ 4 w 1737"/>
                <a:gd name="T55" fmla="*/ 494 h 1112"/>
                <a:gd name="T56" fmla="*/ 0 w 1737"/>
                <a:gd name="T57" fmla="*/ 502 h 1112"/>
                <a:gd name="T58" fmla="*/ 0 w 1737"/>
                <a:gd name="T59" fmla="*/ 520 h 1112"/>
                <a:gd name="T60" fmla="*/ 33 w 1737"/>
                <a:gd name="T61" fmla="*/ 572 h 1112"/>
                <a:gd name="T62" fmla="*/ 25 w 1737"/>
                <a:gd name="T63" fmla="*/ 590 h 1112"/>
                <a:gd name="T64" fmla="*/ 100 w 1737"/>
                <a:gd name="T65" fmla="*/ 643 h 1112"/>
                <a:gd name="T66" fmla="*/ 187 w 1737"/>
                <a:gd name="T67" fmla="*/ 646 h 1112"/>
                <a:gd name="T68" fmla="*/ 160 w 1737"/>
                <a:gd name="T69" fmla="*/ 727 h 1112"/>
                <a:gd name="T70" fmla="*/ 174 w 1737"/>
                <a:gd name="T71" fmla="*/ 790 h 1112"/>
                <a:gd name="T72" fmla="*/ 221 w 1737"/>
                <a:gd name="T73" fmla="*/ 804 h 1112"/>
                <a:gd name="T74" fmla="*/ 333 w 1737"/>
                <a:gd name="T75" fmla="*/ 869 h 1112"/>
                <a:gd name="T76" fmla="*/ 410 w 1737"/>
                <a:gd name="T77" fmla="*/ 881 h 1112"/>
                <a:gd name="T78" fmla="*/ 414 w 1737"/>
                <a:gd name="T79" fmla="*/ 880 h 1112"/>
                <a:gd name="T80" fmla="*/ 454 w 1737"/>
                <a:gd name="T81" fmla="*/ 870 h 1112"/>
                <a:gd name="T82" fmla="*/ 534 w 1737"/>
                <a:gd name="T83" fmla="*/ 884 h 1112"/>
                <a:gd name="T84" fmla="*/ 629 w 1737"/>
                <a:gd name="T85" fmla="*/ 832 h 1112"/>
                <a:gd name="T86" fmla="*/ 668 w 1737"/>
                <a:gd name="T87" fmla="*/ 870 h 1112"/>
                <a:gd name="T88" fmla="*/ 699 w 1737"/>
                <a:gd name="T89" fmla="*/ 952 h 1112"/>
                <a:gd name="T90" fmla="*/ 710 w 1737"/>
                <a:gd name="T91" fmla="*/ 1006 h 1112"/>
                <a:gd name="T92" fmla="*/ 752 w 1737"/>
                <a:gd name="T93" fmla="*/ 1078 h 1112"/>
                <a:gd name="T94" fmla="*/ 778 w 1737"/>
                <a:gd name="T95" fmla="*/ 1074 h 1112"/>
                <a:gd name="T96" fmla="*/ 803 w 1737"/>
                <a:gd name="T97" fmla="*/ 1048 h 1112"/>
                <a:gd name="T98" fmla="*/ 830 w 1737"/>
                <a:gd name="T99" fmla="*/ 1048 h 1112"/>
                <a:gd name="T100" fmla="*/ 901 w 1737"/>
                <a:gd name="T101" fmla="*/ 1025 h 1112"/>
                <a:gd name="T102" fmla="*/ 977 w 1737"/>
                <a:gd name="T103" fmla="*/ 1073 h 1112"/>
                <a:gd name="T104" fmla="*/ 1039 w 1737"/>
                <a:gd name="T105" fmla="*/ 1086 h 1112"/>
                <a:gd name="T106" fmla="*/ 1162 w 1737"/>
                <a:gd name="T107" fmla="*/ 1045 h 1112"/>
                <a:gd name="T108" fmla="*/ 1277 w 1737"/>
                <a:gd name="T109" fmla="*/ 977 h 1112"/>
                <a:gd name="T110" fmla="*/ 1356 w 1737"/>
                <a:gd name="T111" fmla="*/ 867 h 1112"/>
                <a:gd name="T112" fmla="*/ 1361 w 1737"/>
                <a:gd name="T113" fmla="*/ 788 h 1112"/>
                <a:gd name="T114" fmla="*/ 1293 w 1737"/>
                <a:gd name="T115" fmla="*/ 659 h 1112"/>
                <a:gd name="T116" fmla="*/ 1349 w 1737"/>
                <a:gd name="T117" fmla="*/ 569 h 1112"/>
                <a:gd name="T118" fmla="*/ 1296 w 1737"/>
                <a:gd name="T119" fmla="*/ 501 h 1112"/>
                <a:gd name="T120" fmla="*/ 1355 w 1737"/>
                <a:gd name="T121" fmla="*/ 53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7" h="1112">
                  <a:moveTo>
                    <a:pt x="1441" y="484"/>
                  </a:moveTo>
                  <a:cubicBezTo>
                    <a:pt x="1445" y="480"/>
                    <a:pt x="1457" y="475"/>
                    <a:pt x="1461" y="472"/>
                  </a:cubicBezTo>
                  <a:cubicBezTo>
                    <a:pt x="1464" y="469"/>
                    <a:pt x="1470" y="470"/>
                    <a:pt x="1473" y="467"/>
                  </a:cubicBezTo>
                  <a:cubicBezTo>
                    <a:pt x="1476" y="465"/>
                    <a:pt x="1477" y="462"/>
                    <a:pt x="1481" y="461"/>
                  </a:cubicBezTo>
                  <a:cubicBezTo>
                    <a:pt x="1484" y="460"/>
                    <a:pt x="1489" y="457"/>
                    <a:pt x="1493" y="453"/>
                  </a:cubicBezTo>
                  <a:cubicBezTo>
                    <a:pt x="1498" y="449"/>
                    <a:pt x="1501" y="442"/>
                    <a:pt x="1502" y="437"/>
                  </a:cubicBezTo>
                  <a:cubicBezTo>
                    <a:pt x="1503" y="433"/>
                    <a:pt x="1504" y="430"/>
                    <a:pt x="1510" y="430"/>
                  </a:cubicBezTo>
                  <a:cubicBezTo>
                    <a:pt x="1517" y="430"/>
                    <a:pt x="1515" y="437"/>
                    <a:pt x="1516" y="437"/>
                  </a:cubicBezTo>
                  <a:cubicBezTo>
                    <a:pt x="1518" y="437"/>
                    <a:pt x="1524" y="440"/>
                    <a:pt x="1527" y="443"/>
                  </a:cubicBezTo>
                  <a:cubicBezTo>
                    <a:pt x="1529" y="446"/>
                    <a:pt x="1537" y="447"/>
                    <a:pt x="1539" y="444"/>
                  </a:cubicBezTo>
                  <a:cubicBezTo>
                    <a:pt x="1541" y="442"/>
                    <a:pt x="1545" y="443"/>
                    <a:pt x="1548" y="443"/>
                  </a:cubicBezTo>
                  <a:cubicBezTo>
                    <a:pt x="1550" y="442"/>
                    <a:pt x="1549" y="438"/>
                    <a:pt x="1547" y="437"/>
                  </a:cubicBezTo>
                  <a:cubicBezTo>
                    <a:pt x="1545" y="435"/>
                    <a:pt x="1548" y="431"/>
                    <a:pt x="1545" y="428"/>
                  </a:cubicBezTo>
                  <a:cubicBezTo>
                    <a:pt x="1541" y="425"/>
                    <a:pt x="1545" y="422"/>
                    <a:pt x="1553" y="422"/>
                  </a:cubicBezTo>
                  <a:cubicBezTo>
                    <a:pt x="1561" y="423"/>
                    <a:pt x="1573" y="421"/>
                    <a:pt x="1575" y="417"/>
                  </a:cubicBezTo>
                  <a:cubicBezTo>
                    <a:pt x="1576" y="414"/>
                    <a:pt x="1579" y="409"/>
                    <a:pt x="1582" y="409"/>
                  </a:cubicBezTo>
                  <a:cubicBezTo>
                    <a:pt x="1586" y="409"/>
                    <a:pt x="1591" y="406"/>
                    <a:pt x="1591" y="403"/>
                  </a:cubicBezTo>
                  <a:cubicBezTo>
                    <a:pt x="1591" y="399"/>
                    <a:pt x="1591" y="398"/>
                    <a:pt x="1594" y="396"/>
                  </a:cubicBezTo>
                  <a:cubicBezTo>
                    <a:pt x="1598" y="394"/>
                    <a:pt x="1593" y="390"/>
                    <a:pt x="1597" y="388"/>
                  </a:cubicBezTo>
                  <a:cubicBezTo>
                    <a:pt x="1601" y="387"/>
                    <a:pt x="1606" y="391"/>
                    <a:pt x="1607" y="394"/>
                  </a:cubicBezTo>
                  <a:cubicBezTo>
                    <a:pt x="1607" y="396"/>
                    <a:pt x="1607" y="400"/>
                    <a:pt x="1609" y="401"/>
                  </a:cubicBezTo>
                  <a:cubicBezTo>
                    <a:pt x="1610" y="401"/>
                    <a:pt x="1610" y="402"/>
                    <a:pt x="1610" y="402"/>
                  </a:cubicBezTo>
                  <a:cubicBezTo>
                    <a:pt x="1611" y="402"/>
                    <a:pt x="1611" y="402"/>
                    <a:pt x="1611" y="402"/>
                  </a:cubicBezTo>
                  <a:cubicBezTo>
                    <a:pt x="1611" y="402"/>
                    <a:pt x="1611" y="402"/>
                    <a:pt x="1611" y="402"/>
                  </a:cubicBezTo>
                  <a:cubicBezTo>
                    <a:pt x="1612" y="402"/>
                    <a:pt x="1613" y="402"/>
                    <a:pt x="1613" y="401"/>
                  </a:cubicBezTo>
                  <a:cubicBezTo>
                    <a:pt x="1613" y="401"/>
                    <a:pt x="1613" y="401"/>
                    <a:pt x="1613" y="401"/>
                  </a:cubicBezTo>
                  <a:cubicBezTo>
                    <a:pt x="1614" y="401"/>
                    <a:pt x="1615" y="400"/>
                    <a:pt x="1615" y="400"/>
                  </a:cubicBezTo>
                  <a:cubicBezTo>
                    <a:pt x="1615" y="399"/>
                    <a:pt x="1615" y="399"/>
                    <a:pt x="1615" y="399"/>
                  </a:cubicBezTo>
                  <a:cubicBezTo>
                    <a:pt x="1616" y="399"/>
                    <a:pt x="1616" y="399"/>
                    <a:pt x="1616" y="398"/>
                  </a:cubicBezTo>
                  <a:cubicBezTo>
                    <a:pt x="1616" y="398"/>
                    <a:pt x="1616" y="398"/>
                    <a:pt x="1616" y="398"/>
                  </a:cubicBezTo>
                  <a:cubicBezTo>
                    <a:pt x="1616" y="398"/>
                    <a:pt x="1616" y="397"/>
                    <a:pt x="1617" y="397"/>
                  </a:cubicBezTo>
                  <a:cubicBezTo>
                    <a:pt x="1617" y="393"/>
                    <a:pt x="1618" y="395"/>
                    <a:pt x="1623" y="394"/>
                  </a:cubicBezTo>
                  <a:cubicBezTo>
                    <a:pt x="1627" y="394"/>
                    <a:pt x="1629" y="392"/>
                    <a:pt x="1631" y="388"/>
                  </a:cubicBezTo>
                  <a:cubicBezTo>
                    <a:pt x="1634" y="383"/>
                    <a:pt x="1635" y="385"/>
                    <a:pt x="1636" y="381"/>
                  </a:cubicBezTo>
                  <a:cubicBezTo>
                    <a:pt x="1637" y="377"/>
                    <a:pt x="1637" y="372"/>
                    <a:pt x="1636" y="368"/>
                  </a:cubicBezTo>
                  <a:cubicBezTo>
                    <a:pt x="1634" y="365"/>
                    <a:pt x="1636" y="355"/>
                    <a:pt x="1636" y="351"/>
                  </a:cubicBezTo>
                  <a:cubicBezTo>
                    <a:pt x="1636" y="346"/>
                    <a:pt x="1636" y="342"/>
                    <a:pt x="1633" y="340"/>
                  </a:cubicBezTo>
                  <a:cubicBezTo>
                    <a:pt x="1631" y="338"/>
                    <a:pt x="1633" y="335"/>
                    <a:pt x="1631" y="333"/>
                  </a:cubicBezTo>
                  <a:cubicBezTo>
                    <a:pt x="1628" y="331"/>
                    <a:pt x="1626" y="327"/>
                    <a:pt x="1627" y="324"/>
                  </a:cubicBezTo>
                  <a:cubicBezTo>
                    <a:pt x="1628" y="320"/>
                    <a:pt x="1635" y="320"/>
                    <a:pt x="1640" y="319"/>
                  </a:cubicBezTo>
                  <a:cubicBezTo>
                    <a:pt x="1645" y="318"/>
                    <a:pt x="1647" y="315"/>
                    <a:pt x="1649" y="310"/>
                  </a:cubicBezTo>
                  <a:cubicBezTo>
                    <a:pt x="1652" y="306"/>
                    <a:pt x="1657" y="308"/>
                    <a:pt x="1661" y="311"/>
                  </a:cubicBezTo>
                  <a:cubicBezTo>
                    <a:pt x="1666" y="313"/>
                    <a:pt x="1672" y="316"/>
                    <a:pt x="1680" y="317"/>
                  </a:cubicBezTo>
                  <a:cubicBezTo>
                    <a:pt x="1687" y="319"/>
                    <a:pt x="1688" y="316"/>
                    <a:pt x="1689" y="309"/>
                  </a:cubicBezTo>
                  <a:cubicBezTo>
                    <a:pt x="1689" y="303"/>
                    <a:pt x="1690" y="302"/>
                    <a:pt x="1695" y="300"/>
                  </a:cubicBezTo>
                  <a:cubicBezTo>
                    <a:pt x="1699" y="299"/>
                    <a:pt x="1700" y="293"/>
                    <a:pt x="1702" y="287"/>
                  </a:cubicBezTo>
                  <a:cubicBezTo>
                    <a:pt x="1704" y="281"/>
                    <a:pt x="1706" y="280"/>
                    <a:pt x="1709" y="277"/>
                  </a:cubicBezTo>
                  <a:cubicBezTo>
                    <a:pt x="1713" y="273"/>
                    <a:pt x="1712" y="266"/>
                    <a:pt x="1712" y="260"/>
                  </a:cubicBezTo>
                  <a:cubicBezTo>
                    <a:pt x="1712" y="254"/>
                    <a:pt x="1719" y="249"/>
                    <a:pt x="1719" y="243"/>
                  </a:cubicBezTo>
                  <a:cubicBezTo>
                    <a:pt x="1719" y="237"/>
                    <a:pt x="1722" y="232"/>
                    <a:pt x="1725" y="232"/>
                  </a:cubicBezTo>
                  <a:cubicBezTo>
                    <a:pt x="1729" y="232"/>
                    <a:pt x="1732" y="231"/>
                    <a:pt x="1734" y="226"/>
                  </a:cubicBezTo>
                  <a:cubicBezTo>
                    <a:pt x="1736" y="221"/>
                    <a:pt x="1735" y="217"/>
                    <a:pt x="1730" y="214"/>
                  </a:cubicBezTo>
                  <a:cubicBezTo>
                    <a:pt x="1726" y="211"/>
                    <a:pt x="1730" y="208"/>
                    <a:pt x="1733" y="207"/>
                  </a:cubicBezTo>
                  <a:cubicBezTo>
                    <a:pt x="1737" y="205"/>
                    <a:pt x="1735" y="202"/>
                    <a:pt x="1734" y="199"/>
                  </a:cubicBezTo>
                  <a:cubicBezTo>
                    <a:pt x="1733" y="196"/>
                    <a:pt x="1725" y="196"/>
                    <a:pt x="1719" y="196"/>
                  </a:cubicBezTo>
                  <a:cubicBezTo>
                    <a:pt x="1714" y="196"/>
                    <a:pt x="1716" y="201"/>
                    <a:pt x="1709" y="202"/>
                  </a:cubicBezTo>
                  <a:cubicBezTo>
                    <a:pt x="1703" y="203"/>
                    <a:pt x="1703" y="204"/>
                    <a:pt x="1699" y="206"/>
                  </a:cubicBezTo>
                  <a:cubicBezTo>
                    <a:pt x="1695" y="209"/>
                    <a:pt x="1689" y="209"/>
                    <a:pt x="1683" y="209"/>
                  </a:cubicBezTo>
                  <a:cubicBezTo>
                    <a:pt x="1677" y="209"/>
                    <a:pt x="1673" y="216"/>
                    <a:pt x="1669" y="221"/>
                  </a:cubicBezTo>
                  <a:cubicBezTo>
                    <a:pt x="1664" y="225"/>
                    <a:pt x="1660" y="224"/>
                    <a:pt x="1653" y="224"/>
                  </a:cubicBezTo>
                  <a:cubicBezTo>
                    <a:pt x="1646" y="223"/>
                    <a:pt x="1645" y="219"/>
                    <a:pt x="1641" y="222"/>
                  </a:cubicBezTo>
                  <a:cubicBezTo>
                    <a:pt x="1636" y="224"/>
                    <a:pt x="1631" y="223"/>
                    <a:pt x="1630" y="222"/>
                  </a:cubicBezTo>
                  <a:cubicBezTo>
                    <a:pt x="1629" y="221"/>
                    <a:pt x="1629" y="218"/>
                    <a:pt x="1623" y="215"/>
                  </a:cubicBezTo>
                  <a:cubicBezTo>
                    <a:pt x="1617" y="212"/>
                    <a:pt x="1622" y="207"/>
                    <a:pt x="1622" y="204"/>
                  </a:cubicBezTo>
                  <a:cubicBezTo>
                    <a:pt x="1622" y="200"/>
                    <a:pt x="1624" y="194"/>
                    <a:pt x="1620" y="192"/>
                  </a:cubicBezTo>
                  <a:cubicBezTo>
                    <a:pt x="1617" y="189"/>
                    <a:pt x="1617" y="186"/>
                    <a:pt x="1617" y="182"/>
                  </a:cubicBezTo>
                  <a:cubicBezTo>
                    <a:pt x="1617" y="178"/>
                    <a:pt x="1610" y="180"/>
                    <a:pt x="1603" y="178"/>
                  </a:cubicBezTo>
                  <a:cubicBezTo>
                    <a:pt x="1597" y="176"/>
                    <a:pt x="1596" y="168"/>
                    <a:pt x="1591" y="164"/>
                  </a:cubicBezTo>
                  <a:cubicBezTo>
                    <a:pt x="1587" y="160"/>
                    <a:pt x="1584" y="157"/>
                    <a:pt x="1578" y="161"/>
                  </a:cubicBezTo>
                  <a:cubicBezTo>
                    <a:pt x="1571" y="164"/>
                    <a:pt x="1566" y="156"/>
                    <a:pt x="1562" y="154"/>
                  </a:cubicBezTo>
                  <a:cubicBezTo>
                    <a:pt x="1559" y="151"/>
                    <a:pt x="1556" y="151"/>
                    <a:pt x="1553" y="155"/>
                  </a:cubicBezTo>
                  <a:cubicBezTo>
                    <a:pt x="1550" y="160"/>
                    <a:pt x="1548" y="155"/>
                    <a:pt x="1544" y="155"/>
                  </a:cubicBezTo>
                  <a:cubicBezTo>
                    <a:pt x="1540" y="154"/>
                    <a:pt x="1536" y="150"/>
                    <a:pt x="1532" y="147"/>
                  </a:cubicBezTo>
                  <a:cubicBezTo>
                    <a:pt x="1528" y="143"/>
                    <a:pt x="1528" y="138"/>
                    <a:pt x="1530" y="131"/>
                  </a:cubicBezTo>
                  <a:cubicBezTo>
                    <a:pt x="1532" y="125"/>
                    <a:pt x="1526" y="126"/>
                    <a:pt x="1525" y="121"/>
                  </a:cubicBezTo>
                  <a:cubicBezTo>
                    <a:pt x="1523" y="116"/>
                    <a:pt x="1524" y="114"/>
                    <a:pt x="1521" y="109"/>
                  </a:cubicBezTo>
                  <a:cubicBezTo>
                    <a:pt x="1519" y="104"/>
                    <a:pt x="1517" y="103"/>
                    <a:pt x="1513" y="99"/>
                  </a:cubicBezTo>
                  <a:cubicBezTo>
                    <a:pt x="1510" y="96"/>
                    <a:pt x="1510" y="95"/>
                    <a:pt x="1510" y="89"/>
                  </a:cubicBezTo>
                  <a:cubicBezTo>
                    <a:pt x="1510" y="83"/>
                    <a:pt x="1507" y="80"/>
                    <a:pt x="1506" y="77"/>
                  </a:cubicBezTo>
                  <a:cubicBezTo>
                    <a:pt x="1505" y="74"/>
                    <a:pt x="1505" y="73"/>
                    <a:pt x="1500" y="67"/>
                  </a:cubicBezTo>
                  <a:cubicBezTo>
                    <a:pt x="1496" y="62"/>
                    <a:pt x="1496" y="55"/>
                    <a:pt x="1496" y="49"/>
                  </a:cubicBezTo>
                  <a:cubicBezTo>
                    <a:pt x="1495" y="42"/>
                    <a:pt x="1488" y="42"/>
                    <a:pt x="1487" y="38"/>
                  </a:cubicBezTo>
                  <a:cubicBezTo>
                    <a:pt x="1486" y="33"/>
                    <a:pt x="1484" y="30"/>
                    <a:pt x="1479" y="28"/>
                  </a:cubicBezTo>
                  <a:cubicBezTo>
                    <a:pt x="1475" y="27"/>
                    <a:pt x="1472" y="23"/>
                    <a:pt x="1470" y="18"/>
                  </a:cubicBezTo>
                  <a:cubicBezTo>
                    <a:pt x="1467" y="14"/>
                    <a:pt x="1455" y="15"/>
                    <a:pt x="1449" y="16"/>
                  </a:cubicBezTo>
                  <a:cubicBezTo>
                    <a:pt x="1443" y="16"/>
                    <a:pt x="1441" y="15"/>
                    <a:pt x="1439" y="13"/>
                  </a:cubicBezTo>
                  <a:cubicBezTo>
                    <a:pt x="1437" y="11"/>
                    <a:pt x="1434" y="8"/>
                    <a:pt x="1429" y="7"/>
                  </a:cubicBezTo>
                  <a:cubicBezTo>
                    <a:pt x="1424" y="7"/>
                    <a:pt x="1419" y="3"/>
                    <a:pt x="1415" y="1"/>
                  </a:cubicBezTo>
                  <a:cubicBezTo>
                    <a:pt x="1411" y="0"/>
                    <a:pt x="1407" y="3"/>
                    <a:pt x="1401" y="4"/>
                  </a:cubicBezTo>
                  <a:cubicBezTo>
                    <a:pt x="1395" y="6"/>
                    <a:pt x="1392" y="4"/>
                    <a:pt x="1383" y="4"/>
                  </a:cubicBezTo>
                  <a:cubicBezTo>
                    <a:pt x="1374" y="4"/>
                    <a:pt x="1377" y="6"/>
                    <a:pt x="1371" y="7"/>
                  </a:cubicBezTo>
                  <a:cubicBezTo>
                    <a:pt x="1365" y="9"/>
                    <a:pt x="1361" y="8"/>
                    <a:pt x="1355" y="8"/>
                  </a:cubicBezTo>
                  <a:cubicBezTo>
                    <a:pt x="1349" y="9"/>
                    <a:pt x="1348" y="12"/>
                    <a:pt x="1343" y="12"/>
                  </a:cubicBezTo>
                  <a:cubicBezTo>
                    <a:pt x="1339" y="12"/>
                    <a:pt x="1339" y="13"/>
                    <a:pt x="1332" y="17"/>
                  </a:cubicBezTo>
                  <a:cubicBezTo>
                    <a:pt x="1325" y="21"/>
                    <a:pt x="1324" y="28"/>
                    <a:pt x="1319" y="30"/>
                  </a:cubicBezTo>
                  <a:cubicBezTo>
                    <a:pt x="1313" y="31"/>
                    <a:pt x="1314" y="32"/>
                    <a:pt x="1314" y="36"/>
                  </a:cubicBezTo>
                  <a:cubicBezTo>
                    <a:pt x="1314" y="39"/>
                    <a:pt x="1320" y="39"/>
                    <a:pt x="1325" y="38"/>
                  </a:cubicBezTo>
                  <a:cubicBezTo>
                    <a:pt x="1331" y="38"/>
                    <a:pt x="1331" y="44"/>
                    <a:pt x="1331" y="46"/>
                  </a:cubicBezTo>
                  <a:cubicBezTo>
                    <a:pt x="1331" y="49"/>
                    <a:pt x="1332" y="51"/>
                    <a:pt x="1334" y="53"/>
                  </a:cubicBezTo>
                  <a:cubicBezTo>
                    <a:pt x="1336" y="55"/>
                    <a:pt x="1336" y="56"/>
                    <a:pt x="1334" y="60"/>
                  </a:cubicBezTo>
                  <a:cubicBezTo>
                    <a:pt x="1333" y="64"/>
                    <a:pt x="1326" y="67"/>
                    <a:pt x="1320" y="70"/>
                  </a:cubicBezTo>
                  <a:cubicBezTo>
                    <a:pt x="1314" y="73"/>
                    <a:pt x="1312" y="80"/>
                    <a:pt x="1310" y="87"/>
                  </a:cubicBezTo>
                  <a:cubicBezTo>
                    <a:pt x="1308" y="94"/>
                    <a:pt x="1305" y="96"/>
                    <a:pt x="1302" y="102"/>
                  </a:cubicBezTo>
                  <a:cubicBezTo>
                    <a:pt x="1300" y="107"/>
                    <a:pt x="1298" y="111"/>
                    <a:pt x="1293" y="114"/>
                  </a:cubicBezTo>
                  <a:cubicBezTo>
                    <a:pt x="1289" y="117"/>
                    <a:pt x="1288" y="122"/>
                    <a:pt x="1291" y="124"/>
                  </a:cubicBezTo>
                  <a:cubicBezTo>
                    <a:pt x="1293" y="126"/>
                    <a:pt x="1296" y="128"/>
                    <a:pt x="1294" y="132"/>
                  </a:cubicBezTo>
                  <a:cubicBezTo>
                    <a:pt x="1293" y="136"/>
                    <a:pt x="1288" y="138"/>
                    <a:pt x="1282" y="138"/>
                  </a:cubicBezTo>
                  <a:cubicBezTo>
                    <a:pt x="1277" y="138"/>
                    <a:pt x="1276" y="141"/>
                    <a:pt x="1270" y="143"/>
                  </a:cubicBezTo>
                  <a:cubicBezTo>
                    <a:pt x="1264" y="145"/>
                    <a:pt x="1263" y="150"/>
                    <a:pt x="1256" y="154"/>
                  </a:cubicBezTo>
                  <a:cubicBezTo>
                    <a:pt x="1250" y="158"/>
                    <a:pt x="1249" y="155"/>
                    <a:pt x="1244" y="153"/>
                  </a:cubicBezTo>
                  <a:cubicBezTo>
                    <a:pt x="1238" y="151"/>
                    <a:pt x="1238" y="150"/>
                    <a:pt x="1229" y="149"/>
                  </a:cubicBezTo>
                  <a:cubicBezTo>
                    <a:pt x="1228" y="149"/>
                    <a:pt x="1228" y="149"/>
                    <a:pt x="1228" y="149"/>
                  </a:cubicBezTo>
                  <a:cubicBezTo>
                    <a:pt x="1227" y="149"/>
                    <a:pt x="1227" y="149"/>
                    <a:pt x="1227" y="149"/>
                  </a:cubicBezTo>
                  <a:cubicBezTo>
                    <a:pt x="1227" y="149"/>
                    <a:pt x="1227" y="149"/>
                    <a:pt x="1226" y="149"/>
                  </a:cubicBezTo>
                  <a:cubicBezTo>
                    <a:pt x="1226" y="149"/>
                    <a:pt x="1226" y="148"/>
                    <a:pt x="1226" y="148"/>
                  </a:cubicBezTo>
                  <a:cubicBezTo>
                    <a:pt x="1226" y="148"/>
                    <a:pt x="1225" y="148"/>
                    <a:pt x="1225" y="148"/>
                  </a:cubicBezTo>
                  <a:cubicBezTo>
                    <a:pt x="1225" y="148"/>
                    <a:pt x="1225" y="148"/>
                    <a:pt x="1225" y="148"/>
                  </a:cubicBezTo>
                  <a:cubicBezTo>
                    <a:pt x="1225" y="148"/>
                    <a:pt x="1224" y="148"/>
                    <a:pt x="1224" y="148"/>
                  </a:cubicBezTo>
                  <a:cubicBezTo>
                    <a:pt x="1224" y="148"/>
                    <a:pt x="1224" y="148"/>
                    <a:pt x="1224" y="148"/>
                  </a:cubicBezTo>
                  <a:cubicBezTo>
                    <a:pt x="1224" y="147"/>
                    <a:pt x="1223" y="147"/>
                    <a:pt x="1223" y="147"/>
                  </a:cubicBezTo>
                  <a:cubicBezTo>
                    <a:pt x="1223" y="147"/>
                    <a:pt x="1223" y="147"/>
                    <a:pt x="1223" y="147"/>
                  </a:cubicBezTo>
                  <a:cubicBezTo>
                    <a:pt x="1223" y="147"/>
                    <a:pt x="1223" y="147"/>
                    <a:pt x="1222" y="147"/>
                  </a:cubicBezTo>
                  <a:cubicBezTo>
                    <a:pt x="1222" y="147"/>
                    <a:pt x="1222" y="147"/>
                    <a:pt x="1222" y="147"/>
                  </a:cubicBezTo>
                  <a:cubicBezTo>
                    <a:pt x="1222" y="146"/>
                    <a:pt x="1222" y="146"/>
                    <a:pt x="1222" y="146"/>
                  </a:cubicBezTo>
                  <a:cubicBezTo>
                    <a:pt x="1222" y="146"/>
                    <a:pt x="1222" y="146"/>
                    <a:pt x="1222" y="146"/>
                  </a:cubicBezTo>
                  <a:cubicBezTo>
                    <a:pt x="1222" y="146"/>
                    <a:pt x="1221" y="146"/>
                    <a:pt x="1221" y="146"/>
                  </a:cubicBezTo>
                  <a:cubicBezTo>
                    <a:pt x="1221" y="145"/>
                    <a:pt x="1221" y="145"/>
                    <a:pt x="1221" y="145"/>
                  </a:cubicBezTo>
                  <a:cubicBezTo>
                    <a:pt x="1221" y="145"/>
                    <a:pt x="1221" y="145"/>
                    <a:pt x="1221" y="145"/>
                  </a:cubicBezTo>
                  <a:cubicBezTo>
                    <a:pt x="1221" y="145"/>
                    <a:pt x="1221" y="145"/>
                    <a:pt x="1221" y="145"/>
                  </a:cubicBezTo>
                  <a:cubicBezTo>
                    <a:pt x="1221" y="145"/>
                    <a:pt x="1220" y="144"/>
                    <a:pt x="1220" y="144"/>
                  </a:cubicBezTo>
                  <a:cubicBezTo>
                    <a:pt x="1220" y="144"/>
                    <a:pt x="1220" y="144"/>
                    <a:pt x="1220" y="144"/>
                  </a:cubicBezTo>
                  <a:cubicBezTo>
                    <a:pt x="1220" y="144"/>
                    <a:pt x="1220" y="144"/>
                    <a:pt x="1220" y="143"/>
                  </a:cubicBezTo>
                  <a:cubicBezTo>
                    <a:pt x="1220" y="143"/>
                    <a:pt x="1220" y="143"/>
                    <a:pt x="1220" y="143"/>
                  </a:cubicBezTo>
                  <a:cubicBezTo>
                    <a:pt x="1220" y="143"/>
                    <a:pt x="1220" y="143"/>
                    <a:pt x="1219" y="143"/>
                  </a:cubicBezTo>
                  <a:cubicBezTo>
                    <a:pt x="1219" y="143"/>
                    <a:pt x="1219" y="143"/>
                    <a:pt x="1219" y="143"/>
                  </a:cubicBezTo>
                  <a:cubicBezTo>
                    <a:pt x="1214" y="150"/>
                    <a:pt x="1211" y="162"/>
                    <a:pt x="1207" y="165"/>
                  </a:cubicBezTo>
                  <a:cubicBezTo>
                    <a:pt x="1201" y="170"/>
                    <a:pt x="1205" y="177"/>
                    <a:pt x="1199" y="182"/>
                  </a:cubicBezTo>
                  <a:cubicBezTo>
                    <a:pt x="1194" y="187"/>
                    <a:pt x="1196" y="188"/>
                    <a:pt x="1196" y="196"/>
                  </a:cubicBezTo>
                  <a:cubicBezTo>
                    <a:pt x="1196" y="204"/>
                    <a:pt x="1194" y="203"/>
                    <a:pt x="1188" y="205"/>
                  </a:cubicBezTo>
                  <a:cubicBezTo>
                    <a:pt x="1181" y="206"/>
                    <a:pt x="1186" y="214"/>
                    <a:pt x="1193" y="221"/>
                  </a:cubicBezTo>
                  <a:cubicBezTo>
                    <a:pt x="1201" y="227"/>
                    <a:pt x="1202" y="220"/>
                    <a:pt x="1204" y="217"/>
                  </a:cubicBezTo>
                  <a:cubicBezTo>
                    <a:pt x="1205" y="214"/>
                    <a:pt x="1219" y="218"/>
                    <a:pt x="1226" y="216"/>
                  </a:cubicBezTo>
                  <a:cubicBezTo>
                    <a:pt x="1232" y="214"/>
                    <a:pt x="1232" y="222"/>
                    <a:pt x="1238" y="222"/>
                  </a:cubicBezTo>
                  <a:cubicBezTo>
                    <a:pt x="1243" y="223"/>
                    <a:pt x="1246" y="216"/>
                    <a:pt x="1250" y="212"/>
                  </a:cubicBezTo>
                  <a:cubicBezTo>
                    <a:pt x="1253" y="209"/>
                    <a:pt x="1264" y="210"/>
                    <a:pt x="1267" y="212"/>
                  </a:cubicBezTo>
                  <a:cubicBezTo>
                    <a:pt x="1270" y="213"/>
                    <a:pt x="1281" y="216"/>
                    <a:pt x="1284" y="222"/>
                  </a:cubicBezTo>
                  <a:cubicBezTo>
                    <a:pt x="1287" y="227"/>
                    <a:pt x="1300" y="237"/>
                    <a:pt x="1307" y="242"/>
                  </a:cubicBezTo>
                  <a:cubicBezTo>
                    <a:pt x="1313" y="247"/>
                    <a:pt x="1313" y="255"/>
                    <a:pt x="1311" y="258"/>
                  </a:cubicBezTo>
                  <a:cubicBezTo>
                    <a:pt x="1309" y="261"/>
                    <a:pt x="1304" y="259"/>
                    <a:pt x="1296" y="262"/>
                  </a:cubicBezTo>
                  <a:cubicBezTo>
                    <a:pt x="1289" y="264"/>
                    <a:pt x="1289" y="259"/>
                    <a:pt x="1285" y="256"/>
                  </a:cubicBezTo>
                  <a:cubicBezTo>
                    <a:pt x="1281" y="254"/>
                    <a:pt x="1274" y="255"/>
                    <a:pt x="1268" y="255"/>
                  </a:cubicBezTo>
                  <a:cubicBezTo>
                    <a:pt x="1261" y="255"/>
                    <a:pt x="1258" y="263"/>
                    <a:pt x="1249" y="263"/>
                  </a:cubicBezTo>
                  <a:cubicBezTo>
                    <a:pt x="1240" y="262"/>
                    <a:pt x="1237" y="268"/>
                    <a:pt x="1225" y="270"/>
                  </a:cubicBezTo>
                  <a:cubicBezTo>
                    <a:pt x="1213" y="271"/>
                    <a:pt x="1211" y="279"/>
                    <a:pt x="1207" y="288"/>
                  </a:cubicBezTo>
                  <a:cubicBezTo>
                    <a:pt x="1204" y="297"/>
                    <a:pt x="1199" y="299"/>
                    <a:pt x="1191" y="304"/>
                  </a:cubicBezTo>
                  <a:cubicBezTo>
                    <a:pt x="1182" y="310"/>
                    <a:pt x="1169" y="304"/>
                    <a:pt x="1162" y="304"/>
                  </a:cubicBezTo>
                  <a:cubicBezTo>
                    <a:pt x="1154" y="304"/>
                    <a:pt x="1151" y="318"/>
                    <a:pt x="1146" y="320"/>
                  </a:cubicBezTo>
                  <a:cubicBezTo>
                    <a:pt x="1140" y="321"/>
                    <a:pt x="1137" y="325"/>
                    <a:pt x="1130" y="327"/>
                  </a:cubicBezTo>
                  <a:cubicBezTo>
                    <a:pt x="1123" y="329"/>
                    <a:pt x="1117" y="326"/>
                    <a:pt x="1110" y="325"/>
                  </a:cubicBezTo>
                  <a:cubicBezTo>
                    <a:pt x="1103" y="324"/>
                    <a:pt x="1103" y="322"/>
                    <a:pt x="1097" y="316"/>
                  </a:cubicBezTo>
                  <a:cubicBezTo>
                    <a:pt x="1090" y="311"/>
                    <a:pt x="1088" y="316"/>
                    <a:pt x="1081" y="318"/>
                  </a:cubicBezTo>
                  <a:cubicBezTo>
                    <a:pt x="1074" y="319"/>
                    <a:pt x="1075" y="330"/>
                    <a:pt x="1072" y="333"/>
                  </a:cubicBezTo>
                  <a:cubicBezTo>
                    <a:pt x="1068" y="335"/>
                    <a:pt x="1068" y="338"/>
                    <a:pt x="1067" y="340"/>
                  </a:cubicBezTo>
                  <a:cubicBezTo>
                    <a:pt x="1066" y="343"/>
                    <a:pt x="1072" y="350"/>
                    <a:pt x="1079" y="354"/>
                  </a:cubicBezTo>
                  <a:cubicBezTo>
                    <a:pt x="1087" y="358"/>
                    <a:pt x="1085" y="364"/>
                    <a:pt x="1081" y="366"/>
                  </a:cubicBezTo>
                  <a:cubicBezTo>
                    <a:pt x="1078" y="368"/>
                    <a:pt x="1077" y="372"/>
                    <a:pt x="1064" y="376"/>
                  </a:cubicBezTo>
                  <a:cubicBezTo>
                    <a:pt x="1051" y="379"/>
                    <a:pt x="1052" y="387"/>
                    <a:pt x="1045" y="393"/>
                  </a:cubicBezTo>
                  <a:cubicBezTo>
                    <a:pt x="1039" y="398"/>
                    <a:pt x="1034" y="401"/>
                    <a:pt x="1027" y="401"/>
                  </a:cubicBezTo>
                  <a:cubicBezTo>
                    <a:pt x="1020" y="401"/>
                    <a:pt x="1012" y="407"/>
                    <a:pt x="1006" y="408"/>
                  </a:cubicBezTo>
                  <a:cubicBezTo>
                    <a:pt x="1001" y="410"/>
                    <a:pt x="995" y="410"/>
                    <a:pt x="983" y="409"/>
                  </a:cubicBezTo>
                  <a:cubicBezTo>
                    <a:pt x="970" y="407"/>
                    <a:pt x="967" y="409"/>
                    <a:pt x="960" y="409"/>
                  </a:cubicBezTo>
                  <a:cubicBezTo>
                    <a:pt x="954" y="409"/>
                    <a:pt x="941" y="412"/>
                    <a:pt x="935" y="414"/>
                  </a:cubicBezTo>
                  <a:cubicBezTo>
                    <a:pt x="928" y="415"/>
                    <a:pt x="920" y="422"/>
                    <a:pt x="912" y="422"/>
                  </a:cubicBezTo>
                  <a:cubicBezTo>
                    <a:pt x="904" y="423"/>
                    <a:pt x="906" y="429"/>
                    <a:pt x="900" y="429"/>
                  </a:cubicBezTo>
                  <a:cubicBezTo>
                    <a:pt x="894" y="429"/>
                    <a:pt x="894" y="431"/>
                    <a:pt x="889" y="437"/>
                  </a:cubicBezTo>
                  <a:cubicBezTo>
                    <a:pt x="884" y="442"/>
                    <a:pt x="877" y="438"/>
                    <a:pt x="871" y="432"/>
                  </a:cubicBezTo>
                  <a:cubicBezTo>
                    <a:pt x="866" y="426"/>
                    <a:pt x="858" y="430"/>
                    <a:pt x="852" y="431"/>
                  </a:cubicBezTo>
                  <a:cubicBezTo>
                    <a:pt x="846" y="432"/>
                    <a:pt x="844" y="432"/>
                    <a:pt x="839" y="429"/>
                  </a:cubicBezTo>
                  <a:cubicBezTo>
                    <a:pt x="834" y="425"/>
                    <a:pt x="835" y="424"/>
                    <a:pt x="827" y="424"/>
                  </a:cubicBezTo>
                  <a:cubicBezTo>
                    <a:pt x="819" y="424"/>
                    <a:pt x="819" y="420"/>
                    <a:pt x="812" y="420"/>
                  </a:cubicBezTo>
                  <a:cubicBezTo>
                    <a:pt x="806" y="420"/>
                    <a:pt x="806" y="418"/>
                    <a:pt x="795" y="410"/>
                  </a:cubicBezTo>
                  <a:cubicBezTo>
                    <a:pt x="784" y="401"/>
                    <a:pt x="771" y="407"/>
                    <a:pt x="764" y="404"/>
                  </a:cubicBezTo>
                  <a:cubicBezTo>
                    <a:pt x="758" y="401"/>
                    <a:pt x="753" y="401"/>
                    <a:pt x="748" y="401"/>
                  </a:cubicBezTo>
                  <a:cubicBezTo>
                    <a:pt x="742" y="400"/>
                    <a:pt x="738" y="401"/>
                    <a:pt x="730" y="404"/>
                  </a:cubicBezTo>
                  <a:cubicBezTo>
                    <a:pt x="722" y="408"/>
                    <a:pt x="709" y="403"/>
                    <a:pt x="703" y="403"/>
                  </a:cubicBezTo>
                  <a:cubicBezTo>
                    <a:pt x="698" y="403"/>
                    <a:pt x="687" y="405"/>
                    <a:pt x="678" y="400"/>
                  </a:cubicBezTo>
                  <a:cubicBezTo>
                    <a:pt x="669" y="395"/>
                    <a:pt x="657" y="398"/>
                    <a:pt x="651" y="398"/>
                  </a:cubicBezTo>
                  <a:cubicBezTo>
                    <a:pt x="645" y="398"/>
                    <a:pt x="642" y="401"/>
                    <a:pt x="638" y="393"/>
                  </a:cubicBezTo>
                  <a:cubicBezTo>
                    <a:pt x="635" y="385"/>
                    <a:pt x="634" y="388"/>
                    <a:pt x="629" y="384"/>
                  </a:cubicBezTo>
                  <a:cubicBezTo>
                    <a:pt x="624" y="380"/>
                    <a:pt x="623" y="377"/>
                    <a:pt x="623" y="372"/>
                  </a:cubicBezTo>
                  <a:cubicBezTo>
                    <a:pt x="622" y="367"/>
                    <a:pt x="622" y="363"/>
                    <a:pt x="617" y="360"/>
                  </a:cubicBezTo>
                  <a:cubicBezTo>
                    <a:pt x="612" y="357"/>
                    <a:pt x="616" y="355"/>
                    <a:pt x="613" y="351"/>
                  </a:cubicBezTo>
                  <a:cubicBezTo>
                    <a:pt x="611" y="346"/>
                    <a:pt x="606" y="346"/>
                    <a:pt x="599" y="345"/>
                  </a:cubicBezTo>
                  <a:cubicBezTo>
                    <a:pt x="593" y="344"/>
                    <a:pt x="587" y="339"/>
                    <a:pt x="584" y="336"/>
                  </a:cubicBezTo>
                  <a:cubicBezTo>
                    <a:pt x="581" y="333"/>
                    <a:pt x="578" y="333"/>
                    <a:pt x="573" y="331"/>
                  </a:cubicBezTo>
                  <a:cubicBezTo>
                    <a:pt x="569" y="330"/>
                    <a:pt x="567" y="329"/>
                    <a:pt x="563" y="323"/>
                  </a:cubicBezTo>
                  <a:cubicBezTo>
                    <a:pt x="559" y="317"/>
                    <a:pt x="547" y="319"/>
                    <a:pt x="542" y="319"/>
                  </a:cubicBezTo>
                  <a:cubicBezTo>
                    <a:pt x="538" y="318"/>
                    <a:pt x="534" y="319"/>
                    <a:pt x="528" y="319"/>
                  </a:cubicBezTo>
                  <a:cubicBezTo>
                    <a:pt x="522" y="319"/>
                    <a:pt x="520" y="318"/>
                    <a:pt x="515" y="316"/>
                  </a:cubicBezTo>
                  <a:cubicBezTo>
                    <a:pt x="509" y="314"/>
                    <a:pt x="499" y="316"/>
                    <a:pt x="490" y="315"/>
                  </a:cubicBezTo>
                  <a:cubicBezTo>
                    <a:pt x="482" y="314"/>
                    <a:pt x="486" y="310"/>
                    <a:pt x="479" y="307"/>
                  </a:cubicBezTo>
                  <a:cubicBezTo>
                    <a:pt x="472" y="303"/>
                    <a:pt x="476" y="301"/>
                    <a:pt x="476" y="297"/>
                  </a:cubicBezTo>
                  <a:cubicBezTo>
                    <a:pt x="477" y="293"/>
                    <a:pt x="479" y="289"/>
                    <a:pt x="485" y="285"/>
                  </a:cubicBezTo>
                  <a:cubicBezTo>
                    <a:pt x="491" y="281"/>
                    <a:pt x="487" y="280"/>
                    <a:pt x="484" y="277"/>
                  </a:cubicBezTo>
                  <a:cubicBezTo>
                    <a:pt x="481" y="275"/>
                    <a:pt x="481" y="268"/>
                    <a:pt x="488" y="266"/>
                  </a:cubicBezTo>
                  <a:cubicBezTo>
                    <a:pt x="494" y="263"/>
                    <a:pt x="491" y="258"/>
                    <a:pt x="486" y="256"/>
                  </a:cubicBezTo>
                  <a:cubicBezTo>
                    <a:pt x="481" y="254"/>
                    <a:pt x="482" y="249"/>
                    <a:pt x="476" y="245"/>
                  </a:cubicBezTo>
                  <a:cubicBezTo>
                    <a:pt x="470" y="240"/>
                    <a:pt x="469" y="236"/>
                    <a:pt x="469" y="231"/>
                  </a:cubicBezTo>
                  <a:cubicBezTo>
                    <a:pt x="468" y="227"/>
                    <a:pt x="466" y="225"/>
                    <a:pt x="464" y="222"/>
                  </a:cubicBezTo>
                  <a:cubicBezTo>
                    <a:pt x="463" y="220"/>
                    <a:pt x="459" y="216"/>
                    <a:pt x="455" y="215"/>
                  </a:cubicBezTo>
                  <a:cubicBezTo>
                    <a:pt x="452" y="214"/>
                    <a:pt x="449" y="215"/>
                    <a:pt x="447" y="212"/>
                  </a:cubicBezTo>
                  <a:cubicBezTo>
                    <a:pt x="446" y="208"/>
                    <a:pt x="438" y="212"/>
                    <a:pt x="432" y="211"/>
                  </a:cubicBezTo>
                  <a:cubicBezTo>
                    <a:pt x="426" y="211"/>
                    <a:pt x="418" y="203"/>
                    <a:pt x="417" y="200"/>
                  </a:cubicBezTo>
                  <a:cubicBezTo>
                    <a:pt x="416" y="198"/>
                    <a:pt x="415" y="197"/>
                    <a:pt x="409" y="195"/>
                  </a:cubicBezTo>
                  <a:cubicBezTo>
                    <a:pt x="403" y="192"/>
                    <a:pt x="402" y="190"/>
                    <a:pt x="401" y="187"/>
                  </a:cubicBezTo>
                  <a:cubicBezTo>
                    <a:pt x="400" y="184"/>
                    <a:pt x="398" y="184"/>
                    <a:pt x="396" y="179"/>
                  </a:cubicBezTo>
                  <a:cubicBezTo>
                    <a:pt x="396" y="177"/>
                    <a:pt x="396" y="174"/>
                    <a:pt x="396" y="172"/>
                  </a:cubicBezTo>
                  <a:cubicBezTo>
                    <a:pt x="396" y="172"/>
                    <a:pt x="395" y="172"/>
                    <a:pt x="395" y="172"/>
                  </a:cubicBezTo>
                  <a:cubicBezTo>
                    <a:pt x="395" y="172"/>
                    <a:pt x="395" y="172"/>
                    <a:pt x="395" y="172"/>
                  </a:cubicBezTo>
                  <a:cubicBezTo>
                    <a:pt x="395" y="172"/>
                    <a:pt x="395" y="172"/>
                    <a:pt x="394" y="172"/>
                  </a:cubicBezTo>
                  <a:cubicBezTo>
                    <a:pt x="394" y="172"/>
                    <a:pt x="394" y="172"/>
                    <a:pt x="394" y="172"/>
                  </a:cubicBezTo>
                  <a:cubicBezTo>
                    <a:pt x="393" y="172"/>
                    <a:pt x="392" y="172"/>
                    <a:pt x="391" y="172"/>
                  </a:cubicBezTo>
                  <a:cubicBezTo>
                    <a:pt x="391" y="172"/>
                    <a:pt x="391" y="172"/>
                    <a:pt x="390" y="172"/>
                  </a:cubicBezTo>
                  <a:cubicBezTo>
                    <a:pt x="390" y="172"/>
                    <a:pt x="390" y="172"/>
                    <a:pt x="390" y="172"/>
                  </a:cubicBezTo>
                  <a:cubicBezTo>
                    <a:pt x="390" y="172"/>
                    <a:pt x="389" y="172"/>
                    <a:pt x="389" y="171"/>
                  </a:cubicBezTo>
                  <a:cubicBezTo>
                    <a:pt x="385" y="171"/>
                    <a:pt x="383" y="173"/>
                    <a:pt x="380" y="169"/>
                  </a:cubicBezTo>
                  <a:cubicBezTo>
                    <a:pt x="379" y="168"/>
                    <a:pt x="377" y="167"/>
                    <a:pt x="376" y="167"/>
                  </a:cubicBezTo>
                  <a:cubicBezTo>
                    <a:pt x="376" y="167"/>
                    <a:pt x="376" y="167"/>
                    <a:pt x="376" y="167"/>
                  </a:cubicBezTo>
                  <a:cubicBezTo>
                    <a:pt x="376" y="167"/>
                    <a:pt x="375" y="167"/>
                    <a:pt x="375" y="168"/>
                  </a:cubicBezTo>
                  <a:cubicBezTo>
                    <a:pt x="375" y="168"/>
                    <a:pt x="375" y="168"/>
                    <a:pt x="375" y="168"/>
                  </a:cubicBezTo>
                  <a:cubicBezTo>
                    <a:pt x="375" y="168"/>
                    <a:pt x="375" y="169"/>
                    <a:pt x="374" y="169"/>
                  </a:cubicBezTo>
                  <a:cubicBezTo>
                    <a:pt x="374" y="169"/>
                    <a:pt x="374" y="169"/>
                    <a:pt x="374" y="169"/>
                  </a:cubicBezTo>
                  <a:cubicBezTo>
                    <a:pt x="374" y="169"/>
                    <a:pt x="373" y="170"/>
                    <a:pt x="373" y="170"/>
                  </a:cubicBezTo>
                  <a:cubicBezTo>
                    <a:pt x="373" y="170"/>
                    <a:pt x="373" y="170"/>
                    <a:pt x="373" y="170"/>
                  </a:cubicBezTo>
                  <a:cubicBezTo>
                    <a:pt x="372" y="171"/>
                    <a:pt x="372" y="171"/>
                    <a:pt x="372" y="171"/>
                  </a:cubicBezTo>
                  <a:cubicBezTo>
                    <a:pt x="367" y="174"/>
                    <a:pt x="369" y="176"/>
                    <a:pt x="368" y="186"/>
                  </a:cubicBezTo>
                  <a:cubicBezTo>
                    <a:pt x="367" y="196"/>
                    <a:pt x="355" y="196"/>
                    <a:pt x="346" y="196"/>
                  </a:cubicBezTo>
                  <a:cubicBezTo>
                    <a:pt x="337" y="196"/>
                    <a:pt x="333" y="208"/>
                    <a:pt x="333" y="213"/>
                  </a:cubicBezTo>
                  <a:cubicBezTo>
                    <a:pt x="332" y="217"/>
                    <a:pt x="333" y="223"/>
                    <a:pt x="335" y="226"/>
                  </a:cubicBezTo>
                  <a:cubicBezTo>
                    <a:pt x="338" y="230"/>
                    <a:pt x="336" y="232"/>
                    <a:pt x="337" y="237"/>
                  </a:cubicBezTo>
                  <a:cubicBezTo>
                    <a:pt x="337" y="243"/>
                    <a:pt x="335" y="244"/>
                    <a:pt x="331" y="245"/>
                  </a:cubicBezTo>
                  <a:cubicBezTo>
                    <a:pt x="328" y="245"/>
                    <a:pt x="325" y="247"/>
                    <a:pt x="322" y="250"/>
                  </a:cubicBezTo>
                  <a:cubicBezTo>
                    <a:pt x="318" y="254"/>
                    <a:pt x="315" y="254"/>
                    <a:pt x="310" y="251"/>
                  </a:cubicBezTo>
                  <a:cubicBezTo>
                    <a:pt x="305" y="249"/>
                    <a:pt x="300" y="249"/>
                    <a:pt x="290" y="250"/>
                  </a:cubicBezTo>
                  <a:cubicBezTo>
                    <a:pt x="279" y="251"/>
                    <a:pt x="284" y="247"/>
                    <a:pt x="273" y="242"/>
                  </a:cubicBezTo>
                  <a:cubicBezTo>
                    <a:pt x="262" y="237"/>
                    <a:pt x="263" y="245"/>
                    <a:pt x="261" y="249"/>
                  </a:cubicBezTo>
                  <a:cubicBezTo>
                    <a:pt x="259" y="253"/>
                    <a:pt x="257" y="257"/>
                    <a:pt x="256" y="264"/>
                  </a:cubicBezTo>
                  <a:cubicBezTo>
                    <a:pt x="254" y="272"/>
                    <a:pt x="256" y="272"/>
                    <a:pt x="250" y="275"/>
                  </a:cubicBezTo>
                  <a:cubicBezTo>
                    <a:pt x="245" y="279"/>
                    <a:pt x="242" y="295"/>
                    <a:pt x="242" y="298"/>
                  </a:cubicBezTo>
                  <a:cubicBezTo>
                    <a:pt x="241" y="301"/>
                    <a:pt x="243" y="304"/>
                    <a:pt x="247" y="304"/>
                  </a:cubicBezTo>
                  <a:cubicBezTo>
                    <a:pt x="252" y="304"/>
                    <a:pt x="252" y="308"/>
                    <a:pt x="250" y="312"/>
                  </a:cubicBezTo>
                  <a:cubicBezTo>
                    <a:pt x="249" y="316"/>
                    <a:pt x="243" y="316"/>
                    <a:pt x="234" y="315"/>
                  </a:cubicBezTo>
                  <a:cubicBezTo>
                    <a:pt x="226" y="314"/>
                    <a:pt x="227" y="310"/>
                    <a:pt x="221" y="308"/>
                  </a:cubicBezTo>
                  <a:cubicBezTo>
                    <a:pt x="215" y="307"/>
                    <a:pt x="209" y="310"/>
                    <a:pt x="206" y="314"/>
                  </a:cubicBezTo>
                  <a:cubicBezTo>
                    <a:pt x="204" y="318"/>
                    <a:pt x="188" y="314"/>
                    <a:pt x="187" y="316"/>
                  </a:cubicBezTo>
                  <a:cubicBezTo>
                    <a:pt x="187" y="319"/>
                    <a:pt x="176" y="316"/>
                    <a:pt x="175" y="321"/>
                  </a:cubicBezTo>
                  <a:cubicBezTo>
                    <a:pt x="174" y="325"/>
                    <a:pt x="176" y="328"/>
                    <a:pt x="182" y="328"/>
                  </a:cubicBezTo>
                  <a:cubicBezTo>
                    <a:pt x="188" y="328"/>
                    <a:pt x="186" y="340"/>
                    <a:pt x="186" y="348"/>
                  </a:cubicBezTo>
                  <a:cubicBezTo>
                    <a:pt x="187" y="356"/>
                    <a:pt x="186" y="358"/>
                    <a:pt x="191" y="362"/>
                  </a:cubicBezTo>
                  <a:cubicBezTo>
                    <a:pt x="197" y="366"/>
                    <a:pt x="195" y="371"/>
                    <a:pt x="197" y="379"/>
                  </a:cubicBezTo>
                  <a:cubicBezTo>
                    <a:pt x="199" y="388"/>
                    <a:pt x="195" y="387"/>
                    <a:pt x="193" y="391"/>
                  </a:cubicBezTo>
                  <a:cubicBezTo>
                    <a:pt x="192" y="396"/>
                    <a:pt x="184" y="395"/>
                    <a:pt x="181" y="400"/>
                  </a:cubicBezTo>
                  <a:cubicBezTo>
                    <a:pt x="181" y="400"/>
                    <a:pt x="181" y="400"/>
                    <a:pt x="181" y="401"/>
                  </a:cubicBezTo>
                  <a:cubicBezTo>
                    <a:pt x="181" y="401"/>
                    <a:pt x="181" y="401"/>
                    <a:pt x="181" y="401"/>
                  </a:cubicBezTo>
                  <a:cubicBezTo>
                    <a:pt x="181" y="401"/>
                    <a:pt x="181" y="402"/>
                    <a:pt x="180" y="402"/>
                  </a:cubicBezTo>
                  <a:cubicBezTo>
                    <a:pt x="180" y="402"/>
                    <a:pt x="180" y="402"/>
                    <a:pt x="180" y="402"/>
                  </a:cubicBezTo>
                  <a:cubicBezTo>
                    <a:pt x="180" y="403"/>
                    <a:pt x="180" y="403"/>
                    <a:pt x="180" y="403"/>
                  </a:cubicBezTo>
                  <a:cubicBezTo>
                    <a:pt x="180" y="403"/>
                    <a:pt x="180" y="404"/>
                    <a:pt x="180" y="404"/>
                  </a:cubicBezTo>
                  <a:cubicBezTo>
                    <a:pt x="180" y="404"/>
                    <a:pt x="180" y="404"/>
                    <a:pt x="180" y="405"/>
                  </a:cubicBezTo>
                  <a:cubicBezTo>
                    <a:pt x="180" y="405"/>
                    <a:pt x="180" y="405"/>
                    <a:pt x="180" y="405"/>
                  </a:cubicBezTo>
                  <a:cubicBezTo>
                    <a:pt x="180" y="406"/>
                    <a:pt x="180" y="406"/>
                    <a:pt x="180" y="406"/>
                  </a:cubicBezTo>
                  <a:cubicBezTo>
                    <a:pt x="180" y="407"/>
                    <a:pt x="180" y="407"/>
                    <a:pt x="180" y="407"/>
                  </a:cubicBezTo>
                  <a:cubicBezTo>
                    <a:pt x="180" y="407"/>
                    <a:pt x="180" y="408"/>
                    <a:pt x="180" y="408"/>
                  </a:cubicBezTo>
                  <a:cubicBezTo>
                    <a:pt x="180" y="408"/>
                    <a:pt x="180" y="408"/>
                    <a:pt x="180" y="409"/>
                  </a:cubicBezTo>
                  <a:cubicBezTo>
                    <a:pt x="180" y="409"/>
                    <a:pt x="180" y="409"/>
                    <a:pt x="180" y="410"/>
                  </a:cubicBezTo>
                  <a:cubicBezTo>
                    <a:pt x="180" y="410"/>
                    <a:pt x="180" y="410"/>
                    <a:pt x="180" y="410"/>
                  </a:cubicBezTo>
                  <a:cubicBezTo>
                    <a:pt x="180" y="411"/>
                    <a:pt x="181" y="411"/>
                    <a:pt x="181" y="412"/>
                  </a:cubicBezTo>
                  <a:cubicBezTo>
                    <a:pt x="181" y="413"/>
                    <a:pt x="181" y="414"/>
                    <a:pt x="181" y="415"/>
                  </a:cubicBezTo>
                  <a:cubicBezTo>
                    <a:pt x="181" y="415"/>
                    <a:pt x="181" y="415"/>
                    <a:pt x="181" y="415"/>
                  </a:cubicBezTo>
                  <a:cubicBezTo>
                    <a:pt x="181" y="416"/>
                    <a:pt x="181" y="416"/>
                    <a:pt x="181" y="417"/>
                  </a:cubicBezTo>
                  <a:cubicBezTo>
                    <a:pt x="181" y="417"/>
                    <a:pt x="181" y="417"/>
                    <a:pt x="181" y="417"/>
                  </a:cubicBezTo>
                  <a:cubicBezTo>
                    <a:pt x="181" y="417"/>
                    <a:pt x="181" y="418"/>
                    <a:pt x="181" y="418"/>
                  </a:cubicBezTo>
                  <a:cubicBezTo>
                    <a:pt x="181" y="418"/>
                    <a:pt x="181" y="418"/>
                    <a:pt x="181" y="418"/>
                  </a:cubicBezTo>
                  <a:cubicBezTo>
                    <a:pt x="181" y="419"/>
                    <a:pt x="181" y="419"/>
                    <a:pt x="181" y="419"/>
                  </a:cubicBezTo>
                  <a:cubicBezTo>
                    <a:pt x="181" y="419"/>
                    <a:pt x="181" y="419"/>
                    <a:pt x="181" y="420"/>
                  </a:cubicBezTo>
                  <a:cubicBezTo>
                    <a:pt x="181" y="420"/>
                    <a:pt x="181" y="420"/>
                    <a:pt x="181" y="420"/>
                  </a:cubicBezTo>
                  <a:cubicBezTo>
                    <a:pt x="181" y="420"/>
                    <a:pt x="181" y="421"/>
                    <a:pt x="181" y="421"/>
                  </a:cubicBezTo>
                  <a:cubicBezTo>
                    <a:pt x="181" y="421"/>
                    <a:pt x="181" y="421"/>
                    <a:pt x="181" y="422"/>
                  </a:cubicBezTo>
                  <a:cubicBezTo>
                    <a:pt x="181" y="426"/>
                    <a:pt x="178" y="425"/>
                    <a:pt x="171" y="426"/>
                  </a:cubicBezTo>
                  <a:cubicBezTo>
                    <a:pt x="164" y="427"/>
                    <a:pt x="159" y="430"/>
                    <a:pt x="151" y="434"/>
                  </a:cubicBezTo>
                  <a:cubicBezTo>
                    <a:pt x="143" y="437"/>
                    <a:pt x="129" y="445"/>
                    <a:pt x="128" y="452"/>
                  </a:cubicBezTo>
                  <a:cubicBezTo>
                    <a:pt x="127" y="458"/>
                    <a:pt x="103" y="456"/>
                    <a:pt x="96" y="456"/>
                  </a:cubicBezTo>
                  <a:cubicBezTo>
                    <a:pt x="88" y="456"/>
                    <a:pt x="82" y="457"/>
                    <a:pt x="80" y="469"/>
                  </a:cubicBezTo>
                  <a:cubicBezTo>
                    <a:pt x="79" y="480"/>
                    <a:pt x="71" y="478"/>
                    <a:pt x="67" y="478"/>
                  </a:cubicBezTo>
                  <a:cubicBezTo>
                    <a:pt x="62" y="478"/>
                    <a:pt x="61" y="482"/>
                    <a:pt x="56" y="482"/>
                  </a:cubicBezTo>
                  <a:cubicBezTo>
                    <a:pt x="51" y="482"/>
                    <a:pt x="52" y="481"/>
                    <a:pt x="51" y="476"/>
                  </a:cubicBezTo>
                  <a:cubicBezTo>
                    <a:pt x="51" y="472"/>
                    <a:pt x="44" y="472"/>
                    <a:pt x="42" y="475"/>
                  </a:cubicBezTo>
                  <a:cubicBezTo>
                    <a:pt x="40" y="478"/>
                    <a:pt x="37" y="478"/>
                    <a:pt x="33" y="478"/>
                  </a:cubicBezTo>
                  <a:cubicBezTo>
                    <a:pt x="29" y="478"/>
                    <a:pt x="26" y="479"/>
                    <a:pt x="24" y="483"/>
                  </a:cubicBezTo>
                  <a:cubicBezTo>
                    <a:pt x="22" y="488"/>
                    <a:pt x="16" y="490"/>
                    <a:pt x="7" y="491"/>
                  </a:cubicBezTo>
                  <a:cubicBezTo>
                    <a:pt x="7" y="491"/>
                    <a:pt x="7" y="491"/>
                    <a:pt x="6" y="492"/>
                  </a:cubicBezTo>
                  <a:cubicBezTo>
                    <a:pt x="6" y="492"/>
                    <a:pt x="6" y="492"/>
                    <a:pt x="6" y="492"/>
                  </a:cubicBezTo>
                  <a:cubicBezTo>
                    <a:pt x="6" y="492"/>
                    <a:pt x="6" y="492"/>
                    <a:pt x="5" y="492"/>
                  </a:cubicBezTo>
                  <a:cubicBezTo>
                    <a:pt x="5" y="492"/>
                    <a:pt x="5" y="492"/>
                    <a:pt x="5" y="492"/>
                  </a:cubicBezTo>
                  <a:cubicBezTo>
                    <a:pt x="5" y="492"/>
                    <a:pt x="5" y="492"/>
                    <a:pt x="5" y="493"/>
                  </a:cubicBezTo>
                  <a:cubicBezTo>
                    <a:pt x="4" y="493"/>
                    <a:pt x="4" y="493"/>
                    <a:pt x="4" y="493"/>
                  </a:cubicBezTo>
                  <a:cubicBezTo>
                    <a:pt x="4" y="493"/>
                    <a:pt x="4" y="493"/>
                    <a:pt x="4" y="493"/>
                  </a:cubicBezTo>
                  <a:cubicBezTo>
                    <a:pt x="4" y="493"/>
                    <a:pt x="4" y="494"/>
                    <a:pt x="4" y="494"/>
                  </a:cubicBezTo>
                  <a:cubicBezTo>
                    <a:pt x="3" y="494"/>
                    <a:pt x="3" y="494"/>
                    <a:pt x="3" y="494"/>
                  </a:cubicBezTo>
                  <a:cubicBezTo>
                    <a:pt x="3" y="494"/>
                    <a:pt x="3" y="494"/>
                    <a:pt x="3" y="495"/>
                  </a:cubicBezTo>
                  <a:cubicBezTo>
                    <a:pt x="3" y="495"/>
                    <a:pt x="3" y="495"/>
                    <a:pt x="2" y="495"/>
                  </a:cubicBezTo>
                  <a:cubicBezTo>
                    <a:pt x="2" y="495"/>
                    <a:pt x="2" y="495"/>
                    <a:pt x="2" y="496"/>
                  </a:cubicBezTo>
                  <a:cubicBezTo>
                    <a:pt x="2" y="496"/>
                    <a:pt x="2" y="497"/>
                    <a:pt x="1" y="498"/>
                  </a:cubicBezTo>
                  <a:cubicBezTo>
                    <a:pt x="1" y="498"/>
                    <a:pt x="1" y="498"/>
                    <a:pt x="1" y="498"/>
                  </a:cubicBezTo>
                  <a:cubicBezTo>
                    <a:pt x="1" y="498"/>
                    <a:pt x="1" y="499"/>
                    <a:pt x="1" y="499"/>
                  </a:cubicBezTo>
                  <a:cubicBezTo>
                    <a:pt x="1" y="499"/>
                    <a:pt x="1" y="499"/>
                    <a:pt x="1" y="499"/>
                  </a:cubicBezTo>
                  <a:cubicBezTo>
                    <a:pt x="1" y="500"/>
                    <a:pt x="1" y="500"/>
                    <a:pt x="1" y="501"/>
                  </a:cubicBezTo>
                  <a:cubicBezTo>
                    <a:pt x="1" y="501"/>
                    <a:pt x="1" y="501"/>
                    <a:pt x="1" y="501"/>
                  </a:cubicBezTo>
                  <a:cubicBezTo>
                    <a:pt x="1" y="501"/>
                    <a:pt x="0" y="502"/>
                    <a:pt x="0" y="502"/>
                  </a:cubicBezTo>
                  <a:cubicBezTo>
                    <a:pt x="0" y="502"/>
                    <a:pt x="0" y="502"/>
                    <a:pt x="0" y="502"/>
                  </a:cubicBezTo>
                  <a:cubicBezTo>
                    <a:pt x="0" y="503"/>
                    <a:pt x="0" y="503"/>
                    <a:pt x="0" y="504"/>
                  </a:cubicBezTo>
                  <a:cubicBezTo>
                    <a:pt x="0" y="504"/>
                    <a:pt x="0" y="504"/>
                    <a:pt x="0" y="504"/>
                  </a:cubicBezTo>
                  <a:cubicBezTo>
                    <a:pt x="0" y="504"/>
                    <a:pt x="0" y="505"/>
                    <a:pt x="0" y="505"/>
                  </a:cubicBezTo>
                  <a:cubicBezTo>
                    <a:pt x="0" y="505"/>
                    <a:pt x="0" y="505"/>
                    <a:pt x="0" y="505"/>
                  </a:cubicBezTo>
                  <a:cubicBezTo>
                    <a:pt x="0" y="506"/>
                    <a:pt x="0" y="507"/>
                    <a:pt x="0" y="509"/>
                  </a:cubicBezTo>
                  <a:cubicBezTo>
                    <a:pt x="0" y="509"/>
                    <a:pt x="0" y="509"/>
                    <a:pt x="0" y="509"/>
                  </a:cubicBezTo>
                  <a:cubicBezTo>
                    <a:pt x="0" y="509"/>
                    <a:pt x="0" y="510"/>
                    <a:pt x="0" y="510"/>
                  </a:cubicBezTo>
                  <a:cubicBezTo>
                    <a:pt x="0" y="510"/>
                    <a:pt x="0" y="510"/>
                    <a:pt x="0" y="510"/>
                  </a:cubicBezTo>
                  <a:cubicBezTo>
                    <a:pt x="0" y="514"/>
                    <a:pt x="0" y="517"/>
                    <a:pt x="0" y="520"/>
                  </a:cubicBezTo>
                  <a:cubicBezTo>
                    <a:pt x="0" y="520"/>
                    <a:pt x="0" y="520"/>
                    <a:pt x="0" y="520"/>
                  </a:cubicBezTo>
                  <a:cubicBezTo>
                    <a:pt x="0" y="521"/>
                    <a:pt x="0" y="521"/>
                    <a:pt x="0" y="521"/>
                  </a:cubicBezTo>
                  <a:cubicBezTo>
                    <a:pt x="0" y="521"/>
                    <a:pt x="0" y="521"/>
                    <a:pt x="0" y="522"/>
                  </a:cubicBezTo>
                  <a:cubicBezTo>
                    <a:pt x="0" y="529"/>
                    <a:pt x="2" y="533"/>
                    <a:pt x="3" y="537"/>
                  </a:cubicBezTo>
                  <a:cubicBezTo>
                    <a:pt x="4" y="542"/>
                    <a:pt x="9" y="540"/>
                    <a:pt x="12" y="538"/>
                  </a:cubicBezTo>
                  <a:cubicBezTo>
                    <a:pt x="14" y="535"/>
                    <a:pt x="22" y="539"/>
                    <a:pt x="24" y="540"/>
                  </a:cubicBezTo>
                  <a:cubicBezTo>
                    <a:pt x="27" y="541"/>
                    <a:pt x="29" y="550"/>
                    <a:pt x="29" y="554"/>
                  </a:cubicBezTo>
                  <a:cubicBezTo>
                    <a:pt x="29" y="558"/>
                    <a:pt x="29" y="563"/>
                    <a:pt x="32" y="567"/>
                  </a:cubicBezTo>
                  <a:cubicBezTo>
                    <a:pt x="32" y="568"/>
                    <a:pt x="32" y="569"/>
                    <a:pt x="32" y="569"/>
                  </a:cubicBezTo>
                  <a:cubicBezTo>
                    <a:pt x="33" y="569"/>
                    <a:pt x="33" y="570"/>
                    <a:pt x="33" y="570"/>
                  </a:cubicBezTo>
                  <a:cubicBezTo>
                    <a:pt x="33" y="570"/>
                    <a:pt x="33" y="571"/>
                    <a:pt x="33" y="571"/>
                  </a:cubicBezTo>
                  <a:cubicBezTo>
                    <a:pt x="33" y="571"/>
                    <a:pt x="33" y="572"/>
                    <a:pt x="33" y="572"/>
                  </a:cubicBezTo>
                  <a:cubicBezTo>
                    <a:pt x="33" y="572"/>
                    <a:pt x="33" y="572"/>
                    <a:pt x="33" y="573"/>
                  </a:cubicBezTo>
                  <a:cubicBezTo>
                    <a:pt x="33" y="573"/>
                    <a:pt x="33" y="574"/>
                    <a:pt x="33" y="574"/>
                  </a:cubicBezTo>
                  <a:cubicBezTo>
                    <a:pt x="33" y="574"/>
                    <a:pt x="33" y="574"/>
                    <a:pt x="33" y="574"/>
                  </a:cubicBezTo>
                  <a:cubicBezTo>
                    <a:pt x="33" y="575"/>
                    <a:pt x="33" y="575"/>
                    <a:pt x="33" y="576"/>
                  </a:cubicBezTo>
                  <a:cubicBezTo>
                    <a:pt x="33" y="576"/>
                    <a:pt x="33" y="576"/>
                    <a:pt x="33" y="576"/>
                  </a:cubicBezTo>
                  <a:cubicBezTo>
                    <a:pt x="33" y="577"/>
                    <a:pt x="33" y="577"/>
                    <a:pt x="33" y="578"/>
                  </a:cubicBezTo>
                  <a:cubicBezTo>
                    <a:pt x="33" y="578"/>
                    <a:pt x="33" y="578"/>
                    <a:pt x="33" y="578"/>
                  </a:cubicBezTo>
                  <a:cubicBezTo>
                    <a:pt x="33" y="579"/>
                    <a:pt x="32" y="580"/>
                    <a:pt x="32" y="582"/>
                  </a:cubicBezTo>
                  <a:cubicBezTo>
                    <a:pt x="32" y="582"/>
                    <a:pt x="32" y="582"/>
                    <a:pt x="32" y="582"/>
                  </a:cubicBezTo>
                  <a:cubicBezTo>
                    <a:pt x="32" y="582"/>
                    <a:pt x="32" y="582"/>
                    <a:pt x="31" y="582"/>
                  </a:cubicBezTo>
                  <a:cubicBezTo>
                    <a:pt x="29" y="588"/>
                    <a:pt x="28" y="588"/>
                    <a:pt x="25" y="590"/>
                  </a:cubicBezTo>
                  <a:cubicBezTo>
                    <a:pt x="25" y="590"/>
                    <a:pt x="25" y="590"/>
                    <a:pt x="24" y="590"/>
                  </a:cubicBezTo>
                  <a:cubicBezTo>
                    <a:pt x="26" y="592"/>
                    <a:pt x="29" y="593"/>
                    <a:pt x="33" y="593"/>
                  </a:cubicBezTo>
                  <a:cubicBezTo>
                    <a:pt x="39" y="593"/>
                    <a:pt x="41" y="593"/>
                    <a:pt x="43" y="595"/>
                  </a:cubicBezTo>
                  <a:cubicBezTo>
                    <a:pt x="45" y="598"/>
                    <a:pt x="45" y="599"/>
                    <a:pt x="50" y="600"/>
                  </a:cubicBezTo>
                  <a:cubicBezTo>
                    <a:pt x="55" y="602"/>
                    <a:pt x="54" y="604"/>
                    <a:pt x="57" y="605"/>
                  </a:cubicBezTo>
                  <a:cubicBezTo>
                    <a:pt x="59" y="606"/>
                    <a:pt x="62" y="610"/>
                    <a:pt x="62" y="613"/>
                  </a:cubicBezTo>
                  <a:cubicBezTo>
                    <a:pt x="62" y="617"/>
                    <a:pt x="57" y="622"/>
                    <a:pt x="61" y="625"/>
                  </a:cubicBezTo>
                  <a:cubicBezTo>
                    <a:pt x="64" y="627"/>
                    <a:pt x="65" y="631"/>
                    <a:pt x="69" y="631"/>
                  </a:cubicBezTo>
                  <a:cubicBezTo>
                    <a:pt x="74" y="631"/>
                    <a:pt x="77" y="629"/>
                    <a:pt x="81" y="634"/>
                  </a:cubicBezTo>
                  <a:cubicBezTo>
                    <a:pt x="84" y="638"/>
                    <a:pt x="82" y="639"/>
                    <a:pt x="89" y="640"/>
                  </a:cubicBezTo>
                  <a:cubicBezTo>
                    <a:pt x="97" y="641"/>
                    <a:pt x="94" y="642"/>
                    <a:pt x="100" y="643"/>
                  </a:cubicBezTo>
                  <a:cubicBezTo>
                    <a:pt x="100" y="643"/>
                    <a:pt x="100" y="643"/>
                    <a:pt x="101" y="643"/>
                  </a:cubicBezTo>
                  <a:cubicBezTo>
                    <a:pt x="101" y="643"/>
                    <a:pt x="101" y="643"/>
                    <a:pt x="101" y="643"/>
                  </a:cubicBezTo>
                  <a:cubicBezTo>
                    <a:pt x="106" y="643"/>
                    <a:pt x="115" y="645"/>
                    <a:pt x="120" y="642"/>
                  </a:cubicBezTo>
                  <a:cubicBezTo>
                    <a:pt x="120" y="642"/>
                    <a:pt x="120" y="642"/>
                    <a:pt x="120" y="642"/>
                  </a:cubicBezTo>
                  <a:cubicBezTo>
                    <a:pt x="120" y="642"/>
                    <a:pt x="121" y="641"/>
                    <a:pt x="121" y="641"/>
                  </a:cubicBezTo>
                  <a:cubicBezTo>
                    <a:pt x="125" y="637"/>
                    <a:pt x="124" y="635"/>
                    <a:pt x="129" y="634"/>
                  </a:cubicBezTo>
                  <a:cubicBezTo>
                    <a:pt x="134" y="634"/>
                    <a:pt x="134" y="631"/>
                    <a:pt x="139" y="629"/>
                  </a:cubicBezTo>
                  <a:cubicBezTo>
                    <a:pt x="143" y="628"/>
                    <a:pt x="144" y="626"/>
                    <a:pt x="150" y="626"/>
                  </a:cubicBezTo>
                  <a:cubicBezTo>
                    <a:pt x="155" y="626"/>
                    <a:pt x="162" y="625"/>
                    <a:pt x="166" y="631"/>
                  </a:cubicBezTo>
                  <a:cubicBezTo>
                    <a:pt x="169" y="636"/>
                    <a:pt x="172" y="639"/>
                    <a:pt x="178" y="640"/>
                  </a:cubicBezTo>
                  <a:cubicBezTo>
                    <a:pt x="183" y="642"/>
                    <a:pt x="189" y="642"/>
                    <a:pt x="187" y="646"/>
                  </a:cubicBezTo>
                  <a:cubicBezTo>
                    <a:pt x="186" y="650"/>
                    <a:pt x="183" y="651"/>
                    <a:pt x="184" y="655"/>
                  </a:cubicBezTo>
                  <a:cubicBezTo>
                    <a:pt x="184" y="659"/>
                    <a:pt x="184" y="667"/>
                    <a:pt x="181" y="668"/>
                  </a:cubicBezTo>
                  <a:cubicBezTo>
                    <a:pt x="177" y="668"/>
                    <a:pt x="175" y="670"/>
                    <a:pt x="173" y="673"/>
                  </a:cubicBezTo>
                  <a:cubicBezTo>
                    <a:pt x="170" y="677"/>
                    <a:pt x="168" y="686"/>
                    <a:pt x="162" y="687"/>
                  </a:cubicBezTo>
                  <a:cubicBezTo>
                    <a:pt x="156" y="689"/>
                    <a:pt x="153" y="692"/>
                    <a:pt x="151" y="689"/>
                  </a:cubicBezTo>
                  <a:cubicBezTo>
                    <a:pt x="149" y="686"/>
                    <a:pt x="146" y="683"/>
                    <a:pt x="143" y="685"/>
                  </a:cubicBezTo>
                  <a:cubicBezTo>
                    <a:pt x="140" y="687"/>
                    <a:pt x="137" y="690"/>
                    <a:pt x="140" y="694"/>
                  </a:cubicBezTo>
                  <a:cubicBezTo>
                    <a:pt x="144" y="698"/>
                    <a:pt x="146" y="699"/>
                    <a:pt x="144" y="703"/>
                  </a:cubicBezTo>
                  <a:cubicBezTo>
                    <a:pt x="143" y="707"/>
                    <a:pt x="146" y="713"/>
                    <a:pt x="150" y="715"/>
                  </a:cubicBezTo>
                  <a:cubicBezTo>
                    <a:pt x="154" y="716"/>
                    <a:pt x="157" y="720"/>
                    <a:pt x="157" y="721"/>
                  </a:cubicBezTo>
                  <a:cubicBezTo>
                    <a:pt x="158" y="723"/>
                    <a:pt x="157" y="724"/>
                    <a:pt x="160" y="727"/>
                  </a:cubicBezTo>
                  <a:cubicBezTo>
                    <a:pt x="162" y="729"/>
                    <a:pt x="165" y="732"/>
                    <a:pt x="162" y="735"/>
                  </a:cubicBezTo>
                  <a:cubicBezTo>
                    <a:pt x="159" y="738"/>
                    <a:pt x="155" y="737"/>
                    <a:pt x="153" y="740"/>
                  </a:cubicBezTo>
                  <a:cubicBezTo>
                    <a:pt x="151" y="743"/>
                    <a:pt x="146" y="748"/>
                    <a:pt x="144" y="745"/>
                  </a:cubicBezTo>
                  <a:cubicBezTo>
                    <a:pt x="143" y="742"/>
                    <a:pt x="142" y="737"/>
                    <a:pt x="141" y="736"/>
                  </a:cubicBezTo>
                  <a:cubicBezTo>
                    <a:pt x="139" y="735"/>
                    <a:pt x="136" y="738"/>
                    <a:pt x="134" y="738"/>
                  </a:cubicBezTo>
                  <a:cubicBezTo>
                    <a:pt x="131" y="738"/>
                    <a:pt x="129" y="741"/>
                    <a:pt x="132" y="746"/>
                  </a:cubicBezTo>
                  <a:cubicBezTo>
                    <a:pt x="135" y="750"/>
                    <a:pt x="136" y="749"/>
                    <a:pt x="137" y="754"/>
                  </a:cubicBezTo>
                  <a:cubicBezTo>
                    <a:pt x="139" y="759"/>
                    <a:pt x="137" y="776"/>
                    <a:pt x="143" y="776"/>
                  </a:cubicBezTo>
                  <a:cubicBezTo>
                    <a:pt x="148" y="776"/>
                    <a:pt x="152" y="772"/>
                    <a:pt x="154" y="778"/>
                  </a:cubicBezTo>
                  <a:cubicBezTo>
                    <a:pt x="157" y="784"/>
                    <a:pt x="158" y="788"/>
                    <a:pt x="163" y="788"/>
                  </a:cubicBezTo>
                  <a:cubicBezTo>
                    <a:pt x="169" y="788"/>
                    <a:pt x="170" y="784"/>
                    <a:pt x="174" y="790"/>
                  </a:cubicBezTo>
                  <a:cubicBezTo>
                    <a:pt x="177" y="795"/>
                    <a:pt x="176" y="798"/>
                    <a:pt x="182" y="800"/>
                  </a:cubicBezTo>
                  <a:cubicBezTo>
                    <a:pt x="188" y="802"/>
                    <a:pt x="190" y="802"/>
                    <a:pt x="193" y="804"/>
                  </a:cubicBezTo>
                  <a:cubicBezTo>
                    <a:pt x="196" y="807"/>
                    <a:pt x="198" y="805"/>
                    <a:pt x="200" y="809"/>
                  </a:cubicBezTo>
                  <a:cubicBezTo>
                    <a:pt x="200" y="809"/>
                    <a:pt x="200" y="810"/>
                    <a:pt x="200" y="810"/>
                  </a:cubicBezTo>
                  <a:cubicBezTo>
                    <a:pt x="200" y="810"/>
                    <a:pt x="200" y="810"/>
                    <a:pt x="200" y="810"/>
                  </a:cubicBezTo>
                  <a:cubicBezTo>
                    <a:pt x="200" y="810"/>
                    <a:pt x="200" y="811"/>
                    <a:pt x="200" y="811"/>
                  </a:cubicBezTo>
                  <a:cubicBezTo>
                    <a:pt x="200" y="811"/>
                    <a:pt x="200" y="811"/>
                    <a:pt x="200" y="811"/>
                  </a:cubicBezTo>
                  <a:cubicBezTo>
                    <a:pt x="202" y="811"/>
                    <a:pt x="203" y="811"/>
                    <a:pt x="205" y="812"/>
                  </a:cubicBezTo>
                  <a:cubicBezTo>
                    <a:pt x="209" y="814"/>
                    <a:pt x="210" y="815"/>
                    <a:pt x="212" y="815"/>
                  </a:cubicBezTo>
                  <a:cubicBezTo>
                    <a:pt x="214" y="815"/>
                    <a:pt x="213" y="808"/>
                    <a:pt x="216" y="808"/>
                  </a:cubicBezTo>
                  <a:cubicBezTo>
                    <a:pt x="219" y="808"/>
                    <a:pt x="218" y="804"/>
                    <a:pt x="221" y="804"/>
                  </a:cubicBezTo>
                  <a:cubicBezTo>
                    <a:pt x="224" y="803"/>
                    <a:pt x="225" y="808"/>
                    <a:pt x="228" y="808"/>
                  </a:cubicBezTo>
                  <a:cubicBezTo>
                    <a:pt x="231" y="808"/>
                    <a:pt x="236" y="808"/>
                    <a:pt x="237" y="811"/>
                  </a:cubicBezTo>
                  <a:cubicBezTo>
                    <a:pt x="239" y="814"/>
                    <a:pt x="240" y="818"/>
                    <a:pt x="243" y="819"/>
                  </a:cubicBezTo>
                  <a:cubicBezTo>
                    <a:pt x="247" y="820"/>
                    <a:pt x="251" y="819"/>
                    <a:pt x="253" y="822"/>
                  </a:cubicBezTo>
                  <a:cubicBezTo>
                    <a:pt x="255" y="824"/>
                    <a:pt x="263" y="833"/>
                    <a:pt x="269" y="835"/>
                  </a:cubicBezTo>
                  <a:cubicBezTo>
                    <a:pt x="274" y="836"/>
                    <a:pt x="274" y="838"/>
                    <a:pt x="278" y="842"/>
                  </a:cubicBezTo>
                  <a:cubicBezTo>
                    <a:pt x="281" y="845"/>
                    <a:pt x="283" y="850"/>
                    <a:pt x="289" y="850"/>
                  </a:cubicBezTo>
                  <a:cubicBezTo>
                    <a:pt x="296" y="850"/>
                    <a:pt x="301" y="848"/>
                    <a:pt x="304" y="852"/>
                  </a:cubicBezTo>
                  <a:cubicBezTo>
                    <a:pt x="307" y="856"/>
                    <a:pt x="308" y="859"/>
                    <a:pt x="313" y="860"/>
                  </a:cubicBezTo>
                  <a:cubicBezTo>
                    <a:pt x="318" y="861"/>
                    <a:pt x="323" y="860"/>
                    <a:pt x="325" y="864"/>
                  </a:cubicBezTo>
                  <a:cubicBezTo>
                    <a:pt x="327" y="868"/>
                    <a:pt x="330" y="869"/>
                    <a:pt x="333" y="869"/>
                  </a:cubicBezTo>
                  <a:cubicBezTo>
                    <a:pt x="336" y="870"/>
                    <a:pt x="346" y="872"/>
                    <a:pt x="348" y="873"/>
                  </a:cubicBezTo>
                  <a:cubicBezTo>
                    <a:pt x="350" y="875"/>
                    <a:pt x="351" y="879"/>
                    <a:pt x="354" y="879"/>
                  </a:cubicBezTo>
                  <a:cubicBezTo>
                    <a:pt x="358" y="880"/>
                    <a:pt x="364" y="884"/>
                    <a:pt x="365" y="881"/>
                  </a:cubicBezTo>
                  <a:cubicBezTo>
                    <a:pt x="366" y="879"/>
                    <a:pt x="369" y="876"/>
                    <a:pt x="372" y="879"/>
                  </a:cubicBezTo>
                  <a:cubicBezTo>
                    <a:pt x="375" y="882"/>
                    <a:pt x="381" y="886"/>
                    <a:pt x="383" y="886"/>
                  </a:cubicBezTo>
                  <a:cubicBezTo>
                    <a:pt x="384" y="886"/>
                    <a:pt x="389" y="885"/>
                    <a:pt x="392" y="885"/>
                  </a:cubicBezTo>
                  <a:cubicBezTo>
                    <a:pt x="395" y="885"/>
                    <a:pt x="395" y="881"/>
                    <a:pt x="400" y="881"/>
                  </a:cubicBezTo>
                  <a:cubicBezTo>
                    <a:pt x="403" y="881"/>
                    <a:pt x="405" y="881"/>
                    <a:pt x="407" y="881"/>
                  </a:cubicBezTo>
                  <a:cubicBezTo>
                    <a:pt x="407" y="881"/>
                    <a:pt x="407" y="881"/>
                    <a:pt x="407" y="881"/>
                  </a:cubicBezTo>
                  <a:cubicBezTo>
                    <a:pt x="408" y="881"/>
                    <a:pt x="409" y="881"/>
                    <a:pt x="410" y="881"/>
                  </a:cubicBezTo>
                  <a:cubicBezTo>
                    <a:pt x="410" y="881"/>
                    <a:pt x="410" y="881"/>
                    <a:pt x="410" y="881"/>
                  </a:cubicBezTo>
                  <a:cubicBezTo>
                    <a:pt x="410" y="881"/>
                    <a:pt x="410" y="881"/>
                    <a:pt x="411" y="881"/>
                  </a:cubicBezTo>
                  <a:cubicBezTo>
                    <a:pt x="411" y="881"/>
                    <a:pt x="411" y="881"/>
                    <a:pt x="411" y="881"/>
                  </a:cubicBezTo>
                  <a:cubicBezTo>
                    <a:pt x="411" y="881"/>
                    <a:pt x="411" y="881"/>
                    <a:pt x="412" y="881"/>
                  </a:cubicBezTo>
                  <a:cubicBezTo>
                    <a:pt x="412" y="881"/>
                    <a:pt x="412" y="881"/>
                    <a:pt x="412" y="881"/>
                  </a:cubicBezTo>
                  <a:cubicBezTo>
                    <a:pt x="412" y="881"/>
                    <a:pt x="412" y="881"/>
                    <a:pt x="412" y="881"/>
                  </a:cubicBezTo>
                  <a:cubicBezTo>
                    <a:pt x="412" y="881"/>
                    <a:pt x="413" y="881"/>
                    <a:pt x="413" y="881"/>
                  </a:cubicBezTo>
                  <a:cubicBezTo>
                    <a:pt x="413" y="881"/>
                    <a:pt x="413" y="881"/>
                    <a:pt x="413" y="881"/>
                  </a:cubicBezTo>
                  <a:cubicBezTo>
                    <a:pt x="413" y="881"/>
                    <a:pt x="413" y="881"/>
                    <a:pt x="413" y="881"/>
                  </a:cubicBezTo>
                  <a:cubicBezTo>
                    <a:pt x="414" y="881"/>
                    <a:pt x="414" y="881"/>
                    <a:pt x="414" y="881"/>
                  </a:cubicBezTo>
                  <a:cubicBezTo>
                    <a:pt x="414" y="881"/>
                    <a:pt x="414" y="881"/>
                    <a:pt x="414" y="881"/>
                  </a:cubicBezTo>
                  <a:cubicBezTo>
                    <a:pt x="414" y="881"/>
                    <a:pt x="414" y="881"/>
                    <a:pt x="414" y="880"/>
                  </a:cubicBezTo>
                  <a:cubicBezTo>
                    <a:pt x="416" y="878"/>
                    <a:pt x="419" y="877"/>
                    <a:pt x="422" y="877"/>
                  </a:cubicBezTo>
                  <a:cubicBezTo>
                    <a:pt x="426" y="877"/>
                    <a:pt x="426" y="880"/>
                    <a:pt x="426" y="882"/>
                  </a:cubicBezTo>
                  <a:cubicBezTo>
                    <a:pt x="426" y="885"/>
                    <a:pt x="425" y="892"/>
                    <a:pt x="426" y="894"/>
                  </a:cubicBezTo>
                  <a:cubicBezTo>
                    <a:pt x="426" y="894"/>
                    <a:pt x="426" y="894"/>
                    <a:pt x="426" y="894"/>
                  </a:cubicBezTo>
                  <a:cubicBezTo>
                    <a:pt x="426" y="894"/>
                    <a:pt x="426" y="894"/>
                    <a:pt x="426" y="894"/>
                  </a:cubicBezTo>
                  <a:cubicBezTo>
                    <a:pt x="426" y="894"/>
                    <a:pt x="427" y="895"/>
                    <a:pt x="427" y="895"/>
                  </a:cubicBezTo>
                  <a:cubicBezTo>
                    <a:pt x="427" y="895"/>
                    <a:pt x="427" y="895"/>
                    <a:pt x="427" y="895"/>
                  </a:cubicBezTo>
                  <a:cubicBezTo>
                    <a:pt x="428" y="896"/>
                    <a:pt x="431" y="897"/>
                    <a:pt x="433" y="893"/>
                  </a:cubicBezTo>
                  <a:cubicBezTo>
                    <a:pt x="435" y="888"/>
                    <a:pt x="436" y="886"/>
                    <a:pt x="438" y="885"/>
                  </a:cubicBezTo>
                  <a:cubicBezTo>
                    <a:pt x="440" y="884"/>
                    <a:pt x="441" y="879"/>
                    <a:pt x="444" y="878"/>
                  </a:cubicBezTo>
                  <a:cubicBezTo>
                    <a:pt x="448" y="877"/>
                    <a:pt x="452" y="871"/>
                    <a:pt x="454" y="870"/>
                  </a:cubicBezTo>
                  <a:cubicBezTo>
                    <a:pt x="456" y="870"/>
                    <a:pt x="459" y="866"/>
                    <a:pt x="461" y="868"/>
                  </a:cubicBezTo>
                  <a:cubicBezTo>
                    <a:pt x="463" y="870"/>
                    <a:pt x="465" y="871"/>
                    <a:pt x="468" y="872"/>
                  </a:cubicBezTo>
                  <a:cubicBezTo>
                    <a:pt x="472" y="873"/>
                    <a:pt x="473" y="879"/>
                    <a:pt x="477" y="879"/>
                  </a:cubicBezTo>
                  <a:cubicBezTo>
                    <a:pt x="480" y="879"/>
                    <a:pt x="484" y="878"/>
                    <a:pt x="487" y="878"/>
                  </a:cubicBezTo>
                  <a:cubicBezTo>
                    <a:pt x="490" y="879"/>
                    <a:pt x="496" y="875"/>
                    <a:pt x="500" y="877"/>
                  </a:cubicBezTo>
                  <a:cubicBezTo>
                    <a:pt x="503" y="879"/>
                    <a:pt x="502" y="881"/>
                    <a:pt x="505" y="882"/>
                  </a:cubicBezTo>
                  <a:cubicBezTo>
                    <a:pt x="509" y="883"/>
                    <a:pt x="507" y="888"/>
                    <a:pt x="509" y="888"/>
                  </a:cubicBezTo>
                  <a:cubicBezTo>
                    <a:pt x="509" y="888"/>
                    <a:pt x="509" y="888"/>
                    <a:pt x="509" y="888"/>
                  </a:cubicBezTo>
                  <a:cubicBezTo>
                    <a:pt x="510" y="888"/>
                    <a:pt x="510" y="888"/>
                    <a:pt x="510" y="888"/>
                  </a:cubicBezTo>
                  <a:cubicBezTo>
                    <a:pt x="513" y="888"/>
                    <a:pt x="516" y="885"/>
                    <a:pt x="520" y="886"/>
                  </a:cubicBezTo>
                  <a:cubicBezTo>
                    <a:pt x="524" y="886"/>
                    <a:pt x="533" y="888"/>
                    <a:pt x="534" y="884"/>
                  </a:cubicBezTo>
                  <a:cubicBezTo>
                    <a:pt x="535" y="879"/>
                    <a:pt x="535" y="874"/>
                    <a:pt x="540" y="873"/>
                  </a:cubicBezTo>
                  <a:cubicBezTo>
                    <a:pt x="545" y="872"/>
                    <a:pt x="548" y="869"/>
                    <a:pt x="549" y="865"/>
                  </a:cubicBezTo>
                  <a:cubicBezTo>
                    <a:pt x="551" y="861"/>
                    <a:pt x="551" y="859"/>
                    <a:pt x="556" y="859"/>
                  </a:cubicBezTo>
                  <a:cubicBezTo>
                    <a:pt x="561" y="859"/>
                    <a:pt x="567" y="859"/>
                    <a:pt x="571" y="854"/>
                  </a:cubicBezTo>
                  <a:cubicBezTo>
                    <a:pt x="574" y="849"/>
                    <a:pt x="575" y="847"/>
                    <a:pt x="580" y="844"/>
                  </a:cubicBezTo>
                  <a:cubicBezTo>
                    <a:pt x="585" y="841"/>
                    <a:pt x="590" y="834"/>
                    <a:pt x="593" y="838"/>
                  </a:cubicBezTo>
                  <a:cubicBezTo>
                    <a:pt x="596" y="841"/>
                    <a:pt x="596" y="845"/>
                    <a:pt x="601" y="845"/>
                  </a:cubicBezTo>
                  <a:cubicBezTo>
                    <a:pt x="605" y="845"/>
                    <a:pt x="606" y="844"/>
                    <a:pt x="608" y="846"/>
                  </a:cubicBezTo>
                  <a:cubicBezTo>
                    <a:pt x="611" y="847"/>
                    <a:pt x="613" y="848"/>
                    <a:pt x="615" y="846"/>
                  </a:cubicBezTo>
                  <a:cubicBezTo>
                    <a:pt x="616" y="844"/>
                    <a:pt x="620" y="837"/>
                    <a:pt x="623" y="837"/>
                  </a:cubicBezTo>
                  <a:cubicBezTo>
                    <a:pt x="626" y="837"/>
                    <a:pt x="627" y="833"/>
                    <a:pt x="629" y="832"/>
                  </a:cubicBezTo>
                  <a:cubicBezTo>
                    <a:pt x="632" y="832"/>
                    <a:pt x="632" y="836"/>
                    <a:pt x="634" y="836"/>
                  </a:cubicBezTo>
                  <a:cubicBezTo>
                    <a:pt x="636" y="837"/>
                    <a:pt x="639" y="839"/>
                    <a:pt x="639" y="840"/>
                  </a:cubicBezTo>
                  <a:cubicBezTo>
                    <a:pt x="639" y="842"/>
                    <a:pt x="637" y="846"/>
                    <a:pt x="640" y="848"/>
                  </a:cubicBezTo>
                  <a:cubicBezTo>
                    <a:pt x="643" y="849"/>
                    <a:pt x="645" y="851"/>
                    <a:pt x="645" y="853"/>
                  </a:cubicBezTo>
                  <a:cubicBezTo>
                    <a:pt x="645" y="856"/>
                    <a:pt x="646" y="858"/>
                    <a:pt x="643" y="860"/>
                  </a:cubicBezTo>
                  <a:cubicBezTo>
                    <a:pt x="641" y="861"/>
                    <a:pt x="636" y="866"/>
                    <a:pt x="641" y="867"/>
                  </a:cubicBezTo>
                  <a:cubicBezTo>
                    <a:pt x="647" y="868"/>
                    <a:pt x="653" y="865"/>
                    <a:pt x="655" y="867"/>
                  </a:cubicBezTo>
                  <a:cubicBezTo>
                    <a:pt x="657" y="870"/>
                    <a:pt x="657" y="871"/>
                    <a:pt x="659" y="871"/>
                  </a:cubicBezTo>
                  <a:cubicBezTo>
                    <a:pt x="661" y="870"/>
                    <a:pt x="664" y="869"/>
                    <a:pt x="667" y="870"/>
                  </a:cubicBezTo>
                  <a:cubicBezTo>
                    <a:pt x="667" y="870"/>
                    <a:pt x="667" y="870"/>
                    <a:pt x="668" y="870"/>
                  </a:cubicBezTo>
                  <a:cubicBezTo>
                    <a:pt x="668" y="870"/>
                    <a:pt x="668" y="870"/>
                    <a:pt x="668" y="870"/>
                  </a:cubicBezTo>
                  <a:cubicBezTo>
                    <a:pt x="670" y="870"/>
                    <a:pt x="672" y="867"/>
                    <a:pt x="673" y="866"/>
                  </a:cubicBezTo>
                  <a:cubicBezTo>
                    <a:pt x="674" y="863"/>
                    <a:pt x="680" y="861"/>
                    <a:pt x="682" y="866"/>
                  </a:cubicBezTo>
                  <a:cubicBezTo>
                    <a:pt x="684" y="871"/>
                    <a:pt x="685" y="871"/>
                    <a:pt x="689" y="873"/>
                  </a:cubicBezTo>
                  <a:cubicBezTo>
                    <a:pt x="692" y="875"/>
                    <a:pt x="692" y="879"/>
                    <a:pt x="692" y="883"/>
                  </a:cubicBezTo>
                  <a:cubicBezTo>
                    <a:pt x="692" y="886"/>
                    <a:pt x="694" y="891"/>
                    <a:pt x="697" y="892"/>
                  </a:cubicBezTo>
                  <a:cubicBezTo>
                    <a:pt x="701" y="892"/>
                    <a:pt x="708" y="893"/>
                    <a:pt x="708" y="897"/>
                  </a:cubicBezTo>
                  <a:cubicBezTo>
                    <a:pt x="708" y="901"/>
                    <a:pt x="707" y="906"/>
                    <a:pt x="708" y="910"/>
                  </a:cubicBezTo>
                  <a:cubicBezTo>
                    <a:pt x="709" y="913"/>
                    <a:pt x="710" y="916"/>
                    <a:pt x="710" y="919"/>
                  </a:cubicBezTo>
                  <a:cubicBezTo>
                    <a:pt x="709" y="923"/>
                    <a:pt x="707" y="923"/>
                    <a:pt x="707" y="927"/>
                  </a:cubicBezTo>
                  <a:cubicBezTo>
                    <a:pt x="707" y="932"/>
                    <a:pt x="708" y="940"/>
                    <a:pt x="706" y="943"/>
                  </a:cubicBezTo>
                  <a:cubicBezTo>
                    <a:pt x="704" y="946"/>
                    <a:pt x="704" y="950"/>
                    <a:pt x="699" y="952"/>
                  </a:cubicBezTo>
                  <a:cubicBezTo>
                    <a:pt x="694" y="955"/>
                    <a:pt x="694" y="955"/>
                    <a:pt x="690" y="960"/>
                  </a:cubicBezTo>
                  <a:cubicBezTo>
                    <a:pt x="687" y="964"/>
                    <a:pt x="683" y="966"/>
                    <a:pt x="681" y="970"/>
                  </a:cubicBezTo>
                  <a:cubicBezTo>
                    <a:pt x="679" y="974"/>
                    <a:pt x="679" y="977"/>
                    <a:pt x="677" y="979"/>
                  </a:cubicBezTo>
                  <a:cubicBezTo>
                    <a:pt x="674" y="981"/>
                    <a:pt x="675" y="982"/>
                    <a:pt x="676" y="985"/>
                  </a:cubicBezTo>
                  <a:cubicBezTo>
                    <a:pt x="678" y="988"/>
                    <a:pt x="678" y="988"/>
                    <a:pt x="679" y="992"/>
                  </a:cubicBezTo>
                  <a:cubicBezTo>
                    <a:pt x="679" y="996"/>
                    <a:pt x="677" y="1004"/>
                    <a:pt x="678" y="1005"/>
                  </a:cubicBezTo>
                  <a:cubicBezTo>
                    <a:pt x="680" y="1005"/>
                    <a:pt x="683" y="1005"/>
                    <a:pt x="685" y="1003"/>
                  </a:cubicBezTo>
                  <a:cubicBezTo>
                    <a:pt x="686" y="1001"/>
                    <a:pt x="689" y="999"/>
                    <a:pt x="692" y="999"/>
                  </a:cubicBezTo>
                  <a:cubicBezTo>
                    <a:pt x="694" y="999"/>
                    <a:pt x="697" y="996"/>
                    <a:pt x="699" y="998"/>
                  </a:cubicBezTo>
                  <a:cubicBezTo>
                    <a:pt x="701" y="999"/>
                    <a:pt x="707" y="999"/>
                    <a:pt x="710" y="996"/>
                  </a:cubicBezTo>
                  <a:cubicBezTo>
                    <a:pt x="713" y="994"/>
                    <a:pt x="711" y="1002"/>
                    <a:pt x="710" y="1006"/>
                  </a:cubicBezTo>
                  <a:cubicBezTo>
                    <a:pt x="709" y="1010"/>
                    <a:pt x="709" y="1011"/>
                    <a:pt x="711" y="1015"/>
                  </a:cubicBezTo>
                  <a:cubicBezTo>
                    <a:pt x="713" y="1019"/>
                    <a:pt x="713" y="1019"/>
                    <a:pt x="714" y="1023"/>
                  </a:cubicBezTo>
                  <a:cubicBezTo>
                    <a:pt x="715" y="1028"/>
                    <a:pt x="715" y="1030"/>
                    <a:pt x="720" y="1030"/>
                  </a:cubicBezTo>
                  <a:cubicBezTo>
                    <a:pt x="724" y="1030"/>
                    <a:pt x="732" y="1029"/>
                    <a:pt x="731" y="1034"/>
                  </a:cubicBezTo>
                  <a:cubicBezTo>
                    <a:pt x="730" y="1040"/>
                    <a:pt x="725" y="1040"/>
                    <a:pt x="726" y="1043"/>
                  </a:cubicBezTo>
                  <a:cubicBezTo>
                    <a:pt x="727" y="1047"/>
                    <a:pt x="726" y="1049"/>
                    <a:pt x="724" y="1050"/>
                  </a:cubicBezTo>
                  <a:cubicBezTo>
                    <a:pt x="722" y="1051"/>
                    <a:pt x="719" y="1055"/>
                    <a:pt x="721" y="1056"/>
                  </a:cubicBezTo>
                  <a:cubicBezTo>
                    <a:pt x="724" y="1058"/>
                    <a:pt x="723" y="1060"/>
                    <a:pt x="727" y="1060"/>
                  </a:cubicBezTo>
                  <a:cubicBezTo>
                    <a:pt x="731" y="1059"/>
                    <a:pt x="740" y="1059"/>
                    <a:pt x="741" y="1062"/>
                  </a:cubicBezTo>
                  <a:cubicBezTo>
                    <a:pt x="743" y="1066"/>
                    <a:pt x="744" y="1067"/>
                    <a:pt x="746" y="1071"/>
                  </a:cubicBezTo>
                  <a:cubicBezTo>
                    <a:pt x="748" y="1075"/>
                    <a:pt x="746" y="1078"/>
                    <a:pt x="752" y="1078"/>
                  </a:cubicBezTo>
                  <a:cubicBezTo>
                    <a:pt x="757" y="1078"/>
                    <a:pt x="763" y="1079"/>
                    <a:pt x="764" y="1077"/>
                  </a:cubicBezTo>
                  <a:cubicBezTo>
                    <a:pt x="766" y="1074"/>
                    <a:pt x="767" y="1075"/>
                    <a:pt x="770" y="1073"/>
                  </a:cubicBezTo>
                  <a:cubicBezTo>
                    <a:pt x="772" y="1070"/>
                    <a:pt x="773" y="1069"/>
                    <a:pt x="775" y="1068"/>
                  </a:cubicBezTo>
                  <a:cubicBezTo>
                    <a:pt x="775" y="1068"/>
                    <a:pt x="776" y="1068"/>
                    <a:pt x="776" y="1068"/>
                  </a:cubicBezTo>
                  <a:cubicBezTo>
                    <a:pt x="776" y="1068"/>
                    <a:pt x="776" y="1068"/>
                    <a:pt x="776" y="1068"/>
                  </a:cubicBezTo>
                  <a:cubicBezTo>
                    <a:pt x="777" y="1068"/>
                    <a:pt x="778" y="1069"/>
                    <a:pt x="778" y="1071"/>
                  </a:cubicBezTo>
                  <a:cubicBezTo>
                    <a:pt x="778" y="1071"/>
                    <a:pt x="778" y="1071"/>
                    <a:pt x="778" y="1071"/>
                  </a:cubicBezTo>
                  <a:cubicBezTo>
                    <a:pt x="778" y="1071"/>
                    <a:pt x="778" y="1071"/>
                    <a:pt x="778" y="1072"/>
                  </a:cubicBezTo>
                  <a:cubicBezTo>
                    <a:pt x="778" y="1072"/>
                    <a:pt x="778" y="1072"/>
                    <a:pt x="778" y="1072"/>
                  </a:cubicBezTo>
                  <a:cubicBezTo>
                    <a:pt x="778" y="1072"/>
                    <a:pt x="778" y="1072"/>
                    <a:pt x="778" y="1073"/>
                  </a:cubicBezTo>
                  <a:cubicBezTo>
                    <a:pt x="778" y="1073"/>
                    <a:pt x="778" y="1073"/>
                    <a:pt x="778" y="1074"/>
                  </a:cubicBezTo>
                  <a:cubicBezTo>
                    <a:pt x="778" y="1076"/>
                    <a:pt x="778" y="1077"/>
                    <a:pt x="779" y="1079"/>
                  </a:cubicBezTo>
                  <a:cubicBezTo>
                    <a:pt x="780" y="1082"/>
                    <a:pt x="780" y="1086"/>
                    <a:pt x="784" y="1086"/>
                  </a:cubicBezTo>
                  <a:cubicBezTo>
                    <a:pt x="788" y="1085"/>
                    <a:pt x="795" y="1088"/>
                    <a:pt x="795" y="1085"/>
                  </a:cubicBezTo>
                  <a:cubicBezTo>
                    <a:pt x="795" y="1081"/>
                    <a:pt x="795" y="1079"/>
                    <a:pt x="796" y="1077"/>
                  </a:cubicBezTo>
                  <a:cubicBezTo>
                    <a:pt x="797" y="1074"/>
                    <a:pt x="798" y="1070"/>
                    <a:pt x="796" y="1068"/>
                  </a:cubicBezTo>
                  <a:cubicBezTo>
                    <a:pt x="793" y="1066"/>
                    <a:pt x="792" y="1066"/>
                    <a:pt x="792" y="1064"/>
                  </a:cubicBezTo>
                  <a:cubicBezTo>
                    <a:pt x="791" y="1061"/>
                    <a:pt x="788" y="1061"/>
                    <a:pt x="788" y="1059"/>
                  </a:cubicBezTo>
                  <a:cubicBezTo>
                    <a:pt x="788" y="1057"/>
                    <a:pt x="788" y="1053"/>
                    <a:pt x="790" y="1053"/>
                  </a:cubicBezTo>
                  <a:cubicBezTo>
                    <a:pt x="791" y="1052"/>
                    <a:pt x="790" y="1046"/>
                    <a:pt x="794" y="1046"/>
                  </a:cubicBezTo>
                  <a:cubicBezTo>
                    <a:pt x="798" y="1046"/>
                    <a:pt x="798" y="1046"/>
                    <a:pt x="802" y="1047"/>
                  </a:cubicBezTo>
                  <a:cubicBezTo>
                    <a:pt x="802" y="1048"/>
                    <a:pt x="803" y="1048"/>
                    <a:pt x="803" y="1048"/>
                  </a:cubicBezTo>
                  <a:cubicBezTo>
                    <a:pt x="803" y="1048"/>
                    <a:pt x="803" y="1048"/>
                    <a:pt x="804" y="1048"/>
                  </a:cubicBezTo>
                  <a:cubicBezTo>
                    <a:pt x="804" y="1048"/>
                    <a:pt x="804" y="1048"/>
                    <a:pt x="805" y="1048"/>
                  </a:cubicBezTo>
                  <a:cubicBezTo>
                    <a:pt x="805" y="1048"/>
                    <a:pt x="805" y="1048"/>
                    <a:pt x="805" y="1048"/>
                  </a:cubicBezTo>
                  <a:cubicBezTo>
                    <a:pt x="806" y="1048"/>
                    <a:pt x="806" y="1048"/>
                    <a:pt x="807" y="1048"/>
                  </a:cubicBezTo>
                  <a:cubicBezTo>
                    <a:pt x="807" y="1047"/>
                    <a:pt x="808" y="1047"/>
                    <a:pt x="808" y="1047"/>
                  </a:cubicBezTo>
                  <a:cubicBezTo>
                    <a:pt x="808" y="1047"/>
                    <a:pt x="808" y="1047"/>
                    <a:pt x="808" y="1047"/>
                  </a:cubicBezTo>
                  <a:cubicBezTo>
                    <a:pt x="808" y="1047"/>
                    <a:pt x="808" y="1047"/>
                    <a:pt x="809" y="1046"/>
                  </a:cubicBezTo>
                  <a:cubicBezTo>
                    <a:pt x="809" y="1046"/>
                    <a:pt x="809" y="1046"/>
                    <a:pt x="809" y="1046"/>
                  </a:cubicBezTo>
                  <a:cubicBezTo>
                    <a:pt x="811" y="1043"/>
                    <a:pt x="816" y="1039"/>
                    <a:pt x="818" y="1040"/>
                  </a:cubicBezTo>
                  <a:cubicBezTo>
                    <a:pt x="820" y="1041"/>
                    <a:pt x="825" y="1042"/>
                    <a:pt x="825" y="1045"/>
                  </a:cubicBezTo>
                  <a:cubicBezTo>
                    <a:pt x="826" y="1047"/>
                    <a:pt x="828" y="1048"/>
                    <a:pt x="830" y="1048"/>
                  </a:cubicBezTo>
                  <a:cubicBezTo>
                    <a:pt x="833" y="1048"/>
                    <a:pt x="834" y="1045"/>
                    <a:pt x="835" y="1044"/>
                  </a:cubicBezTo>
                  <a:cubicBezTo>
                    <a:pt x="836" y="1042"/>
                    <a:pt x="839" y="1039"/>
                    <a:pt x="840" y="1040"/>
                  </a:cubicBezTo>
                  <a:cubicBezTo>
                    <a:pt x="842" y="1041"/>
                    <a:pt x="846" y="1043"/>
                    <a:pt x="847" y="1041"/>
                  </a:cubicBezTo>
                  <a:cubicBezTo>
                    <a:pt x="848" y="1039"/>
                    <a:pt x="850" y="1039"/>
                    <a:pt x="851" y="1040"/>
                  </a:cubicBezTo>
                  <a:cubicBezTo>
                    <a:pt x="852" y="1042"/>
                    <a:pt x="853" y="1044"/>
                    <a:pt x="856" y="1043"/>
                  </a:cubicBezTo>
                  <a:cubicBezTo>
                    <a:pt x="858" y="1043"/>
                    <a:pt x="858" y="1039"/>
                    <a:pt x="862" y="1039"/>
                  </a:cubicBezTo>
                  <a:cubicBezTo>
                    <a:pt x="866" y="1038"/>
                    <a:pt x="866" y="1037"/>
                    <a:pt x="870" y="1037"/>
                  </a:cubicBezTo>
                  <a:cubicBezTo>
                    <a:pt x="875" y="1037"/>
                    <a:pt x="880" y="1041"/>
                    <a:pt x="883" y="1034"/>
                  </a:cubicBezTo>
                  <a:cubicBezTo>
                    <a:pt x="886" y="1027"/>
                    <a:pt x="883" y="1025"/>
                    <a:pt x="887" y="1024"/>
                  </a:cubicBezTo>
                  <a:cubicBezTo>
                    <a:pt x="890" y="1024"/>
                    <a:pt x="891" y="1020"/>
                    <a:pt x="894" y="1020"/>
                  </a:cubicBezTo>
                  <a:cubicBezTo>
                    <a:pt x="897" y="1020"/>
                    <a:pt x="899" y="1022"/>
                    <a:pt x="901" y="1025"/>
                  </a:cubicBezTo>
                  <a:cubicBezTo>
                    <a:pt x="902" y="1028"/>
                    <a:pt x="905" y="1030"/>
                    <a:pt x="908" y="1031"/>
                  </a:cubicBezTo>
                  <a:cubicBezTo>
                    <a:pt x="912" y="1032"/>
                    <a:pt x="914" y="1033"/>
                    <a:pt x="918" y="1033"/>
                  </a:cubicBezTo>
                  <a:cubicBezTo>
                    <a:pt x="923" y="1034"/>
                    <a:pt x="932" y="1032"/>
                    <a:pt x="934" y="1035"/>
                  </a:cubicBezTo>
                  <a:cubicBezTo>
                    <a:pt x="936" y="1037"/>
                    <a:pt x="938" y="1042"/>
                    <a:pt x="936" y="1044"/>
                  </a:cubicBezTo>
                  <a:cubicBezTo>
                    <a:pt x="934" y="1045"/>
                    <a:pt x="932" y="1046"/>
                    <a:pt x="932" y="1048"/>
                  </a:cubicBezTo>
                  <a:cubicBezTo>
                    <a:pt x="932" y="1051"/>
                    <a:pt x="932" y="1057"/>
                    <a:pt x="934" y="1059"/>
                  </a:cubicBezTo>
                  <a:cubicBezTo>
                    <a:pt x="936" y="1061"/>
                    <a:pt x="943" y="1068"/>
                    <a:pt x="945" y="1069"/>
                  </a:cubicBezTo>
                  <a:cubicBezTo>
                    <a:pt x="946" y="1071"/>
                    <a:pt x="951" y="1074"/>
                    <a:pt x="956" y="1074"/>
                  </a:cubicBezTo>
                  <a:cubicBezTo>
                    <a:pt x="961" y="1074"/>
                    <a:pt x="965" y="1072"/>
                    <a:pt x="968" y="1073"/>
                  </a:cubicBezTo>
                  <a:cubicBezTo>
                    <a:pt x="970" y="1075"/>
                    <a:pt x="972" y="1075"/>
                    <a:pt x="974" y="1076"/>
                  </a:cubicBezTo>
                  <a:cubicBezTo>
                    <a:pt x="975" y="1075"/>
                    <a:pt x="976" y="1074"/>
                    <a:pt x="977" y="1073"/>
                  </a:cubicBezTo>
                  <a:cubicBezTo>
                    <a:pt x="985" y="1068"/>
                    <a:pt x="977" y="1073"/>
                    <a:pt x="986" y="1074"/>
                  </a:cubicBezTo>
                  <a:cubicBezTo>
                    <a:pt x="995" y="1074"/>
                    <a:pt x="990" y="1072"/>
                    <a:pt x="995" y="1072"/>
                  </a:cubicBezTo>
                  <a:cubicBezTo>
                    <a:pt x="1000" y="1072"/>
                    <a:pt x="1002" y="1076"/>
                    <a:pt x="1005" y="1078"/>
                  </a:cubicBezTo>
                  <a:cubicBezTo>
                    <a:pt x="1009" y="1080"/>
                    <a:pt x="1012" y="1076"/>
                    <a:pt x="1014" y="1073"/>
                  </a:cubicBezTo>
                  <a:cubicBezTo>
                    <a:pt x="1017" y="1070"/>
                    <a:pt x="1021" y="1074"/>
                    <a:pt x="1025" y="1075"/>
                  </a:cubicBezTo>
                  <a:cubicBezTo>
                    <a:pt x="1029" y="1076"/>
                    <a:pt x="1027" y="1080"/>
                    <a:pt x="1022" y="1084"/>
                  </a:cubicBezTo>
                  <a:cubicBezTo>
                    <a:pt x="1018" y="1088"/>
                    <a:pt x="1018" y="1093"/>
                    <a:pt x="1021" y="1094"/>
                  </a:cubicBezTo>
                  <a:cubicBezTo>
                    <a:pt x="1023" y="1094"/>
                    <a:pt x="1026" y="1103"/>
                    <a:pt x="1031" y="1108"/>
                  </a:cubicBezTo>
                  <a:cubicBezTo>
                    <a:pt x="1036" y="1112"/>
                    <a:pt x="1039" y="1112"/>
                    <a:pt x="1042" y="1106"/>
                  </a:cubicBezTo>
                  <a:cubicBezTo>
                    <a:pt x="1045" y="1100"/>
                    <a:pt x="1039" y="1099"/>
                    <a:pt x="1038" y="1096"/>
                  </a:cubicBezTo>
                  <a:cubicBezTo>
                    <a:pt x="1036" y="1092"/>
                    <a:pt x="1038" y="1091"/>
                    <a:pt x="1039" y="1086"/>
                  </a:cubicBezTo>
                  <a:cubicBezTo>
                    <a:pt x="1041" y="1081"/>
                    <a:pt x="1048" y="1081"/>
                    <a:pt x="1052" y="1079"/>
                  </a:cubicBezTo>
                  <a:cubicBezTo>
                    <a:pt x="1057" y="1077"/>
                    <a:pt x="1066" y="1076"/>
                    <a:pt x="1074" y="1076"/>
                  </a:cubicBezTo>
                  <a:cubicBezTo>
                    <a:pt x="1081" y="1076"/>
                    <a:pt x="1084" y="1074"/>
                    <a:pt x="1088" y="1070"/>
                  </a:cubicBezTo>
                  <a:cubicBezTo>
                    <a:pt x="1092" y="1065"/>
                    <a:pt x="1098" y="1068"/>
                    <a:pt x="1105" y="1071"/>
                  </a:cubicBezTo>
                  <a:cubicBezTo>
                    <a:pt x="1112" y="1073"/>
                    <a:pt x="1116" y="1060"/>
                    <a:pt x="1120" y="1055"/>
                  </a:cubicBezTo>
                  <a:cubicBezTo>
                    <a:pt x="1124" y="1052"/>
                    <a:pt x="1128" y="1053"/>
                    <a:pt x="1133" y="1056"/>
                  </a:cubicBezTo>
                  <a:cubicBezTo>
                    <a:pt x="1134" y="1055"/>
                    <a:pt x="1134" y="1054"/>
                    <a:pt x="1134" y="1054"/>
                  </a:cubicBezTo>
                  <a:cubicBezTo>
                    <a:pt x="1134" y="1052"/>
                    <a:pt x="1137" y="1051"/>
                    <a:pt x="1140" y="1048"/>
                  </a:cubicBezTo>
                  <a:cubicBezTo>
                    <a:pt x="1141" y="1047"/>
                    <a:pt x="1143" y="1047"/>
                    <a:pt x="1144" y="1048"/>
                  </a:cubicBezTo>
                  <a:cubicBezTo>
                    <a:pt x="1145" y="1047"/>
                    <a:pt x="1147" y="1046"/>
                    <a:pt x="1151" y="1046"/>
                  </a:cubicBezTo>
                  <a:cubicBezTo>
                    <a:pt x="1160" y="1046"/>
                    <a:pt x="1156" y="1045"/>
                    <a:pt x="1162" y="1045"/>
                  </a:cubicBezTo>
                  <a:cubicBezTo>
                    <a:pt x="1169" y="1045"/>
                    <a:pt x="1171" y="1044"/>
                    <a:pt x="1173" y="1040"/>
                  </a:cubicBezTo>
                  <a:cubicBezTo>
                    <a:pt x="1175" y="1036"/>
                    <a:pt x="1181" y="1040"/>
                    <a:pt x="1185" y="1040"/>
                  </a:cubicBezTo>
                  <a:cubicBezTo>
                    <a:pt x="1189" y="1041"/>
                    <a:pt x="1190" y="1039"/>
                    <a:pt x="1195" y="1036"/>
                  </a:cubicBezTo>
                  <a:cubicBezTo>
                    <a:pt x="1200" y="1033"/>
                    <a:pt x="1207" y="1036"/>
                    <a:pt x="1213" y="1035"/>
                  </a:cubicBezTo>
                  <a:cubicBezTo>
                    <a:pt x="1219" y="1035"/>
                    <a:pt x="1216" y="1024"/>
                    <a:pt x="1220" y="1022"/>
                  </a:cubicBezTo>
                  <a:cubicBezTo>
                    <a:pt x="1224" y="1020"/>
                    <a:pt x="1225" y="1017"/>
                    <a:pt x="1230" y="1015"/>
                  </a:cubicBezTo>
                  <a:cubicBezTo>
                    <a:pt x="1235" y="1013"/>
                    <a:pt x="1237" y="1012"/>
                    <a:pt x="1244" y="1007"/>
                  </a:cubicBezTo>
                  <a:cubicBezTo>
                    <a:pt x="1251" y="1002"/>
                    <a:pt x="1250" y="1001"/>
                    <a:pt x="1256" y="998"/>
                  </a:cubicBezTo>
                  <a:cubicBezTo>
                    <a:pt x="1262" y="995"/>
                    <a:pt x="1258" y="993"/>
                    <a:pt x="1258" y="987"/>
                  </a:cubicBezTo>
                  <a:cubicBezTo>
                    <a:pt x="1258" y="981"/>
                    <a:pt x="1260" y="984"/>
                    <a:pt x="1268" y="985"/>
                  </a:cubicBezTo>
                  <a:cubicBezTo>
                    <a:pt x="1276" y="986"/>
                    <a:pt x="1276" y="984"/>
                    <a:pt x="1277" y="977"/>
                  </a:cubicBezTo>
                  <a:cubicBezTo>
                    <a:pt x="1277" y="970"/>
                    <a:pt x="1286" y="974"/>
                    <a:pt x="1289" y="966"/>
                  </a:cubicBezTo>
                  <a:cubicBezTo>
                    <a:pt x="1293" y="959"/>
                    <a:pt x="1291" y="959"/>
                    <a:pt x="1298" y="957"/>
                  </a:cubicBezTo>
                  <a:cubicBezTo>
                    <a:pt x="1305" y="955"/>
                    <a:pt x="1305" y="949"/>
                    <a:pt x="1304" y="945"/>
                  </a:cubicBezTo>
                  <a:cubicBezTo>
                    <a:pt x="1303" y="940"/>
                    <a:pt x="1301" y="936"/>
                    <a:pt x="1304" y="934"/>
                  </a:cubicBezTo>
                  <a:cubicBezTo>
                    <a:pt x="1306" y="932"/>
                    <a:pt x="1309" y="929"/>
                    <a:pt x="1305" y="923"/>
                  </a:cubicBezTo>
                  <a:cubicBezTo>
                    <a:pt x="1300" y="918"/>
                    <a:pt x="1309" y="916"/>
                    <a:pt x="1314" y="916"/>
                  </a:cubicBezTo>
                  <a:cubicBezTo>
                    <a:pt x="1320" y="916"/>
                    <a:pt x="1320" y="908"/>
                    <a:pt x="1322" y="908"/>
                  </a:cubicBezTo>
                  <a:cubicBezTo>
                    <a:pt x="1324" y="908"/>
                    <a:pt x="1328" y="907"/>
                    <a:pt x="1328" y="900"/>
                  </a:cubicBezTo>
                  <a:cubicBezTo>
                    <a:pt x="1328" y="893"/>
                    <a:pt x="1335" y="894"/>
                    <a:pt x="1335" y="889"/>
                  </a:cubicBezTo>
                  <a:cubicBezTo>
                    <a:pt x="1335" y="884"/>
                    <a:pt x="1336" y="877"/>
                    <a:pt x="1341" y="877"/>
                  </a:cubicBezTo>
                  <a:cubicBezTo>
                    <a:pt x="1345" y="876"/>
                    <a:pt x="1347" y="872"/>
                    <a:pt x="1356" y="867"/>
                  </a:cubicBezTo>
                  <a:cubicBezTo>
                    <a:pt x="1365" y="862"/>
                    <a:pt x="1356" y="859"/>
                    <a:pt x="1360" y="856"/>
                  </a:cubicBezTo>
                  <a:cubicBezTo>
                    <a:pt x="1365" y="853"/>
                    <a:pt x="1361" y="850"/>
                    <a:pt x="1359" y="844"/>
                  </a:cubicBezTo>
                  <a:cubicBezTo>
                    <a:pt x="1358" y="837"/>
                    <a:pt x="1362" y="839"/>
                    <a:pt x="1369" y="839"/>
                  </a:cubicBezTo>
                  <a:cubicBezTo>
                    <a:pt x="1376" y="839"/>
                    <a:pt x="1373" y="833"/>
                    <a:pt x="1366" y="830"/>
                  </a:cubicBezTo>
                  <a:cubicBezTo>
                    <a:pt x="1359" y="826"/>
                    <a:pt x="1368" y="826"/>
                    <a:pt x="1370" y="821"/>
                  </a:cubicBezTo>
                  <a:cubicBezTo>
                    <a:pt x="1372" y="815"/>
                    <a:pt x="1365" y="816"/>
                    <a:pt x="1359" y="815"/>
                  </a:cubicBezTo>
                  <a:cubicBezTo>
                    <a:pt x="1354" y="814"/>
                    <a:pt x="1356" y="809"/>
                    <a:pt x="1350" y="807"/>
                  </a:cubicBezTo>
                  <a:cubicBezTo>
                    <a:pt x="1344" y="805"/>
                    <a:pt x="1342" y="814"/>
                    <a:pt x="1332" y="813"/>
                  </a:cubicBezTo>
                  <a:cubicBezTo>
                    <a:pt x="1322" y="812"/>
                    <a:pt x="1322" y="805"/>
                    <a:pt x="1335" y="805"/>
                  </a:cubicBezTo>
                  <a:cubicBezTo>
                    <a:pt x="1348" y="805"/>
                    <a:pt x="1345" y="801"/>
                    <a:pt x="1348" y="796"/>
                  </a:cubicBezTo>
                  <a:cubicBezTo>
                    <a:pt x="1350" y="790"/>
                    <a:pt x="1354" y="792"/>
                    <a:pt x="1361" y="788"/>
                  </a:cubicBezTo>
                  <a:cubicBezTo>
                    <a:pt x="1369" y="785"/>
                    <a:pt x="1367" y="780"/>
                    <a:pt x="1364" y="777"/>
                  </a:cubicBezTo>
                  <a:cubicBezTo>
                    <a:pt x="1361" y="774"/>
                    <a:pt x="1355" y="769"/>
                    <a:pt x="1349" y="766"/>
                  </a:cubicBezTo>
                  <a:cubicBezTo>
                    <a:pt x="1342" y="763"/>
                    <a:pt x="1348" y="756"/>
                    <a:pt x="1356" y="760"/>
                  </a:cubicBezTo>
                  <a:cubicBezTo>
                    <a:pt x="1363" y="763"/>
                    <a:pt x="1365" y="767"/>
                    <a:pt x="1368" y="760"/>
                  </a:cubicBezTo>
                  <a:cubicBezTo>
                    <a:pt x="1372" y="753"/>
                    <a:pt x="1362" y="751"/>
                    <a:pt x="1358" y="745"/>
                  </a:cubicBezTo>
                  <a:cubicBezTo>
                    <a:pt x="1354" y="740"/>
                    <a:pt x="1350" y="737"/>
                    <a:pt x="1345" y="736"/>
                  </a:cubicBezTo>
                  <a:cubicBezTo>
                    <a:pt x="1339" y="735"/>
                    <a:pt x="1341" y="725"/>
                    <a:pt x="1340" y="717"/>
                  </a:cubicBezTo>
                  <a:cubicBezTo>
                    <a:pt x="1338" y="709"/>
                    <a:pt x="1331" y="708"/>
                    <a:pt x="1331" y="704"/>
                  </a:cubicBezTo>
                  <a:cubicBezTo>
                    <a:pt x="1331" y="700"/>
                    <a:pt x="1327" y="695"/>
                    <a:pt x="1324" y="684"/>
                  </a:cubicBezTo>
                  <a:cubicBezTo>
                    <a:pt x="1322" y="673"/>
                    <a:pt x="1315" y="675"/>
                    <a:pt x="1306" y="672"/>
                  </a:cubicBezTo>
                  <a:cubicBezTo>
                    <a:pt x="1297" y="670"/>
                    <a:pt x="1295" y="666"/>
                    <a:pt x="1293" y="659"/>
                  </a:cubicBezTo>
                  <a:cubicBezTo>
                    <a:pt x="1292" y="653"/>
                    <a:pt x="1298" y="654"/>
                    <a:pt x="1301" y="645"/>
                  </a:cubicBezTo>
                  <a:cubicBezTo>
                    <a:pt x="1304" y="635"/>
                    <a:pt x="1313" y="638"/>
                    <a:pt x="1317" y="627"/>
                  </a:cubicBezTo>
                  <a:cubicBezTo>
                    <a:pt x="1322" y="616"/>
                    <a:pt x="1323" y="620"/>
                    <a:pt x="1331" y="620"/>
                  </a:cubicBezTo>
                  <a:cubicBezTo>
                    <a:pt x="1338" y="619"/>
                    <a:pt x="1337" y="615"/>
                    <a:pt x="1339" y="609"/>
                  </a:cubicBezTo>
                  <a:cubicBezTo>
                    <a:pt x="1341" y="602"/>
                    <a:pt x="1345" y="601"/>
                    <a:pt x="1353" y="600"/>
                  </a:cubicBezTo>
                  <a:cubicBezTo>
                    <a:pt x="1361" y="600"/>
                    <a:pt x="1362" y="599"/>
                    <a:pt x="1367" y="596"/>
                  </a:cubicBezTo>
                  <a:cubicBezTo>
                    <a:pt x="1371" y="593"/>
                    <a:pt x="1372" y="591"/>
                    <a:pt x="1379" y="596"/>
                  </a:cubicBezTo>
                  <a:cubicBezTo>
                    <a:pt x="1386" y="602"/>
                    <a:pt x="1386" y="591"/>
                    <a:pt x="1388" y="586"/>
                  </a:cubicBezTo>
                  <a:cubicBezTo>
                    <a:pt x="1390" y="582"/>
                    <a:pt x="1388" y="580"/>
                    <a:pt x="1384" y="576"/>
                  </a:cubicBezTo>
                  <a:cubicBezTo>
                    <a:pt x="1379" y="573"/>
                    <a:pt x="1371" y="574"/>
                    <a:pt x="1366" y="576"/>
                  </a:cubicBezTo>
                  <a:cubicBezTo>
                    <a:pt x="1361" y="578"/>
                    <a:pt x="1352" y="575"/>
                    <a:pt x="1349" y="569"/>
                  </a:cubicBezTo>
                  <a:cubicBezTo>
                    <a:pt x="1345" y="564"/>
                    <a:pt x="1334" y="562"/>
                    <a:pt x="1330" y="564"/>
                  </a:cubicBezTo>
                  <a:cubicBezTo>
                    <a:pt x="1325" y="566"/>
                    <a:pt x="1316" y="574"/>
                    <a:pt x="1311" y="581"/>
                  </a:cubicBezTo>
                  <a:cubicBezTo>
                    <a:pt x="1305" y="588"/>
                    <a:pt x="1291" y="585"/>
                    <a:pt x="1287" y="582"/>
                  </a:cubicBezTo>
                  <a:cubicBezTo>
                    <a:pt x="1284" y="579"/>
                    <a:pt x="1286" y="573"/>
                    <a:pt x="1288" y="568"/>
                  </a:cubicBezTo>
                  <a:cubicBezTo>
                    <a:pt x="1290" y="563"/>
                    <a:pt x="1287" y="561"/>
                    <a:pt x="1284" y="557"/>
                  </a:cubicBezTo>
                  <a:cubicBezTo>
                    <a:pt x="1282" y="553"/>
                    <a:pt x="1276" y="552"/>
                    <a:pt x="1275" y="557"/>
                  </a:cubicBezTo>
                  <a:cubicBezTo>
                    <a:pt x="1273" y="562"/>
                    <a:pt x="1266" y="551"/>
                    <a:pt x="1259" y="553"/>
                  </a:cubicBezTo>
                  <a:cubicBezTo>
                    <a:pt x="1253" y="554"/>
                    <a:pt x="1251" y="549"/>
                    <a:pt x="1245" y="542"/>
                  </a:cubicBezTo>
                  <a:cubicBezTo>
                    <a:pt x="1239" y="535"/>
                    <a:pt x="1248" y="528"/>
                    <a:pt x="1249" y="522"/>
                  </a:cubicBezTo>
                  <a:cubicBezTo>
                    <a:pt x="1250" y="515"/>
                    <a:pt x="1271" y="521"/>
                    <a:pt x="1283" y="519"/>
                  </a:cubicBezTo>
                  <a:cubicBezTo>
                    <a:pt x="1295" y="517"/>
                    <a:pt x="1293" y="510"/>
                    <a:pt x="1296" y="501"/>
                  </a:cubicBezTo>
                  <a:cubicBezTo>
                    <a:pt x="1300" y="493"/>
                    <a:pt x="1311" y="492"/>
                    <a:pt x="1318" y="488"/>
                  </a:cubicBezTo>
                  <a:cubicBezTo>
                    <a:pt x="1326" y="485"/>
                    <a:pt x="1326" y="481"/>
                    <a:pt x="1332" y="476"/>
                  </a:cubicBezTo>
                  <a:cubicBezTo>
                    <a:pt x="1338" y="472"/>
                    <a:pt x="1342" y="468"/>
                    <a:pt x="1347" y="462"/>
                  </a:cubicBezTo>
                  <a:cubicBezTo>
                    <a:pt x="1352" y="456"/>
                    <a:pt x="1359" y="468"/>
                    <a:pt x="1360" y="463"/>
                  </a:cubicBezTo>
                  <a:cubicBezTo>
                    <a:pt x="1361" y="458"/>
                    <a:pt x="1365" y="461"/>
                    <a:pt x="1368" y="463"/>
                  </a:cubicBezTo>
                  <a:cubicBezTo>
                    <a:pt x="1372" y="465"/>
                    <a:pt x="1376" y="469"/>
                    <a:pt x="1376" y="476"/>
                  </a:cubicBezTo>
                  <a:cubicBezTo>
                    <a:pt x="1375" y="483"/>
                    <a:pt x="1369" y="490"/>
                    <a:pt x="1359" y="495"/>
                  </a:cubicBezTo>
                  <a:cubicBezTo>
                    <a:pt x="1349" y="501"/>
                    <a:pt x="1354" y="508"/>
                    <a:pt x="1358" y="508"/>
                  </a:cubicBezTo>
                  <a:cubicBezTo>
                    <a:pt x="1361" y="508"/>
                    <a:pt x="1363" y="512"/>
                    <a:pt x="1359" y="518"/>
                  </a:cubicBezTo>
                  <a:cubicBezTo>
                    <a:pt x="1355" y="524"/>
                    <a:pt x="1347" y="522"/>
                    <a:pt x="1344" y="528"/>
                  </a:cubicBezTo>
                  <a:cubicBezTo>
                    <a:pt x="1341" y="533"/>
                    <a:pt x="1348" y="535"/>
                    <a:pt x="1355" y="530"/>
                  </a:cubicBezTo>
                  <a:cubicBezTo>
                    <a:pt x="1362" y="524"/>
                    <a:pt x="1370" y="522"/>
                    <a:pt x="1374" y="518"/>
                  </a:cubicBezTo>
                  <a:cubicBezTo>
                    <a:pt x="1377" y="514"/>
                    <a:pt x="1388" y="511"/>
                    <a:pt x="1397" y="504"/>
                  </a:cubicBezTo>
                  <a:cubicBezTo>
                    <a:pt x="1405" y="498"/>
                    <a:pt x="1413" y="495"/>
                    <a:pt x="1420" y="495"/>
                  </a:cubicBezTo>
                  <a:cubicBezTo>
                    <a:pt x="1423" y="495"/>
                    <a:pt x="1427" y="495"/>
                    <a:pt x="1433" y="496"/>
                  </a:cubicBezTo>
                  <a:cubicBezTo>
                    <a:pt x="1434" y="491"/>
                    <a:pt x="1437" y="487"/>
                    <a:pt x="1441" y="4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0" name="Freeform 9"/>
            <p:cNvSpPr>
              <a:spLocks/>
            </p:cNvSpPr>
            <p:nvPr/>
          </p:nvSpPr>
          <p:spPr bwMode="auto">
            <a:xfrm>
              <a:off x="2378075" y="3111501"/>
              <a:ext cx="12700" cy="7938"/>
            </a:xfrm>
            <a:custGeom>
              <a:avLst/>
              <a:gdLst>
                <a:gd name="T0" fmla="*/ 8 w 10"/>
                <a:gd name="T1" fmla="*/ 1 h 6"/>
                <a:gd name="T2" fmla="*/ 5 w 10"/>
                <a:gd name="T3" fmla="*/ 0 h 6"/>
                <a:gd name="T4" fmla="*/ 2 w 10"/>
                <a:gd name="T5" fmla="*/ 0 h 6"/>
                <a:gd name="T6" fmla="*/ 0 w 10"/>
                <a:gd name="T7" fmla="*/ 1 h 6"/>
                <a:gd name="T8" fmla="*/ 1 w 10"/>
                <a:gd name="T9" fmla="*/ 4 h 6"/>
                <a:gd name="T10" fmla="*/ 3 w 10"/>
                <a:gd name="T11" fmla="*/ 6 h 6"/>
                <a:gd name="T12" fmla="*/ 6 w 10"/>
                <a:gd name="T13" fmla="*/ 5 h 6"/>
                <a:gd name="T14" fmla="*/ 9 w 10"/>
                <a:gd name="T15" fmla="*/ 3 h 6"/>
                <a:gd name="T16" fmla="*/ 10 w 10"/>
                <a:gd name="T17" fmla="*/ 2 h 6"/>
                <a:gd name="T18" fmla="*/ 8 w 10"/>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8" y="1"/>
                  </a:moveTo>
                  <a:cubicBezTo>
                    <a:pt x="7" y="1"/>
                    <a:pt x="6" y="1"/>
                    <a:pt x="5" y="0"/>
                  </a:cubicBezTo>
                  <a:cubicBezTo>
                    <a:pt x="4" y="0"/>
                    <a:pt x="3" y="0"/>
                    <a:pt x="2" y="0"/>
                  </a:cubicBezTo>
                  <a:cubicBezTo>
                    <a:pt x="2" y="0"/>
                    <a:pt x="1" y="0"/>
                    <a:pt x="0" y="1"/>
                  </a:cubicBezTo>
                  <a:cubicBezTo>
                    <a:pt x="0" y="2"/>
                    <a:pt x="1" y="4"/>
                    <a:pt x="1" y="4"/>
                  </a:cubicBezTo>
                  <a:cubicBezTo>
                    <a:pt x="2" y="5"/>
                    <a:pt x="3" y="6"/>
                    <a:pt x="3" y="6"/>
                  </a:cubicBezTo>
                  <a:cubicBezTo>
                    <a:pt x="4" y="6"/>
                    <a:pt x="5" y="6"/>
                    <a:pt x="6" y="5"/>
                  </a:cubicBezTo>
                  <a:cubicBezTo>
                    <a:pt x="7" y="5"/>
                    <a:pt x="8" y="4"/>
                    <a:pt x="9" y="3"/>
                  </a:cubicBezTo>
                  <a:cubicBezTo>
                    <a:pt x="9" y="3"/>
                    <a:pt x="10" y="3"/>
                    <a:pt x="10" y="2"/>
                  </a:cubicBezTo>
                  <a:cubicBezTo>
                    <a:pt x="9" y="2"/>
                    <a:pt x="9" y="2"/>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grpSp>
      <p:sp>
        <p:nvSpPr>
          <p:cNvPr id="13" name="TextBox 12"/>
          <p:cNvSpPr txBox="1"/>
          <p:nvPr/>
        </p:nvSpPr>
        <p:spPr>
          <a:xfrm>
            <a:off x="1015368" y="3467327"/>
            <a:ext cx="474765" cy="461665"/>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Raleway"/>
                <a:ea typeface="+mn-ea"/>
                <a:cs typeface="Arial" panose="020B0604020202020204" pitchFamily="34" charset="0"/>
              </a:rPr>
              <a:t>1</a:t>
            </a:r>
            <a:endParaRPr kumimoji="0" lang="id-ID" sz="2400" b="1" i="0" u="none" strike="noStrike" kern="1200" cap="none" spc="0" normalizeH="0" baseline="0" noProof="0" dirty="0">
              <a:ln>
                <a:noFill/>
              </a:ln>
              <a:solidFill>
                <a:srgbClr val="FFFFFF"/>
              </a:solidFill>
              <a:effectLst/>
              <a:uLnTx/>
              <a:uFillTx/>
              <a:latin typeface="Raleway"/>
              <a:ea typeface="+mn-ea"/>
              <a:cs typeface="+mn-cs"/>
            </a:endParaRPr>
          </a:p>
        </p:txBody>
      </p:sp>
      <p:sp>
        <p:nvSpPr>
          <p:cNvPr id="16" name="TextBox 15"/>
          <p:cNvSpPr txBox="1"/>
          <p:nvPr/>
        </p:nvSpPr>
        <p:spPr>
          <a:xfrm>
            <a:off x="2836166" y="3410651"/>
            <a:ext cx="481289" cy="461665"/>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Raleway"/>
                <a:ea typeface="+mn-ea"/>
                <a:cs typeface="Arial" panose="020B0604020202020204" pitchFamily="34" charset="0"/>
              </a:rPr>
              <a:t>2</a:t>
            </a:r>
            <a:endParaRPr kumimoji="0" lang="id-ID" sz="1600" b="1" i="0" u="none" strike="noStrike" kern="1200" cap="none" spc="0" normalizeH="0" baseline="0" noProof="0" dirty="0">
              <a:ln>
                <a:noFill/>
              </a:ln>
              <a:solidFill>
                <a:srgbClr val="FFFFFF"/>
              </a:solidFill>
              <a:effectLst/>
              <a:uLnTx/>
              <a:uFillTx/>
              <a:latin typeface="Raleway"/>
              <a:ea typeface="+mn-ea"/>
              <a:cs typeface="+mn-cs"/>
            </a:endParaRPr>
          </a:p>
        </p:txBody>
      </p:sp>
      <p:sp>
        <p:nvSpPr>
          <p:cNvPr id="19" name="TextBox 18"/>
          <p:cNvSpPr txBox="1"/>
          <p:nvPr/>
        </p:nvSpPr>
        <p:spPr>
          <a:xfrm>
            <a:off x="4538544" y="3522532"/>
            <a:ext cx="560647" cy="461665"/>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Raleway"/>
                <a:ea typeface="+mn-ea"/>
                <a:cs typeface="Arial" panose="020B0604020202020204" pitchFamily="34" charset="0"/>
              </a:rPr>
              <a:t>3</a:t>
            </a:r>
            <a:endParaRPr kumimoji="0" lang="id-ID" sz="2400" b="1" i="0" u="none" strike="noStrike" kern="1200" cap="none" spc="0" normalizeH="0" baseline="0" noProof="0" dirty="0">
              <a:ln>
                <a:noFill/>
              </a:ln>
              <a:solidFill>
                <a:srgbClr val="FFFFFF"/>
              </a:solidFill>
              <a:effectLst/>
              <a:uLnTx/>
              <a:uFillTx/>
              <a:latin typeface="Raleway"/>
              <a:ea typeface="+mn-ea"/>
              <a:cs typeface="+mn-cs"/>
            </a:endParaRPr>
          </a:p>
        </p:txBody>
      </p:sp>
      <p:sp>
        <p:nvSpPr>
          <p:cNvPr id="22" name="TextBox 21"/>
          <p:cNvSpPr txBox="1"/>
          <p:nvPr/>
        </p:nvSpPr>
        <p:spPr>
          <a:xfrm>
            <a:off x="8055915" y="3509416"/>
            <a:ext cx="465123" cy="461665"/>
          </a:xfrm>
          <a:prstGeom prst="rect">
            <a:avLst/>
          </a:prstGeom>
          <a:solidFill>
            <a:schemeClr val="tx1">
              <a:lumMod val="8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Raleway"/>
                <a:ea typeface="+mn-ea"/>
                <a:cs typeface="Arial" panose="020B0604020202020204" pitchFamily="34" charset="0"/>
              </a:rPr>
              <a:t>5</a:t>
            </a:r>
            <a:endParaRPr kumimoji="0" lang="id-ID" sz="2400" b="1" i="0" u="none" strike="noStrike" kern="1200" cap="none" spc="0" normalizeH="0" baseline="0" noProof="0" dirty="0">
              <a:ln>
                <a:noFill/>
              </a:ln>
              <a:solidFill>
                <a:srgbClr val="FFFFFF"/>
              </a:solidFill>
              <a:effectLst/>
              <a:uLnTx/>
              <a:uFillTx/>
              <a:latin typeface="Raleway"/>
              <a:ea typeface="+mn-ea"/>
              <a:cs typeface="+mn-cs"/>
            </a:endParaRPr>
          </a:p>
        </p:txBody>
      </p:sp>
      <p:cxnSp>
        <p:nvCxnSpPr>
          <p:cNvPr id="23" name="Straight Connector 22"/>
          <p:cNvCxnSpPr/>
          <p:nvPr/>
        </p:nvCxnSpPr>
        <p:spPr>
          <a:xfrm flipV="1">
            <a:off x="1543058" y="3698159"/>
            <a:ext cx="956276" cy="13992"/>
          </a:xfrm>
          <a:prstGeom prst="line">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416700" y="3698158"/>
            <a:ext cx="1008544" cy="6997"/>
          </a:xfrm>
          <a:prstGeom prst="line">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178267" y="3753364"/>
            <a:ext cx="1099237" cy="0"/>
          </a:xfrm>
          <a:prstGeom prst="line">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602192" y="2204698"/>
            <a:ext cx="1012010" cy="883662"/>
            <a:chOff x="2484438" y="2187575"/>
            <a:chExt cx="2098675" cy="777876"/>
          </a:xfrm>
          <a:solidFill>
            <a:schemeClr val="accent2"/>
          </a:solidFill>
        </p:grpSpPr>
        <p:sp>
          <p:nvSpPr>
            <p:cNvPr id="27" name="Freeform 17"/>
            <p:cNvSpPr>
              <a:spLocks/>
            </p:cNvSpPr>
            <p:nvPr/>
          </p:nvSpPr>
          <p:spPr bwMode="auto">
            <a:xfrm>
              <a:off x="2484438" y="2187575"/>
              <a:ext cx="500063" cy="547688"/>
            </a:xfrm>
            <a:custGeom>
              <a:avLst/>
              <a:gdLst>
                <a:gd name="T0" fmla="*/ 452 w 457"/>
                <a:gd name="T1" fmla="*/ 466 h 500"/>
                <a:gd name="T2" fmla="*/ 450 w 457"/>
                <a:gd name="T3" fmla="*/ 398 h 500"/>
                <a:gd name="T4" fmla="*/ 449 w 457"/>
                <a:gd name="T5" fmla="*/ 367 h 500"/>
                <a:gd name="T6" fmla="*/ 408 w 457"/>
                <a:gd name="T7" fmla="*/ 351 h 500"/>
                <a:gd name="T8" fmla="*/ 405 w 457"/>
                <a:gd name="T9" fmla="*/ 342 h 500"/>
                <a:gd name="T10" fmla="*/ 390 w 457"/>
                <a:gd name="T11" fmla="*/ 318 h 500"/>
                <a:gd name="T12" fmla="*/ 367 w 457"/>
                <a:gd name="T13" fmla="*/ 291 h 500"/>
                <a:gd name="T14" fmla="*/ 350 w 457"/>
                <a:gd name="T15" fmla="*/ 261 h 500"/>
                <a:gd name="T16" fmla="*/ 347 w 457"/>
                <a:gd name="T17" fmla="*/ 230 h 500"/>
                <a:gd name="T18" fmla="*/ 307 w 457"/>
                <a:gd name="T19" fmla="*/ 243 h 500"/>
                <a:gd name="T20" fmla="*/ 329 w 457"/>
                <a:gd name="T21" fmla="*/ 214 h 500"/>
                <a:gd name="T22" fmla="*/ 315 w 457"/>
                <a:gd name="T23" fmla="*/ 211 h 500"/>
                <a:gd name="T24" fmla="*/ 289 w 457"/>
                <a:gd name="T25" fmla="*/ 191 h 500"/>
                <a:gd name="T26" fmla="*/ 274 w 457"/>
                <a:gd name="T27" fmla="*/ 164 h 500"/>
                <a:gd name="T28" fmla="*/ 252 w 457"/>
                <a:gd name="T29" fmla="*/ 160 h 500"/>
                <a:gd name="T30" fmla="*/ 243 w 457"/>
                <a:gd name="T31" fmla="*/ 171 h 500"/>
                <a:gd name="T32" fmla="*/ 214 w 457"/>
                <a:gd name="T33" fmla="*/ 143 h 500"/>
                <a:gd name="T34" fmla="*/ 188 w 457"/>
                <a:gd name="T35" fmla="*/ 116 h 500"/>
                <a:gd name="T36" fmla="*/ 137 w 457"/>
                <a:gd name="T37" fmla="*/ 77 h 500"/>
                <a:gd name="T38" fmla="*/ 97 w 457"/>
                <a:gd name="T39" fmla="*/ 30 h 500"/>
                <a:gd name="T40" fmla="*/ 52 w 457"/>
                <a:gd name="T41" fmla="*/ 31 h 500"/>
                <a:gd name="T42" fmla="*/ 6 w 457"/>
                <a:gd name="T43" fmla="*/ 28 h 500"/>
                <a:gd name="T44" fmla="*/ 44 w 457"/>
                <a:gd name="T45" fmla="*/ 79 h 500"/>
                <a:gd name="T46" fmla="*/ 80 w 457"/>
                <a:gd name="T47" fmla="*/ 102 h 500"/>
                <a:gd name="T48" fmla="*/ 108 w 457"/>
                <a:gd name="T49" fmla="*/ 140 h 500"/>
                <a:gd name="T50" fmla="*/ 146 w 457"/>
                <a:gd name="T51" fmla="*/ 173 h 500"/>
                <a:gd name="T52" fmla="*/ 163 w 457"/>
                <a:gd name="T53" fmla="*/ 209 h 500"/>
                <a:gd name="T54" fmla="*/ 190 w 457"/>
                <a:gd name="T55" fmla="*/ 248 h 500"/>
                <a:gd name="T56" fmla="*/ 224 w 457"/>
                <a:gd name="T57" fmla="*/ 301 h 500"/>
                <a:gd name="T58" fmla="*/ 241 w 457"/>
                <a:gd name="T59" fmla="*/ 337 h 500"/>
                <a:gd name="T60" fmla="*/ 266 w 457"/>
                <a:gd name="T61" fmla="*/ 374 h 500"/>
                <a:gd name="T62" fmla="*/ 298 w 457"/>
                <a:gd name="T63" fmla="*/ 411 h 500"/>
                <a:gd name="T64" fmla="*/ 344 w 457"/>
                <a:gd name="T65" fmla="*/ 448 h 500"/>
                <a:gd name="T66" fmla="*/ 396 w 457"/>
                <a:gd name="T67" fmla="*/ 495 h 500"/>
                <a:gd name="T68" fmla="*/ 422 w 457"/>
                <a:gd name="T69" fmla="*/ 487 h 500"/>
                <a:gd name="T70" fmla="*/ 446 w 457"/>
                <a:gd name="T71" fmla="*/ 48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7" h="500">
                  <a:moveTo>
                    <a:pt x="446" y="488"/>
                  </a:moveTo>
                  <a:cubicBezTo>
                    <a:pt x="448" y="481"/>
                    <a:pt x="455" y="480"/>
                    <a:pt x="452" y="466"/>
                  </a:cubicBezTo>
                  <a:cubicBezTo>
                    <a:pt x="450" y="451"/>
                    <a:pt x="449" y="436"/>
                    <a:pt x="449" y="428"/>
                  </a:cubicBezTo>
                  <a:cubicBezTo>
                    <a:pt x="449" y="420"/>
                    <a:pt x="446" y="405"/>
                    <a:pt x="450" y="398"/>
                  </a:cubicBezTo>
                  <a:cubicBezTo>
                    <a:pt x="454" y="390"/>
                    <a:pt x="456" y="386"/>
                    <a:pt x="457" y="381"/>
                  </a:cubicBezTo>
                  <a:cubicBezTo>
                    <a:pt x="457" y="375"/>
                    <a:pt x="457" y="376"/>
                    <a:pt x="449" y="367"/>
                  </a:cubicBezTo>
                  <a:cubicBezTo>
                    <a:pt x="441" y="359"/>
                    <a:pt x="435" y="347"/>
                    <a:pt x="429" y="346"/>
                  </a:cubicBezTo>
                  <a:cubicBezTo>
                    <a:pt x="422" y="346"/>
                    <a:pt x="410" y="343"/>
                    <a:pt x="408" y="351"/>
                  </a:cubicBezTo>
                  <a:cubicBezTo>
                    <a:pt x="406" y="359"/>
                    <a:pt x="391" y="365"/>
                    <a:pt x="395" y="358"/>
                  </a:cubicBezTo>
                  <a:cubicBezTo>
                    <a:pt x="399" y="350"/>
                    <a:pt x="401" y="346"/>
                    <a:pt x="405" y="342"/>
                  </a:cubicBezTo>
                  <a:cubicBezTo>
                    <a:pt x="409" y="337"/>
                    <a:pt x="406" y="331"/>
                    <a:pt x="396" y="331"/>
                  </a:cubicBezTo>
                  <a:cubicBezTo>
                    <a:pt x="385" y="331"/>
                    <a:pt x="391" y="327"/>
                    <a:pt x="390" y="318"/>
                  </a:cubicBezTo>
                  <a:cubicBezTo>
                    <a:pt x="389" y="309"/>
                    <a:pt x="395" y="305"/>
                    <a:pt x="385" y="299"/>
                  </a:cubicBezTo>
                  <a:cubicBezTo>
                    <a:pt x="376" y="293"/>
                    <a:pt x="376" y="291"/>
                    <a:pt x="367" y="291"/>
                  </a:cubicBezTo>
                  <a:cubicBezTo>
                    <a:pt x="359" y="291"/>
                    <a:pt x="353" y="288"/>
                    <a:pt x="351" y="284"/>
                  </a:cubicBezTo>
                  <a:cubicBezTo>
                    <a:pt x="350" y="279"/>
                    <a:pt x="345" y="271"/>
                    <a:pt x="350" y="261"/>
                  </a:cubicBezTo>
                  <a:cubicBezTo>
                    <a:pt x="355" y="252"/>
                    <a:pt x="359" y="248"/>
                    <a:pt x="359" y="243"/>
                  </a:cubicBezTo>
                  <a:cubicBezTo>
                    <a:pt x="359" y="238"/>
                    <a:pt x="357" y="233"/>
                    <a:pt x="347" y="230"/>
                  </a:cubicBezTo>
                  <a:cubicBezTo>
                    <a:pt x="338" y="227"/>
                    <a:pt x="336" y="227"/>
                    <a:pt x="328" y="233"/>
                  </a:cubicBezTo>
                  <a:cubicBezTo>
                    <a:pt x="321" y="238"/>
                    <a:pt x="304" y="252"/>
                    <a:pt x="307" y="243"/>
                  </a:cubicBezTo>
                  <a:cubicBezTo>
                    <a:pt x="309" y="234"/>
                    <a:pt x="325" y="232"/>
                    <a:pt x="326" y="227"/>
                  </a:cubicBezTo>
                  <a:cubicBezTo>
                    <a:pt x="328" y="223"/>
                    <a:pt x="323" y="215"/>
                    <a:pt x="329" y="214"/>
                  </a:cubicBezTo>
                  <a:cubicBezTo>
                    <a:pt x="336" y="212"/>
                    <a:pt x="330" y="204"/>
                    <a:pt x="328" y="204"/>
                  </a:cubicBezTo>
                  <a:cubicBezTo>
                    <a:pt x="326" y="203"/>
                    <a:pt x="320" y="206"/>
                    <a:pt x="315" y="211"/>
                  </a:cubicBezTo>
                  <a:cubicBezTo>
                    <a:pt x="311" y="215"/>
                    <a:pt x="301" y="215"/>
                    <a:pt x="300" y="209"/>
                  </a:cubicBezTo>
                  <a:cubicBezTo>
                    <a:pt x="298" y="203"/>
                    <a:pt x="295" y="196"/>
                    <a:pt x="289" y="191"/>
                  </a:cubicBezTo>
                  <a:cubicBezTo>
                    <a:pt x="283" y="187"/>
                    <a:pt x="282" y="183"/>
                    <a:pt x="277" y="179"/>
                  </a:cubicBezTo>
                  <a:cubicBezTo>
                    <a:pt x="273" y="176"/>
                    <a:pt x="279" y="168"/>
                    <a:pt x="274" y="164"/>
                  </a:cubicBezTo>
                  <a:cubicBezTo>
                    <a:pt x="269" y="160"/>
                    <a:pt x="263" y="164"/>
                    <a:pt x="262" y="168"/>
                  </a:cubicBezTo>
                  <a:cubicBezTo>
                    <a:pt x="260" y="173"/>
                    <a:pt x="258" y="166"/>
                    <a:pt x="252" y="160"/>
                  </a:cubicBezTo>
                  <a:cubicBezTo>
                    <a:pt x="247" y="153"/>
                    <a:pt x="240" y="151"/>
                    <a:pt x="239" y="155"/>
                  </a:cubicBezTo>
                  <a:cubicBezTo>
                    <a:pt x="239" y="159"/>
                    <a:pt x="250" y="170"/>
                    <a:pt x="243" y="171"/>
                  </a:cubicBezTo>
                  <a:cubicBezTo>
                    <a:pt x="237" y="172"/>
                    <a:pt x="243" y="174"/>
                    <a:pt x="234" y="164"/>
                  </a:cubicBezTo>
                  <a:cubicBezTo>
                    <a:pt x="225" y="155"/>
                    <a:pt x="219" y="143"/>
                    <a:pt x="214" y="143"/>
                  </a:cubicBezTo>
                  <a:cubicBezTo>
                    <a:pt x="210" y="144"/>
                    <a:pt x="207" y="143"/>
                    <a:pt x="205" y="134"/>
                  </a:cubicBezTo>
                  <a:cubicBezTo>
                    <a:pt x="203" y="125"/>
                    <a:pt x="195" y="122"/>
                    <a:pt x="188" y="116"/>
                  </a:cubicBezTo>
                  <a:cubicBezTo>
                    <a:pt x="181" y="110"/>
                    <a:pt x="165" y="99"/>
                    <a:pt x="156" y="96"/>
                  </a:cubicBezTo>
                  <a:cubicBezTo>
                    <a:pt x="147" y="94"/>
                    <a:pt x="142" y="89"/>
                    <a:pt x="137" y="77"/>
                  </a:cubicBezTo>
                  <a:cubicBezTo>
                    <a:pt x="132" y="66"/>
                    <a:pt x="125" y="56"/>
                    <a:pt x="120" y="49"/>
                  </a:cubicBezTo>
                  <a:cubicBezTo>
                    <a:pt x="116" y="42"/>
                    <a:pt x="104" y="30"/>
                    <a:pt x="97" y="30"/>
                  </a:cubicBezTo>
                  <a:cubicBezTo>
                    <a:pt x="91" y="30"/>
                    <a:pt x="91" y="39"/>
                    <a:pt x="83" y="33"/>
                  </a:cubicBezTo>
                  <a:cubicBezTo>
                    <a:pt x="74" y="28"/>
                    <a:pt x="57" y="33"/>
                    <a:pt x="52" y="31"/>
                  </a:cubicBezTo>
                  <a:cubicBezTo>
                    <a:pt x="47" y="30"/>
                    <a:pt x="43" y="29"/>
                    <a:pt x="39" y="24"/>
                  </a:cubicBezTo>
                  <a:cubicBezTo>
                    <a:pt x="35" y="20"/>
                    <a:pt x="0" y="0"/>
                    <a:pt x="6" y="28"/>
                  </a:cubicBezTo>
                  <a:cubicBezTo>
                    <a:pt x="6" y="28"/>
                    <a:pt x="9" y="47"/>
                    <a:pt x="19" y="56"/>
                  </a:cubicBezTo>
                  <a:cubicBezTo>
                    <a:pt x="28" y="64"/>
                    <a:pt x="40" y="73"/>
                    <a:pt x="44" y="79"/>
                  </a:cubicBezTo>
                  <a:cubicBezTo>
                    <a:pt x="48" y="85"/>
                    <a:pt x="58" y="92"/>
                    <a:pt x="63" y="92"/>
                  </a:cubicBezTo>
                  <a:cubicBezTo>
                    <a:pt x="68" y="93"/>
                    <a:pt x="76" y="96"/>
                    <a:pt x="80" y="102"/>
                  </a:cubicBezTo>
                  <a:cubicBezTo>
                    <a:pt x="83" y="107"/>
                    <a:pt x="88" y="124"/>
                    <a:pt x="95" y="126"/>
                  </a:cubicBezTo>
                  <a:cubicBezTo>
                    <a:pt x="102" y="128"/>
                    <a:pt x="108" y="135"/>
                    <a:pt x="108" y="140"/>
                  </a:cubicBezTo>
                  <a:cubicBezTo>
                    <a:pt x="108" y="145"/>
                    <a:pt x="111" y="154"/>
                    <a:pt x="121" y="155"/>
                  </a:cubicBezTo>
                  <a:cubicBezTo>
                    <a:pt x="132" y="157"/>
                    <a:pt x="140" y="167"/>
                    <a:pt x="146" y="173"/>
                  </a:cubicBezTo>
                  <a:cubicBezTo>
                    <a:pt x="152" y="179"/>
                    <a:pt x="155" y="186"/>
                    <a:pt x="155" y="193"/>
                  </a:cubicBezTo>
                  <a:cubicBezTo>
                    <a:pt x="155" y="199"/>
                    <a:pt x="164" y="195"/>
                    <a:pt x="163" y="209"/>
                  </a:cubicBezTo>
                  <a:cubicBezTo>
                    <a:pt x="161" y="223"/>
                    <a:pt x="163" y="233"/>
                    <a:pt x="169" y="236"/>
                  </a:cubicBezTo>
                  <a:cubicBezTo>
                    <a:pt x="175" y="238"/>
                    <a:pt x="182" y="237"/>
                    <a:pt x="190" y="248"/>
                  </a:cubicBezTo>
                  <a:cubicBezTo>
                    <a:pt x="198" y="259"/>
                    <a:pt x="205" y="272"/>
                    <a:pt x="212" y="280"/>
                  </a:cubicBezTo>
                  <a:cubicBezTo>
                    <a:pt x="218" y="288"/>
                    <a:pt x="221" y="292"/>
                    <a:pt x="224" y="301"/>
                  </a:cubicBezTo>
                  <a:cubicBezTo>
                    <a:pt x="226" y="310"/>
                    <a:pt x="226" y="317"/>
                    <a:pt x="232" y="322"/>
                  </a:cubicBezTo>
                  <a:cubicBezTo>
                    <a:pt x="238" y="326"/>
                    <a:pt x="239" y="330"/>
                    <a:pt x="241" y="337"/>
                  </a:cubicBezTo>
                  <a:cubicBezTo>
                    <a:pt x="242" y="343"/>
                    <a:pt x="242" y="352"/>
                    <a:pt x="248" y="356"/>
                  </a:cubicBezTo>
                  <a:cubicBezTo>
                    <a:pt x="254" y="359"/>
                    <a:pt x="264" y="365"/>
                    <a:pt x="266" y="374"/>
                  </a:cubicBezTo>
                  <a:cubicBezTo>
                    <a:pt x="267" y="383"/>
                    <a:pt x="274" y="387"/>
                    <a:pt x="281" y="390"/>
                  </a:cubicBezTo>
                  <a:cubicBezTo>
                    <a:pt x="287" y="392"/>
                    <a:pt x="296" y="402"/>
                    <a:pt x="298" y="411"/>
                  </a:cubicBezTo>
                  <a:cubicBezTo>
                    <a:pt x="301" y="420"/>
                    <a:pt x="298" y="420"/>
                    <a:pt x="312" y="426"/>
                  </a:cubicBezTo>
                  <a:cubicBezTo>
                    <a:pt x="326" y="433"/>
                    <a:pt x="333" y="443"/>
                    <a:pt x="344" y="448"/>
                  </a:cubicBezTo>
                  <a:cubicBezTo>
                    <a:pt x="354" y="453"/>
                    <a:pt x="369" y="467"/>
                    <a:pt x="375" y="474"/>
                  </a:cubicBezTo>
                  <a:cubicBezTo>
                    <a:pt x="381" y="480"/>
                    <a:pt x="395" y="500"/>
                    <a:pt x="396" y="495"/>
                  </a:cubicBezTo>
                  <a:cubicBezTo>
                    <a:pt x="397" y="489"/>
                    <a:pt x="397" y="482"/>
                    <a:pt x="406" y="487"/>
                  </a:cubicBezTo>
                  <a:cubicBezTo>
                    <a:pt x="415" y="491"/>
                    <a:pt x="415" y="489"/>
                    <a:pt x="422" y="487"/>
                  </a:cubicBezTo>
                  <a:cubicBezTo>
                    <a:pt x="429" y="485"/>
                    <a:pt x="431" y="482"/>
                    <a:pt x="437" y="488"/>
                  </a:cubicBezTo>
                  <a:cubicBezTo>
                    <a:pt x="444" y="494"/>
                    <a:pt x="444" y="495"/>
                    <a:pt x="446" y="4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8" name="Freeform 25"/>
            <p:cNvSpPr>
              <a:spLocks/>
            </p:cNvSpPr>
            <p:nvPr/>
          </p:nvSpPr>
          <p:spPr bwMode="auto">
            <a:xfrm>
              <a:off x="2809875" y="2700338"/>
              <a:ext cx="14288" cy="12700"/>
            </a:xfrm>
            <a:custGeom>
              <a:avLst/>
              <a:gdLst>
                <a:gd name="T0" fmla="*/ 0 w 13"/>
                <a:gd name="T1" fmla="*/ 6 h 11"/>
                <a:gd name="T2" fmla="*/ 4 w 13"/>
                <a:gd name="T3" fmla="*/ 2 h 11"/>
                <a:gd name="T4" fmla="*/ 0 w 13"/>
                <a:gd name="T5" fmla="*/ 6 h 11"/>
              </a:gdLst>
              <a:ahLst/>
              <a:cxnLst>
                <a:cxn ang="0">
                  <a:pos x="T0" y="T1"/>
                </a:cxn>
                <a:cxn ang="0">
                  <a:pos x="T2" y="T3"/>
                </a:cxn>
                <a:cxn ang="0">
                  <a:pos x="T4" y="T5"/>
                </a:cxn>
              </a:cxnLst>
              <a:rect l="0" t="0" r="r" b="b"/>
              <a:pathLst>
                <a:path w="13" h="11">
                  <a:moveTo>
                    <a:pt x="0" y="6"/>
                  </a:moveTo>
                  <a:cubicBezTo>
                    <a:pt x="0" y="11"/>
                    <a:pt x="13" y="11"/>
                    <a:pt x="4" y="2"/>
                  </a:cubicBezTo>
                  <a:cubicBezTo>
                    <a:pt x="4" y="2"/>
                    <a:pt x="0" y="0"/>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9" name="Freeform 28"/>
            <p:cNvSpPr>
              <a:spLocks/>
            </p:cNvSpPr>
            <p:nvPr/>
          </p:nvSpPr>
          <p:spPr bwMode="auto">
            <a:xfrm>
              <a:off x="2951163" y="2727325"/>
              <a:ext cx="427038" cy="138113"/>
            </a:xfrm>
            <a:custGeom>
              <a:avLst/>
              <a:gdLst>
                <a:gd name="T0" fmla="*/ 383 w 391"/>
                <a:gd name="T1" fmla="*/ 80 h 126"/>
                <a:gd name="T2" fmla="*/ 369 w 391"/>
                <a:gd name="T3" fmla="*/ 75 h 126"/>
                <a:gd name="T4" fmla="*/ 322 w 391"/>
                <a:gd name="T5" fmla="*/ 80 h 126"/>
                <a:gd name="T6" fmla="*/ 310 w 391"/>
                <a:gd name="T7" fmla="*/ 64 h 126"/>
                <a:gd name="T8" fmla="*/ 297 w 391"/>
                <a:gd name="T9" fmla="*/ 47 h 126"/>
                <a:gd name="T10" fmla="*/ 269 w 391"/>
                <a:gd name="T11" fmla="*/ 39 h 126"/>
                <a:gd name="T12" fmla="*/ 240 w 391"/>
                <a:gd name="T13" fmla="*/ 33 h 126"/>
                <a:gd name="T14" fmla="*/ 225 w 391"/>
                <a:gd name="T15" fmla="*/ 30 h 126"/>
                <a:gd name="T16" fmla="*/ 208 w 391"/>
                <a:gd name="T17" fmla="*/ 46 h 126"/>
                <a:gd name="T18" fmla="*/ 165 w 391"/>
                <a:gd name="T19" fmla="*/ 45 h 126"/>
                <a:gd name="T20" fmla="*/ 153 w 391"/>
                <a:gd name="T21" fmla="*/ 40 h 126"/>
                <a:gd name="T22" fmla="*/ 136 w 391"/>
                <a:gd name="T23" fmla="*/ 34 h 126"/>
                <a:gd name="T24" fmla="*/ 124 w 391"/>
                <a:gd name="T25" fmla="*/ 20 h 126"/>
                <a:gd name="T26" fmla="*/ 108 w 391"/>
                <a:gd name="T27" fmla="*/ 18 h 126"/>
                <a:gd name="T28" fmla="*/ 92 w 391"/>
                <a:gd name="T29" fmla="*/ 16 h 126"/>
                <a:gd name="T30" fmla="*/ 82 w 391"/>
                <a:gd name="T31" fmla="*/ 5 h 126"/>
                <a:gd name="T32" fmla="*/ 70 w 391"/>
                <a:gd name="T33" fmla="*/ 7 h 126"/>
                <a:gd name="T34" fmla="*/ 62 w 391"/>
                <a:gd name="T35" fmla="*/ 15 h 126"/>
                <a:gd name="T36" fmla="*/ 48 w 391"/>
                <a:gd name="T37" fmla="*/ 8 h 126"/>
                <a:gd name="T38" fmla="*/ 24 w 391"/>
                <a:gd name="T39" fmla="*/ 15 h 126"/>
                <a:gd name="T40" fmla="*/ 18 w 391"/>
                <a:gd name="T41" fmla="*/ 27 h 126"/>
                <a:gd name="T42" fmla="*/ 7 w 391"/>
                <a:gd name="T43" fmla="*/ 42 h 126"/>
                <a:gd name="T44" fmla="*/ 20 w 391"/>
                <a:gd name="T45" fmla="*/ 46 h 126"/>
                <a:gd name="T46" fmla="*/ 31 w 391"/>
                <a:gd name="T47" fmla="*/ 45 h 126"/>
                <a:gd name="T48" fmla="*/ 48 w 391"/>
                <a:gd name="T49" fmla="*/ 53 h 126"/>
                <a:gd name="T50" fmla="*/ 51 w 391"/>
                <a:gd name="T51" fmla="*/ 69 h 126"/>
                <a:gd name="T52" fmla="*/ 92 w 391"/>
                <a:gd name="T53" fmla="*/ 73 h 126"/>
                <a:gd name="T54" fmla="*/ 128 w 391"/>
                <a:gd name="T55" fmla="*/ 84 h 126"/>
                <a:gd name="T56" fmla="*/ 152 w 391"/>
                <a:gd name="T57" fmla="*/ 78 h 126"/>
                <a:gd name="T58" fmla="*/ 190 w 391"/>
                <a:gd name="T59" fmla="*/ 85 h 126"/>
                <a:gd name="T60" fmla="*/ 221 w 391"/>
                <a:gd name="T61" fmla="*/ 99 h 126"/>
                <a:gd name="T62" fmla="*/ 252 w 391"/>
                <a:gd name="T63" fmla="*/ 101 h 126"/>
                <a:gd name="T64" fmla="*/ 290 w 391"/>
                <a:gd name="T65" fmla="*/ 109 h 126"/>
                <a:gd name="T66" fmla="*/ 304 w 391"/>
                <a:gd name="T67" fmla="*/ 114 h 126"/>
                <a:gd name="T68" fmla="*/ 316 w 391"/>
                <a:gd name="T69" fmla="*/ 113 h 126"/>
                <a:gd name="T70" fmla="*/ 324 w 391"/>
                <a:gd name="T71" fmla="*/ 107 h 126"/>
                <a:gd name="T72" fmla="*/ 345 w 391"/>
                <a:gd name="T73" fmla="*/ 113 h 126"/>
                <a:gd name="T74" fmla="*/ 362 w 391"/>
                <a:gd name="T75" fmla="*/ 118 h 126"/>
                <a:gd name="T76" fmla="*/ 377 w 391"/>
                <a:gd name="T77" fmla="*/ 122 h 126"/>
                <a:gd name="T78" fmla="*/ 381 w 391"/>
                <a:gd name="T79" fmla="*/ 118 h 126"/>
                <a:gd name="T80" fmla="*/ 386 w 391"/>
                <a:gd name="T81" fmla="*/ 108 h 126"/>
                <a:gd name="T82" fmla="*/ 382 w 391"/>
                <a:gd name="T83" fmla="*/ 96 h 126"/>
                <a:gd name="T84" fmla="*/ 390 w 391"/>
                <a:gd name="T85" fmla="*/ 86 h 126"/>
                <a:gd name="T86" fmla="*/ 383 w 391"/>
                <a:gd name="T87" fmla="*/ 8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126">
                  <a:moveTo>
                    <a:pt x="383" y="80"/>
                  </a:moveTo>
                  <a:cubicBezTo>
                    <a:pt x="374" y="82"/>
                    <a:pt x="381" y="74"/>
                    <a:pt x="369" y="75"/>
                  </a:cubicBezTo>
                  <a:cubicBezTo>
                    <a:pt x="358" y="75"/>
                    <a:pt x="336" y="83"/>
                    <a:pt x="322" y="80"/>
                  </a:cubicBezTo>
                  <a:cubicBezTo>
                    <a:pt x="309" y="78"/>
                    <a:pt x="310" y="68"/>
                    <a:pt x="310" y="64"/>
                  </a:cubicBezTo>
                  <a:cubicBezTo>
                    <a:pt x="309" y="60"/>
                    <a:pt x="309" y="51"/>
                    <a:pt x="297" y="47"/>
                  </a:cubicBezTo>
                  <a:cubicBezTo>
                    <a:pt x="286" y="43"/>
                    <a:pt x="282" y="45"/>
                    <a:pt x="269" y="39"/>
                  </a:cubicBezTo>
                  <a:cubicBezTo>
                    <a:pt x="257" y="33"/>
                    <a:pt x="240" y="39"/>
                    <a:pt x="240" y="33"/>
                  </a:cubicBezTo>
                  <a:cubicBezTo>
                    <a:pt x="239" y="27"/>
                    <a:pt x="229" y="21"/>
                    <a:pt x="225" y="30"/>
                  </a:cubicBezTo>
                  <a:cubicBezTo>
                    <a:pt x="221" y="39"/>
                    <a:pt x="226" y="46"/>
                    <a:pt x="208" y="46"/>
                  </a:cubicBezTo>
                  <a:cubicBezTo>
                    <a:pt x="191" y="47"/>
                    <a:pt x="170" y="48"/>
                    <a:pt x="165" y="45"/>
                  </a:cubicBezTo>
                  <a:cubicBezTo>
                    <a:pt x="160" y="42"/>
                    <a:pt x="162" y="40"/>
                    <a:pt x="153" y="40"/>
                  </a:cubicBezTo>
                  <a:cubicBezTo>
                    <a:pt x="145" y="40"/>
                    <a:pt x="139" y="38"/>
                    <a:pt x="136" y="34"/>
                  </a:cubicBezTo>
                  <a:cubicBezTo>
                    <a:pt x="134" y="30"/>
                    <a:pt x="132" y="24"/>
                    <a:pt x="124" y="20"/>
                  </a:cubicBezTo>
                  <a:cubicBezTo>
                    <a:pt x="117" y="15"/>
                    <a:pt x="117" y="25"/>
                    <a:pt x="108" y="18"/>
                  </a:cubicBezTo>
                  <a:cubicBezTo>
                    <a:pt x="99" y="12"/>
                    <a:pt x="94" y="20"/>
                    <a:pt x="92" y="16"/>
                  </a:cubicBezTo>
                  <a:cubicBezTo>
                    <a:pt x="91" y="12"/>
                    <a:pt x="88" y="8"/>
                    <a:pt x="82" y="5"/>
                  </a:cubicBezTo>
                  <a:cubicBezTo>
                    <a:pt x="76" y="3"/>
                    <a:pt x="71" y="1"/>
                    <a:pt x="70" y="7"/>
                  </a:cubicBezTo>
                  <a:cubicBezTo>
                    <a:pt x="69" y="13"/>
                    <a:pt x="68" y="21"/>
                    <a:pt x="62" y="15"/>
                  </a:cubicBezTo>
                  <a:cubicBezTo>
                    <a:pt x="55" y="9"/>
                    <a:pt x="56" y="8"/>
                    <a:pt x="48" y="8"/>
                  </a:cubicBezTo>
                  <a:cubicBezTo>
                    <a:pt x="41" y="8"/>
                    <a:pt x="24" y="0"/>
                    <a:pt x="24" y="15"/>
                  </a:cubicBezTo>
                  <a:cubicBezTo>
                    <a:pt x="24" y="15"/>
                    <a:pt x="26" y="20"/>
                    <a:pt x="18" y="27"/>
                  </a:cubicBezTo>
                  <a:cubicBezTo>
                    <a:pt x="10" y="33"/>
                    <a:pt x="0" y="36"/>
                    <a:pt x="7" y="42"/>
                  </a:cubicBezTo>
                  <a:cubicBezTo>
                    <a:pt x="14" y="48"/>
                    <a:pt x="18" y="50"/>
                    <a:pt x="20" y="46"/>
                  </a:cubicBezTo>
                  <a:cubicBezTo>
                    <a:pt x="23" y="43"/>
                    <a:pt x="26" y="40"/>
                    <a:pt x="31" y="45"/>
                  </a:cubicBezTo>
                  <a:cubicBezTo>
                    <a:pt x="37" y="50"/>
                    <a:pt x="48" y="42"/>
                    <a:pt x="48" y="53"/>
                  </a:cubicBezTo>
                  <a:cubicBezTo>
                    <a:pt x="48" y="63"/>
                    <a:pt x="42" y="69"/>
                    <a:pt x="51" y="69"/>
                  </a:cubicBezTo>
                  <a:cubicBezTo>
                    <a:pt x="60" y="69"/>
                    <a:pt x="83" y="66"/>
                    <a:pt x="92" y="73"/>
                  </a:cubicBezTo>
                  <a:cubicBezTo>
                    <a:pt x="102" y="79"/>
                    <a:pt x="120" y="90"/>
                    <a:pt x="128" y="84"/>
                  </a:cubicBezTo>
                  <a:cubicBezTo>
                    <a:pt x="136" y="78"/>
                    <a:pt x="144" y="77"/>
                    <a:pt x="152" y="78"/>
                  </a:cubicBezTo>
                  <a:cubicBezTo>
                    <a:pt x="160" y="79"/>
                    <a:pt x="183" y="78"/>
                    <a:pt x="190" y="85"/>
                  </a:cubicBezTo>
                  <a:cubicBezTo>
                    <a:pt x="197" y="92"/>
                    <a:pt x="212" y="96"/>
                    <a:pt x="221" y="99"/>
                  </a:cubicBezTo>
                  <a:cubicBezTo>
                    <a:pt x="230" y="102"/>
                    <a:pt x="241" y="100"/>
                    <a:pt x="252" y="101"/>
                  </a:cubicBezTo>
                  <a:cubicBezTo>
                    <a:pt x="263" y="103"/>
                    <a:pt x="283" y="109"/>
                    <a:pt x="290" y="109"/>
                  </a:cubicBezTo>
                  <a:cubicBezTo>
                    <a:pt x="297" y="108"/>
                    <a:pt x="297" y="114"/>
                    <a:pt x="304" y="114"/>
                  </a:cubicBezTo>
                  <a:cubicBezTo>
                    <a:pt x="310" y="114"/>
                    <a:pt x="314" y="117"/>
                    <a:pt x="316" y="113"/>
                  </a:cubicBezTo>
                  <a:cubicBezTo>
                    <a:pt x="318" y="109"/>
                    <a:pt x="315" y="107"/>
                    <a:pt x="324" y="107"/>
                  </a:cubicBezTo>
                  <a:cubicBezTo>
                    <a:pt x="333" y="107"/>
                    <a:pt x="339" y="109"/>
                    <a:pt x="345" y="113"/>
                  </a:cubicBezTo>
                  <a:cubicBezTo>
                    <a:pt x="352" y="117"/>
                    <a:pt x="355" y="115"/>
                    <a:pt x="362" y="118"/>
                  </a:cubicBezTo>
                  <a:cubicBezTo>
                    <a:pt x="368" y="122"/>
                    <a:pt x="370" y="119"/>
                    <a:pt x="377" y="122"/>
                  </a:cubicBezTo>
                  <a:cubicBezTo>
                    <a:pt x="384" y="126"/>
                    <a:pt x="382" y="124"/>
                    <a:pt x="381" y="118"/>
                  </a:cubicBezTo>
                  <a:cubicBezTo>
                    <a:pt x="381" y="113"/>
                    <a:pt x="387" y="116"/>
                    <a:pt x="386" y="108"/>
                  </a:cubicBezTo>
                  <a:cubicBezTo>
                    <a:pt x="386" y="100"/>
                    <a:pt x="379" y="100"/>
                    <a:pt x="382" y="96"/>
                  </a:cubicBezTo>
                  <a:cubicBezTo>
                    <a:pt x="385" y="91"/>
                    <a:pt x="390" y="89"/>
                    <a:pt x="390" y="86"/>
                  </a:cubicBezTo>
                  <a:cubicBezTo>
                    <a:pt x="390" y="82"/>
                    <a:pt x="391" y="79"/>
                    <a:pt x="38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0" name="Freeform 30"/>
            <p:cNvSpPr>
              <a:spLocks/>
            </p:cNvSpPr>
            <p:nvPr/>
          </p:nvSpPr>
          <p:spPr bwMode="auto">
            <a:xfrm>
              <a:off x="3106738" y="2259013"/>
              <a:ext cx="469900" cy="393700"/>
            </a:xfrm>
            <a:custGeom>
              <a:avLst/>
              <a:gdLst>
                <a:gd name="T0" fmla="*/ 365 w 429"/>
                <a:gd name="T1" fmla="*/ 209 h 358"/>
                <a:gd name="T2" fmla="*/ 379 w 429"/>
                <a:gd name="T3" fmla="*/ 153 h 358"/>
                <a:gd name="T4" fmla="*/ 409 w 429"/>
                <a:gd name="T5" fmla="*/ 150 h 358"/>
                <a:gd name="T6" fmla="*/ 416 w 429"/>
                <a:gd name="T7" fmla="*/ 133 h 358"/>
                <a:gd name="T8" fmla="*/ 380 w 429"/>
                <a:gd name="T9" fmla="*/ 100 h 358"/>
                <a:gd name="T10" fmla="*/ 369 w 429"/>
                <a:gd name="T11" fmla="*/ 61 h 358"/>
                <a:gd name="T12" fmla="*/ 360 w 429"/>
                <a:gd name="T13" fmla="*/ 34 h 358"/>
                <a:gd name="T14" fmla="*/ 380 w 429"/>
                <a:gd name="T15" fmla="*/ 33 h 358"/>
                <a:gd name="T16" fmla="*/ 369 w 429"/>
                <a:gd name="T17" fmla="*/ 13 h 358"/>
                <a:gd name="T18" fmla="*/ 320 w 429"/>
                <a:gd name="T19" fmla="*/ 2 h 358"/>
                <a:gd name="T20" fmla="*/ 287 w 429"/>
                <a:gd name="T21" fmla="*/ 16 h 358"/>
                <a:gd name="T22" fmla="*/ 270 w 429"/>
                <a:gd name="T23" fmla="*/ 59 h 358"/>
                <a:gd name="T24" fmla="*/ 259 w 429"/>
                <a:gd name="T25" fmla="*/ 85 h 358"/>
                <a:gd name="T26" fmla="*/ 244 w 429"/>
                <a:gd name="T27" fmla="*/ 117 h 358"/>
                <a:gd name="T28" fmla="*/ 201 w 429"/>
                <a:gd name="T29" fmla="*/ 132 h 358"/>
                <a:gd name="T30" fmla="*/ 160 w 429"/>
                <a:gd name="T31" fmla="*/ 119 h 358"/>
                <a:gd name="T32" fmla="*/ 133 w 429"/>
                <a:gd name="T33" fmla="*/ 137 h 358"/>
                <a:gd name="T34" fmla="*/ 96 w 429"/>
                <a:gd name="T35" fmla="*/ 141 h 358"/>
                <a:gd name="T36" fmla="*/ 75 w 429"/>
                <a:gd name="T37" fmla="*/ 149 h 358"/>
                <a:gd name="T38" fmla="*/ 47 w 429"/>
                <a:gd name="T39" fmla="*/ 127 h 358"/>
                <a:gd name="T40" fmla="*/ 31 w 429"/>
                <a:gd name="T41" fmla="*/ 95 h 358"/>
                <a:gd name="T42" fmla="*/ 16 w 429"/>
                <a:gd name="T43" fmla="*/ 115 h 358"/>
                <a:gd name="T44" fmla="*/ 2 w 429"/>
                <a:gd name="T45" fmla="*/ 153 h 358"/>
                <a:gd name="T46" fmla="*/ 14 w 429"/>
                <a:gd name="T47" fmla="*/ 182 h 358"/>
                <a:gd name="T48" fmla="*/ 28 w 429"/>
                <a:gd name="T49" fmla="*/ 223 h 358"/>
                <a:gd name="T50" fmla="*/ 51 w 429"/>
                <a:gd name="T51" fmla="*/ 234 h 358"/>
                <a:gd name="T52" fmla="*/ 52 w 429"/>
                <a:gd name="T53" fmla="*/ 273 h 358"/>
                <a:gd name="T54" fmla="*/ 64 w 429"/>
                <a:gd name="T55" fmla="*/ 307 h 358"/>
                <a:gd name="T56" fmla="*/ 99 w 429"/>
                <a:gd name="T57" fmla="*/ 309 h 358"/>
                <a:gd name="T58" fmla="*/ 126 w 429"/>
                <a:gd name="T59" fmla="*/ 307 h 358"/>
                <a:gd name="T60" fmla="*/ 133 w 429"/>
                <a:gd name="T61" fmla="*/ 333 h 358"/>
                <a:gd name="T62" fmla="*/ 151 w 429"/>
                <a:gd name="T63" fmla="*/ 322 h 358"/>
                <a:gd name="T64" fmla="*/ 173 w 429"/>
                <a:gd name="T65" fmla="*/ 319 h 358"/>
                <a:gd name="T66" fmla="*/ 199 w 429"/>
                <a:gd name="T67" fmla="*/ 320 h 358"/>
                <a:gd name="T68" fmla="*/ 219 w 429"/>
                <a:gd name="T69" fmla="*/ 324 h 358"/>
                <a:gd name="T70" fmla="*/ 236 w 429"/>
                <a:gd name="T71" fmla="*/ 330 h 358"/>
                <a:gd name="T72" fmla="*/ 247 w 429"/>
                <a:gd name="T73" fmla="*/ 354 h 358"/>
                <a:gd name="T74" fmla="*/ 274 w 429"/>
                <a:gd name="T75" fmla="*/ 347 h 358"/>
                <a:gd name="T76" fmla="*/ 300 w 429"/>
                <a:gd name="T77" fmla="*/ 339 h 358"/>
                <a:gd name="T78" fmla="*/ 312 w 429"/>
                <a:gd name="T79" fmla="*/ 349 h 358"/>
                <a:gd name="T80" fmla="*/ 319 w 429"/>
                <a:gd name="T81" fmla="*/ 324 h 358"/>
                <a:gd name="T82" fmla="*/ 314 w 429"/>
                <a:gd name="T83" fmla="*/ 305 h 358"/>
                <a:gd name="T84" fmla="*/ 325 w 429"/>
                <a:gd name="T85" fmla="*/ 283 h 358"/>
                <a:gd name="T86" fmla="*/ 315 w 429"/>
                <a:gd name="T87" fmla="*/ 252 h 358"/>
                <a:gd name="T88" fmla="*/ 349 w 429"/>
                <a:gd name="T89" fmla="*/ 22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9" h="358">
                  <a:moveTo>
                    <a:pt x="349" y="227"/>
                  </a:moveTo>
                  <a:cubicBezTo>
                    <a:pt x="352" y="220"/>
                    <a:pt x="365" y="216"/>
                    <a:pt x="365" y="209"/>
                  </a:cubicBezTo>
                  <a:cubicBezTo>
                    <a:pt x="365" y="202"/>
                    <a:pt x="358" y="177"/>
                    <a:pt x="364" y="169"/>
                  </a:cubicBezTo>
                  <a:cubicBezTo>
                    <a:pt x="370" y="161"/>
                    <a:pt x="374" y="159"/>
                    <a:pt x="379" y="153"/>
                  </a:cubicBezTo>
                  <a:cubicBezTo>
                    <a:pt x="384" y="147"/>
                    <a:pt x="378" y="140"/>
                    <a:pt x="388" y="146"/>
                  </a:cubicBezTo>
                  <a:cubicBezTo>
                    <a:pt x="397" y="152"/>
                    <a:pt x="399" y="150"/>
                    <a:pt x="409" y="150"/>
                  </a:cubicBezTo>
                  <a:cubicBezTo>
                    <a:pt x="418" y="150"/>
                    <a:pt x="421" y="149"/>
                    <a:pt x="425" y="144"/>
                  </a:cubicBezTo>
                  <a:cubicBezTo>
                    <a:pt x="429" y="140"/>
                    <a:pt x="426" y="137"/>
                    <a:pt x="416" y="133"/>
                  </a:cubicBezTo>
                  <a:cubicBezTo>
                    <a:pt x="407" y="129"/>
                    <a:pt x="395" y="126"/>
                    <a:pt x="390" y="116"/>
                  </a:cubicBezTo>
                  <a:cubicBezTo>
                    <a:pt x="385" y="106"/>
                    <a:pt x="378" y="109"/>
                    <a:pt x="380" y="100"/>
                  </a:cubicBezTo>
                  <a:cubicBezTo>
                    <a:pt x="382" y="92"/>
                    <a:pt x="390" y="89"/>
                    <a:pt x="384" y="81"/>
                  </a:cubicBezTo>
                  <a:cubicBezTo>
                    <a:pt x="379" y="74"/>
                    <a:pt x="372" y="67"/>
                    <a:pt x="369" y="61"/>
                  </a:cubicBezTo>
                  <a:cubicBezTo>
                    <a:pt x="365" y="55"/>
                    <a:pt x="357" y="51"/>
                    <a:pt x="355" y="44"/>
                  </a:cubicBezTo>
                  <a:cubicBezTo>
                    <a:pt x="354" y="37"/>
                    <a:pt x="353" y="34"/>
                    <a:pt x="360" y="34"/>
                  </a:cubicBezTo>
                  <a:cubicBezTo>
                    <a:pt x="367" y="34"/>
                    <a:pt x="369" y="31"/>
                    <a:pt x="372" y="35"/>
                  </a:cubicBezTo>
                  <a:cubicBezTo>
                    <a:pt x="376" y="39"/>
                    <a:pt x="382" y="37"/>
                    <a:pt x="380" y="33"/>
                  </a:cubicBezTo>
                  <a:cubicBezTo>
                    <a:pt x="377" y="29"/>
                    <a:pt x="372" y="24"/>
                    <a:pt x="369" y="20"/>
                  </a:cubicBezTo>
                  <a:cubicBezTo>
                    <a:pt x="367" y="18"/>
                    <a:pt x="367" y="16"/>
                    <a:pt x="369" y="13"/>
                  </a:cubicBezTo>
                  <a:cubicBezTo>
                    <a:pt x="364" y="10"/>
                    <a:pt x="358" y="5"/>
                    <a:pt x="352" y="2"/>
                  </a:cubicBezTo>
                  <a:cubicBezTo>
                    <a:pt x="342" y="0"/>
                    <a:pt x="330" y="4"/>
                    <a:pt x="320" y="2"/>
                  </a:cubicBezTo>
                  <a:cubicBezTo>
                    <a:pt x="311" y="1"/>
                    <a:pt x="301" y="1"/>
                    <a:pt x="296" y="1"/>
                  </a:cubicBezTo>
                  <a:cubicBezTo>
                    <a:pt x="290" y="1"/>
                    <a:pt x="293" y="9"/>
                    <a:pt x="287" y="16"/>
                  </a:cubicBezTo>
                  <a:cubicBezTo>
                    <a:pt x="282" y="23"/>
                    <a:pt x="282" y="29"/>
                    <a:pt x="282" y="41"/>
                  </a:cubicBezTo>
                  <a:cubicBezTo>
                    <a:pt x="281" y="54"/>
                    <a:pt x="277" y="57"/>
                    <a:pt x="270" y="59"/>
                  </a:cubicBezTo>
                  <a:cubicBezTo>
                    <a:pt x="264" y="61"/>
                    <a:pt x="266" y="67"/>
                    <a:pt x="265" y="73"/>
                  </a:cubicBezTo>
                  <a:cubicBezTo>
                    <a:pt x="264" y="78"/>
                    <a:pt x="266" y="82"/>
                    <a:pt x="259" y="85"/>
                  </a:cubicBezTo>
                  <a:cubicBezTo>
                    <a:pt x="251" y="89"/>
                    <a:pt x="253" y="100"/>
                    <a:pt x="250" y="105"/>
                  </a:cubicBezTo>
                  <a:cubicBezTo>
                    <a:pt x="247" y="109"/>
                    <a:pt x="244" y="111"/>
                    <a:pt x="244" y="117"/>
                  </a:cubicBezTo>
                  <a:cubicBezTo>
                    <a:pt x="243" y="122"/>
                    <a:pt x="227" y="122"/>
                    <a:pt x="219" y="121"/>
                  </a:cubicBezTo>
                  <a:cubicBezTo>
                    <a:pt x="210" y="121"/>
                    <a:pt x="208" y="133"/>
                    <a:pt x="201" y="132"/>
                  </a:cubicBezTo>
                  <a:cubicBezTo>
                    <a:pt x="194" y="130"/>
                    <a:pt x="185" y="127"/>
                    <a:pt x="182" y="123"/>
                  </a:cubicBezTo>
                  <a:cubicBezTo>
                    <a:pt x="180" y="119"/>
                    <a:pt x="169" y="119"/>
                    <a:pt x="160" y="119"/>
                  </a:cubicBezTo>
                  <a:cubicBezTo>
                    <a:pt x="152" y="120"/>
                    <a:pt x="148" y="120"/>
                    <a:pt x="145" y="125"/>
                  </a:cubicBezTo>
                  <a:cubicBezTo>
                    <a:pt x="142" y="129"/>
                    <a:pt x="138" y="130"/>
                    <a:pt x="133" y="137"/>
                  </a:cubicBezTo>
                  <a:cubicBezTo>
                    <a:pt x="128" y="145"/>
                    <a:pt x="116" y="145"/>
                    <a:pt x="110" y="142"/>
                  </a:cubicBezTo>
                  <a:cubicBezTo>
                    <a:pt x="104" y="139"/>
                    <a:pt x="101" y="141"/>
                    <a:pt x="96" y="141"/>
                  </a:cubicBezTo>
                  <a:cubicBezTo>
                    <a:pt x="92" y="141"/>
                    <a:pt x="84" y="143"/>
                    <a:pt x="83" y="146"/>
                  </a:cubicBezTo>
                  <a:cubicBezTo>
                    <a:pt x="83" y="149"/>
                    <a:pt x="82" y="149"/>
                    <a:pt x="75" y="149"/>
                  </a:cubicBezTo>
                  <a:cubicBezTo>
                    <a:pt x="69" y="148"/>
                    <a:pt x="66" y="144"/>
                    <a:pt x="63" y="139"/>
                  </a:cubicBezTo>
                  <a:cubicBezTo>
                    <a:pt x="61" y="134"/>
                    <a:pt x="50" y="132"/>
                    <a:pt x="47" y="127"/>
                  </a:cubicBezTo>
                  <a:cubicBezTo>
                    <a:pt x="43" y="123"/>
                    <a:pt x="39" y="116"/>
                    <a:pt x="34" y="111"/>
                  </a:cubicBezTo>
                  <a:cubicBezTo>
                    <a:pt x="31" y="108"/>
                    <a:pt x="31" y="100"/>
                    <a:pt x="31" y="95"/>
                  </a:cubicBezTo>
                  <a:cubicBezTo>
                    <a:pt x="29" y="96"/>
                    <a:pt x="27" y="100"/>
                    <a:pt x="24" y="105"/>
                  </a:cubicBezTo>
                  <a:cubicBezTo>
                    <a:pt x="19" y="111"/>
                    <a:pt x="15" y="109"/>
                    <a:pt x="16" y="115"/>
                  </a:cubicBezTo>
                  <a:cubicBezTo>
                    <a:pt x="16" y="115"/>
                    <a:pt x="17" y="130"/>
                    <a:pt x="10" y="134"/>
                  </a:cubicBezTo>
                  <a:cubicBezTo>
                    <a:pt x="3" y="138"/>
                    <a:pt x="0" y="145"/>
                    <a:pt x="2" y="153"/>
                  </a:cubicBezTo>
                  <a:cubicBezTo>
                    <a:pt x="4" y="161"/>
                    <a:pt x="2" y="170"/>
                    <a:pt x="6" y="172"/>
                  </a:cubicBezTo>
                  <a:cubicBezTo>
                    <a:pt x="11" y="175"/>
                    <a:pt x="14" y="172"/>
                    <a:pt x="14" y="182"/>
                  </a:cubicBezTo>
                  <a:cubicBezTo>
                    <a:pt x="14" y="191"/>
                    <a:pt x="14" y="205"/>
                    <a:pt x="18" y="208"/>
                  </a:cubicBezTo>
                  <a:cubicBezTo>
                    <a:pt x="22" y="211"/>
                    <a:pt x="27" y="217"/>
                    <a:pt x="28" y="223"/>
                  </a:cubicBezTo>
                  <a:cubicBezTo>
                    <a:pt x="29" y="230"/>
                    <a:pt x="36" y="238"/>
                    <a:pt x="37" y="234"/>
                  </a:cubicBezTo>
                  <a:cubicBezTo>
                    <a:pt x="38" y="230"/>
                    <a:pt x="51" y="223"/>
                    <a:pt x="51" y="234"/>
                  </a:cubicBezTo>
                  <a:cubicBezTo>
                    <a:pt x="51" y="244"/>
                    <a:pt x="53" y="247"/>
                    <a:pt x="53" y="257"/>
                  </a:cubicBezTo>
                  <a:cubicBezTo>
                    <a:pt x="53" y="267"/>
                    <a:pt x="50" y="268"/>
                    <a:pt x="52" y="273"/>
                  </a:cubicBezTo>
                  <a:cubicBezTo>
                    <a:pt x="54" y="277"/>
                    <a:pt x="61" y="278"/>
                    <a:pt x="59" y="288"/>
                  </a:cubicBezTo>
                  <a:cubicBezTo>
                    <a:pt x="57" y="298"/>
                    <a:pt x="57" y="307"/>
                    <a:pt x="64" y="307"/>
                  </a:cubicBezTo>
                  <a:cubicBezTo>
                    <a:pt x="71" y="307"/>
                    <a:pt x="82" y="303"/>
                    <a:pt x="86" y="307"/>
                  </a:cubicBezTo>
                  <a:cubicBezTo>
                    <a:pt x="90" y="311"/>
                    <a:pt x="96" y="316"/>
                    <a:pt x="99" y="309"/>
                  </a:cubicBezTo>
                  <a:cubicBezTo>
                    <a:pt x="101" y="303"/>
                    <a:pt x="105" y="303"/>
                    <a:pt x="110" y="303"/>
                  </a:cubicBezTo>
                  <a:cubicBezTo>
                    <a:pt x="116" y="303"/>
                    <a:pt x="124" y="300"/>
                    <a:pt x="126" y="307"/>
                  </a:cubicBezTo>
                  <a:cubicBezTo>
                    <a:pt x="127" y="313"/>
                    <a:pt x="129" y="314"/>
                    <a:pt x="129" y="321"/>
                  </a:cubicBezTo>
                  <a:cubicBezTo>
                    <a:pt x="128" y="328"/>
                    <a:pt x="130" y="339"/>
                    <a:pt x="133" y="333"/>
                  </a:cubicBezTo>
                  <a:cubicBezTo>
                    <a:pt x="137" y="327"/>
                    <a:pt x="141" y="329"/>
                    <a:pt x="142" y="325"/>
                  </a:cubicBezTo>
                  <a:cubicBezTo>
                    <a:pt x="143" y="321"/>
                    <a:pt x="147" y="315"/>
                    <a:pt x="151" y="322"/>
                  </a:cubicBezTo>
                  <a:cubicBezTo>
                    <a:pt x="155" y="328"/>
                    <a:pt x="162" y="328"/>
                    <a:pt x="163" y="324"/>
                  </a:cubicBezTo>
                  <a:cubicBezTo>
                    <a:pt x="164" y="320"/>
                    <a:pt x="172" y="324"/>
                    <a:pt x="173" y="319"/>
                  </a:cubicBezTo>
                  <a:cubicBezTo>
                    <a:pt x="173" y="314"/>
                    <a:pt x="174" y="311"/>
                    <a:pt x="184" y="313"/>
                  </a:cubicBezTo>
                  <a:cubicBezTo>
                    <a:pt x="194" y="314"/>
                    <a:pt x="198" y="315"/>
                    <a:pt x="199" y="320"/>
                  </a:cubicBezTo>
                  <a:cubicBezTo>
                    <a:pt x="200" y="326"/>
                    <a:pt x="198" y="328"/>
                    <a:pt x="207" y="328"/>
                  </a:cubicBezTo>
                  <a:cubicBezTo>
                    <a:pt x="217" y="328"/>
                    <a:pt x="219" y="329"/>
                    <a:pt x="219" y="324"/>
                  </a:cubicBezTo>
                  <a:cubicBezTo>
                    <a:pt x="219" y="318"/>
                    <a:pt x="218" y="321"/>
                    <a:pt x="227" y="321"/>
                  </a:cubicBezTo>
                  <a:cubicBezTo>
                    <a:pt x="236" y="321"/>
                    <a:pt x="234" y="324"/>
                    <a:pt x="236" y="330"/>
                  </a:cubicBezTo>
                  <a:cubicBezTo>
                    <a:pt x="238" y="337"/>
                    <a:pt x="241" y="333"/>
                    <a:pt x="240" y="342"/>
                  </a:cubicBezTo>
                  <a:cubicBezTo>
                    <a:pt x="240" y="351"/>
                    <a:pt x="241" y="354"/>
                    <a:pt x="247" y="354"/>
                  </a:cubicBezTo>
                  <a:cubicBezTo>
                    <a:pt x="253" y="354"/>
                    <a:pt x="259" y="358"/>
                    <a:pt x="259" y="351"/>
                  </a:cubicBezTo>
                  <a:cubicBezTo>
                    <a:pt x="259" y="345"/>
                    <a:pt x="274" y="351"/>
                    <a:pt x="274" y="347"/>
                  </a:cubicBezTo>
                  <a:cubicBezTo>
                    <a:pt x="274" y="344"/>
                    <a:pt x="282" y="347"/>
                    <a:pt x="285" y="341"/>
                  </a:cubicBezTo>
                  <a:cubicBezTo>
                    <a:pt x="287" y="335"/>
                    <a:pt x="298" y="338"/>
                    <a:pt x="300" y="339"/>
                  </a:cubicBezTo>
                  <a:cubicBezTo>
                    <a:pt x="302" y="341"/>
                    <a:pt x="302" y="345"/>
                    <a:pt x="303" y="349"/>
                  </a:cubicBezTo>
                  <a:cubicBezTo>
                    <a:pt x="304" y="353"/>
                    <a:pt x="311" y="354"/>
                    <a:pt x="312" y="349"/>
                  </a:cubicBezTo>
                  <a:cubicBezTo>
                    <a:pt x="312" y="343"/>
                    <a:pt x="316" y="339"/>
                    <a:pt x="317" y="336"/>
                  </a:cubicBezTo>
                  <a:cubicBezTo>
                    <a:pt x="319" y="333"/>
                    <a:pt x="323" y="326"/>
                    <a:pt x="319" y="324"/>
                  </a:cubicBezTo>
                  <a:cubicBezTo>
                    <a:pt x="314" y="321"/>
                    <a:pt x="305" y="318"/>
                    <a:pt x="305" y="315"/>
                  </a:cubicBezTo>
                  <a:cubicBezTo>
                    <a:pt x="305" y="311"/>
                    <a:pt x="304" y="305"/>
                    <a:pt x="314" y="305"/>
                  </a:cubicBezTo>
                  <a:cubicBezTo>
                    <a:pt x="323" y="305"/>
                    <a:pt x="319" y="299"/>
                    <a:pt x="319" y="295"/>
                  </a:cubicBezTo>
                  <a:cubicBezTo>
                    <a:pt x="319" y="290"/>
                    <a:pt x="325" y="291"/>
                    <a:pt x="325" y="283"/>
                  </a:cubicBezTo>
                  <a:cubicBezTo>
                    <a:pt x="325" y="275"/>
                    <a:pt x="317" y="271"/>
                    <a:pt x="318" y="266"/>
                  </a:cubicBezTo>
                  <a:cubicBezTo>
                    <a:pt x="319" y="261"/>
                    <a:pt x="308" y="258"/>
                    <a:pt x="315" y="252"/>
                  </a:cubicBezTo>
                  <a:cubicBezTo>
                    <a:pt x="322" y="246"/>
                    <a:pt x="331" y="245"/>
                    <a:pt x="334" y="238"/>
                  </a:cubicBezTo>
                  <a:cubicBezTo>
                    <a:pt x="338" y="231"/>
                    <a:pt x="346" y="234"/>
                    <a:pt x="349"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1" name="Freeform 31"/>
            <p:cNvSpPr>
              <a:spLocks/>
            </p:cNvSpPr>
            <p:nvPr/>
          </p:nvSpPr>
          <p:spPr bwMode="auto">
            <a:xfrm>
              <a:off x="3557588" y="2379663"/>
              <a:ext cx="301625" cy="346075"/>
            </a:xfrm>
            <a:custGeom>
              <a:avLst/>
              <a:gdLst>
                <a:gd name="T0" fmla="*/ 183 w 276"/>
                <a:gd name="T1" fmla="*/ 299 h 316"/>
                <a:gd name="T2" fmla="*/ 185 w 276"/>
                <a:gd name="T3" fmla="*/ 283 h 316"/>
                <a:gd name="T4" fmla="*/ 189 w 276"/>
                <a:gd name="T5" fmla="*/ 264 h 316"/>
                <a:gd name="T6" fmla="*/ 172 w 276"/>
                <a:gd name="T7" fmla="*/ 261 h 316"/>
                <a:gd name="T8" fmla="*/ 183 w 276"/>
                <a:gd name="T9" fmla="*/ 247 h 316"/>
                <a:gd name="T10" fmla="*/ 193 w 276"/>
                <a:gd name="T11" fmla="*/ 241 h 316"/>
                <a:gd name="T12" fmla="*/ 171 w 276"/>
                <a:gd name="T13" fmla="*/ 240 h 316"/>
                <a:gd name="T14" fmla="*/ 153 w 276"/>
                <a:gd name="T15" fmla="*/ 221 h 316"/>
                <a:gd name="T16" fmla="*/ 147 w 276"/>
                <a:gd name="T17" fmla="*/ 192 h 316"/>
                <a:gd name="T18" fmla="*/ 126 w 276"/>
                <a:gd name="T19" fmla="*/ 151 h 316"/>
                <a:gd name="T20" fmla="*/ 172 w 276"/>
                <a:gd name="T21" fmla="*/ 117 h 316"/>
                <a:gd name="T22" fmla="*/ 175 w 276"/>
                <a:gd name="T23" fmla="*/ 129 h 316"/>
                <a:gd name="T24" fmla="*/ 185 w 276"/>
                <a:gd name="T25" fmla="*/ 139 h 316"/>
                <a:gd name="T26" fmla="*/ 199 w 276"/>
                <a:gd name="T27" fmla="*/ 139 h 316"/>
                <a:gd name="T28" fmla="*/ 202 w 276"/>
                <a:gd name="T29" fmla="*/ 123 h 316"/>
                <a:gd name="T30" fmla="*/ 201 w 276"/>
                <a:gd name="T31" fmla="*/ 110 h 316"/>
                <a:gd name="T32" fmla="*/ 176 w 276"/>
                <a:gd name="T33" fmla="*/ 99 h 316"/>
                <a:gd name="T34" fmla="*/ 142 w 276"/>
                <a:gd name="T35" fmla="*/ 109 h 316"/>
                <a:gd name="T36" fmla="*/ 121 w 276"/>
                <a:gd name="T37" fmla="*/ 106 h 316"/>
                <a:gd name="T38" fmla="*/ 105 w 276"/>
                <a:gd name="T39" fmla="*/ 125 h 316"/>
                <a:gd name="T40" fmla="*/ 81 w 276"/>
                <a:gd name="T41" fmla="*/ 122 h 316"/>
                <a:gd name="T42" fmla="*/ 60 w 276"/>
                <a:gd name="T43" fmla="*/ 97 h 316"/>
                <a:gd name="T44" fmla="*/ 78 w 276"/>
                <a:gd name="T45" fmla="*/ 51 h 316"/>
                <a:gd name="T46" fmla="*/ 104 w 276"/>
                <a:gd name="T47" fmla="*/ 56 h 316"/>
                <a:gd name="T48" fmla="*/ 129 w 276"/>
                <a:gd name="T49" fmla="*/ 53 h 316"/>
                <a:gd name="T50" fmla="*/ 165 w 276"/>
                <a:gd name="T51" fmla="*/ 55 h 316"/>
                <a:gd name="T52" fmla="*/ 207 w 276"/>
                <a:gd name="T53" fmla="*/ 63 h 316"/>
                <a:gd name="T54" fmla="*/ 244 w 276"/>
                <a:gd name="T55" fmla="*/ 54 h 316"/>
                <a:gd name="T56" fmla="*/ 274 w 276"/>
                <a:gd name="T57" fmla="*/ 17 h 316"/>
                <a:gd name="T58" fmla="*/ 248 w 276"/>
                <a:gd name="T59" fmla="*/ 12 h 316"/>
                <a:gd name="T60" fmla="*/ 203 w 276"/>
                <a:gd name="T61" fmla="*/ 33 h 316"/>
                <a:gd name="T62" fmla="*/ 174 w 276"/>
                <a:gd name="T63" fmla="*/ 36 h 316"/>
                <a:gd name="T64" fmla="*/ 145 w 276"/>
                <a:gd name="T65" fmla="*/ 25 h 316"/>
                <a:gd name="T66" fmla="*/ 109 w 276"/>
                <a:gd name="T67" fmla="*/ 21 h 316"/>
                <a:gd name="T68" fmla="*/ 84 w 276"/>
                <a:gd name="T69" fmla="*/ 31 h 316"/>
                <a:gd name="T70" fmla="*/ 52 w 276"/>
                <a:gd name="T71" fmla="*/ 56 h 316"/>
                <a:gd name="T72" fmla="*/ 44 w 276"/>
                <a:gd name="T73" fmla="*/ 87 h 316"/>
                <a:gd name="T74" fmla="*/ 27 w 276"/>
                <a:gd name="T75" fmla="*/ 131 h 316"/>
                <a:gd name="T76" fmla="*/ 20 w 276"/>
                <a:gd name="T77" fmla="*/ 167 h 316"/>
                <a:gd name="T78" fmla="*/ 6 w 276"/>
                <a:gd name="T79" fmla="*/ 193 h 316"/>
                <a:gd name="T80" fmla="*/ 11 w 276"/>
                <a:gd name="T81" fmla="*/ 221 h 316"/>
                <a:gd name="T82" fmla="*/ 36 w 276"/>
                <a:gd name="T83" fmla="*/ 226 h 316"/>
                <a:gd name="T84" fmla="*/ 42 w 276"/>
                <a:gd name="T85" fmla="*/ 261 h 316"/>
                <a:gd name="T86" fmla="*/ 29 w 276"/>
                <a:gd name="T87" fmla="*/ 297 h 316"/>
                <a:gd name="T88" fmla="*/ 61 w 276"/>
                <a:gd name="T89" fmla="*/ 310 h 316"/>
                <a:gd name="T90" fmla="*/ 74 w 276"/>
                <a:gd name="T91" fmla="*/ 295 h 316"/>
                <a:gd name="T92" fmla="*/ 77 w 276"/>
                <a:gd name="T93" fmla="*/ 268 h 316"/>
                <a:gd name="T94" fmla="*/ 69 w 276"/>
                <a:gd name="T95" fmla="*/ 245 h 316"/>
                <a:gd name="T96" fmla="*/ 77 w 276"/>
                <a:gd name="T97" fmla="*/ 223 h 316"/>
                <a:gd name="T98" fmla="*/ 69 w 276"/>
                <a:gd name="T99" fmla="*/ 200 h 316"/>
                <a:gd name="T100" fmla="*/ 87 w 276"/>
                <a:gd name="T101" fmla="*/ 184 h 316"/>
                <a:gd name="T102" fmla="*/ 97 w 276"/>
                <a:gd name="T103" fmla="*/ 209 h 316"/>
                <a:gd name="T104" fmla="*/ 116 w 276"/>
                <a:gd name="T105" fmla="*/ 243 h 316"/>
                <a:gd name="T106" fmla="*/ 129 w 276"/>
                <a:gd name="T107" fmla="*/ 276 h 316"/>
                <a:gd name="T108" fmla="*/ 153 w 276"/>
                <a:gd name="T109" fmla="*/ 259 h 316"/>
                <a:gd name="T110" fmla="*/ 164 w 276"/>
                <a:gd name="T111" fmla="*/ 3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6" h="316">
                  <a:moveTo>
                    <a:pt x="176" y="306"/>
                  </a:moveTo>
                  <a:cubicBezTo>
                    <a:pt x="181" y="304"/>
                    <a:pt x="182" y="304"/>
                    <a:pt x="183" y="299"/>
                  </a:cubicBezTo>
                  <a:cubicBezTo>
                    <a:pt x="183" y="293"/>
                    <a:pt x="193" y="295"/>
                    <a:pt x="189" y="293"/>
                  </a:cubicBezTo>
                  <a:cubicBezTo>
                    <a:pt x="185" y="291"/>
                    <a:pt x="185" y="289"/>
                    <a:pt x="185" y="283"/>
                  </a:cubicBezTo>
                  <a:cubicBezTo>
                    <a:pt x="185" y="276"/>
                    <a:pt x="182" y="274"/>
                    <a:pt x="187" y="272"/>
                  </a:cubicBezTo>
                  <a:cubicBezTo>
                    <a:pt x="192" y="270"/>
                    <a:pt x="189" y="266"/>
                    <a:pt x="189" y="264"/>
                  </a:cubicBezTo>
                  <a:cubicBezTo>
                    <a:pt x="189" y="261"/>
                    <a:pt x="184" y="257"/>
                    <a:pt x="181" y="261"/>
                  </a:cubicBezTo>
                  <a:cubicBezTo>
                    <a:pt x="179" y="266"/>
                    <a:pt x="172" y="263"/>
                    <a:pt x="172" y="261"/>
                  </a:cubicBezTo>
                  <a:cubicBezTo>
                    <a:pt x="172" y="259"/>
                    <a:pt x="170" y="252"/>
                    <a:pt x="173" y="251"/>
                  </a:cubicBezTo>
                  <a:cubicBezTo>
                    <a:pt x="177" y="249"/>
                    <a:pt x="181" y="243"/>
                    <a:pt x="183" y="247"/>
                  </a:cubicBezTo>
                  <a:cubicBezTo>
                    <a:pt x="184" y="252"/>
                    <a:pt x="191" y="256"/>
                    <a:pt x="190" y="251"/>
                  </a:cubicBezTo>
                  <a:cubicBezTo>
                    <a:pt x="190" y="245"/>
                    <a:pt x="200" y="245"/>
                    <a:pt x="193" y="241"/>
                  </a:cubicBezTo>
                  <a:cubicBezTo>
                    <a:pt x="186" y="237"/>
                    <a:pt x="182" y="237"/>
                    <a:pt x="182" y="240"/>
                  </a:cubicBezTo>
                  <a:cubicBezTo>
                    <a:pt x="182" y="242"/>
                    <a:pt x="179" y="245"/>
                    <a:pt x="171" y="240"/>
                  </a:cubicBezTo>
                  <a:cubicBezTo>
                    <a:pt x="162" y="234"/>
                    <a:pt x="156" y="238"/>
                    <a:pt x="154" y="231"/>
                  </a:cubicBezTo>
                  <a:cubicBezTo>
                    <a:pt x="152" y="225"/>
                    <a:pt x="147" y="226"/>
                    <a:pt x="153" y="221"/>
                  </a:cubicBezTo>
                  <a:cubicBezTo>
                    <a:pt x="159" y="215"/>
                    <a:pt x="160" y="213"/>
                    <a:pt x="156" y="208"/>
                  </a:cubicBezTo>
                  <a:cubicBezTo>
                    <a:pt x="153" y="202"/>
                    <a:pt x="154" y="198"/>
                    <a:pt x="147" y="192"/>
                  </a:cubicBezTo>
                  <a:cubicBezTo>
                    <a:pt x="140" y="185"/>
                    <a:pt x="130" y="175"/>
                    <a:pt x="127" y="168"/>
                  </a:cubicBezTo>
                  <a:cubicBezTo>
                    <a:pt x="124" y="160"/>
                    <a:pt x="118" y="153"/>
                    <a:pt x="126" y="151"/>
                  </a:cubicBezTo>
                  <a:cubicBezTo>
                    <a:pt x="135" y="148"/>
                    <a:pt x="153" y="143"/>
                    <a:pt x="157" y="134"/>
                  </a:cubicBezTo>
                  <a:cubicBezTo>
                    <a:pt x="161" y="126"/>
                    <a:pt x="167" y="119"/>
                    <a:pt x="172" y="117"/>
                  </a:cubicBezTo>
                  <a:cubicBezTo>
                    <a:pt x="177" y="115"/>
                    <a:pt x="181" y="116"/>
                    <a:pt x="181" y="120"/>
                  </a:cubicBezTo>
                  <a:cubicBezTo>
                    <a:pt x="181" y="125"/>
                    <a:pt x="175" y="121"/>
                    <a:pt x="175" y="129"/>
                  </a:cubicBezTo>
                  <a:cubicBezTo>
                    <a:pt x="175" y="137"/>
                    <a:pt x="172" y="143"/>
                    <a:pt x="177" y="142"/>
                  </a:cubicBezTo>
                  <a:cubicBezTo>
                    <a:pt x="183" y="141"/>
                    <a:pt x="183" y="134"/>
                    <a:pt x="185" y="139"/>
                  </a:cubicBezTo>
                  <a:cubicBezTo>
                    <a:pt x="188" y="143"/>
                    <a:pt x="189" y="145"/>
                    <a:pt x="192" y="141"/>
                  </a:cubicBezTo>
                  <a:cubicBezTo>
                    <a:pt x="194" y="138"/>
                    <a:pt x="197" y="135"/>
                    <a:pt x="199" y="139"/>
                  </a:cubicBezTo>
                  <a:cubicBezTo>
                    <a:pt x="201" y="144"/>
                    <a:pt x="207" y="147"/>
                    <a:pt x="207" y="139"/>
                  </a:cubicBezTo>
                  <a:cubicBezTo>
                    <a:pt x="207" y="132"/>
                    <a:pt x="206" y="123"/>
                    <a:pt x="202" y="123"/>
                  </a:cubicBezTo>
                  <a:cubicBezTo>
                    <a:pt x="197" y="123"/>
                    <a:pt x="194" y="122"/>
                    <a:pt x="195" y="118"/>
                  </a:cubicBezTo>
                  <a:cubicBezTo>
                    <a:pt x="196" y="113"/>
                    <a:pt x="201" y="118"/>
                    <a:pt x="201" y="110"/>
                  </a:cubicBezTo>
                  <a:cubicBezTo>
                    <a:pt x="201" y="101"/>
                    <a:pt x="202" y="97"/>
                    <a:pt x="192" y="96"/>
                  </a:cubicBezTo>
                  <a:cubicBezTo>
                    <a:pt x="183" y="96"/>
                    <a:pt x="178" y="95"/>
                    <a:pt x="176" y="99"/>
                  </a:cubicBezTo>
                  <a:cubicBezTo>
                    <a:pt x="174" y="104"/>
                    <a:pt x="168" y="103"/>
                    <a:pt x="159" y="103"/>
                  </a:cubicBezTo>
                  <a:cubicBezTo>
                    <a:pt x="150" y="103"/>
                    <a:pt x="145" y="105"/>
                    <a:pt x="142" y="109"/>
                  </a:cubicBezTo>
                  <a:cubicBezTo>
                    <a:pt x="139" y="114"/>
                    <a:pt x="132" y="117"/>
                    <a:pt x="129" y="112"/>
                  </a:cubicBezTo>
                  <a:cubicBezTo>
                    <a:pt x="126" y="107"/>
                    <a:pt x="124" y="104"/>
                    <a:pt x="121" y="106"/>
                  </a:cubicBezTo>
                  <a:cubicBezTo>
                    <a:pt x="118" y="108"/>
                    <a:pt x="116" y="104"/>
                    <a:pt x="113" y="113"/>
                  </a:cubicBezTo>
                  <a:cubicBezTo>
                    <a:pt x="110" y="122"/>
                    <a:pt x="107" y="120"/>
                    <a:pt x="105" y="125"/>
                  </a:cubicBezTo>
                  <a:cubicBezTo>
                    <a:pt x="103" y="130"/>
                    <a:pt x="102" y="130"/>
                    <a:pt x="94" y="130"/>
                  </a:cubicBezTo>
                  <a:cubicBezTo>
                    <a:pt x="86" y="130"/>
                    <a:pt x="82" y="130"/>
                    <a:pt x="81" y="122"/>
                  </a:cubicBezTo>
                  <a:cubicBezTo>
                    <a:pt x="80" y="115"/>
                    <a:pt x="80" y="109"/>
                    <a:pt x="71" y="106"/>
                  </a:cubicBezTo>
                  <a:cubicBezTo>
                    <a:pt x="62" y="103"/>
                    <a:pt x="60" y="105"/>
                    <a:pt x="60" y="97"/>
                  </a:cubicBezTo>
                  <a:cubicBezTo>
                    <a:pt x="60" y="89"/>
                    <a:pt x="55" y="64"/>
                    <a:pt x="66" y="62"/>
                  </a:cubicBezTo>
                  <a:cubicBezTo>
                    <a:pt x="76" y="60"/>
                    <a:pt x="74" y="51"/>
                    <a:pt x="78" y="51"/>
                  </a:cubicBezTo>
                  <a:cubicBezTo>
                    <a:pt x="82" y="51"/>
                    <a:pt x="86" y="52"/>
                    <a:pt x="88" y="56"/>
                  </a:cubicBezTo>
                  <a:cubicBezTo>
                    <a:pt x="91" y="61"/>
                    <a:pt x="96" y="56"/>
                    <a:pt x="104" y="56"/>
                  </a:cubicBezTo>
                  <a:cubicBezTo>
                    <a:pt x="112" y="56"/>
                    <a:pt x="114" y="58"/>
                    <a:pt x="116" y="55"/>
                  </a:cubicBezTo>
                  <a:cubicBezTo>
                    <a:pt x="118" y="52"/>
                    <a:pt x="125" y="49"/>
                    <a:pt x="129" y="53"/>
                  </a:cubicBezTo>
                  <a:cubicBezTo>
                    <a:pt x="133" y="57"/>
                    <a:pt x="137" y="57"/>
                    <a:pt x="144" y="56"/>
                  </a:cubicBezTo>
                  <a:cubicBezTo>
                    <a:pt x="151" y="56"/>
                    <a:pt x="156" y="54"/>
                    <a:pt x="165" y="55"/>
                  </a:cubicBezTo>
                  <a:cubicBezTo>
                    <a:pt x="175" y="56"/>
                    <a:pt x="181" y="54"/>
                    <a:pt x="188" y="58"/>
                  </a:cubicBezTo>
                  <a:cubicBezTo>
                    <a:pt x="194" y="63"/>
                    <a:pt x="197" y="63"/>
                    <a:pt x="207" y="63"/>
                  </a:cubicBezTo>
                  <a:cubicBezTo>
                    <a:pt x="218" y="63"/>
                    <a:pt x="226" y="68"/>
                    <a:pt x="231" y="63"/>
                  </a:cubicBezTo>
                  <a:cubicBezTo>
                    <a:pt x="236" y="58"/>
                    <a:pt x="239" y="65"/>
                    <a:pt x="244" y="54"/>
                  </a:cubicBezTo>
                  <a:cubicBezTo>
                    <a:pt x="249" y="44"/>
                    <a:pt x="252" y="42"/>
                    <a:pt x="260" y="36"/>
                  </a:cubicBezTo>
                  <a:cubicBezTo>
                    <a:pt x="269" y="30"/>
                    <a:pt x="271" y="24"/>
                    <a:pt x="274" y="17"/>
                  </a:cubicBezTo>
                  <a:cubicBezTo>
                    <a:pt x="276" y="10"/>
                    <a:pt x="274" y="10"/>
                    <a:pt x="270" y="5"/>
                  </a:cubicBezTo>
                  <a:cubicBezTo>
                    <a:pt x="266" y="1"/>
                    <a:pt x="258" y="0"/>
                    <a:pt x="248" y="12"/>
                  </a:cubicBezTo>
                  <a:cubicBezTo>
                    <a:pt x="238" y="25"/>
                    <a:pt x="235" y="35"/>
                    <a:pt x="224" y="35"/>
                  </a:cubicBezTo>
                  <a:cubicBezTo>
                    <a:pt x="213" y="36"/>
                    <a:pt x="206" y="37"/>
                    <a:pt x="203" y="33"/>
                  </a:cubicBezTo>
                  <a:cubicBezTo>
                    <a:pt x="201" y="29"/>
                    <a:pt x="189" y="32"/>
                    <a:pt x="184" y="32"/>
                  </a:cubicBezTo>
                  <a:cubicBezTo>
                    <a:pt x="179" y="32"/>
                    <a:pt x="180" y="38"/>
                    <a:pt x="174" y="36"/>
                  </a:cubicBezTo>
                  <a:cubicBezTo>
                    <a:pt x="168" y="34"/>
                    <a:pt x="164" y="31"/>
                    <a:pt x="160" y="31"/>
                  </a:cubicBezTo>
                  <a:cubicBezTo>
                    <a:pt x="156" y="31"/>
                    <a:pt x="156" y="24"/>
                    <a:pt x="145" y="25"/>
                  </a:cubicBezTo>
                  <a:cubicBezTo>
                    <a:pt x="133" y="27"/>
                    <a:pt x="120" y="29"/>
                    <a:pt x="120" y="23"/>
                  </a:cubicBezTo>
                  <a:cubicBezTo>
                    <a:pt x="119" y="18"/>
                    <a:pt x="114" y="21"/>
                    <a:pt x="109" y="21"/>
                  </a:cubicBezTo>
                  <a:cubicBezTo>
                    <a:pt x="104" y="20"/>
                    <a:pt x="103" y="10"/>
                    <a:pt x="96" y="14"/>
                  </a:cubicBezTo>
                  <a:cubicBezTo>
                    <a:pt x="90" y="17"/>
                    <a:pt x="88" y="26"/>
                    <a:pt x="84" y="31"/>
                  </a:cubicBezTo>
                  <a:cubicBezTo>
                    <a:pt x="80" y="37"/>
                    <a:pt x="73" y="37"/>
                    <a:pt x="66" y="38"/>
                  </a:cubicBezTo>
                  <a:cubicBezTo>
                    <a:pt x="59" y="39"/>
                    <a:pt x="56" y="47"/>
                    <a:pt x="52" y="56"/>
                  </a:cubicBezTo>
                  <a:cubicBezTo>
                    <a:pt x="48" y="65"/>
                    <a:pt x="39" y="74"/>
                    <a:pt x="41" y="78"/>
                  </a:cubicBezTo>
                  <a:cubicBezTo>
                    <a:pt x="43" y="83"/>
                    <a:pt x="44" y="79"/>
                    <a:pt x="44" y="87"/>
                  </a:cubicBezTo>
                  <a:cubicBezTo>
                    <a:pt x="44" y="95"/>
                    <a:pt x="46" y="105"/>
                    <a:pt x="38" y="111"/>
                  </a:cubicBezTo>
                  <a:cubicBezTo>
                    <a:pt x="38" y="111"/>
                    <a:pt x="25" y="124"/>
                    <a:pt x="27" y="131"/>
                  </a:cubicBezTo>
                  <a:cubicBezTo>
                    <a:pt x="30" y="138"/>
                    <a:pt x="30" y="144"/>
                    <a:pt x="26" y="150"/>
                  </a:cubicBezTo>
                  <a:cubicBezTo>
                    <a:pt x="22" y="156"/>
                    <a:pt x="20" y="161"/>
                    <a:pt x="20" y="167"/>
                  </a:cubicBezTo>
                  <a:cubicBezTo>
                    <a:pt x="20" y="173"/>
                    <a:pt x="19" y="179"/>
                    <a:pt x="12" y="181"/>
                  </a:cubicBezTo>
                  <a:cubicBezTo>
                    <a:pt x="4" y="184"/>
                    <a:pt x="0" y="190"/>
                    <a:pt x="6" y="193"/>
                  </a:cubicBezTo>
                  <a:cubicBezTo>
                    <a:pt x="11" y="196"/>
                    <a:pt x="12" y="202"/>
                    <a:pt x="8" y="208"/>
                  </a:cubicBezTo>
                  <a:cubicBezTo>
                    <a:pt x="4" y="213"/>
                    <a:pt x="5" y="219"/>
                    <a:pt x="11" y="221"/>
                  </a:cubicBezTo>
                  <a:cubicBezTo>
                    <a:pt x="17" y="223"/>
                    <a:pt x="17" y="216"/>
                    <a:pt x="26" y="217"/>
                  </a:cubicBezTo>
                  <a:cubicBezTo>
                    <a:pt x="35" y="219"/>
                    <a:pt x="37" y="220"/>
                    <a:pt x="36" y="226"/>
                  </a:cubicBezTo>
                  <a:cubicBezTo>
                    <a:pt x="34" y="233"/>
                    <a:pt x="28" y="239"/>
                    <a:pt x="37" y="244"/>
                  </a:cubicBezTo>
                  <a:cubicBezTo>
                    <a:pt x="46" y="248"/>
                    <a:pt x="42" y="252"/>
                    <a:pt x="42" y="261"/>
                  </a:cubicBezTo>
                  <a:cubicBezTo>
                    <a:pt x="41" y="269"/>
                    <a:pt x="40" y="271"/>
                    <a:pt x="34" y="275"/>
                  </a:cubicBezTo>
                  <a:cubicBezTo>
                    <a:pt x="28" y="279"/>
                    <a:pt x="29" y="291"/>
                    <a:pt x="29" y="297"/>
                  </a:cubicBezTo>
                  <a:cubicBezTo>
                    <a:pt x="29" y="304"/>
                    <a:pt x="36" y="306"/>
                    <a:pt x="43" y="310"/>
                  </a:cubicBezTo>
                  <a:cubicBezTo>
                    <a:pt x="50" y="313"/>
                    <a:pt x="58" y="316"/>
                    <a:pt x="61" y="310"/>
                  </a:cubicBezTo>
                  <a:cubicBezTo>
                    <a:pt x="63" y="304"/>
                    <a:pt x="68" y="302"/>
                    <a:pt x="71" y="302"/>
                  </a:cubicBezTo>
                  <a:cubicBezTo>
                    <a:pt x="74" y="302"/>
                    <a:pt x="78" y="297"/>
                    <a:pt x="74" y="295"/>
                  </a:cubicBezTo>
                  <a:cubicBezTo>
                    <a:pt x="70" y="292"/>
                    <a:pt x="69" y="291"/>
                    <a:pt x="69" y="284"/>
                  </a:cubicBezTo>
                  <a:cubicBezTo>
                    <a:pt x="70" y="278"/>
                    <a:pt x="77" y="278"/>
                    <a:pt x="77" y="268"/>
                  </a:cubicBezTo>
                  <a:cubicBezTo>
                    <a:pt x="77" y="259"/>
                    <a:pt x="78" y="257"/>
                    <a:pt x="73" y="254"/>
                  </a:cubicBezTo>
                  <a:cubicBezTo>
                    <a:pt x="68" y="251"/>
                    <a:pt x="69" y="251"/>
                    <a:pt x="69" y="245"/>
                  </a:cubicBezTo>
                  <a:cubicBezTo>
                    <a:pt x="70" y="239"/>
                    <a:pt x="68" y="236"/>
                    <a:pt x="72" y="236"/>
                  </a:cubicBezTo>
                  <a:cubicBezTo>
                    <a:pt x="77" y="236"/>
                    <a:pt x="77" y="231"/>
                    <a:pt x="77" y="223"/>
                  </a:cubicBezTo>
                  <a:cubicBezTo>
                    <a:pt x="77" y="214"/>
                    <a:pt x="77" y="212"/>
                    <a:pt x="74" y="210"/>
                  </a:cubicBezTo>
                  <a:cubicBezTo>
                    <a:pt x="71" y="208"/>
                    <a:pt x="69" y="204"/>
                    <a:pt x="69" y="200"/>
                  </a:cubicBezTo>
                  <a:cubicBezTo>
                    <a:pt x="69" y="196"/>
                    <a:pt x="67" y="191"/>
                    <a:pt x="74" y="190"/>
                  </a:cubicBezTo>
                  <a:cubicBezTo>
                    <a:pt x="82" y="190"/>
                    <a:pt x="79" y="182"/>
                    <a:pt x="87" y="184"/>
                  </a:cubicBezTo>
                  <a:cubicBezTo>
                    <a:pt x="95" y="186"/>
                    <a:pt x="100" y="184"/>
                    <a:pt x="100" y="194"/>
                  </a:cubicBezTo>
                  <a:cubicBezTo>
                    <a:pt x="100" y="204"/>
                    <a:pt x="103" y="205"/>
                    <a:pt x="97" y="209"/>
                  </a:cubicBezTo>
                  <a:cubicBezTo>
                    <a:pt x="91" y="214"/>
                    <a:pt x="89" y="220"/>
                    <a:pt x="98" y="228"/>
                  </a:cubicBezTo>
                  <a:cubicBezTo>
                    <a:pt x="107" y="236"/>
                    <a:pt x="109" y="242"/>
                    <a:pt x="116" y="243"/>
                  </a:cubicBezTo>
                  <a:cubicBezTo>
                    <a:pt x="124" y="244"/>
                    <a:pt x="123" y="248"/>
                    <a:pt x="123" y="255"/>
                  </a:cubicBezTo>
                  <a:cubicBezTo>
                    <a:pt x="123" y="263"/>
                    <a:pt x="119" y="276"/>
                    <a:pt x="129" y="276"/>
                  </a:cubicBezTo>
                  <a:cubicBezTo>
                    <a:pt x="140" y="276"/>
                    <a:pt x="143" y="276"/>
                    <a:pt x="143" y="268"/>
                  </a:cubicBezTo>
                  <a:cubicBezTo>
                    <a:pt x="143" y="261"/>
                    <a:pt x="148" y="259"/>
                    <a:pt x="153" y="259"/>
                  </a:cubicBezTo>
                  <a:cubicBezTo>
                    <a:pt x="158" y="259"/>
                    <a:pt x="159" y="270"/>
                    <a:pt x="158" y="279"/>
                  </a:cubicBezTo>
                  <a:cubicBezTo>
                    <a:pt x="158" y="288"/>
                    <a:pt x="145" y="304"/>
                    <a:pt x="164" y="310"/>
                  </a:cubicBezTo>
                  <a:cubicBezTo>
                    <a:pt x="183" y="316"/>
                    <a:pt x="171" y="308"/>
                    <a:pt x="176" y="3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2" name="Freeform 32"/>
            <p:cNvSpPr>
              <a:spLocks/>
            </p:cNvSpPr>
            <p:nvPr/>
          </p:nvSpPr>
          <p:spPr bwMode="auto">
            <a:xfrm>
              <a:off x="3432175" y="2830513"/>
              <a:ext cx="36513" cy="39688"/>
            </a:xfrm>
            <a:custGeom>
              <a:avLst/>
              <a:gdLst>
                <a:gd name="T0" fmla="*/ 10 w 33"/>
                <a:gd name="T1" fmla="*/ 12 h 37"/>
                <a:gd name="T2" fmla="*/ 4 w 33"/>
                <a:gd name="T3" fmla="*/ 21 h 37"/>
                <a:gd name="T4" fmla="*/ 7 w 33"/>
                <a:gd name="T5" fmla="*/ 33 h 37"/>
                <a:gd name="T6" fmla="*/ 24 w 33"/>
                <a:gd name="T7" fmla="*/ 31 h 37"/>
                <a:gd name="T8" fmla="*/ 29 w 33"/>
                <a:gd name="T9" fmla="*/ 21 h 37"/>
                <a:gd name="T10" fmla="*/ 31 w 33"/>
                <a:gd name="T11" fmla="*/ 13 h 37"/>
                <a:gd name="T12" fmla="*/ 10 w 33"/>
                <a:gd name="T13" fmla="*/ 12 h 37"/>
              </a:gdLst>
              <a:ahLst/>
              <a:cxnLst>
                <a:cxn ang="0">
                  <a:pos x="T0" y="T1"/>
                </a:cxn>
                <a:cxn ang="0">
                  <a:pos x="T2" y="T3"/>
                </a:cxn>
                <a:cxn ang="0">
                  <a:pos x="T4" y="T5"/>
                </a:cxn>
                <a:cxn ang="0">
                  <a:pos x="T6" y="T7"/>
                </a:cxn>
                <a:cxn ang="0">
                  <a:pos x="T8" y="T9"/>
                </a:cxn>
                <a:cxn ang="0">
                  <a:pos x="T10" y="T11"/>
                </a:cxn>
                <a:cxn ang="0">
                  <a:pos x="T12" y="T13"/>
                </a:cxn>
              </a:cxnLst>
              <a:rect l="0" t="0" r="r" b="b"/>
              <a:pathLst>
                <a:path w="33" h="37">
                  <a:moveTo>
                    <a:pt x="10" y="12"/>
                  </a:moveTo>
                  <a:cubicBezTo>
                    <a:pt x="10" y="12"/>
                    <a:pt x="6" y="15"/>
                    <a:pt x="4" y="21"/>
                  </a:cubicBezTo>
                  <a:cubicBezTo>
                    <a:pt x="2" y="26"/>
                    <a:pt x="0" y="30"/>
                    <a:pt x="7" y="33"/>
                  </a:cubicBezTo>
                  <a:cubicBezTo>
                    <a:pt x="14" y="36"/>
                    <a:pt x="22" y="37"/>
                    <a:pt x="24" y="31"/>
                  </a:cubicBezTo>
                  <a:cubicBezTo>
                    <a:pt x="26" y="25"/>
                    <a:pt x="27" y="22"/>
                    <a:pt x="29" y="21"/>
                  </a:cubicBezTo>
                  <a:cubicBezTo>
                    <a:pt x="32" y="20"/>
                    <a:pt x="33" y="17"/>
                    <a:pt x="31" y="13"/>
                  </a:cubicBezTo>
                  <a:cubicBezTo>
                    <a:pt x="29" y="9"/>
                    <a:pt x="17" y="0"/>
                    <a:pt x="1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3" name="Freeform 33"/>
            <p:cNvSpPr>
              <a:spLocks/>
            </p:cNvSpPr>
            <p:nvPr/>
          </p:nvSpPr>
          <p:spPr bwMode="auto">
            <a:xfrm>
              <a:off x="3470275" y="2847975"/>
              <a:ext cx="52388" cy="31750"/>
            </a:xfrm>
            <a:custGeom>
              <a:avLst/>
              <a:gdLst>
                <a:gd name="T0" fmla="*/ 37 w 47"/>
                <a:gd name="T1" fmla="*/ 6 h 29"/>
                <a:gd name="T2" fmla="*/ 22 w 47"/>
                <a:gd name="T3" fmla="*/ 1 h 29"/>
                <a:gd name="T4" fmla="*/ 6 w 47"/>
                <a:gd name="T5" fmla="*/ 7 h 29"/>
                <a:gd name="T6" fmla="*/ 1 w 47"/>
                <a:gd name="T7" fmla="*/ 18 h 29"/>
                <a:gd name="T8" fmla="*/ 10 w 47"/>
                <a:gd name="T9" fmla="*/ 25 h 29"/>
                <a:gd name="T10" fmla="*/ 24 w 47"/>
                <a:gd name="T11" fmla="*/ 27 h 29"/>
                <a:gd name="T12" fmla="*/ 39 w 47"/>
                <a:gd name="T13" fmla="*/ 23 h 29"/>
                <a:gd name="T14" fmla="*/ 45 w 47"/>
                <a:gd name="T15" fmla="*/ 16 h 29"/>
                <a:gd name="T16" fmla="*/ 37 w 47"/>
                <a:gd name="T17"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9">
                  <a:moveTo>
                    <a:pt x="37" y="6"/>
                  </a:moveTo>
                  <a:cubicBezTo>
                    <a:pt x="33" y="5"/>
                    <a:pt x="34" y="0"/>
                    <a:pt x="22" y="1"/>
                  </a:cubicBezTo>
                  <a:cubicBezTo>
                    <a:pt x="22" y="1"/>
                    <a:pt x="9" y="1"/>
                    <a:pt x="6" y="7"/>
                  </a:cubicBezTo>
                  <a:cubicBezTo>
                    <a:pt x="3" y="13"/>
                    <a:pt x="0" y="14"/>
                    <a:pt x="1" y="18"/>
                  </a:cubicBezTo>
                  <a:cubicBezTo>
                    <a:pt x="2" y="23"/>
                    <a:pt x="5" y="23"/>
                    <a:pt x="10" y="25"/>
                  </a:cubicBezTo>
                  <a:cubicBezTo>
                    <a:pt x="15" y="27"/>
                    <a:pt x="18" y="29"/>
                    <a:pt x="24" y="27"/>
                  </a:cubicBezTo>
                  <a:cubicBezTo>
                    <a:pt x="31" y="24"/>
                    <a:pt x="33" y="22"/>
                    <a:pt x="39" y="23"/>
                  </a:cubicBezTo>
                  <a:cubicBezTo>
                    <a:pt x="46" y="24"/>
                    <a:pt x="47" y="23"/>
                    <a:pt x="45" y="16"/>
                  </a:cubicBezTo>
                  <a:cubicBezTo>
                    <a:pt x="43" y="9"/>
                    <a:pt x="41" y="8"/>
                    <a:pt x="3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4" name="Freeform 34"/>
            <p:cNvSpPr>
              <a:spLocks/>
            </p:cNvSpPr>
            <p:nvPr/>
          </p:nvSpPr>
          <p:spPr bwMode="auto">
            <a:xfrm>
              <a:off x="3511550" y="2822575"/>
              <a:ext cx="65088" cy="47625"/>
            </a:xfrm>
            <a:custGeom>
              <a:avLst/>
              <a:gdLst>
                <a:gd name="T0" fmla="*/ 57 w 60"/>
                <a:gd name="T1" fmla="*/ 37 h 43"/>
                <a:gd name="T2" fmla="*/ 59 w 60"/>
                <a:gd name="T3" fmla="*/ 28 h 43"/>
                <a:gd name="T4" fmla="*/ 47 w 60"/>
                <a:gd name="T5" fmla="*/ 16 h 43"/>
                <a:gd name="T6" fmla="*/ 26 w 60"/>
                <a:gd name="T7" fmla="*/ 13 h 43"/>
                <a:gd name="T8" fmla="*/ 4 w 60"/>
                <a:gd name="T9" fmla="*/ 10 h 43"/>
                <a:gd name="T10" fmla="*/ 4 w 60"/>
                <a:gd name="T11" fmla="*/ 16 h 43"/>
                <a:gd name="T12" fmla="*/ 14 w 60"/>
                <a:gd name="T13" fmla="*/ 28 h 43"/>
                <a:gd name="T14" fmla="*/ 21 w 60"/>
                <a:gd name="T15" fmla="*/ 38 h 43"/>
                <a:gd name="T16" fmla="*/ 36 w 60"/>
                <a:gd name="T17" fmla="*/ 41 h 43"/>
                <a:gd name="T18" fmla="*/ 50 w 60"/>
                <a:gd name="T19" fmla="*/ 41 h 43"/>
                <a:gd name="T20" fmla="*/ 57 w 60"/>
                <a:gd name="T21"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43">
                  <a:moveTo>
                    <a:pt x="57" y="37"/>
                  </a:moveTo>
                  <a:cubicBezTo>
                    <a:pt x="58" y="33"/>
                    <a:pt x="60" y="33"/>
                    <a:pt x="59" y="28"/>
                  </a:cubicBezTo>
                  <a:cubicBezTo>
                    <a:pt x="59" y="22"/>
                    <a:pt x="56" y="16"/>
                    <a:pt x="47" y="16"/>
                  </a:cubicBezTo>
                  <a:cubicBezTo>
                    <a:pt x="38" y="16"/>
                    <a:pt x="34" y="18"/>
                    <a:pt x="26" y="13"/>
                  </a:cubicBezTo>
                  <a:cubicBezTo>
                    <a:pt x="18" y="8"/>
                    <a:pt x="12" y="0"/>
                    <a:pt x="4" y="10"/>
                  </a:cubicBezTo>
                  <a:cubicBezTo>
                    <a:pt x="4" y="10"/>
                    <a:pt x="0" y="10"/>
                    <a:pt x="4" y="16"/>
                  </a:cubicBezTo>
                  <a:cubicBezTo>
                    <a:pt x="9" y="21"/>
                    <a:pt x="12" y="22"/>
                    <a:pt x="14" y="28"/>
                  </a:cubicBezTo>
                  <a:cubicBezTo>
                    <a:pt x="17" y="33"/>
                    <a:pt x="17" y="40"/>
                    <a:pt x="21" y="38"/>
                  </a:cubicBezTo>
                  <a:cubicBezTo>
                    <a:pt x="26" y="36"/>
                    <a:pt x="33" y="38"/>
                    <a:pt x="36" y="41"/>
                  </a:cubicBezTo>
                  <a:cubicBezTo>
                    <a:pt x="39" y="43"/>
                    <a:pt x="44" y="41"/>
                    <a:pt x="50" y="41"/>
                  </a:cubicBezTo>
                  <a:cubicBezTo>
                    <a:pt x="55" y="41"/>
                    <a:pt x="57" y="42"/>
                    <a:pt x="5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5" name="Freeform 35"/>
            <p:cNvSpPr>
              <a:spLocks/>
            </p:cNvSpPr>
            <p:nvPr/>
          </p:nvSpPr>
          <p:spPr bwMode="auto">
            <a:xfrm>
              <a:off x="3570288" y="2884488"/>
              <a:ext cx="93663" cy="50800"/>
            </a:xfrm>
            <a:custGeom>
              <a:avLst/>
              <a:gdLst>
                <a:gd name="T0" fmla="*/ 78 w 85"/>
                <a:gd name="T1" fmla="*/ 30 h 47"/>
                <a:gd name="T2" fmla="*/ 62 w 85"/>
                <a:gd name="T3" fmla="*/ 17 h 47"/>
                <a:gd name="T4" fmla="*/ 46 w 85"/>
                <a:gd name="T5" fmla="*/ 7 h 47"/>
                <a:gd name="T6" fmla="*/ 28 w 85"/>
                <a:gd name="T7" fmla="*/ 5 h 47"/>
                <a:gd name="T8" fmla="*/ 9 w 85"/>
                <a:gd name="T9" fmla="*/ 5 h 47"/>
                <a:gd name="T10" fmla="*/ 0 w 85"/>
                <a:gd name="T11" fmla="*/ 13 h 47"/>
                <a:gd name="T12" fmla="*/ 5 w 85"/>
                <a:gd name="T13" fmla="*/ 19 h 47"/>
                <a:gd name="T14" fmla="*/ 17 w 85"/>
                <a:gd name="T15" fmla="*/ 25 h 47"/>
                <a:gd name="T16" fmla="*/ 30 w 85"/>
                <a:gd name="T17" fmla="*/ 29 h 47"/>
                <a:gd name="T18" fmla="*/ 45 w 85"/>
                <a:gd name="T19" fmla="*/ 34 h 47"/>
                <a:gd name="T20" fmla="*/ 60 w 85"/>
                <a:gd name="T21" fmla="*/ 47 h 47"/>
                <a:gd name="T22" fmla="*/ 72 w 85"/>
                <a:gd name="T23" fmla="*/ 41 h 47"/>
                <a:gd name="T24" fmla="*/ 78 w 85"/>
                <a:gd name="T25"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47">
                  <a:moveTo>
                    <a:pt x="78" y="30"/>
                  </a:moveTo>
                  <a:cubicBezTo>
                    <a:pt x="71" y="27"/>
                    <a:pt x="72" y="23"/>
                    <a:pt x="62" y="17"/>
                  </a:cubicBezTo>
                  <a:cubicBezTo>
                    <a:pt x="53" y="11"/>
                    <a:pt x="51" y="13"/>
                    <a:pt x="46" y="7"/>
                  </a:cubicBezTo>
                  <a:cubicBezTo>
                    <a:pt x="41" y="0"/>
                    <a:pt x="37" y="2"/>
                    <a:pt x="28" y="5"/>
                  </a:cubicBezTo>
                  <a:cubicBezTo>
                    <a:pt x="28" y="5"/>
                    <a:pt x="14" y="0"/>
                    <a:pt x="9" y="5"/>
                  </a:cubicBezTo>
                  <a:cubicBezTo>
                    <a:pt x="5" y="9"/>
                    <a:pt x="0" y="8"/>
                    <a:pt x="0" y="13"/>
                  </a:cubicBezTo>
                  <a:cubicBezTo>
                    <a:pt x="0" y="17"/>
                    <a:pt x="1" y="16"/>
                    <a:pt x="5" y="19"/>
                  </a:cubicBezTo>
                  <a:cubicBezTo>
                    <a:pt x="10" y="23"/>
                    <a:pt x="8" y="25"/>
                    <a:pt x="17" y="25"/>
                  </a:cubicBezTo>
                  <a:cubicBezTo>
                    <a:pt x="26" y="25"/>
                    <a:pt x="27" y="25"/>
                    <a:pt x="30" y="29"/>
                  </a:cubicBezTo>
                  <a:cubicBezTo>
                    <a:pt x="34" y="33"/>
                    <a:pt x="40" y="29"/>
                    <a:pt x="45" y="34"/>
                  </a:cubicBezTo>
                  <a:cubicBezTo>
                    <a:pt x="51" y="40"/>
                    <a:pt x="56" y="47"/>
                    <a:pt x="60" y="47"/>
                  </a:cubicBezTo>
                  <a:cubicBezTo>
                    <a:pt x="65" y="47"/>
                    <a:pt x="68" y="43"/>
                    <a:pt x="72" y="41"/>
                  </a:cubicBezTo>
                  <a:cubicBezTo>
                    <a:pt x="76" y="39"/>
                    <a:pt x="85" y="34"/>
                    <a:pt x="7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6" name="Freeform 36"/>
            <p:cNvSpPr>
              <a:spLocks/>
            </p:cNvSpPr>
            <p:nvPr/>
          </p:nvSpPr>
          <p:spPr bwMode="auto">
            <a:xfrm>
              <a:off x="3582988" y="2835275"/>
              <a:ext cx="142875" cy="38100"/>
            </a:xfrm>
            <a:custGeom>
              <a:avLst/>
              <a:gdLst>
                <a:gd name="T0" fmla="*/ 123 w 130"/>
                <a:gd name="T1" fmla="*/ 14 h 35"/>
                <a:gd name="T2" fmla="*/ 113 w 130"/>
                <a:gd name="T3" fmla="*/ 7 h 35"/>
                <a:gd name="T4" fmla="*/ 100 w 130"/>
                <a:gd name="T5" fmla="*/ 16 h 35"/>
                <a:gd name="T6" fmla="*/ 79 w 130"/>
                <a:gd name="T7" fmla="*/ 8 h 35"/>
                <a:gd name="T8" fmla="*/ 64 w 130"/>
                <a:gd name="T9" fmla="*/ 2 h 35"/>
                <a:gd name="T10" fmla="*/ 30 w 130"/>
                <a:gd name="T11" fmla="*/ 11 h 35"/>
                <a:gd name="T12" fmla="*/ 20 w 130"/>
                <a:gd name="T13" fmla="*/ 14 h 35"/>
                <a:gd name="T14" fmla="*/ 9 w 130"/>
                <a:gd name="T15" fmla="*/ 17 h 35"/>
                <a:gd name="T16" fmla="*/ 29 w 130"/>
                <a:gd name="T17" fmla="*/ 26 h 35"/>
                <a:gd name="T18" fmla="*/ 50 w 130"/>
                <a:gd name="T19" fmla="*/ 33 h 35"/>
                <a:gd name="T20" fmla="*/ 73 w 130"/>
                <a:gd name="T21" fmla="*/ 33 h 35"/>
                <a:gd name="T22" fmla="*/ 107 w 130"/>
                <a:gd name="T23" fmla="*/ 31 h 35"/>
                <a:gd name="T24" fmla="*/ 117 w 130"/>
                <a:gd name="T25" fmla="*/ 27 h 35"/>
                <a:gd name="T26" fmla="*/ 129 w 130"/>
                <a:gd name="T27" fmla="*/ 23 h 35"/>
                <a:gd name="T28" fmla="*/ 123 w 130"/>
                <a:gd name="T29"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35">
                  <a:moveTo>
                    <a:pt x="123" y="14"/>
                  </a:moveTo>
                  <a:cubicBezTo>
                    <a:pt x="119" y="14"/>
                    <a:pt x="120" y="6"/>
                    <a:pt x="113" y="7"/>
                  </a:cubicBezTo>
                  <a:cubicBezTo>
                    <a:pt x="105" y="8"/>
                    <a:pt x="107" y="16"/>
                    <a:pt x="100" y="16"/>
                  </a:cubicBezTo>
                  <a:cubicBezTo>
                    <a:pt x="92" y="15"/>
                    <a:pt x="83" y="13"/>
                    <a:pt x="79" y="8"/>
                  </a:cubicBezTo>
                  <a:cubicBezTo>
                    <a:pt x="76" y="4"/>
                    <a:pt x="73" y="2"/>
                    <a:pt x="64" y="2"/>
                  </a:cubicBezTo>
                  <a:cubicBezTo>
                    <a:pt x="55" y="2"/>
                    <a:pt x="33" y="0"/>
                    <a:pt x="30" y="11"/>
                  </a:cubicBezTo>
                  <a:cubicBezTo>
                    <a:pt x="30" y="11"/>
                    <a:pt x="28" y="16"/>
                    <a:pt x="20" y="14"/>
                  </a:cubicBezTo>
                  <a:cubicBezTo>
                    <a:pt x="13" y="13"/>
                    <a:pt x="0" y="10"/>
                    <a:pt x="9" y="17"/>
                  </a:cubicBezTo>
                  <a:cubicBezTo>
                    <a:pt x="17" y="25"/>
                    <a:pt x="17" y="23"/>
                    <a:pt x="29" y="26"/>
                  </a:cubicBezTo>
                  <a:cubicBezTo>
                    <a:pt x="41" y="29"/>
                    <a:pt x="40" y="31"/>
                    <a:pt x="50" y="33"/>
                  </a:cubicBezTo>
                  <a:cubicBezTo>
                    <a:pt x="60" y="34"/>
                    <a:pt x="59" y="30"/>
                    <a:pt x="73" y="33"/>
                  </a:cubicBezTo>
                  <a:cubicBezTo>
                    <a:pt x="88" y="35"/>
                    <a:pt x="96" y="33"/>
                    <a:pt x="107" y="31"/>
                  </a:cubicBezTo>
                  <a:cubicBezTo>
                    <a:pt x="119" y="29"/>
                    <a:pt x="109" y="31"/>
                    <a:pt x="117" y="27"/>
                  </a:cubicBezTo>
                  <a:cubicBezTo>
                    <a:pt x="124" y="24"/>
                    <a:pt x="130" y="27"/>
                    <a:pt x="129" y="23"/>
                  </a:cubicBezTo>
                  <a:cubicBezTo>
                    <a:pt x="128" y="19"/>
                    <a:pt x="128" y="13"/>
                    <a:pt x="12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7" name="Freeform 37"/>
            <p:cNvSpPr>
              <a:spLocks/>
            </p:cNvSpPr>
            <p:nvPr/>
          </p:nvSpPr>
          <p:spPr bwMode="auto">
            <a:xfrm>
              <a:off x="3727450" y="2819400"/>
              <a:ext cx="85725" cy="39688"/>
            </a:xfrm>
            <a:custGeom>
              <a:avLst/>
              <a:gdLst>
                <a:gd name="T0" fmla="*/ 62 w 78"/>
                <a:gd name="T1" fmla="*/ 23 h 36"/>
                <a:gd name="T2" fmla="*/ 73 w 78"/>
                <a:gd name="T3" fmla="*/ 31 h 36"/>
                <a:gd name="T4" fmla="*/ 77 w 78"/>
                <a:gd name="T5" fmla="*/ 25 h 36"/>
                <a:gd name="T6" fmla="*/ 66 w 78"/>
                <a:gd name="T7" fmla="*/ 17 h 36"/>
                <a:gd name="T8" fmla="*/ 49 w 78"/>
                <a:gd name="T9" fmla="*/ 13 h 36"/>
                <a:gd name="T10" fmla="*/ 32 w 78"/>
                <a:gd name="T11" fmla="*/ 17 h 36"/>
                <a:gd name="T12" fmla="*/ 15 w 78"/>
                <a:gd name="T13" fmla="*/ 10 h 36"/>
                <a:gd name="T14" fmla="*/ 9 w 78"/>
                <a:gd name="T15" fmla="*/ 23 h 36"/>
                <a:gd name="T16" fmla="*/ 8 w 78"/>
                <a:gd name="T17" fmla="*/ 34 h 36"/>
                <a:gd name="T18" fmla="*/ 26 w 78"/>
                <a:gd name="T19" fmla="*/ 30 h 36"/>
                <a:gd name="T20" fmla="*/ 40 w 78"/>
                <a:gd name="T21" fmla="*/ 25 h 36"/>
                <a:gd name="T22" fmla="*/ 49 w 78"/>
                <a:gd name="T23" fmla="*/ 29 h 36"/>
                <a:gd name="T24" fmla="*/ 62 w 78"/>
                <a:gd name="T25"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36">
                  <a:moveTo>
                    <a:pt x="62" y="23"/>
                  </a:moveTo>
                  <a:cubicBezTo>
                    <a:pt x="66" y="23"/>
                    <a:pt x="70" y="30"/>
                    <a:pt x="73" y="31"/>
                  </a:cubicBezTo>
                  <a:cubicBezTo>
                    <a:pt x="76" y="31"/>
                    <a:pt x="76" y="32"/>
                    <a:pt x="77" y="25"/>
                  </a:cubicBezTo>
                  <a:cubicBezTo>
                    <a:pt x="78" y="19"/>
                    <a:pt x="74" y="17"/>
                    <a:pt x="66" y="17"/>
                  </a:cubicBezTo>
                  <a:cubicBezTo>
                    <a:pt x="58" y="17"/>
                    <a:pt x="55" y="13"/>
                    <a:pt x="49" y="13"/>
                  </a:cubicBezTo>
                  <a:cubicBezTo>
                    <a:pt x="42" y="13"/>
                    <a:pt x="37" y="17"/>
                    <a:pt x="32" y="17"/>
                  </a:cubicBezTo>
                  <a:cubicBezTo>
                    <a:pt x="28" y="17"/>
                    <a:pt x="27" y="0"/>
                    <a:pt x="15" y="10"/>
                  </a:cubicBezTo>
                  <a:cubicBezTo>
                    <a:pt x="15" y="10"/>
                    <a:pt x="15" y="17"/>
                    <a:pt x="9" y="23"/>
                  </a:cubicBezTo>
                  <a:cubicBezTo>
                    <a:pt x="4" y="28"/>
                    <a:pt x="0" y="33"/>
                    <a:pt x="8" y="34"/>
                  </a:cubicBezTo>
                  <a:cubicBezTo>
                    <a:pt x="17" y="36"/>
                    <a:pt x="25" y="34"/>
                    <a:pt x="26" y="30"/>
                  </a:cubicBezTo>
                  <a:cubicBezTo>
                    <a:pt x="27" y="25"/>
                    <a:pt x="36" y="20"/>
                    <a:pt x="40" y="25"/>
                  </a:cubicBezTo>
                  <a:cubicBezTo>
                    <a:pt x="44" y="29"/>
                    <a:pt x="45" y="32"/>
                    <a:pt x="49" y="29"/>
                  </a:cubicBezTo>
                  <a:cubicBezTo>
                    <a:pt x="54" y="26"/>
                    <a:pt x="58" y="23"/>
                    <a:pt x="6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8" name="Freeform 38"/>
            <p:cNvSpPr>
              <a:spLocks/>
            </p:cNvSpPr>
            <p:nvPr/>
          </p:nvSpPr>
          <p:spPr bwMode="auto">
            <a:xfrm>
              <a:off x="3883025" y="2801938"/>
              <a:ext cx="44450" cy="30163"/>
            </a:xfrm>
            <a:custGeom>
              <a:avLst/>
              <a:gdLst>
                <a:gd name="T0" fmla="*/ 9 w 40"/>
                <a:gd name="T1" fmla="*/ 21 h 27"/>
                <a:gd name="T2" fmla="*/ 29 w 40"/>
                <a:gd name="T3" fmla="*/ 21 h 27"/>
                <a:gd name="T4" fmla="*/ 40 w 40"/>
                <a:gd name="T5" fmla="*/ 13 h 27"/>
                <a:gd name="T6" fmla="*/ 28 w 40"/>
                <a:gd name="T7" fmla="*/ 6 h 27"/>
                <a:gd name="T8" fmla="*/ 6 w 40"/>
                <a:gd name="T9" fmla="*/ 8 h 27"/>
                <a:gd name="T10" fmla="*/ 0 w 40"/>
                <a:gd name="T11" fmla="*/ 19 h 27"/>
                <a:gd name="T12" fmla="*/ 9 w 40"/>
                <a:gd name="T13" fmla="*/ 21 h 27"/>
              </a:gdLst>
              <a:ahLst/>
              <a:cxnLst>
                <a:cxn ang="0">
                  <a:pos x="T0" y="T1"/>
                </a:cxn>
                <a:cxn ang="0">
                  <a:pos x="T2" y="T3"/>
                </a:cxn>
                <a:cxn ang="0">
                  <a:pos x="T4" y="T5"/>
                </a:cxn>
                <a:cxn ang="0">
                  <a:pos x="T6" y="T7"/>
                </a:cxn>
                <a:cxn ang="0">
                  <a:pos x="T8" y="T9"/>
                </a:cxn>
                <a:cxn ang="0">
                  <a:pos x="T10" y="T11"/>
                </a:cxn>
                <a:cxn ang="0">
                  <a:pos x="T12" y="T13"/>
                </a:cxn>
              </a:cxnLst>
              <a:rect l="0" t="0" r="r" b="b"/>
              <a:pathLst>
                <a:path w="40" h="27">
                  <a:moveTo>
                    <a:pt x="9" y="21"/>
                  </a:moveTo>
                  <a:cubicBezTo>
                    <a:pt x="13" y="19"/>
                    <a:pt x="28" y="27"/>
                    <a:pt x="29" y="21"/>
                  </a:cubicBezTo>
                  <a:cubicBezTo>
                    <a:pt x="29" y="15"/>
                    <a:pt x="39" y="20"/>
                    <a:pt x="40" y="13"/>
                  </a:cubicBezTo>
                  <a:cubicBezTo>
                    <a:pt x="40" y="7"/>
                    <a:pt x="35" y="4"/>
                    <a:pt x="28" y="6"/>
                  </a:cubicBezTo>
                  <a:cubicBezTo>
                    <a:pt x="21" y="7"/>
                    <a:pt x="21" y="0"/>
                    <a:pt x="6" y="8"/>
                  </a:cubicBezTo>
                  <a:cubicBezTo>
                    <a:pt x="6" y="8"/>
                    <a:pt x="0" y="13"/>
                    <a:pt x="0" y="19"/>
                  </a:cubicBezTo>
                  <a:cubicBezTo>
                    <a:pt x="0" y="25"/>
                    <a:pt x="5" y="23"/>
                    <a:pt x="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9" name="Freeform 39"/>
            <p:cNvSpPr>
              <a:spLocks/>
            </p:cNvSpPr>
            <p:nvPr/>
          </p:nvSpPr>
          <p:spPr bwMode="auto">
            <a:xfrm>
              <a:off x="3736975" y="2935288"/>
              <a:ext cx="36513" cy="30163"/>
            </a:xfrm>
            <a:custGeom>
              <a:avLst/>
              <a:gdLst>
                <a:gd name="T0" fmla="*/ 21 w 33"/>
                <a:gd name="T1" fmla="*/ 6 h 27"/>
                <a:gd name="T2" fmla="*/ 9 w 33"/>
                <a:gd name="T3" fmla="*/ 15 h 27"/>
                <a:gd name="T4" fmla="*/ 14 w 33"/>
                <a:gd name="T5" fmla="*/ 26 h 27"/>
                <a:gd name="T6" fmla="*/ 26 w 33"/>
                <a:gd name="T7" fmla="*/ 20 h 27"/>
                <a:gd name="T8" fmla="*/ 31 w 33"/>
                <a:gd name="T9" fmla="*/ 11 h 27"/>
                <a:gd name="T10" fmla="*/ 21 w 33"/>
                <a:gd name="T11" fmla="*/ 6 h 27"/>
              </a:gdLst>
              <a:ahLst/>
              <a:cxnLst>
                <a:cxn ang="0">
                  <a:pos x="T0" y="T1"/>
                </a:cxn>
                <a:cxn ang="0">
                  <a:pos x="T2" y="T3"/>
                </a:cxn>
                <a:cxn ang="0">
                  <a:pos x="T4" y="T5"/>
                </a:cxn>
                <a:cxn ang="0">
                  <a:pos x="T6" y="T7"/>
                </a:cxn>
                <a:cxn ang="0">
                  <a:pos x="T8" y="T9"/>
                </a:cxn>
                <a:cxn ang="0">
                  <a:pos x="T10" y="T11"/>
                </a:cxn>
              </a:cxnLst>
              <a:rect l="0" t="0" r="r" b="b"/>
              <a:pathLst>
                <a:path w="33" h="27">
                  <a:moveTo>
                    <a:pt x="21" y="6"/>
                  </a:moveTo>
                  <a:cubicBezTo>
                    <a:pt x="21" y="6"/>
                    <a:pt x="18" y="12"/>
                    <a:pt x="9" y="15"/>
                  </a:cubicBezTo>
                  <a:cubicBezTo>
                    <a:pt x="0" y="18"/>
                    <a:pt x="8" y="27"/>
                    <a:pt x="14" y="26"/>
                  </a:cubicBezTo>
                  <a:cubicBezTo>
                    <a:pt x="19" y="25"/>
                    <a:pt x="19" y="19"/>
                    <a:pt x="26" y="20"/>
                  </a:cubicBezTo>
                  <a:cubicBezTo>
                    <a:pt x="33" y="21"/>
                    <a:pt x="33" y="17"/>
                    <a:pt x="31" y="11"/>
                  </a:cubicBezTo>
                  <a:cubicBezTo>
                    <a:pt x="29" y="5"/>
                    <a:pt x="25" y="0"/>
                    <a:pt x="2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0" name="Freeform 40"/>
            <p:cNvSpPr>
              <a:spLocks/>
            </p:cNvSpPr>
            <p:nvPr/>
          </p:nvSpPr>
          <p:spPr bwMode="auto">
            <a:xfrm>
              <a:off x="3692525" y="2922588"/>
              <a:ext cx="26988" cy="34925"/>
            </a:xfrm>
            <a:custGeom>
              <a:avLst/>
              <a:gdLst>
                <a:gd name="T0" fmla="*/ 14 w 24"/>
                <a:gd name="T1" fmla="*/ 9 h 31"/>
                <a:gd name="T2" fmla="*/ 3 w 24"/>
                <a:gd name="T3" fmla="*/ 18 h 31"/>
                <a:gd name="T4" fmla="*/ 11 w 24"/>
                <a:gd name="T5" fmla="*/ 24 h 31"/>
                <a:gd name="T6" fmla="*/ 14 w 24"/>
                <a:gd name="T7" fmla="*/ 9 h 31"/>
              </a:gdLst>
              <a:ahLst/>
              <a:cxnLst>
                <a:cxn ang="0">
                  <a:pos x="T0" y="T1"/>
                </a:cxn>
                <a:cxn ang="0">
                  <a:pos x="T2" y="T3"/>
                </a:cxn>
                <a:cxn ang="0">
                  <a:pos x="T4" y="T5"/>
                </a:cxn>
                <a:cxn ang="0">
                  <a:pos x="T6" y="T7"/>
                </a:cxn>
              </a:cxnLst>
              <a:rect l="0" t="0" r="r" b="b"/>
              <a:pathLst>
                <a:path w="24" h="31">
                  <a:moveTo>
                    <a:pt x="14" y="9"/>
                  </a:moveTo>
                  <a:cubicBezTo>
                    <a:pt x="14" y="9"/>
                    <a:pt x="7" y="11"/>
                    <a:pt x="3" y="18"/>
                  </a:cubicBezTo>
                  <a:cubicBezTo>
                    <a:pt x="0" y="25"/>
                    <a:pt x="6" y="31"/>
                    <a:pt x="11" y="24"/>
                  </a:cubicBezTo>
                  <a:cubicBezTo>
                    <a:pt x="17" y="17"/>
                    <a:pt x="24" y="0"/>
                    <a:pt x="1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1" name="Freeform 41"/>
            <p:cNvSpPr>
              <a:spLocks/>
            </p:cNvSpPr>
            <p:nvPr/>
          </p:nvSpPr>
          <p:spPr bwMode="auto">
            <a:xfrm>
              <a:off x="3779838" y="2830513"/>
              <a:ext cx="176213" cy="114300"/>
            </a:xfrm>
            <a:custGeom>
              <a:avLst/>
              <a:gdLst>
                <a:gd name="T0" fmla="*/ 153 w 162"/>
                <a:gd name="T1" fmla="*/ 5 h 104"/>
                <a:gd name="T2" fmla="*/ 126 w 162"/>
                <a:gd name="T3" fmla="*/ 7 h 104"/>
                <a:gd name="T4" fmla="*/ 104 w 162"/>
                <a:gd name="T5" fmla="*/ 11 h 104"/>
                <a:gd name="T6" fmla="*/ 74 w 162"/>
                <a:gd name="T7" fmla="*/ 19 h 104"/>
                <a:gd name="T8" fmla="*/ 51 w 162"/>
                <a:gd name="T9" fmla="*/ 41 h 104"/>
                <a:gd name="T10" fmla="*/ 29 w 162"/>
                <a:gd name="T11" fmla="*/ 50 h 104"/>
                <a:gd name="T12" fmla="*/ 5 w 162"/>
                <a:gd name="T13" fmla="*/ 62 h 104"/>
                <a:gd name="T14" fmla="*/ 2 w 162"/>
                <a:gd name="T15" fmla="*/ 84 h 104"/>
                <a:gd name="T16" fmla="*/ 12 w 162"/>
                <a:gd name="T17" fmla="*/ 100 h 104"/>
                <a:gd name="T18" fmla="*/ 29 w 162"/>
                <a:gd name="T19" fmla="*/ 88 h 104"/>
                <a:gd name="T20" fmla="*/ 56 w 162"/>
                <a:gd name="T21" fmla="*/ 74 h 104"/>
                <a:gd name="T22" fmla="*/ 83 w 162"/>
                <a:gd name="T23" fmla="*/ 51 h 104"/>
                <a:gd name="T24" fmla="*/ 109 w 162"/>
                <a:gd name="T25" fmla="*/ 42 h 104"/>
                <a:gd name="T26" fmla="*/ 132 w 162"/>
                <a:gd name="T27" fmla="*/ 31 h 104"/>
                <a:gd name="T28" fmla="*/ 156 w 162"/>
                <a:gd name="T29" fmla="*/ 19 h 104"/>
                <a:gd name="T30" fmla="*/ 153 w 162"/>
                <a:gd name="T31"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04">
                  <a:moveTo>
                    <a:pt x="153" y="5"/>
                  </a:moveTo>
                  <a:cubicBezTo>
                    <a:pt x="144" y="5"/>
                    <a:pt x="133" y="0"/>
                    <a:pt x="126" y="7"/>
                  </a:cubicBezTo>
                  <a:cubicBezTo>
                    <a:pt x="120" y="15"/>
                    <a:pt x="118" y="12"/>
                    <a:pt x="104" y="11"/>
                  </a:cubicBezTo>
                  <a:cubicBezTo>
                    <a:pt x="90" y="11"/>
                    <a:pt x="84" y="8"/>
                    <a:pt x="74" y="19"/>
                  </a:cubicBezTo>
                  <a:cubicBezTo>
                    <a:pt x="63" y="29"/>
                    <a:pt x="60" y="36"/>
                    <a:pt x="51" y="41"/>
                  </a:cubicBezTo>
                  <a:cubicBezTo>
                    <a:pt x="42" y="47"/>
                    <a:pt x="40" y="48"/>
                    <a:pt x="29" y="50"/>
                  </a:cubicBezTo>
                  <a:cubicBezTo>
                    <a:pt x="29" y="50"/>
                    <a:pt x="10" y="53"/>
                    <a:pt x="5" y="62"/>
                  </a:cubicBezTo>
                  <a:cubicBezTo>
                    <a:pt x="0" y="72"/>
                    <a:pt x="2" y="76"/>
                    <a:pt x="2" y="84"/>
                  </a:cubicBezTo>
                  <a:cubicBezTo>
                    <a:pt x="2" y="93"/>
                    <a:pt x="2" y="104"/>
                    <a:pt x="12" y="100"/>
                  </a:cubicBezTo>
                  <a:cubicBezTo>
                    <a:pt x="23" y="96"/>
                    <a:pt x="18" y="89"/>
                    <a:pt x="29" y="88"/>
                  </a:cubicBezTo>
                  <a:cubicBezTo>
                    <a:pt x="40" y="87"/>
                    <a:pt x="50" y="83"/>
                    <a:pt x="56" y="74"/>
                  </a:cubicBezTo>
                  <a:cubicBezTo>
                    <a:pt x="62" y="66"/>
                    <a:pt x="73" y="54"/>
                    <a:pt x="83" y="51"/>
                  </a:cubicBezTo>
                  <a:cubicBezTo>
                    <a:pt x="93" y="49"/>
                    <a:pt x="94" y="43"/>
                    <a:pt x="109" y="42"/>
                  </a:cubicBezTo>
                  <a:cubicBezTo>
                    <a:pt x="123" y="41"/>
                    <a:pt x="119" y="34"/>
                    <a:pt x="132" y="31"/>
                  </a:cubicBezTo>
                  <a:cubicBezTo>
                    <a:pt x="145" y="28"/>
                    <a:pt x="152" y="26"/>
                    <a:pt x="156" y="19"/>
                  </a:cubicBezTo>
                  <a:cubicBezTo>
                    <a:pt x="161" y="13"/>
                    <a:pt x="162" y="6"/>
                    <a:pt x="1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2" name="Freeform 43"/>
            <p:cNvSpPr>
              <a:spLocks/>
            </p:cNvSpPr>
            <p:nvPr/>
          </p:nvSpPr>
          <p:spPr bwMode="auto">
            <a:xfrm>
              <a:off x="3954463" y="2341563"/>
              <a:ext cx="73025" cy="155575"/>
            </a:xfrm>
            <a:custGeom>
              <a:avLst/>
              <a:gdLst>
                <a:gd name="T0" fmla="*/ 4 w 67"/>
                <a:gd name="T1" fmla="*/ 52 h 142"/>
                <a:gd name="T2" fmla="*/ 4 w 67"/>
                <a:gd name="T3" fmla="*/ 64 h 142"/>
                <a:gd name="T4" fmla="*/ 7 w 67"/>
                <a:gd name="T5" fmla="*/ 76 h 142"/>
                <a:gd name="T6" fmla="*/ 9 w 67"/>
                <a:gd name="T7" fmla="*/ 90 h 142"/>
                <a:gd name="T8" fmla="*/ 13 w 67"/>
                <a:gd name="T9" fmla="*/ 103 h 142"/>
                <a:gd name="T10" fmla="*/ 19 w 67"/>
                <a:gd name="T11" fmla="*/ 121 h 142"/>
                <a:gd name="T12" fmla="*/ 32 w 67"/>
                <a:gd name="T13" fmla="*/ 139 h 142"/>
                <a:gd name="T14" fmla="*/ 37 w 67"/>
                <a:gd name="T15" fmla="*/ 133 h 142"/>
                <a:gd name="T16" fmla="*/ 25 w 67"/>
                <a:gd name="T17" fmla="*/ 106 h 142"/>
                <a:gd name="T18" fmla="*/ 38 w 67"/>
                <a:gd name="T19" fmla="*/ 90 h 142"/>
                <a:gd name="T20" fmla="*/ 52 w 67"/>
                <a:gd name="T21" fmla="*/ 95 h 142"/>
                <a:gd name="T22" fmla="*/ 63 w 67"/>
                <a:gd name="T23" fmla="*/ 90 h 142"/>
                <a:gd name="T24" fmla="*/ 51 w 67"/>
                <a:gd name="T25" fmla="*/ 81 h 142"/>
                <a:gd name="T26" fmla="*/ 43 w 67"/>
                <a:gd name="T27" fmla="*/ 76 h 142"/>
                <a:gd name="T28" fmla="*/ 50 w 67"/>
                <a:gd name="T29" fmla="*/ 69 h 142"/>
                <a:gd name="T30" fmla="*/ 59 w 67"/>
                <a:gd name="T31" fmla="*/ 58 h 142"/>
                <a:gd name="T32" fmla="*/ 52 w 67"/>
                <a:gd name="T33" fmla="*/ 41 h 142"/>
                <a:gd name="T34" fmla="*/ 40 w 67"/>
                <a:gd name="T35" fmla="*/ 46 h 142"/>
                <a:gd name="T36" fmla="*/ 30 w 67"/>
                <a:gd name="T37" fmla="*/ 58 h 142"/>
                <a:gd name="T38" fmla="*/ 26 w 67"/>
                <a:gd name="T39" fmla="*/ 41 h 142"/>
                <a:gd name="T40" fmla="*/ 16 w 67"/>
                <a:gd name="T41" fmla="*/ 24 h 142"/>
                <a:gd name="T42" fmla="*/ 8 w 67"/>
                <a:gd name="T43" fmla="*/ 39 h 142"/>
                <a:gd name="T44" fmla="*/ 4 w 67"/>
                <a:gd name="T45" fmla="*/ 5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42">
                  <a:moveTo>
                    <a:pt x="4" y="52"/>
                  </a:moveTo>
                  <a:cubicBezTo>
                    <a:pt x="0" y="55"/>
                    <a:pt x="1" y="60"/>
                    <a:pt x="4" y="64"/>
                  </a:cubicBezTo>
                  <a:cubicBezTo>
                    <a:pt x="6" y="68"/>
                    <a:pt x="7" y="70"/>
                    <a:pt x="7" y="76"/>
                  </a:cubicBezTo>
                  <a:cubicBezTo>
                    <a:pt x="7" y="83"/>
                    <a:pt x="5" y="86"/>
                    <a:pt x="9" y="90"/>
                  </a:cubicBezTo>
                  <a:cubicBezTo>
                    <a:pt x="13" y="94"/>
                    <a:pt x="15" y="94"/>
                    <a:pt x="13" y="103"/>
                  </a:cubicBezTo>
                  <a:cubicBezTo>
                    <a:pt x="12" y="112"/>
                    <a:pt x="10" y="115"/>
                    <a:pt x="19" y="121"/>
                  </a:cubicBezTo>
                  <a:cubicBezTo>
                    <a:pt x="27" y="127"/>
                    <a:pt x="27" y="137"/>
                    <a:pt x="32" y="139"/>
                  </a:cubicBezTo>
                  <a:cubicBezTo>
                    <a:pt x="38" y="142"/>
                    <a:pt x="40" y="140"/>
                    <a:pt x="37" y="133"/>
                  </a:cubicBezTo>
                  <a:cubicBezTo>
                    <a:pt x="34" y="126"/>
                    <a:pt x="23" y="118"/>
                    <a:pt x="25" y="106"/>
                  </a:cubicBezTo>
                  <a:cubicBezTo>
                    <a:pt x="27" y="94"/>
                    <a:pt x="28" y="89"/>
                    <a:pt x="38" y="90"/>
                  </a:cubicBezTo>
                  <a:cubicBezTo>
                    <a:pt x="47" y="92"/>
                    <a:pt x="46" y="92"/>
                    <a:pt x="52" y="95"/>
                  </a:cubicBezTo>
                  <a:cubicBezTo>
                    <a:pt x="58" y="99"/>
                    <a:pt x="67" y="96"/>
                    <a:pt x="63" y="90"/>
                  </a:cubicBezTo>
                  <a:cubicBezTo>
                    <a:pt x="59" y="83"/>
                    <a:pt x="57" y="80"/>
                    <a:pt x="51" y="81"/>
                  </a:cubicBezTo>
                  <a:cubicBezTo>
                    <a:pt x="45" y="82"/>
                    <a:pt x="42" y="81"/>
                    <a:pt x="43" y="76"/>
                  </a:cubicBezTo>
                  <a:cubicBezTo>
                    <a:pt x="44" y="71"/>
                    <a:pt x="45" y="71"/>
                    <a:pt x="50" y="69"/>
                  </a:cubicBezTo>
                  <a:cubicBezTo>
                    <a:pt x="55" y="67"/>
                    <a:pt x="57" y="67"/>
                    <a:pt x="59" y="58"/>
                  </a:cubicBezTo>
                  <a:cubicBezTo>
                    <a:pt x="60" y="50"/>
                    <a:pt x="59" y="46"/>
                    <a:pt x="52" y="41"/>
                  </a:cubicBezTo>
                  <a:cubicBezTo>
                    <a:pt x="45" y="36"/>
                    <a:pt x="43" y="40"/>
                    <a:pt x="40" y="46"/>
                  </a:cubicBezTo>
                  <a:cubicBezTo>
                    <a:pt x="38" y="53"/>
                    <a:pt x="35" y="59"/>
                    <a:pt x="30" y="58"/>
                  </a:cubicBezTo>
                  <a:cubicBezTo>
                    <a:pt x="25" y="57"/>
                    <a:pt x="26" y="55"/>
                    <a:pt x="26" y="41"/>
                  </a:cubicBezTo>
                  <a:cubicBezTo>
                    <a:pt x="26" y="27"/>
                    <a:pt x="26" y="0"/>
                    <a:pt x="16" y="24"/>
                  </a:cubicBezTo>
                  <a:cubicBezTo>
                    <a:pt x="16" y="24"/>
                    <a:pt x="8" y="32"/>
                    <a:pt x="8" y="39"/>
                  </a:cubicBezTo>
                  <a:cubicBezTo>
                    <a:pt x="8" y="46"/>
                    <a:pt x="7" y="50"/>
                    <a:pt x="4"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3" name="Freeform 44"/>
            <p:cNvSpPr>
              <a:spLocks/>
            </p:cNvSpPr>
            <p:nvPr/>
          </p:nvSpPr>
          <p:spPr bwMode="auto">
            <a:xfrm>
              <a:off x="3994150" y="2322513"/>
              <a:ext cx="20638" cy="49213"/>
            </a:xfrm>
            <a:custGeom>
              <a:avLst/>
              <a:gdLst>
                <a:gd name="T0" fmla="*/ 10 w 20"/>
                <a:gd name="T1" fmla="*/ 14 h 44"/>
                <a:gd name="T2" fmla="*/ 0 w 20"/>
                <a:gd name="T3" fmla="*/ 31 h 44"/>
                <a:gd name="T4" fmla="*/ 10 w 20"/>
                <a:gd name="T5" fmla="*/ 38 h 44"/>
                <a:gd name="T6" fmla="*/ 19 w 20"/>
                <a:gd name="T7" fmla="*/ 23 h 44"/>
                <a:gd name="T8" fmla="*/ 10 w 20"/>
                <a:gd name="T9" fmla="*/ 14 h 44"/>
              </a:gdLst>
              <a:ahLst/>
              <a:cxnLst>
                <a:cxn ang="0">
                  <a:pos x="T0" y="T1"/>
                </a:cxn>
                <a:cxn ang="0">
                  <a:pos x="T2" y="T3"/>
                </a:cxn>
                <a:cxn ang="0">
                  <a:pos x="T4" y="T5"/>
                </a:cxn>
                <a:cxn ang="0">
                  <a:pos x="T6" y="T7"/>
                </a:cxn>
                <a:cxn ang="0">
                  <a:pos x="T8" y="T9"/>
                </a:cxn>
              </a:cxnLst>
              <a:rect l="0" t="0" r="r" b="b"/>
              <a:pathLst>
                <a:path w="20" h="44">
                  <a:moveTo>
                    <a:pt x="10" y="14"/>
                  </a:moveTo>
                  <a:cubicBezTo>
                    <a:pt x="10" y="14"/>
                    <a:pt x="0" y="22"/>
                    <a:pt x="0" y="31"/>
                  </a:cubicBezTo>
                  <a:cubicBezTo>
                    <a:pt x="0" y="39"/>
                    <a:pt x="6" y="44"/>
                    <a:pt x="10" y="38"/>
                  </a:cubicBezTo>
                  <a:cubicBezTo>
                    <a:pt x="15" y="33"/>
                    <a:pt x="19" y="30"/>
                    <a:pt x="19" y="23"/>
                  </a:cubicBezTo>
                  <a:cubicBezTo>
                    <a:pt x="20" y="16"/>
                    <a:pt x="17" y="0"/>
                    <a:pt x="1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4" name="Freeform 45"/>
            <p:cNvSpPr>
              <a:spLocks/>
            </p:cNvSpPr>
            <p:nvPr/>
          </p:nvSpPr>
          <p:spPr bwMode="auto">
            <a:xfrm>
              <a:off x="3811588" y="2528888"/>
              <a:ext cx="93663" cy="49213"/>
            </a:xfrm>
            <a:custGeom>
              <a:avLst/>
              <a:gdLst>
                <a:gd name="T0" fmla="*/ 80 w 87"/>
                <a:gd name="T1" fmla="*/ 18 h 44"/>
                <a:gd name="T2" fmla="*/ 75 w 87"/>
                <a:gd name="T3" fmla="*/ 6 h 44"/>
                <a:gd name="T4" fmla="*/ 50 w 87"/>
                <a:gd name="T5" fmla="*/ 10 h 44"/>
                <a:gd name="T6" fmla="*/ 21 w 87"/>
                <a:gd name="T7" fmla="*/ 3 h 44"/>
                <a:gd name="T8" fmla="*/ 1 w 87"/>
                <a:gd name="T9" fmla="*/ 7 h 44"/>
                <a:gd name="T10" fmla="*/ 13 w 87"/>
                <a:gd name="T11" fmla="*/ 21 h 44"/>
                <a:gd name="T12" fmla="*/ 29 w 87"/>
                <a:gd name="T13" fmla="*/ 16 h 44"/>
                <a:gd name="T14" fmla="*/ 63 w 87"/>
                <a:gd name="T15" fmla="*/ 19 h 44"/>
                <a:gd name="T16" fmla="*/ 70 w 87"/>
                <a:gd name="T17" fmla="*/ 33 h 44"/>
                <a:gd name="T18" fmla="*/ 73 w 87"/>
                <a:gd name="T19" fmla="*/ 44 h 44"/>
                <a:gd name="T20" fmla="*/ 79 w 87"/>
                <a:gd name="T21" fmla="*/ 36 h 44"/>
                <a:gd name="T22" fmla="*/ 80 w 87"/>
                <a:gd name="T2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44">
                  <a:moveTo>
                    <a:pt x="80" y="18"/>
                  </a:moveTo>
                  <a:cubicBezTo>
                    <a:pt x="87" y="15"/>
                    <a:pt x="82" y="6"/>
                    <a:pt x="75" y="6"/>
                  </a:cubicBezTo>
                  <a:cubicBezTo>
                    <a:pt x="68" y="6"/>
                    <a:pt x="58" y="12"/>
                    <a:pt x="50" y="10"/>
                  </a:cubicBezTo>
                  <a:cubicBezTo>
                    <a:pt x="42" y="9"/>
                    <a:pt x="45" y="0"/>
                    <a:pt x="21" y="3"/>
                  </a:cubicBezTo>
                  <a:cubicBezTo>
                    <a:pt x="21" y="3"/>
                    <a:pt x="2" y="2"/>
                    <a:pt x="1" y="7"/>
                  </a:cubicBezTo>
                  <a:cubicBezTo>
                    <a:pt x="0" y="12"/>
                    <a:pt x="0" y="20"/>
                    <a:pt x="13" y="21"/>
                  </a:cubicBezTo>
                  <a:cubicBezTo>
                    <a:pt x="25" y="21"/>
                    <a:pt x="18" y="16"/>
                    <a:pt x="29" y="16"/>
                  </a:cubicBezTo>
                  <a:cubicBezTo>
                    <a:pt x="40" y="16"/>
                    <a:pt x="61" y="12"/>
                    <a:pt x="63" y="19"/>
                  </a:cubicBezTo>
                  <a:cubicBezTo>
                    <a:pt x="65" y="27"/>
                    <a:pt x="66" y="33"/>
                    <a:pt x="70" y="33"/>
                  </a:cubicBezTo>
                  <a:cubicBezTo>
                    <a:pt x="73" y="34"/>
                    <a:pt x="70" y="43"/>
                    <a:pt x="73" y="44"/>
                  </a:cubicBezTo>
                  <a:cubicBezTo>
                    <a:pt x="76" y="44"/>
                    <a:pt x="79" y="44"/>
                    <a:pt x="79" y="36"/>
                  </a:cubicBezTo>
                  <a:cubicBezTo>
                    <a:pt x="79" y="27"/>
                    <a:pt x="72" y="21"/>
                    <a:pt x="8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5" name="Freeform 46"/>
            <p:cNvSpPr>
              <a:spLocks/>
            </p:cNvSpPr>
            <p:nvPr/>
          </p:nvSpPr>
          <p:spPr bwMode="auto">
            <a:xfrm>
              <a:off x="3890963" y="2597150"/>
              <a:ext cx="55563" cy="41275"/>
            </a:xfrm>
            <a:custGeom>
              <a:avLst/>
              <a:gdLst>
                <a:gd name="T0" fmla="*/ 21 w 51"/>
                <a:gd name="T1" fmla="*/ 1 h 39"/>
                <a:gd name="T2" fmla="*/ 3 w 51"/>
                <a:gd name="T3" fmla="*/ 10 h 39"/>
                <a:gd name="T4" fmla="*/ 12 w 51"/>
                <a:gd name="T5" fmla="*/ 25 h 39"/>
                <a:gd name="T6" fmla="*/ 28 w 51"/>
                <a:gd name="T7" fmla="*/ 39 h 39"/>
                <a:gd name="T8" fmla="*/ 40 w 51"/>
                <a:gd name="T9" fmla="*/ 30 h 39"/>
                <a:gd name="T10" fmla="*/ 50 w 51"/>
                <a:gd name="T11" fmla="*/ 21 h 39"/>
                <a:gd name="T12" fmla="*/ 41 w 51"/>
                <a:gd name="T13" fmla="*/ 7 h 39"/>
                <a:gd name="T14" fmla="*/ 21 w 51"/>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9">
                  <a:moveTo>
                    <a:pt x="21" y="1"/>
                  </a:moveTo>
                  <a:cubicBezTo>
                    <a:pt x="21" y="1"/>
                    <a:pt x="0" y="2"/>
                    <a:pt x="3" y="10"/>
                  </a:cubicBezTo>
                  <a:cubicBezTo>
                    <a:pt x="5" y="19"/>
                    <a:pt x="6" y="17"/>
                    <a:pt x="12" y="25"/>
                  </a:cubicBezTo>
                  <a:cubicBezTo>
                    <a:pt x="18" y="32"/>
                    <a:pt x="22" y="39"/>
                    <a:pt x="28" y="39"/>
                  </a:cubicBezTo>
                  <a:cubicBezTo>
                    <a:pt x="33" y="39"/>
                    <a:pt x="33" y="32"/>
                    <a:pt x="40" y="30"/>
                  </a:cubicBezTo>
                  <a:cubicBezTo>
                    <a:pt x="46" y="28"/>
                    <a:pt x="50" y="28"/>
                    <a:pt x="50" y="21"/>
                  </a:cubicBezTo>
                  <a:cubicBezTo>
                    <a:pt x="51" y="13"/>
                    <a:pt x="49" y="13"/>
                    <a:pt x="41" y="7"/>
                  </a:cubicBezTo>
                  <a:cubicBezTo>
                    <a:pt x="32" y="1"/>
                    <a:pt x="39"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6" name="Freeform 47"/>
            <p:cNvSpPr>
              <a:spLocks/>
            </p:cNvSpPr>
            <p:nvPr/>
          </p:nvSpPr>
          <p:spPr bwMode="auto">
            <a:xfrm>
              <a:off x="3951288" y="2514600"/>
              <a:ext cx="36513" cy="28575"/>
            </a:xfrm>
            <a:custGeom>
              <a:avLst/>
              <a:gdLst>
                <a:gd name="T0" fmla="*/ 34 w 34"/>
                <a:gd name="T1" fmla="*/ 16 h 26"/>
                <a:gd name="T2" fmla="*/ 26 w 34"/>
                <a:gd name="T3" fmla="*/ 10 h 26"/>
                <a:gd name="T4" fmla="*/ 12 w 34"/>
                <a:gd name="T5" fmla="*/ 5 h 26"/>
                <a:gd name="T6" fmla="*/ 0 w 34"/>
                <a:gd name="T7" fmla="*/ 12 h 26"/>
                <a:gd name="T8" fmla="*/ 12 w 34"/>
                <a:gd name="T9" fmla="*/ 20 h 26"/>
                <a:gd name="T10" fmla="*/ 24 w 34"/>
                <a:gd name="T11" fmla="*/ 20 h 26"/>
                <a:gd name="T12" fmla="*/ 34 w 34"/>
                <a:gd name="T13" fmla="*/ 16 h 26"/>
              </a:gdLst>
              <a:ahLst/>
              <a:cxnLst>
                <a:cxn ang="0">
                  <a:pos x="T0" y="T1"/>
                </a:cxn>
                <a:cxn ang="0">
                  <a:pos x="T2" y="T3"/>
                </a:cxn>
                <a:cxn ang="0">
                  <a:pos x="T4" y="T5"/>
                </a:cxn>
                <a:cxn ang="0">
                  <a:pos x="T6" y="T7"/>
                </a:cxn>
                <a:cxn ang="0">
                  <a:pos x="T8" y="T9"/>
                </a:cxn>
                <a:cxn ang="0">
                  <a:pos x="T10" y="T11"/>
                </a:cxn>
                <a:cxn ang="0">
                  <a:pos x="T12" y="T13"/>
                </a:cxn>
              </a:cxnLst>
              <a:rect l="0" t="0" r="r" b="b"/>
              <a:pathLst>
                <a:path w="34" h="26">
                  <a:moveTo>
                    <a:pt x="34" y="16"/>
                  </a:moveTo>
                  <a:cubicBezTo>
                    <a:pt x="34" y="10"/>
                    <a:pt x="29" y="10"/>
                    <a:pt x="26" y="10"/>
                  </a:cubicBezTo>
                  <a:cubicBezTo>
                    <a:pt x="23" y="10"/>
                    <a:pt x="22" y="0"/>
                    <a:pt x="12" y="5"/>
                  </a:cubicBezTo>
                  <a:cubicBezTo>
                    <a:pt x="12" y="5"/>
                    <a:pt x="0" y="9"/>
                    <a:pt x="0" y="12"/>
                  </a:cubicBezTo>
                  <a:cubicBezTo>
                    <a:pt x="0" y="16"/>
                    <a:pt x="7" y="15"/>
                    <a:pt x="12" y="20"/>
                  </a:cubicBezTo>
                  <a:cubicBezTo>
                    <a:pt x="16" y="26"/>
                    <a:pt x="20" y="24"/>
                    <a:pt x="24" y="20"/>
                  </a:cubicBezTo>
                  <a:cubicBezTo>
                    <a:pt x="27" y="16"/>
                    <a:pt x="34" y="22"/>
                    <a:pt x="3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7" name="Freeform 48"/>
            <p:cNvSpPr>
              <a:spLocks/>
            </p:cNvSpPr>
            <p:nvPr/>
          </p:nvSpPr>
          <p:spPr bwMode="auto">
            <a:xfrm>
              <a:off x="3933825" y="2471738"/>
              <a:ext cx="41275" cy="25400"/>
            </a:xfrm>
            <a:custGeom>
              <a:avLst/>
              <a:gdLst>
                <a:gd name="T0" fmla="*/ 10 w 38"/>
                <a:gd name="T1" fmla="*/ 10 h 23"/>
                <a:gd name="T2" fmla="*/ 26 w 38"/>
                <a:gd name="T3" fmla="*/ 21 h 23"/>
                <a:gd name="T4" fmla="*/ 36 w 38"/>
                <a:gd name="T5" fmla="*/ 15 h 23"/>
                <a:gd name="T6" fmla="*/ 17 w 38"/>
                <a:gd name="T7" fmla="*/ 0 h 23"/>
                <a:gd name="T8" fmla="*/ 10 w 38"/>
                <a:gd name="T9" fmla="*/ 10 h 23"/>
              </a:gdLst>
              <a:ahLst/>
              <a:cxnLst>
                <a:cxn ang="0">
                  <a:pos x="T0" y="T1"/>
                </a:cxn>
                <a:cxn ang="0">
                  <a:pos x="T2" y="T3"/>
                </a:cxn>
                <a:cxn ang="0">
                  <a:pos x="T4" y="T5"/>
                </a:cxn>
                <a:cxn ang="0">
                  <a:pos x="T6" y="T7"/>
                </a:cxn>
                <a:cxn ang="0">
                  <a:pos x="T8" y="T9"/>
                </a:cxn>
              </a:cxnLst>
              <a:rect l="0" t="0" r="r" b="b"/>
              <a:pathLst>
                <a:path w="38" h="23">
                  <a:moveTo>
                    <a:pt x="10" y="10"/>
                  </a:moveTo>
                  <a:cubicBezTo>
                    <a:pt x="21" y="18"/>
                    <a:pt x="17" y="19"/>
                    <a:pt x="26" y="21"/>
                  </a:cubicBezTo>
                  <a:cubicBezTo>
                    <a:pt x="35" y="23"/>
                    <a:pt x="38" y="23"/>
                    <a:pt x="36" y="15"/>
                  </a:cubicBezTo>
                  <a:cubicBezTo>
                    <a:pt x="33" y="8"/>
                    <a:pt x="28" y="1"/>
                    <a:pt x="17" y="0"/>
                  </a:cubicBezTo>
                  <a:cubicBezTo>
                    <a:pt x="17" y="0"/>
                    <a:pt x="0" y="1"/>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8" name="Freeform 49"/>
            <p:cNvSpPr>
              <a:spLocks/>
            </p:cNvSpPr>
            <p:nvPr/>
          </p:nvSpPr>
          <p:spPr bwMode="auto">
            <a:xfrm>
              <a:off x="3973513" y="2582863"/>
              <a:ext cx="144463" cy="55563"/>
            </a:xfrm>
            <a:custGeom>
              <a:avLst/>
              <a:gdLst>
                <a:gd name="T0" fmla="*/ 126 w 132"/>
                <a:gd name="T1" fmla="*/ 30 h 51"/>
                <a:gd name="T2" fmla="*/ 110 w 132"/>
                <a:gd name="T3" fmla="*/ 13 h 51"/>
                <a:gd name="T4" fmla="*/ 85 w 132"/>
                <a:gd name="T5" fmla="*/ 8 h 51"/>
                <a:gd name="T6" fmla="*/ 65 w 132"/>
                <a:gd name="T7" fmla="*/ 2 h 51"/>
                <a:gd name="T8" fmla="*/ 45 w 132"/>
                <a:gd name="T9" fmla="*/ 6 h 51"/>
                <a:gd name="T10" fmla="*/ 31 w 132"/>
                <a:gd name="T11" fmla="*/ 6 h 51"/>
                <a:gd name="T12" fmla="*/ 12 w 132"/>
                <a:gd name="T13" fmla="*/ 9 h 51"/>
                <a:gd name="T14" fmla="*/ 4 w 132"/>
                <a:gd name="T15" fmla="*/ 32 h 51"/>
                <a:gd name="T16" fmla="*/ 10 w 132"/>
                <a:gd name="T17" fmla="*/ 43 h 51"/>
                <a:gd name="T18" fmla="*/ 20 w 132"/>
                <a:gd name="T19" fmla="*/ 41 h 51"/>
                <a:gd name="T20" fmla="*/ 12 w 132"/>
                <a:gd name="T21" fmla="*/ 33 h 51"/>
                <a:gd name="T22" fmla="*/ 18 w 132"/>
                <a:gd name="T23" fmla="*/ 23 h 51"/>
                <a:gd name="T24" fmla="*/ 24 w 132"/>
                <a:gd name="T25" fmla="*/ 32 h 51"/>
                <a:gd name="T26" fmla="*/ 39 w 132"/>
                <a:gd name="T27" fmla="*/ 34 h 51"/>
                <a:gd name="T28" fmla="*/ 44 w 132"/>
                <a:gd name="T29" fmla="*/ 30 h 51"/>
                <a:gd name="T30" fmla="*/ 52 w 132"/>
                <a:gd name="T31" fmla="*/ 32 h 51"/>
                <a:gd name="T32" fmla="*/ 65 w 132"/>
                <a:gd name="T33" fmla="*/ 36 h 51"/>
                <a:gd name="T34" fmla="*/ 72 w 132"/>
                <a:gd name="T35" fmla="*/ 33 h 51"/>
                <a:gd name="T36" fmla="*/ 82 w 132"/>
                <a:gd name="T37" fmla="*/ 30 h 51"/>
                <a:gd name="T38" fmla="*/ 92 w 132"/>
                <a:gd name="T39" fmla="*/ 36 h 51"/>
                <a:gd name="T40" fmla="*/ 104 w 132"/>
                <a:gd name="T41" fmla="*/ 41 h 51"/>
                <a:gd name="T42" fmla="*/ 113 w 132"/>
                <a:gd name="T43" fmla="*/ 45 h 51"/>
                <a:gd name="T44" fmla="*/ 124 w 132"/>
                <a:gd name="T45" fmla="*/ 51 h 51"/>
                <a:gd name="T46" fmla="*/ 128 w 132"/>
                <a:gd name="T47" fmla="*/ 41 h 51"/>
                <a:gd name="T48" fmla="*/ 126 w 132"/>
                <a:gd name="T49"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51">
                  <a:moveTo>
                    <a:pt x="126" y="30"/>
                  </a:moveTo>
                  <a:cubicBezTo>
                    <a:pt x="120" y="26"/>
                    <a:pt x="123" y="13"/>
                    <a:pt x="110" y="13"/>
                  </a:cubicBezTo>
                  <a:cubicBezTo>
                    <a:pt x="97" y="13"/>
                    <a:pt x="94" y="16"/>
                    <a:pt x="85" y="8"/>
                  </a:cubicBezTo>
                  <a:cubicBezTo>
                    <a:pt x="76" y="0"/>
                    <a:pt x="69" y="0"/>
                    <a:pt x="65" y="2"/>
                  </a:cubicBezTo>
                  <a:cubicBezTo>
                    <a:pt x="62" y="4"/>
                    <a:pt x="56" y="6"/>
                    <a:pt x="45" y="6"/>
                  </a:cubicBezTo>
                  <a:cubicBezTo>
                    <a:pt x="33" y="6"/>
                    <a:pt x="43" y="6"/>
                    <a:pt x="31" y="6"/>
                  </a:cubicBezTo>
                  <a:cubicBezTo>
                    <a:pt x="31" y="6"/>
                    <a:pt x="18" y="5"/>
                    <a:pt x="12" y="9"/>
                  </a:cubicBezTo>
                  <a:cubicBezTo>
                    <a:pt x="7" y="13"/>
                    <a:pt x="0" y="19"/>
                    <a:pt x="4" y="32"/>
                  </a:cubicBezTo>
                  <a:cubicBezTo>
                    <a:pt x="8" y="45"/>
                    <a:pt x="7" y="40"/>
                    <a:pt x="10" y="43"/>
                  </a:cubicBezTo>
                  <a:cubicBezTo>
                    <a:pt x="14" y="47"/>
                    <a:pt x="20" y="50"/>
                    <a:pt x="20" y="41"/>
                  </a:cubicBezTo>
                  <a:cubicBezTo>
                    <a:pt x="20" y="33"/>
                    <a:pt x="12" y="41"/>
                    <a:pt x="12" y="33"/>
                  </a:cubicBezTo>
                  <a:cubicBezTo>
                    <a:pt x="12" y="25"/>
                    <a:pt x="14" y="23"/>
                    <a:pt x="18" y="23"/>
                  </a:cubicBezTo>
                  <a:cubicBezTo>
                    <a:pt x="22" y="24"/>
                    <a:pt x="20" y="31"/>
                    <a:pt x="24" y="32"/>
                  </a:cubicBezTo>
                  <a:cubicBezTo>
                    <a:pt x="28" y="32"/>
                    <a:pt x="37" y="37"/>
                    <a:pt x="39" y="34"/>
                  </a:cubicBezTo>
                  <a:cubicBezTo>
                    <a:pt x="41" y="30"/>
                    <a:pt x="40" y="30"/>
                    <a:pt x="44" y="30"/>
                  </a:cubicBezTo>
                  <a:cubicBezTo>
                    <a:pt x="48" y="30"/>
                    <a:pt x="50" y="29"/>
                    <a:pt x="52" y="32"/>
                  </a:cubicBezTo>
                  <a:cubicBezTo>
                    <a:pt x="54" y="36"/>
                    <a:pt x="60" y="36"/>
                    <a:pt x="65" y="36"/>
                  </a:cubicBezTo>
                  <a:cubicBezTo>
                    <a:pt x="70" y="36"/>
                    <a:pt x="71" y="38"/>
                    <a:pt x="72" y="33"/>
                  </a:cubicBezTo>
                  <a:cubicBezTo>
                    <a:pt x="73" y="28"/>
                    <a:pt x="75" y="28"/>
                    <a:pt x="82" y="30"/>
                  </a:cubicBezTo>
                  <a:cubicBezTo>
                    <a:pt x="90" y="31"/>
                    <a:pt x="84" y="36"/>
                    <a:pt x="92" y="36"/>
                  </a:cubicBezTo>
                  <a:cubicBezTo>
                    <a:pt x="100" y="36"/>
                    <a:pt x="98" y="41"/>
                    <a:pt x="104" y="41"/>
                  </a:cubicBezTo>
                  <a:cubicBezTo>
                    <a:pt x="111" y="41"/>
                    <a:pt x="110" y="39"/>
                    <a:pt x="113" y="45"/>
                  </a:cubicBezTo>
                  <a:cubicBezTo>
                    <a:pt x="117" y="51"/>
                    <a:pt x="119" y="51"/>
                    <a:pt x="124" y="51"/>
                  </a:cubicBezTo>
                  <a:cubicBezTo>
                    <a:pt x="130" y="51"/>
                    <a:pt x="129" y="48"/>
                    <a:pt x="128" y="41"/>
                  </a:cubicBezTo>
                  <a:cubicBezTo>
                    <a:pt x="128" y="35"/>
                    <a:pt x="132" y="35"/>
                    <a:pt x="12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9" name="Freeform 50"/>
            <p:cNvSpPr>
              <a:spLocks/>
            </p:cNvSpPr>
            <p:nvPr/>
          </p:nvSpPr>
          <p:spPr bwMode="auto">
            <a:xfrm>
              <a:off x="4059238" y="2532063"/>
              <a:ext cx="42863" cy="25400"/>
            </a:xfrm>
            <a:custGeom>
              <a:avLst/>
              <a:gdLst>
                <a:gd name="T0" fmla="*/ 7 w 39"/>
                <a:gd name="T1" fmla="*/ 18 h 22"/>
                <a:gd name="T2" fmla="*/ 22 w 39"/>
                <a:gd name="T3" fmla="*/ 19 h 22"/>
                <a:gd name="T4" fmla="*/ 35 w 39"/>
                <a:gd name="T5" fmla="*/ 14 h 22"/>
                <a:gd name="T6" fmla="*/ 27 w 39"/>
                <a:gd name="T7" fmla="*/ 6 h 22"/>
                <a:gd name="T8" fmla="*/ 15 w 39"/>
                <a:gd name="T9" fmla="*/ 5 h 22"/>
                <a:gd name="T10" fmla="*/ 7 w 39"/>
                <a:gd name="T11" fmla="*/ 18 h 22"/>
              </a:gdLst>
              <a:ahLst/>
              <a:cxnLst>
                <a:cxn ang="0">
                  <a:pos x="T0" y="T1"/>
                </a:cxn>
                <a:cxn ang="0">
                  <a:pos x="T2" y="T3"/>
                </a:cxn>
                <a:cxn ang="0">
                  <a:pos x="T4" y="T5"/>
                </a:cxn>
                <a:cxn ang="0">
                  <a:pos x="T6" y="T7"/>
                </a:cxn>
                <a:cxn ang="0">
                  <a:pos x="T8" y="T9"/>
                </a:cxn>
                <a:cxn ang="0">
                  <a:pos x="T10" y="T11"/>
                </a:cxn>
              </a:cxnLst>
              <a:rect l="0" t="0" r="r" b="b"/>
              <a:pathLst>
                <a:path w="39" h="22">
                  <a:moveTo>
                    <a:pt x="7" y="18"/>
                  </a:moveTo>
                  <a:cubicBezTo>
                    <a:pt x="14" y="22"/>
                    <a:pt x="15" y="20"/>
                    <a:pt x="22" y="19"/>
                  </a:cubicBezTo>
                  <a:cubicBezTo>
                    <a:pt x="28" y="18"/>
                    <a:pt x="31" y="19"/>
                    <a:pt x="35" y="14"/>
                  </a:cubicBezTo>
                  <a:cubicBezTo>
                    <a:pt x="39" y="10"/>
                    <a:pt x="33" y="8"/>
                    <a:pt x="27" y="6"/>
                  </a:cubicBezTo>
                  <a:cubicBezTo>
                    <a:pt x="20" y="4"/>
                    <a:pt x="21" y="0"/>
                    <a:pt x="15" y="5"/>
                  </a:cubicBezTo>
                  <a:cubicBezTo>
                    <a:pt x="15" y="5"/>
                    <a:pt x="0" y="15"/>
                    <a:pt x="7"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0" name="Freeform 51"/>
            <p:cNvSpPr>
              <a:spLocks/>
            </p:cNvSpPr>
            <p:nvPr/>
          </p:nvSpPr>
          <p:spPr bwMode="auto">
            <a:xfrm>
              <a:off x="4087813" y="2454275"/>
              <a:ext cx="47625" cy="30163"/>
            </a:xfrm>
            <a:custGeom>
              <a:avLst/>
              <a:gdLst>
                <a:gd name="T0" fmla="*/ 43 w 44"/>
                <a:gd name="T1" fmla="*/ 13 h 27"/>
                <a:gd name="T2" fmla="*/ 35 w 44"/>
                <a:gd name="T3" fmla="*/ 6 h 27"/>
                <a:gd name="T4" fmla="*/ 14 w 44"/>
                <a:gd name="T5" fmla="*/ 4 h 27"/>
                <a:gd name="T6" fmla="*/ 1 w 44"/>
                <a:gd name="T7" fmla="*/ 9 h 27"/>
                <a:gd name="T8" fmla="*/ 7 w 44"/>
                <a:gd name="T9" fmla="*/ 15 h 27"/>
                <a:gd name="T10" fmla="*/ 17 w 44"/>
                <a:gd name="T11" fmla="*/ 19 h 27"/>
                <a:gd name="T12" fmla="*/ 24 w 44"/>
                <a:gd name="T13" fmla="*/ 21 h 27"/>
                <a:gd name="T14" fmla="*/ 35 w 44"/>
                <a:gd name="T15" fmla="*/ 19 h 27"/>
                <a:gd name="T16" fmla="*/ 43 w 44"/>
                <a:gd name="T1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43" y="13"/>
                  </a:moveTo>
                  <a:cubicBezTo>
                    <a:pt x="43" y="9"/>
                    <a:pt x="44" y="4"/>
                    <a:pt x="35" y="6"/>
                  </a:cubicBezTo>
                  <a:cubicBezTo>
                    <a:pt x="26" y="7"/>
                    <a:pt x="28" y="6"/>
                    <a:pt x="14" y="4"/>
                  </a:cubicBezTo>
                  <a:cubicBezTo>
                    <a:pt x="14" y="4"/>
                    <a:pt x="0" y="0"/>
                    <a:pt x="1" y="9"/>
                  </a:cubicBezTo>
                  <a:cubicBezTo>
                    <a:pt x="1" y="17"/>
                    <a:pt x="1" y="14"/>
                    <a:pt x="7" y="15"/>
                  </a:cubicBezTo>
                  <a:cubicBezTo>
                    <a:pt x="13" y="15"/>
                    <a:pt x="14" y="16"/>
                    <a:pt x="17" y="19"/>
                  </a:cubicBezTo>
                  <a:cubicBezTo>
                    <a:pt x="20" y="23"/>
                    <a:pt x="22" y="27"/>
                    <a:pt x="24" y="21"/>
                  </a:cubicBezTo>
                  <a:cubicBezTo>
                    <a:pt x="26" y="15"/>
                    <a:pt x="30" y="18"/>
                    <a:pt x="35" y="19"/>
                  </a:cubicBezTo>
                  <a:cubicBezTo>
                    <a:pt x="41" y="21"/>
                    <a:pt x="43" y="17"/>
                    <a:pt x="4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1" name="Freeform 52"/>
            <p:cNvSpPr>
              <a:spLocks/>
            </p:cNvSpPr>
            <p:nvPr/>
          </p:nvSpPr>
          <p:spPr bwMode="auto">
            <a:xfrm>
              <a:off x="4300538" y="2522538"/>
              <a:ext cx="93663" cy="31750"/>
            </a:xfrm>
            <a:custGeom>
              <a:avLst/>
              <a:gdLst>
                <a:gd name="T0" fmla="*/ 76 w 86"/>
                <a:gd name="T1" fmla="*/ 13 h 29"/>
                <a:gd name="T2" fmla="*/ 57 w 86"/>
                <a:gd name="T3" fmla="*/ 11 h 29"/>
                <a:gd name="T4" fmla="*/ 43 w 86"/>
                <a:gd name="T5" fmla="*/ 6 h 29"/>
                <a:gd name="T6" fmla="*/ 26 w 86"/>
                <a:gd name="T7" fmla="*/ 4 h 29"/>
                <a:gd name="T8" fmla="*/ 8 w 86"/>
                <a:gd name="T9" fmla="*/ 1 h 29"/>
                <a:gd name="T10" fmla="*/ 7 w 86"/>
                <a:gd name="T11" fmla="*/ 8 h 29"/>
                <a:gd name="T12" fmla="*/ 23 w 86"/>
                <a:gd name="T13" fmla="*/ 10 h 29"/>
                <a:gd name="T14" fmla="*/ 38 w 86"/>
                <a:gd name="T15" fmla="*/ 18 h 29"/>
                <a:gd name="T16" fmla="*/ 56 w 86"/>
                <a:gd name="T17" fmla="*/ 23 h 29"/>
                <a:gd name="T18" fmla="*/ 76 w 86"/>
                <a:gd name="T19" fmla="*/ 23 h 29"/>
                <a:gd name="T20" fmla="*/ 76 w 86"/>
                <a:gd name="T21"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29">
                  <a:moveTo>
                    <a:pt x="76" y="13"/>
                  </a:moveTo>
                  <a:cubicBezTo>
                    <a:pt x="66" y="11"/>
                    <a:pt x="63" y="15"/>
                    <a:pt x="57" y="11"/>
                  </a:cubicBezTo>
                  <a:cubicBezTo>
                    <a:pt x="52" y="7"/>
                    <a:pt x="57" y="6"/>
                    <a:pt x="43" y="6"/>
                  </a:cubicBezTo>
                  <a:cubicBezTo>
                    <a:pt x="43" y="6"/>
                    <a:pt x="32" y="9"/>
                    <a:pt x="26" y="4"/>
                  </a:cubicBezTo>
                  <a:cubicBezTo>
                    <a:pt x="19" y="0"/>
                    <a:pt x="15" y="0"/>
                    <a:pt x="8" y="1"/>
                  </a:cubicBezTo>
                  <a:cubicBezTo>
                    <a:pt x="2" y="1"/>
                    <a:pt x="0" y="8"/>
                    <a:pt x="7" y="8"/>
                  </a:cubicBezTo>
                  <a:cubicBezTo>
                    <a:pt x="15" y="8"/>
                    <a:pt x="13" y="5"/>
                    <a:pt x="23" y="10"/>
                  </a:cubicBezTo>
                  <a:cubicBezTo>
                    <a:pt x="32" y="16"/>
                    <a:pt x="33" y="16"/>
                    <a:pt x="38" y="18"/>
                  </a:cubicBezTo>
                  <a:cubicBezTo>
                    <a:pt x="44" y="21"/>
                    <a:pt x="47" y="22"/>
                    <a:pt x="56" y="23"/>
                  </a:cubicBezTo>
                  <a:cubicBezTo>
                    <a:pt x="64" y="23"/>
                    <a:pt x="75" y="29"/>
                    <a:pt x="76" y="23"/>
                  </a:cubicBezTo>
                  <a:cubicBezTo>
                    <a:pt x="76" y="18"/>
                    <a:pt x="86" y="15"/>
                    <a:pt x="7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2" name="Freeform 53"/>
            <p:cNvSpPr>
              <a:spLocks/>
            </p:cNvSpPr>
            <p:nvPr/>
          </p:nvSpPr>
          <p:spPr bwMode="auto">
            <a:xfrm>
              <a:off x="4313238" y="2490788"/>
              <a:ext cx="49213" cy="26988"/>
            </a:xfrm>
            <a:custGeom>
              <a:avLst/>
              <a:gdLst>
                <a:gd name="T0" fmla="*/ 22 w 44"/>
                <a:gd name="T1" fmla="*/ 17 h 25"/>
                <a:gd name="T2" fmla="*/ 33 w 44"/>
                <a:gd name="T3" fmla="*/ 24 h 25"/>
                <a:gd name="T4" fmla="*/ 42 w 44"/>
                <a:gd name="T5" fmla="*/ 19 h 25"/>
                <a:gd name="T6" fmla="*/ 18 w 44"/>
                <a:gd name="T7" fmla="*/ 0 h 25"/>
                <a:gd name="T8" fmla="*/ 9 w 44"/>
                <a:gd name="T9" fmla="*/ 6 h 25"/>
                <a:gd name="T10" fmla="*/ 22 w 44"/>
                <a:gd name="T11" fmla="*/ 17 h 25"/>
              </a:gdLst>
              <a:ahLst/>
              <a:cxnLst>
                <a:cxn ang="0">
                  <a:pos x="T0" y="T1"/>
                </a:cxn>
                <a:cxn ang="0">
                  <a:pos x="T2" y="T3"/>
                </a:cxn>
                <a:cxn ang="0">
                  <a:pos x="T4" y="T5"/>
                </a:cxn>
                <a:cxn ang="0">
                  <a:pos x="T6" y="T7"/>
                </a:cxn>
                <a:cxn ang="0">
                  <a:pos x="T8" y="T9"/>
                </a:cxn>
                <a:cxn ang="0">
                  <a:pos x="T10" y="T11"/>
                </a:cxn>
              </a:cxnLst>
              <a:rect l="0" t="0" r="r" b="b"/>
              <a:pathLst>
                <a:path w="44" h="25">
                  <a:moveTo>
                    <a:pt x="22" y="17"/>
                  </a:moveTo>
                  <a:cubicBezTo>
                    <a:pt x="26" y="23"/>
                    <a:pt x="28" y="23"/>
                    <a:pt x="33" y="24"/>
                  </a:cubicBezTo>
                  <a:cubicBezTo>
                    <a:pt x="37" y="25"/>
                    <a:pt x="44" y="25"/>
                    <a:pt x="42" y="19"/>
                  </a:cubicBezTo>
                  <a:cubicBezTo>
                    <a:pt x="40" y="12"/>
                    <a:pt x="39" y="6"/>
                    <a:pt x="18" y="0"/>
                  </a:cubicBezTo>
                  <a:cubicBezTo>
                    <a:pt x="18" y="0"/>
                    <a:pt x="0" y="0"/>
                    <a:pt x="9" y="6"/>
                  </a:cubicBezTo>
                  <a:cubicBezTo>
                    <a:pt x="18" y="13"/>
                    <a:pt x="19" y="10"/>
                    <a:pt x="2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3" name="Freeform 54"/>
            <p:cNvSpPr>
              <a:spLocks/>
            </p:cNvSpPr>
            <p:nvPr/>
          </p:nvSpPr>
          <p:spPr bwMode="auto">
            <a:xfrm>
              <a:off x="4292600" y="2498725"/>
              <a:ext cx="11113" cy="12700"/>
            </a:xfrm>
            <a:custGeom>
              <a:avLst/>
              <a:gdLst>
                <a:gd name="T0" fmla="*/ 4 w 11"/>
                <a:gd name="T1" fmla="*/ 1 h 11"/>
                <a:gd name="T2" fmla="*/ 4 w 11"/>
                <a:gd name="T3" fmla="*/ 6 h 11"/>
                <a:gd name="T4" fmla="*/ 10 w 11"/>
                <a:gd name="T5" fmla="*/ 4 h 11"/>
                <a:gd name="T6" fmla="*/ 4 w 11"/>
                <a:gd name="T7" fmla="*/ 1 h 11"/>
              </a:gdLst>
              <a:ahLst/>
              <a:cxnLst>
                <a:cxn ang="0">
                  <a:pos x="T0" y="T1"/>
                </a:cxn>
                <a:cxn ang="0">
                  <a:pos x="T2" y="T3"/>
                </a:cxn>
                <a:cxn ang="0">
                  <a:pos x="T4" y="T5"/>
                </a:cxn>
                <a:cxn ang="0">
                  <a:pos x="T6" y="T7"/>
                </a:cxn>
              </a:cxnLst>
              <a:rect l="0" t="0" r="r" b="b"/>
              <a:pathLst>
                <a:path w="11" h="11">
                  <a:moveTo>
                    <a:pt x="4" y="1"/>
                  </a:moveTo>
                  <a:cubicBezTo>
                    <a:pt x="4" y="1"/>
                    <a:pt x="0" y="1"/>
                    <a:pt x="4" y="6"/>
                  </a:cubicBezTo>
                  <a:cubicBezTo>
                    <a:pt x="8" y="11"/>
                    <a:pt x="11" y="7"/>
                    <a:pt x="10" y="4"/>
                  </a:cubicBezTo>
                  <a:cubicBezTo>
                    <a:pt x="10" y="0"/>
                    <a:pt x="10"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4" name="Freeform 55"/>
            <p:cNvSpPr>
              <a:spLocks/>
            </p:cNvSpPr>
            <p:nvPr/>
          </p:nvSpPr>
          <p:spPr bwMode="auto">
            <a:xfrm>
              <a:off x="4260850" y="2692400"/>
              <a:ext cx="34925" cy="88900"/>
            </a:xfrm>
            <a:custGeom>
              <a:avLst/>
              <a:gdLst>
                <a:gd name="T0" fmla="*/ 27 w 32"/>
                <a:gd name="T1" fmla="*/ 22 h 82"/>
                <a:gd name="T2" fmla="*/ 14 w 32"/>
                <a:gd name="T3" fmla="*/ 15 h 82"/>
                <a:gd name="T4" fmla="*/ 5 w 32"/>
                <a:gd name="T5" fmla="*/ 27 h 82"/>
                <a:gd name="T6" fmla="*/ 8 w 32"/>
                <a:gd name="T7" fmla="*/ 39 h 82"/>
                <a:gd name="T8" fmla="*/ 2 w 32"/>
                <a:gd name="T9" fmla="*/ 52 h 82"/>
                <a:gd name="T10" fmla="*/ 4 w 32"/>
                <a:gd name="T11" fmla="*/ 81 h 82"/>
                <a:gd name="T12" fmla="*/ 14 w 32"/>
                <a:gd name="T13" fmla="*/ 74 h 82"/>
                <a:gd name="T14" fmla="*/ 20 w 32"/>
                <a:gd name="T15" fmla="*/ 61 h 82"/>
                <a:gd name="T16" fmla="*/ 27 w 32"/>
                <a:gd name="T17" fmla="*/ 52 h 82"/>
                <a:gd name="T18" fmla="*/ 27 w 32"/>
                <a:gd name="T19" fmla="*/ 2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82">
                  <a:moveTo>
                    <a:pt x="27" y="22"/>
                  </a:moveTo>
                  <a:cubicBezTo>
                    <a:pt x="22" y="19"/>
                    <a:pt x="23" y="0"/>
                    <a:pt x="14" y="15"/>
                  </a:cubicBezTo>
                  <a:cubicBezTo>
                    <a:pt x="14" y="15"/>
                    <a:pt x="3" y="20"/>
                    <a:pt x="5" y="27"/>
                  </a:cubicBezTo>
                  <a:cubicBezTo>
                    <a:pt x="8" y="33"/>
                    <a:pt x="10" y="36"/>
                    <a:pt x="8" y="39"/>
                  </a:cubicBezTo>
                  <a:cubicBezTo>
                    <a:pt x="5" y="42"/>
                    <a:pt x="2" y="44"/>
                    <a:pt x="2" y="52"/>
                  </a:cubicBezTo>
                  <a:cubicBezTo>
                    <a:pt x="2" y="61"/>
                    <a:pt x="0" y="81"/>
                    <a:pt x="4" y="81"/>
                  </a:cubicBezTo>
                  <a:cubicBezTo>
                    <a:pt x="8" y="81"/>
                    <a:pt x="10" y="82"/>
                    <a:pt x="14" y="74"/>
                  </a:cubicBezTo>
                  <a:cubicBezTo>
                    <a:pt x="18" y="66"/>
                    <a:pt x="21" y="72"/>
                    <a:pt x="20" y="61"/>
                  </a:cubicBezTo>
                  <a:cubicBezTo>
                    <a:pt x="20" y="51"/>
                    <a:pt x="25" y="64"/>
                    <a:pt x="27" y="52"/>
                  </a:cubicBezTo>
                  <a:cubicBezTo>
                    <a:pt x="29" y="40"/>
                    <a:pt x="32" y="25"/>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5" name="Freeform 56"/>
            <p:cNvSpPr>
              <a:spLocks/>
            </p:cNvSpPr>
            <p:nvPr/>
          </p:nvSpPr>
          <p:spPr bwMode="auto">
            <a:xfrm>
              <a:off x="4113213" y="2781300"/>
              <a:ext cx="60325" cy="49213"/>
            </a:xfrm>
            <a:custGeom>
              <a:avLst/>
              <a:gdLst>
                <a:gd name="T0" fmla="*/ 52 w 56"/>
                <a:gd name="T1" fmla="*/ 3 h 45"/>
                <a:gd name="T2" fmla="*/ 30 w 56"/>
                <a:gd name="T3" fmla="*/ 7 h 45"/>
                <a:gd name="T4" fmla="*/ 18 w 56"/>
                <a:gd name="T5" fmla="*/ 20 h 45"/>
                <a:gd name="T6" fmla="*/ 9 w 56"/>
                <a:gd name="T7" fmla="*/ 37 h 45"/>
                <a:gd name="T8" fmla="*/ 25 w 56"/>
                <a:gd name="T9" fmla="*/ 38 h 45"/>
                <a:gd name="T10" fmla="*/ 39 w 56"/>
                <a:gd name="T11" fmla="*/ 23 h 45"/>
                <a:gd name="T12" fmla="*/ 44 w 56"/>
                <a:gd name="T13" fmla="*/ 10 h 45"/>
                <a:gd name="T14" fmla="*/ 52 w 56"/>
                <a:gd name="T15" fmla="*/ 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5">
                  <a:moveTo>
                    <a:pt x="52" y="3"/>
                  </a:moveTo>
                  <a:cubicBezTo>
                    <a:pt x="47" y="3"/>
                    <a:pt x="34" y="0"/>
                    <a:pt x="30" y="7"/>
                  </a:cubicBezTo>
                  <a:cubicBezTo>
                    <a:pt x="30" y="7"/>
                    <a:pt x="21" y="16"/>
                    <a:pt x="18" y="20"/>
                  </a:cubicBezTo>
                  <a:cubicBezTo>
                    <a:pt x="14" y="25"/>
                    <a:pt x="0" y="33"/>
                    <a:pt x="9" y="37"/>
                  </a:cubicBezTo>
                  <a:cubicBezTo>
                    <a:pt x="18" y="40"/>
                    <a:pt x="22" y="45"/>
                    <a:pt x="25" y="38"/>
                  </a:cubicBezTo>
                  <a:cubicBezTo>
                    <a:pt x="28" y="31"/>
                    <a:pt x="39" y="31"/>
                    <a:pt x="39" y="23"/>
                  </a:cubicBezTo>
                  <a:cubicBezTo>
                    <a:pt x="39" y="15"/>
                    <a:pt x="35" y="10"/>
                    <a:pt x="44" y="10"/>
                  </a:cubicBezTo>
                  <a:cubicBezTo>
                    <a:pt x="53" y="10"/>
                    <a:pt x="56" y="3"/>
                    <a:pt x="5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6" name="Freeform 57"/>
            <p:cNvSpPr>
              <a:spLocks/>
            </p:cNvSpPr>
            <p:nvPr/>
          </p:nvSpPr>
          <p:spPr bwMode="auto">
            <a:xfrm>
              <a:off x="4084638" y="2466975"/>
              <a:ext cx="498475" cy="415925"/>
            </a:xfrm>
            <a:custGeom>
              <a:avLst/>
              <a:gdLst>
                <a:gd name="T0" fmla="*/ 450 w 456"/>
                <a:gd name="T1" fmla="*/ 282 h 379"/>
                <a:gd name="T2" fmla="*/ 451 w 456"/>
                <a:gd name="T3" fmla="*/ 246 h 379"/>
                <a:gd name="T4" fmla="*/ 439 w 456"/>
                <a:gd name="T5" fmla="*/ 102 h 379"/>
                <a:gd name="T6" fmla="*/ 380 w 456"/>
                <a:gd name="T7" fmla="*/ 82 h 379"/>
                <a:gd name="T8" fmla="*/ 324 w 456"/>
                <a:gd name="T9" fmla="*/ 54 h 379"/>
                <a:gd name="T10" fmla="*/ 283 w 456"/>
                <a:gd name="T11" fmla="*/ 81 h 379"/>
                <a:gd name="T12" fmla="*/ 232 w 456"/>
                <a:gd name="T13" fmla="*/ 117 h 379"/>
                <a:gd name="T14" fmla="*/ 191 w 456"/>
                <a:gd name="T15" fmla="*/ 123 h 379"/>
                <a:gd name="T16" fmla="*/ 168 w 456"/>
                <a:gd name="T17" fmla="*/ 88 h 379"/>
                <a:gd name="T18" fmla="*/ 169 w 456"/>
                <a:gd name="T19" fmla="*/ 40 h 379"/>
                <a:gd name="T20" fmla="*/ 125 w 456"/>
                <a:gd name="T21" fmla="*/ 18 h 379"/>
                <a:gd name="T22" fmla="*/ 61 w 456"/>
                <a:gd name="T23" fmla="*/ 21 h 379"/>
                <a:gd name="T24" fmla="*/ 42 w 456"/>
                <a:gd name="T25" fmla="*/ 37 h 379"/>
                <a:gd name="T26" fmla="*/ 8 w 456"/>
                <a:gd name="T27" fmla="*/ 25 h 379"/>
                <a:gd name="T28" fmla="*/ 23 w 456"/>
                <a:gd name="T29" fmla="*/ 39 h 379"/>
                <a:gd name="T30" fmla="*/ 38 w 456"/>
                <a:gd name="T31" fmla="*/ 57 h 379"/>
                <a:gd name="T32" fmla="*/ 82 w 456"/>
                <a:gd name="T33" fmla="*/ 87 h 379"/>
                <a:gd name="T34" fmla="*/ 120 w 456"/>
                <a:gd name="T35" fmla="*/ 90 h 379"/>
                <a:gd name="T36" fmla="*/ 153 w 456"/>
                <a:gd name="T37" fmla="*/ 86 h 379"/>
                <a:gd name="T38" fmla="*/ 125 w 456"/>
                <a:gd name="T39" fmla="*/ 97 h 379"/>
                <a:gd name="T40" fmla="*/ 95 w 456"/>
                <a:gd name="T41" fmla="*/ 107 h 379"/>
                <a:gd name="T42" fmla="*/ 90 w 456"/>
                <a:gd name="T43" fmla="*/ 118 h 379"/>
                <a:gd name="T44" fmla="*/ 111 w 456"/>
                <a:gd name="T45" fmla="*/ 148 h 379"/>
                <a:gd name="T46" fmla="*/ 139 w 456"/>
                <a:gd name="T47" fmla="*/ 153 h 379"/>
                <a:gd name="T48" fmla="*/ 165 w 456"/>
                <a:gd name="T49" fmla="*/ 156 h 379"/>
                <a:gd name="T50" fmla="*/ 199 w 456"/>
                <a:gd name="T51" fmla="*/ 175 h 379"/>
                <a:gd name="T52" fmla="*/ 256 w 456"/>
                <a:gd name="T53" fmla="*/ 190 h 379"/>
                <a:gd name="T54" fmla="*/ 327 w 456"/>
                <a:gd name="T55" fmla="*/ 222 h 379"/>
                <a:gd name="T56" fmla="*/ 361 w 456"/>
                <a:gd name="T57" fmla="*/ 285 h 379"/>
                <a:gd name="T58" fmla="*/ 323 w 456"/>
                <a:gd name="T59" fmla="*/ 315 h 379"/>
                <a:gd name="T60" fmla="*/ 326 w 456"/>
                <a:gd name="T61" fmla="*/ 348 h 379"/>
                <a:gd name="T62" fmla="*/ 376 w 456"/>
                <a:gd name="T63" fmla="*/ 333 h 379"/>
                <a:gd name="T64" fmla="*/ 412 w 456"/>
                <a:gd name="T65" fmla="*/ 338 h 379"/>
                <a:gd name="T66" fmla="*/ 452 w 456"/>
                <a:gd name="T6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79">
                  <a:moveTo>
                    <a:pt x="451" y="311"/>
                  </a:moveTo>
                  <a:cubicBezTo>
                    <a:pt x="452" y="295"/>
                    <a:pt x="456" y="286"/>
                    <a:pt x="450" y="282"/>
                  </a:cubicBezTo>
                  <a:cubicBezTo>
                    <a:pt x="445" y="277"/>
                    <a:pt x="440" y="271"/>
                    <a:pt x="448" y="266"/>
                  </a:cubicBezTo>
                  <a:cubicBezTo>
                    <a:pt x="456" y="262"/>
                    <a:pt x="451" y="246"/>
                    <a:pt x="451" y="246"/>
                  </a:cubicBezTo>
                  <a:cubicBezTo>
                    <a:pt x="450" y="105"/>
                    <a:pt x="450" y="105"/>
                    <a:pt x="450" y="105"/>
                  </a:cubicBezTo>
                  <a:cubicBezTo>
                    <a:pt x="445" y="106"/>
                    <a:pt x="441" y="107"/>
                    <a:pt x="439" y="102"/>
                  </a:cubicBezTo>
                  <a:cubicBezTo>
                    <a:pt x="435" y="93"/>
                    <a:pt x="441" y="90"/>
                    <a:pt x="426" y="90"/>
                  </a:cubicBezTo>
                  <a:cubicBezTo>
                    <a:pt x="410" y="90"/>
                    <a:pt x="399" y="93"/>
                    <a:pt x="380" y="82"/>
                  </a:cubicBezTo>
                  <a:cubicBezTo>
                    <a:pt x="361" y="71"/>
                    <a:pt x="358" y="69"/>
                    <a:pt x="348" y="65"/>
                  </a:cubicBezTo>
                  <a:cubicBezTo>
                    <a:pt x="337" y="61"/>
                    <a:pt x="335" y="53"/>
                    <a:pt x="324" y="54"/>
                  </a:cubicBezTo>
                  <a:cubicBezTo>
                    <a:pt x="313" y="55"/>
                    <a:pt x="302" y="55"/>
                    <a:pt x="298" y="64"/>
                  </a:cubicBezTo>
                  <a:cubicBezTo>
                    <a:pt x="293" y="73"/>
                    <a:pt x="295" y="81"/>
                    <a:pt x="283" y="81"/>
                  </a:cubicBezTo>
                  <a:cubicBezTo>
                    <a:pt x="272" y="81"/>
                    <a:pt x="265" y="79"/>
                    <a:pt x="260" y="88"/>
                  </a:cubicBezTo>
                  <a:cubicBezTo>
                    <a:pt x="255" y="97"/>
                    <a:pt x="234" y="110"/>
                    <a:pt x="232" y="117"/>
                  </a:cubicBezTo>
                  <a:cubicBezTo>
                    <a:pt x="229" y="124"/>
                    <a:pt x="232" y="137"/>
                    <a:pt x="216" y="136"/>
                  </a:cubicBezTo>
                  <a:cubicBezTo>
                    <a:pt x="200" y="135"/>
                    <a:pt x="199" y="131"/>
                    <a:pt x="191" y="123"/>
                  </a:cubicBezTo>
                  <a:cubicBezTo>
                    <a:pt x="183" y="115"/>
                    <a:pt x="194" y="110"/>
                    <a:pt x="185" y="103"/>
                  </a:cubicBezTo>
                  <a:cubicBezTo>
                    <a:pt x="175" y="97"/>
                    <a:pt x="168" y="103"/>
                    <a:pt x="168" y="88"/>
                  </a:cubicBezTo>
                  <a:cubicBezTo>
                    <a:pt x="169" y="72"/>
                    <a:pt x="163" y="67"/>
                    <a:pt x="168" y="57"/>
                  </a:cubicBezTo>
                  <a:cubicBezTo>
                    <a:pt x="173" y="48"/>
                    <a:pt x="175" y="47"/>
                    <a:pt x="169" y="40"/>
                  </a:cubicBezTo>
                  <a:cubicBezTo>
                    <a:pt x="163" y="34"/>
                    <a:pt x="171" y="25"/>
                    <a:pt x="155" y="23"/>
                  </a:cubicBezTo>
                  <a:cubicBezTo>
                    <a:pt x="139" y="21"/>
                    <a:pt x="135" y="25"/>
                    <a:pt x="125" y="18"/>
                  </a:cubicBezTo>
                  <a:cubicBezTo>
                    <a:pt x="115" y="12"/>
                    <a:pt x="95" y="0"/>
                    <a:pt x="81" y="12"/>
                  </a:cubicBezTo>
                  <a:cubicBezTo>
                    <a:pt x="81" y="12"/>
                    <a:pt x="73" y="21"/>
                    <a:pt x="61" y="21"/>
                  </a:cubicBezTo>
                  <a:cubicBezTo>
                    <a:pt x="50" y="21"/>
                    <a:pt x="44" y="23"/>
                    <a:pt x="46" y="29"/>
                  </a:cubicBezTo>
                  <a:cubicBezTo>
                    <a:pt x="49" y="34"/>
                    <a:pt x="49" y="45"/>
                    <a:pt x="42" y="37"/>
                  </a:cubicBezTo>
                  <a:cubicBezTo>
                    <a:pt x="36" y="29"/>
                    <a:pt x="32" y="27"/>
                    <a:pt x="25" y="25"/>
                  </a:cubicBezTo>
                  <a:cubicBezTo>
                    <a:pt x="18" y="23"/>
                    <a:pt x="16" y="21"/>
                    <a:pt x="8" y="25"/>
                  </a:cubicBezTo>
                  <a:cubicBezTo>
                    <a:pt x="0" y="29"/>
                    <a:pt x="7" y="33"/>
                    <a:pt x="16" y="33"/>
                  </a:cubicBezTo>
                  <a:cubicBezTo>
                    <a:pt x="24" y="33"/>
                    <a:pt x="22" y="34"/>
                    <a:pt x="23" y="39"/>
                  </a:cubicBezTo>
                  <a:cubicBezTo>
                    <a:pt x="25" y="44"/>
                    <a:pt x="27" y="48"/>
                    <a:pt x="33" y="50"/>
                  </a:cubicBezTo>
                  <a:cubicBezTo>
                    <a:pt x="38" y="51"/>
                    <a:pt x="28" y="56"/>
                    <a:pt x="38" y="57"/>
                  </a:cubicBezTo>
                  <a:cubicBezTo>
                    <a:pt x="49" y="59"/>
                    <a:pt x="71" y="61"/>
                    <a:pt x="73" y="69"/>
                  </a:cubicBezTo>
                  <a:cubicBezTo>
                    <a:pt x="76" y="76"/>
                    <a:pt x="72" y="84"/>
                    <a:pt x="82" y="87"/>
                  </a:cubicBezTo>
                  <a:cubicBezTo>
                    <a:pt x="92" y="90"/>
                    <a:pt x="92" y="86"/>
                    <a:pt x="103" y="90"/>
                  </a:cubicBezTo>
                  <a:cubicBezTo>
                    <a:pt x="113" y="93"/>
                    <a:pt x="116" y="93"/>
                    <a:pt x="120" y="90"/>
                  </a:cubicBezTo>
                  <a:cubicBezTo>
                    <a:pt x="123" y="86"/>
                    <a:pt x="124" y="86"/>
                    <a:pt x="133" y="84"/>
                  </a:cubicBezTo>
                  <a:cubicBezTo>
                    <a:pt x="141" y="82"/>
                    <a:pt x="152" y="82"/>
                    <a:pt x="153" y="86"/>
                  </a:cubicBezTo>
                  <a:cubicBezTo>
                    <a:pt x="154" y="91"/>
                    <a:pt x="156" y="95"/>
                    <a:pt x="147" y="96"/>
                  </a:cubicBezTo>
                  <a:cubicBezTo>
                    <a:pt x="139" y="97"/>
                    <a:pt x="132" y="97"/>
                    <a:pt x="125" y="97"/>
                  </a:cubicBezTo>
                  <a:cubicBezTo>
                    <a:pt x="118" y="97"/>
                    <a:pt x="114" y="99"/>
                    <a:pt x="112" y="105"/>
                  </a:cubicBezTo>
                  <a:cubicBezTo>
                    <a:pt x="109" y="111"/>
                    <a:pt x="104" y="110"/>
                    <a:pt x="95" y="107"/>
                  </a:cubicBezTo>
                  <a:cubicBezTo>
                    <a:pt x="86" y="105"/>
                    <a:pt x="76" y="101"/>
                    <a:pt x="77" y="109"/>
                  </a:cubicBezTo>
                  <a:cubicBezTo>
                    <a:pt x="78" y="116"/>
                    <a:pt x="79" y="117"/>
                    <a:pt x="90" y="118"/>
                  </a:cubicBezTo>
                  <a:cubicBezTo>
                    <a:pt x="100" y="120"/>
                    <a:pt x="95" y="128"/>
                    <a:pt x="104" y="131"/>
                  </a:cubicBezTo>
                  <a:cubicBezTo>
                    <a:pt x="112" y="135"/>
                    <a:pt x="111" y="139"/>
                    <a:pt x="111" y="148"/>
                  </a:cubicBezTo>
                  <a:cubicBezTo>
                    <a:pt x="111" y="158"/>
                    <a:pt x="108" y="162"/>
                    <a:pt x="114" y="165"/>
                  </a:cubicBezTo>
                  <a:cubicBezTo>
                    <a:pt x="121" y="169"/>
                    <a:pt x="137" y="166"/>
                    <a:pt x="139" y="153"/>
                  </a:cubicBezTo>
                  <a:cubicBezTo>
                    <a:pt x="141" y="140"/>
                    <a:pt x="145" y="136"/>
                    <a:pt x="151" y="146"/>
                  </a:cubicBezTo>
                  <a:cubicBezTo>
                    <a:pt x="158" y="156"/>
                    <a:pt x="161" y="156"/>
                    <a:pt x="165" y="156"/>
                  </a:cubicBezTo>
                  <a:cubicBezTo>
                    <a:pt x="169" y="156"/>
                    <a:pt x="168" y="163"/>
                    <a:pt x="179" y="164"/>
                  </a:cubicBezTo>
                  <a:cubicBezTo>
                    <a:pt x="190" y="164"/>
                    <a:pt x="192" y="167"/>
                    <a:pt x="199" y="175"/>
                  </a:cubicBezTo>
                  <a:cubicBezTo>
                    <a:pt x="205" y="184"/>
                    <a:pt x="211" y="181"/>
                    <a:pt x="221" y="183"/>
                  </a:cubicBezTo>
                  <a:cubicBezTo>
                    <a:pt x="232" y="184"/>
                    <a:pt x="240" y="178"/>
                    <a:pt x="256" y="190"/>
                  </a:cubicBezTo>
                  <a:cubicBezTo>
                    <a:pt x="272" y="202"/>
                    <a:pt x="271" y="200"/>
                    <a:pt x="288" y="203"/>
                  </a:cubicBezTo>
                  <a:cubicBezTo>
                    <a:pt x="305" y="205"/>
                    <a:pt x="311" y="204"/>
                    <a:pt x="327" y="222"/>
                  </a:cubicBezTo>
                  <a:cubicBezTo>
                    <a:pt x="344" y="240"/>
                    <a:pt x="329" y="246"/>
                    <a:pt x="351" y="262"/>
                  </a:cubicBezTo>
                  <a:cubicBezTo>
                    <a:pt x="361" y="272"/>
                    <a:pt x="361" y="276"/>
                    <a:pt x="361" y="285"/>
                  </a:cubicBezTo>
                  <a:cubicBezTo>
                    <a:pt x="361" y="294"/>
                    <a:pt x="363" y="300"/>
                    <a:pt x="351" y="302"/>
                  </a:cubicBezTo>
                  <a:cubicBezTo>
                    <a:pt x="338" y="303"/>
                    <a:pt x="325" y="306"/>
                    <a:pt x="323" y="315"/>
                  </a:cubicBezTo>
                  <a:cubicBezTo>
                    <a:pt x="321" y="324"/>
                    <a:pt x="316" y="331"/>
                    <a:pt x="313" y="337"/>
                  </a:cubicBezTo>
                  <a:cubicBezTo>
                    <a:pt x="310" y="343"/>
                    <a:pt x="310" y="349"/>
                    <a:pt x="326" y="348"/>
                  </a:cubicBezTo>
                  <a:cubicBezTo>
                    <a:pt x="342" y="346"/>
                    <a:pt x="361" y="351"/>
                    <a:pt x="362" y="344"/>
                  </a:cubicBezTo>
                  <a:cubicBezTo>
                    <a:pt x="363" y="338"/>
                    <a:pt x="371" y="333"/>
                    <a:pt x="376" y="333"/>
                  </a:cubicBezTo>
                  <a:cubicBezTo>
                    <a:pt x="382" y="334"/>
                    <a:pt x="384" y="338"/>
                    <a:pt x="388" y="338"/>
                  </a:cubicBezTo>
                  <a:cubicBezTo>
                    <a:pt x="393" y="337"/>
                    <a:pt x="406" y="328"/>
                    <a:pt x="412" y="338"/>
                  </a:cubicBezTo>
                  <a:cubicBezTo>
                    <a:pt x="418" y="349"/>
                    <a:pt x="433" y="355"/>
                    <a:pt x="441" y="367"/>
                  </a:cubicBezTo>
                  <a:cubicBezTo>
                    <a:pt x="446" y="373"/>
                    <a:pt x="448" y="377"/>
                    <a:pt x="452" y="379"/>
                  </a:cubicBezTo>
                  <a:cubicBezTo>
                    <a:pt x="451" y="358"/>
                    <a:pt x="450" y="322"/>
                    <a:pt x="451" y="3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7" name="Freeform 58"/>
            <p:cNvSpPr>
              <a:spLocks/>
            </p:cNvSpPr>
            <p:nvPr/>
          </p:nvSpPr>
          <p:spPr bwMode="auto">
            <a:xfrm>
              <a:off x="3295650" y="2774950"/>
              <a:ext cx="53975" cy="25400"/>
            </a:xfrm>
            <a:custGeom>
              <a:avLst/>
              <a:gdLst>
                <a:gd name="T0" fmla="*/ 31 w 49"/>
                <a:gd name="T1" fmla="*/ 2 h 23"/>
                <a:gd name="T2" fmla="*/ 8 w 49"/>
                <a:gd name="T3" fmla="*/ 0 h 23"/>
                <a:gd name="T4" fmla="*/ 0 w 49"/>
                <a:gd name="T5" fmla="*/ 7 h 23"/>
                <a:gd name="T6" fmla="*/ 8 w 49"/>
                <a:gd name="T7" fmla="*/ 14 h 23"/>
                <a:gd name="T8" fmla="*/ 20 w 49"/>
                <a:gd name="T9" fmla="*/ 18 h 23"/>
                <a:gd name="T10" fmla="*/ 29 w 49"/>
                <a:gd name="T11" fmla="*/ 18 h 23"/>
                <a:gd name="T12" fmla="*/ 38 w 49"/>
                <a:gd name="T13" fmla="*/ 12 h 23"/>
                <a:gd name="T14" fmla="*/ 49 w 49"/>
                <a:gd name="T15" fmla="*/ 5 h 23"/>
                <a:gd name="T16" fmla="*/ 31 w 49"/>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3">
                  <a:moveTo>
                    <a:pt x="31" y="2"/>
                  </a:moveTo>
                  <a:cubicBezTo>
                    <a:pt x="31" y="2"/>
                    <a:pt x="14" y="0"/>
                    <a:pt x="8" y="0"/>
                  </a:cubicBezTo>
                  <a:cubicBezTo>
                    <a:pt x="2" y="0"/>
                    <a:pt x="0" y="4"/>
                    <a:pt x="0" y="7"/>
                  </a:cubicBezTo>
                  <a:cubicBezTo>
                    <a:pt x="0" y="10"/>
                    <a:pt x="1" y="14"/>
                    <a:pt x="8" y="14"/>
                  </a:cubicBezTo>
                  <a:cubicBezTo>
                    <a:pt x="14" y="14"/>
                    <a:pt x="20" y="14"/>
                    <a:pt x="20" y="18"/>
                  </a:cubicBezTo>
                  <a:cubicBezTo>
                    <a:pt x="20" y="22"/>
                    <a:pt x="28" y="23"/>
                    <a:pt x="29" y="18"/>
                  </a:cubicBezTo>
                  <a:cubicBezTo>
                    <a:pt x="29" y="14"/>
                    <a:pt x="32" y="14"/>
                    <a:pt x="38" y="12"/>
                  </a:cubicBezTo>
                  <a:cubicBezTo>
                    <a:pt x="43" y="11"/>
                    <a:pt x="49" y="8"/>
                    <a:pt x="49" y="5"/>
                  </a:cubicBezTo>
                  <a:cubicBezTo>
                    <a:pt x="49" y="2"/>
                    <a:pt x="44" y="2"/>
                    <a:pt x="3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8" name="Freeform 59"/>
            <p:cNvSpPr>
              <a:spLocks/>
            </p:cNvSpPr>
            <p:nvPr/>
          </p:nvSpPr>
          <p:spPr bwMode="auto">
            <a:xfrm>
              <a:off x="3397250" y="2773363"/>
              <a:ext cx="26988" cy="7938"/>
            </a:xfrm>
            <a:custGeom>
              <a:avLst/>
              <a:gdLst>
                <a:gd name="T0" fmla="*/ 10 w 25"/>
                <a:gd name="T1" fmla="*/ 0 h 8"/>
                <a:gd name="T2" fmla="*/ 6 w 25"/>
                <a:gd name="T3" fmla="*/ 5 h 8"/>
                <a:gd name="T4" fmla="*/ 10 w 25"/>
                <a:gd name="T5" fmla="*/ 0 h 8"/>
              </a:gdLst>
              <a:ahLst/>
              <a:cxnLst>
                <a:cxn ang="0">
                  <a:pos x="T0" y="T1"/>
                </a:cxn>
                <a:cxn ang="0">
                  <a:pos x="T2" y="T3"/>
                </a:cxn>
                <a:cxn ang="0">
                  <a:pos x="T4" y="T5"/>
                </a:cxn>
              </a:cxnLst>
              <a:rect l="0" t="0" r="r" b="b"/>
              <a:pathLst>
                <a:path w="25" h="8">
                  <a:moveTo>
                    <a:pt x="10" y="0"/>
                  </a:moveTo>
                  <a:cubicBezTo>
                    <a:pt x="10" y="0"/>
                    <a:pt x="0" y="2"/>
                    <a:pt x="6" y="5"/>
                  </a:cubicBezTo>
                  <a:cubicBezTo>
                    <a:pt x="12" y="8"/>
                    <a:pt x="25" y="1"/>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9" name="Freeform 60"/>
            <p:cNvSpPr>
              <a:spLocks/>
            </p:cNvSpPr>
            <p:nvPr/>
          </p:nvSpPr>
          <p:spPr bwMode="auto">
            <a:xfrm>
              <a:off x="3375025" y="2827338"/>
              <a:ext cx="46038" cy="42863"/>
            </a:xfrm>
            <a:custGeom>
              <a:avLst/>
              <a:gdLst>
                <a:gd name="T0" fmla="*/ 31 w 42"/>
                <a:gd name="T1" fmla="*/ 4 h 38"/>
                <a:gd name="T2" fmla="*/ 18 w 42"/>
                <a:gd name="T3" fmla="*/ 3 h 38"/>
                <a:gd name="T4" fmla="*/ 11 w 42"/>
                <a:gd name="T5" fmla="*/ 10 h 38"/>
                <a:gd name="T6" fmla="*/ 4 w 42"/>
                <a:gd name="T7" fmla="*/ 19 h 38"/>
                <a:gd name="T8" fmla="*/ 14 w 42"/>
                <a:gd name="T9" fmla="*/ 27 h 38"/>
                <a:gd name="T10" fmla="*/ 19 w 42"/>
                <a:gd name="T11" fmla="*/ 38 h 38"/>
                <a:gd name="T12" fmla="*/ 25 w 42"/>
                <a:gd name="T13" fmla="*/ 31 h 38"/>
                <a:gd name="T14" fmla="*/ 33 w 42"/>
                <a:gd name="T15" fmla="*/ 26 h 38"/>
                <a:gd name="T16" fmla="*/ 41 w 42"/>
                <a:gd name="T17" fmla="*/ 19 h 38"/>
                <a:gd name="T18" fmla="*/ 31 w 42"/>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8">
                  <a:moveTo>
                    <a:pt x="31" y="4"/>
                  </a:moveTo>
                  <a:cubicBezTo>
                    <a:pt x="27" y="0"/>
                    <a:pt x="23" y="2"/>
                    <a:pt x="18" y="3"/>
                  </a:cubicBezTo>
                  <a:cubicBezTo>
                    <a:pt x="14" y="4"/>
                    <a:pt x="17" y="10"/>
                    <a:pt x="11" y="10"/>
                  </a:cubicBezTo>
                  <a:cubicBezTo>
                    <a:pt x="4" y="10"/>
                    <a:pt x="0" y="11"/>
                    <a:pt x="4" y="19"/>
                  </a:cubicBezTo>
                  <a:cubicBezTo>
                    <a:pt x="7" y="28"/>
                    <a:pt x="13" y="23"/>
                    <a:pt x="14" y="27"/>
                  </a:cubicBezTo>
                  <a:cubicBezTo>
                    <a:pt x="15" y="31"/>
                    <a:pt x="16" y="38"/>
                    <a:pt x="19" y="38"/>
                  </a:cubicBezTo>
                  <a:cubicBezTo>
                    <a:pt x="23" y="38"/>
                    <a:pt x="25" y="35"/>
                    <a:pt x="25" y="31"/>
                  </a:cubicBezTo>
                  <a:cubicBezTo>
                    <a:pt x="25" y="27"/>
                    <a:pt x="28" y="26"/>
                    <a:pt x="33" y="26"/>
                  </a:cubicBezTo>
                  <a:cubicBezTo>
                    <a:pt x="37" y="25"/>
                    <a:pt x="40" y="23"/>
                    <a:pt x="41" y="19"/>
                  </a:cubicBezTo>
                  <a:cubicBezTo>
                    <a:pt x="42" y="16"/>
                    <a:pt x="40" y="15"/>
                    <a:pt x="3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60" name="Freeform 61"/>
            <p:cNvSpPr>
              <a:spLocks/>
            </p:cNvSpPr>
            <p:nvPr/>
          </p:nvSpPr>
          <p:spPr bwMode="auto">
            <a:xfrm>
              <a:off x="3632200" y="2714625"/>
              <a:ext cx="14288" cy="39688"/>
            </a:xfrm>
            <a:custGeom>
              <a:avLst/>
              <a:gdLst>
                <a:gd name="T0" fmla="*/ 7 w 13"/>
                <a:gd name="T1" fmla="*/ 10 h 36"/>
                <a:gd name="T2" fmla="*/ 4 w 13"/>
                <a:gd name="T3" fmla="*/ 31 h 36"/>
                <a:gd name="T4" fmla="*/ 13 w 13"/>
                <a:gd name="T5" fmla="*/ 24 h 36"/>
                <a:gd name="T6" fmla="*/ 7 w 13"/>
                <a:gd name="T7" fmla="*/ 10 h 36"/>
              </a:gdLst>
              <a:ahLst/>
              <a:cxnLst>
                <a:cxn ang="0">
                  <a:pos x="T0" y="T1"/>
                </a:cxn>
                <a:cxn ang="0">
                  <a:pos x="T2" y="T3"/>
                </a:cxn>
                <a:cxn ang="0">
                  <a:pos x="T4" y="T5"/>
                </a:cxn>
                <a:cxn ang="0">
                  <a:pos x="T6" y="T7"/>
                </a:cxn>
              </a:cxnLst>
              <a:rect l="0" t="0" r="r" b="b"/>
              <a:pathLst>
                <a:path w="13" h="36">
                  <a:moveTo>
                    <a:pt x="7" y="10"/>
                  </a:moveTo>
                  <a:cubicBezTo>
                    <a:pt x="7" y="10"/>
                    <a:pt x="0" y="25"/>
                    <a:pt x="4" y="31"/>
                  </a:cubicBezTo>
                  <a:cubicBezTo>
                    <a:pt x="8" y="36"/>
                    <a:pt x="13" y="31"/>
                    <a:pt x="13" y="24"/>
                  </a:cubicBezTo>
                  <a:cubicBezTo>
                    <a:pt x="13" y="17"/>
                    <a:pt x="11" y="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61" name="Freeform 62"/>
            <p:cNvSpPr>
              <a:spLocks/>
            </p:cNvSpPr>
            <p:nvPr/>
          </p:nvSpPr>
          <p:spPr bwMode="auto">
            <a:xfrm>
              <a:off x="3821113" y="2825750"/>
              <a:ext cx="36513" cy="28575"/>
            </a:xfrm>
            <a:custGeom>
              <a:avLst/>
              <a:gdLst>
                <a:gd name="T0" fmla="*/ 19 w 34"/>
                <a:gd name="T1" fmla="*/ 8 h 26"/>
                <a:gd name="T2" fmla="*/ 0 w 34"/>
                <a:gd name="T3" fmla="*/ 10 h 26"/>
                <a:gd name="T4" fmla="*/ 13 w 34"/>
                <a:gd name="T5" fmla="*/ 22 h 26"/>
                <a:gd name="T6" fmla="*/ 27 w 34"/>
                <a:gd name="T7" fmla="*/ 15 h 26"/>
                <a:gd name="T8" fmla="*/ 19 w 34"/>
                <a:gd name="T9" fmla="*/ 8 h 26"/>
              </a:gdLst>
              <a:ahLst/>
              <a:cxnLst>
                <a:cxn ang="0">
                  <a:pos x="T0" y="T1"/>
                </a:cxn>
                <a:cxn ang="0">
                  <a:pos x="T2" y="T3"/>
                </a:cxn>
                <a:cxn ang="0">
                  <a:pos x="T4" y="T5"/>
                </a:cxn>
                <a:cxn ang="0">
                  <a:pos x="T6" y="T7"/>
                </a:cxn>
                <a:cxn ang="0">
                  <a:pos x="T8" y="T9"/>
                </a:cxn>
              </a:cxnLst>
              <a:rect l="0" t="0" r="r" b="b"/>
              <a:pathLst>
                <a:path w="34" h="26">
                  <a:moveTo>
                    <a:pt x="19" y="8"/>
                  </a:moveTo>
                  <a:cubicBezTo>
                    <a:pt x="19" y="8"/>
                    <a:pt x="0" y="0"/>
                    <a:pt x="0" y="10"/>
                  </a:cubicBezTo>
                  <a:cubicBezTo>
                    <a:pt x="0" y="20"/>
                    <a:pt x="4" y="26"/>
                    <a:pt x="13" y="22"/>
                  </a:cubicBezTo>
                  <a:cubicBezTo>
                    <a:pt x="22" y="18"/>
                    <a:pt x="20" y="16"/>
                    <a:pt x="27" y="15"/>
                  </a:cubicBezTo>
                  <a:cubicBezTo>
                    <a:pt x="33" y="15"/>
                    <a:pt x="34" y="6"/>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62" name="Freeform 65"/>
            <p:cNvSpPr>
              <a:spLocks/>
            </p:cNvSpPr>
            <p:nvPr/>
          </p:nvSpPr>
          <p:spPr bwMode="auto">
            <a:xfrm>
              <a:off x="4106863" y="2832100"/>
              <a:ext cx="34925" cy="15875"/>
            </a:xfrm>
            <a:custGeom>
              <a:avLst/>
              <a:gdLst>
                <a:gd name="T0" fmla="*/ 13 w 31"/>
                <a:gd name="T1" fmla="*/ 0 h 15"/>
                <a:gd name="T2" fmla="*/ 0 w 31"/>
                <a:gd name="T3" fmla="*/ 5 h 15"/>
                <a:gd name="T4" fmla="*/ 10 w 31"/>
                <a:gd name="T5" fmla="*/ 10 h 15"/>
                <a:gd name="T6" fmla="*/ 13 w 31"/>
                <a:gd name="T7" fmla="*/ 0 h 15"/>
              </a:gdLst>
              <a:ahLst/>
              <a:cxnLst>
                <a:cxn ang="0">
                  <a:pos x="T0" y="T1"/>
                </a:cxn>
                <a:cxn ang="0">
                  <a:pos x="T2" y="T3"/>
                </a:cxn>
                <a:cxn ang="0">
                  <a:pos x="T4" y="T5"/>
                </a:cxn>
                <a:cxn ang="0">
                  <a:pos x="T6" y="T7"/>
                </a:cxn>
              </a:cxnLst>
              <a:rect l="0" t="0" r="r" b="b"/>
              <a:pathLst>
                <a:path w="31" h="15">
                  <a:moveTo>
                    <a:pt x="13" y="0"/>
                  </a:moveTo>
                  <a:cubicBezTo>
                    <a:pt x="13" y="0"/>
                    <a:pt x="0" y="0"/>
                    <a:pt x="0" y="5"/>
                  </a:cubicBezTo>
                  <a:cubicBezTo>
                    <a:pt x="1" y="11"/>
                    <a:pt x="10" y="15"/>
                    <a:pt x="10" y="10"/>
                  </a:cubicBezTo>
                  <a:cubicBezTo>
                    <a:pt x="11" y="5"/>
                    <a:pt x="31" y="6"/>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grpSp>
      <p:sp>
        <p:nvSpPr>
          <p:cNvPr id="70" name="Freeform 78"/>
          <p:cNvSpPr>
            <a:spLocks/>
          </p:cNvSpPr>
          <p:nvPr/>
        </p:nvSpPr>
        <p:spPr bwMode="auto">
          <a:xfrm>
            <a:off x="4536855" y="2364629"/>
            <a:ext cx="747918" cy="873981"/>
          </a:xfrm>
          <a:custGeom>
            <a:avLst/>
            <a:gdLst>
              <a:gd name="T0" fmla="*/ 751 w 776"/>
              <a:gd name="T1" fmla="*/ 226 h 793"/>
              <a:gd name="T2" fmla="*/ 739 w 776"/>
              <a:gd name="T3" fmla="*/ 194 h 793"/>
              <a:gd name="T4" fmla="*/ 693 w 776"/>
              <a:gd name="T5" fmla="*/ 204 h 793"/>
              <a:gd name="T6" fmla="*/ 637 w 776"/>
              <a:gd name="T7" fmla="*/ 243 h 793"/>
              <a:gd name="T8" fmla="*/ 634 w 776"/>
              <a:gd name="T9" fmla="*/ 264 h 793"/>
              <a:gd name="T10" fmla="*/ 589 w 776"/>
              <a:gd name="T11" fmla="*/ 270 h 793"/>
              <a:gd name="T12" fmla="*/ 549 w 776"/>
              <a:gd name="T13" fmla="*/ 257 h 793"/>
              <a:gd name="T14" fmla="*/ 546 w 776"/>
              <a:gd name="T15" fmla="*/ 235 h 793"/>
              <a:gd name="T16" fmla="*/ 537 w 776"/>
              <a:gd name="T17" fmla="*/ 239 h 793"/>
              <a:gd name="T18" fmla="*/ 534 w 776"/>
              <a:gd name="T19" fmla="*/ 239 h 793"/>
              <a:gd name="T20" fmla="*/ 529 w 776"/>
              <a:gd name="T21" fmla="*/ 267 h 793"/>
              <a:gd name="T22" fmla="*/ 495 w 776"/>
              <a:gd name="T23" fmla="*/ 282 h 793"/>
              <a:gd name="T24" fmla="*/ 435 w 776"/>
              <a:gd name="T25" fmla="*/ 257 h 793"/>
              <a:gd name="T26" fmla="*/ 383 w 776"/>
              <a:gd name="T27" fmla="*/ 248 h 793"/>
              <a:gd name="T28" fmla="*/ 334 w 776"/>
              <a:gd name="T29" fmla="*/ 223 h 793"/>
              <a:gd name="T30" fmla="*/ 334 w 776"/>
              <a:gd name="T31" fmla="*/ 180 h 793"/>
              <a:gd name="T32" fmla="*/ 321 w 776"/>
              <a:gd name="T33" fmla="*/ 163 h 793"/>
              <a:gd name="T34" fmla="*/ 274 w 776"/>
              <a:gd name="T35" fmla="*/ 112 h 793"/>
              <a:gd name="T36" fmla="*/ 300 w 776"/>
              <a:gd name="T37" fmla="*/ 95 h 793"/>
              <a:gd name="T38" fmla="*/ 292 w 776"/>
              <a:gd name="T39" fmla="*/ 59 h 793"/>
              <a:gd name="T40" fmla="*/ 317 w 776"/>
              <a:gd name="T41" fmla="*/ 14 h 793"/>
              <a:gd name="T42" fmla="*/ 263 w 776"/>
              <a:gd name="T43" fmla="*/ 15 h 793"/>
              <a:gd name="T44" fmla="*/ 218 w 776"/>
              <a:gd name="T45" fmla="*/ 40 h 793"/>
              <a:gd name="T46" fmla="*/ 156 w 776"/>
              <a:gd name="T47" fmla="*/ 59 h 793"/>
              <a:gd name="T48" fmla="*/ 190 w 776"/>
              <a:gd name="T49" fmla="*/ 115 h 793"/>
              <a:gd name="T50" fmla="*/ 159 w 776"/>
              <a:gd name="T51" fmla="*/ 157 h 793"/>
              <a:gd name="T52" fmla="*/ 105 w 776"/>
              <a:gd name="T53" fmla="*/ 227 h 793"/>
              <a:gd name="T54" fmla="*/ 59 w 776"/>
              <a:gd name="T55" fmla="*/ 237 h 793"/>
              <a:gd name="T56" fmla="*/ 51 w 776"/>
              <a:gd name="T57" fmla="*/ 293 h 793"/>
              <a:gd name="T58" fmla="*/ 71 w 776"/>
              <a:gd name="T59" fmla="*/ 345 h 793"/>
              <a:gd name="T60" fmla="*/ 20 w 776"/>
              <a:gd name="T61" fmla="*/ 344 h 793"/>
              <a:gd name="T62" fmla="*/ 56 w 776"/>
              <a:gd name="T63" fmla="*/ 385 h 793"/>
              <a:gd name="T64" fmla="*/ 80 w 776"/>
              <a:gd name="T65" fmla="*/ 443 h 793"/>
              <a:gd name="T66" fmla="*/ 127 w 776"/>
              <a:gd name="T67" fmla="*/ 443 h 793"/>
              <a:gd name="T68" fmla="*/ 178 w 776"/>
              <a:gd name="T69" fmla="*/ 661 h 793"/>
              <a:gd name="T70" fmla="*/ 272 w 776"/>
              <a:gd name="T71" fmla="*/ 769 h 793"/>
              <a:gd name="T72" fmla="*/ 314 w 776"/>
              <a:gd name="T73" fmla="*/ 688 h 793"/>
              <a:gd name="T74" fmla="*/ 323 w 776"/>
              <a:gd name="T75" fmla="*/ 589 h 793"/>
              <a:gd name="T76" fmla="*/ 420 w 776"/>
              <a:gd name="T77" fmla="*/ 514 h 793"/>
              <a:gd name="T78" fmla="*/ 509 w 776"/>
              <a:gd name="T79" fmla="*/ 422 h 793"/>
              <a:gd name="T80" fmla="*/ 555 w 776"/>
              <a:gd name="T81" fmla="*/ 405 h 793"/>
              <a:gd name="T82" fmla="*/ 540 w 776"/>
              <a:gd name="T83" fmla="*/ 341 h 793"/>
              <a:gd name="T84" fmla="*/ 553 w 776"/>
              <a:gd name="T85" fmla="*/ 311 h 793"/>
              <a:gd name="T86" fmla="*/ 537 w 776"/>
              <a:gd name="T87" fmla="*/ 288 h 793"/>
              <a:gd name="T88" fmla="*/ 542 w 776"/>
              <a:gd name="T89" fmla="*/ 283 h 793"/>
              <a:gd name="T90" fmla="*/ 544 w 776"/>
              <a:gd name="T91" fmla="*/ 284 h 793"/>
              <a:gd name="T92" fmla="*/ 547 w 776"/>
              <a:gd name="T93" fmla="*/ 284 h 793"/>
              <a:gd name="T94" fmla="*/ 575 w 776"/>
              <a:gd name="T95" fmla="*/ 314 h 793"/>
              <a:gd name="T96" fmla="*/ 644 w 776"/>
              <a:gd name="T97" fmla="*/ 325 h 793"/>
              <a:gd name="T98" fmla="*/ 614 w 776"/>
              <a:gd name="T99" fmla="*/ 354 h 793"/>
              <a:gd name="T100" fmla="*/ 633 w 776"/>
              <a:gd name="T101" fmla="*/ 362 h 793"/>
              <a:gd name="T102" fmla="*/ 650 w 776"/>
              <a:gd name="T103" fmla="*/ 406 h 793"/>
              <a:gd name="T104" fmla="*/ 667 w 776"/>
              <a:gd name="T105" fmla="*/ 401 h 793"/>
              <a:gd name="T106" fmla="*/ 671 w 776"/>
              <a:gd name="T107" fmla="*/ 355 h 793"/>
              <a:gd name="T108" fmla="*/ 701 w 776"/>
              <a:gd name="T109" fmla="*/ 336 h 793"/>
              <a:gd name="T110" fmla="*/ 716 w 776"/>
              <a:gd name="T111" fmla="*/ 302 h 793"/>
              <a:gd name="T112" fmla="*/ 763 w 776"/>
              <a:gd name="T113" fmla="*/ 261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6" h="793">
                <a:moveTo>
                  <a:pt x="776" y="229"/>
                </a:moveTo>
                <a:cubicBezTo>
                  <a:pt x="776" y="229"/>
                  <a:pt x="775" y="229"/>
                  <a:pt x="775" y="229"/>
                </a:cubicBezTo>
                <a:cubicBezTo>
                  <a:pt x="775" y="229"/>
                  <a:pt x="775" y="229"/>
                  <a:pt x="774" y="229"/>
                </a:cubicBezTo>
                <a:cubicBezTo>
                  <a:pt x="772" y="228"/>
                  <a:pt x="769" y="229"/>
                  <a:pt x="767" y="229"/>
                </a:cubicBezTo>
                <a:cubicBezTo>
                  <a:pt x="765" y="230"/>
                  <a:pt x="765" y="228"/>
                  <a:pt x="763" y="226"/>
                </a:cubicBezTo>
                <a:cubicBezTo>
                  <a:pt x="761" y="224"/>
                  <a:pt x="756" y="227"/>
                  <a:pt x="751" y="226"/>
                </a:cubicBezTo>
                <a:cubicBezTo>
                  <a:pt x="745" y="225"/>
                  <a:pt x="750" y="220"/>
                  <a:pt x="752" y="219"/>
                </a:cubicBezTo>
                <a:cubicBezTo>
                  <a:pt x="755" y="217"/>
                  <a:pt x="754" y="215"/>
                  <a:pt x="754" y="213"/>
                </a:cubicBezTo>
                <a:cubicBezTo>
                  <a:pt x="754" y="211"/>
                  <a:pt x="752" y="209"/>
                  <a:pt x="750" y="208"/>
                </a:cubicBezTo>
                <a:cubicBezTo>
                  <a:pt x="747" y="206"/>
                  <a:pt x="749" y="203"/>
                  <a:pt x="748" y="201"/>
                </a:cubicBezTo>
                <a:cubicBezTo>
                  <a:pt x="748" y="199"/>
                  <a:pt x="746" y="198"/>
                  <a:pt x="744" y="197"/>
                </a:cubicBezTo>
                <a:cubicBezTo>
                  <a:pt x="742" y="197"/>
                  <a:pt x="742" y="193"/>
                  <a:pt x="739" y="194"/>
                </a:cubicBezTo>
                <a:cubicBezTo>
                  <a:pt x="737" y="194"/>
                  <a:pt x="736" y="198"/>
                  <a:pt x="734" y="198"/>
                </a:cubicBezTo>
                <a:cubicBezTo>
                  <a:pt x="731" y="198"/>
                  <a:pt x="727" y="205"/>
                  <a:pt x="726" y="207"/>
                </a:cubicBezTo>
                <a:cubicBezTo>
                  <a:pt x="724" y="208"/>
                  <a:pt x="722" y="208"/>
                  <a:pt x="720" y="206"/>
                </a:cubicBezTo>
                <a:cubicBezTo>
                  <a:pt x="718" y="204"/>
                  <a:pt x="717" y="206"/>
                  <a:pt x="713" y="206"/>
                </a:cubicBezTo>
                <a:cubicBezTo>
                  <a:pt x="709" y="206"/>
                  <a:pt x="708" y="202"/>
                  <a:pt x="705" y="199"/>
                </a:cubicBezTo>
                <a:cubicBezTo>
                  <a:pt x="702" y="195"/>
                  <a:pt x="698" y="201"/>
                  <a:pt x="693" y="204"/>
                </a:cubicBezTo>
                <a:cubicBezTo>
                  <a:pt x="689" y="207"/>
                  <a:pt x="688" y="209"/>
                  <a:pt x="684" y="214"/>
                </a:cubicBezTo>
                <a:cubicBezTo>
                  <a:pt x="681" y="219"/>
                  <a:pt x="676" y="219"/>
                  <a:pt x="671" y="218"/>
                </a:cubicBezTo>
                <a:cubicBezTo>
                  <a:pt x="666" y="218"/>
                  <a:pt x="666" y="221"/>
                  <a:pt x="665" y="224"/>
                </a:cubicBezTo>
                <a:cubicBezTo>
                  <a:pt x="663" y="228"/>
                  <a:pt x="660" y="230"/>
                  <a:pt x="656" y="231"/>
                </a:cubicBezTo>
                <a:cubicBezTo>
                  <a:pt x="651" y="232"/>
                  <a:pt x="652" y="237"/>
                  <a:pt x="650" y="241"/>
                </a:cubicBezTo>
                <a:cubicBezTo>
                  <a:pt x="649" y="246"/>
                  <a:pt x="641" y="244"/>
                  <a:pt x="637" y="243"/>
                </a:cubicBezTo>
                <a:cubicBezTo>
                  <a:pt x="633" y="243"/>
                  <a:pt x="631" y="245"/>
                  <a:pt x="628" y="246"/>
                </a:cubicBezTo>
                <a:cubicBezTo>
                  <a:pt x="628" y="246"/>
                  <a:pt x="627" y="246"/>
                  <a:pt x="627" y="246"/>
                </a:cubicBezTo>
                <a:cubicBezTo>
                  <a:pt x="626" y="247"/>
                  <a:pt x="624" y="246"/>
                  <a:pt x="623" y="247"/>
                </a:cubicBezTo>
                <a:cubicBezTo>
                  <a:pt x="622" y="247"/>
                  <a:pt x="622" y="249"/>
                  <a:pt x="622" y="250"/>
                </a:cubicBezTo>
                <a:cubicBezTo>
                  <a:pt x="623" y="252"/>
                  <a:pt x="626" y="254"/>
                  <a:pt x="630" y="254"/>
                </a:cubicBezTo>
                <a:cubicBezTo>
                  <a:pt x="634" y="255"/>
                  <a:pt x="633" y="262"/>
                  <a:pt x="634" y="264"/>
                </a:cubicBezTo>
                <a:cubicBezTo>
                  <a:pt x="634" y="266"/>
                  <a:pt x="637" y="267"/>
                  <a:pt x="639" y="270"/>
                </a:cubicBezTo>
                <a:cubicBezTo>
                  <a:pt x="642" y="272"/>
                  <a:pt x="632" y="271"/>
                  <a:pt x="627" y="271"/>
                </a:cubicBezTo>
                <a:cubicBezTo>
                  <a:pt x="621" y="271"/>
                  <a:pt x="617" y="271"/>
                  <a:pt x="613" y="271"/>
                </a:cubicBezTo>
                <a:cubicBezTo>
                  <a:pt x="609" y="271"/>
                  <a:pt x="602" y="271"/>
                  <a:pt x="601" y="274"/>
                </a:cubicBezTo>
                <a:cubicBezTo>
                  <a:pt x="599" y="276"/>
                  <a:pt x="594" y="275"/>
                  <a:pt x="594" y="273"/>
                </a:cubicBezTo>
                <a:cubicBezTo>
                  <a:pt x="594" y="271"/>
                  <a:pt x="592" y="270"/>
                  <a:pt x="589" y="270"/>
                </a:cubicBezTo>
                <a:cubicBezTo>
                  <a:pt x="585" y="270"/>
                  <a:pt x="585" y="270"/>
                  <a:pt x="584" y="274"/>
                </a:cubicBezTo>
                <a:cubicBezTo>
                  <a:pt x="583" y="277"/>
                  <a:pt x="578" y="276"/>
                  <a:pt x="575" y="276"/>
                </a:cubicBezTo>
                <a:cubicBezTo>
                  <a:pt x="572" y="277"/>
                  <a:pt x="567" y="276"/>
                  <a:pt x="566" y="274"/>
                </a:cubicBezTo>
                <a:cubicBezTo>
                  <a:pt x="565" y="273"/>
                  <a:pt x="559" y="272"/>
                  <a:pt x="555" y="272"/>
                </a:cubicBezTo>
                <a:cubicBezTo>
                  <a:pt x="551" y="272"/>
                  <a:pt x="552" y="266"/>
                  <a:pt x="550" y="265"/>
                </a:cubicBezTo>
                <a:cubicBezTo>
                  <a:pt x="547" y="264"/>
                  <a:pt x="549" y="261"/>
                  <a:pt x="549" y="257"/>
                </a:cubicBezTo>
                <a:cubicBezTo>
                  <a:pt x="549" y="255"/>
                  <a:pt x="549" y="253"/>
                  <a:pt x="550" y="252"/>
                </a:cubicBezTo>
                <a:cubicBezTo>
                  <a:pt x="550" y="252"/>
                  <a:pt x="550" y="252"/>
                  <a:pt x="549" y="251"/>
                </a:cubicBezTo>
                <a:cubicBezTo>
                  <a:pt x="549" y="251"/>
                  <a:pt x="549" y="251"/>
                  <a:pt x="549" y="251"/>
                </a:cubicBezTo>
                <a:cubicBezTo>
                  <a:pt x="549" y="251"/>
                  <a:pt x="549" y="251"/>
                  <a:pt x="549" y="251"/>
                </a:cubicBezTo>
                <a:cubicBezTo>
                  <a:pt x="548" y="249"/>
                  <a:pt x="549" y="242"/>
                  <a:pt x="549" y="240"/>
                </a:cubicBezTo>
                <a:cubicBezTo>
                  <a:pt x="549" y="238"/>
                  <a:pt x="549" y="236"/>
                  <a:pt x="546" y="235"/>
                </a:cubicBezTo>
                <a:cubicBezTo>
                  <a:pt x="542" y="235"/>
                  <a:pt x="540" y="237"/>
                  <a:pt x="538" y="238"/>
                </a:cubicBezTo>
                <a:cubicBezTo>
                  <a:pt x="538" y="239"/>
                  <a:pt x="538" y="239"/>
                  <a:pt x="538" y="239"/>
                </a:cubicBezTo>
                <a:cubicBezTo>
                  <a:pt x="538" y="239"/>
                  <a:pt x="538" y="239"/>
                  <a:pt x="538" y="239"/>
                </a:cubicBezTo>
                <a:cubicBezTo>
                  <a:pt x="538" y="239"/>
                  <a:pt x="537" y="239"/>
                  <a:pt x="537" y="239"/>
                </a:cubicBezTo>
                <a:cubicBezTo>
                  <a:pt x="537" y="239"/>
                  <a:pt x="537" y="239"/>
                  <a:pt x="537" y="239"/>
                </a:cubicBezTo>
                <a:cubicBezTo>
                  <a:pt x="537" y="239"/>
                  <a:pt x="537" y="239"/>
                  <a:pt x="537" y="239"/>
                </a:cubicBezTo>
                <a:cubicBezTo>
                  <a:pt x="536" y="239"/>
                  <a:pt x="536" y="239"/>
                  <a:pt x="536" y="239"/>
                </a:cubicBezTo>
                <a:cubicBezTo>
                  <a:pt x="536" y="239"/>
                  <a:pt x="536" y="239"/>
                  <a:pt x="536" y="239"/>
                </a:cubicBezTo>
                <a:cubicBezTo>
                  <a:pt x="536" y="239"/>
                  <a:pt x="536" y="239"/>
                  <a:pt x="536" y="239"/>
                </a:cubicBezTo>
                <a:cubicBezTo>
                  <a:pt x="535" y="239"/>
                  <a:pt x="535" y="239"/>
                  <a:pt x="535" y="239"/>
                </a:cubicBezTo>
                <a:cubicBezTo>
                  <a:pt x="535" y="239"/>
                  <a:pt x="535" y="239"/>
                  <a:pt x="535" y="239"/>
                </a:cubicBezTo>
                <a:cubicBezTo>
                  <a:pt x="534" y="239"/>
                  <a:pt x="534" y="239"/>
                  <a:pt x="534" y="239"/>
                </a:cubicBezTo>
                <a:cubicBezTo>
                  <a:pt x="534" y="239"/>
                  <a:pt x="534" y="239"/>
                  <a:pt x="534" y="239"/>
                </a:cubicBezTo>
                <a:cubicBezTo>
                  <a:pt x="533" y="239"/>
                  <a:pt x="532" y="239"/>
                  <a:pt x="532" y="239"/>
                </a:cubicBezTo>
                <a:cubicBezTo>
                  <a:pt x="532" y="242"/>
                  <a:pt x="532" y="244"/>
                  <a:pt x="532" y="245"/>
                </a:cubicBezTo>
                <a:cubicBezTo>
                  <a:pt x="532" y="247"/>
                  <a:pt x="532" y="250"/>
                  <a:pt x="530" y="250"/>
                </a:cubicBezTo>
                <a:cubicBezTo>
                  <a:pt x="528" y="251"/>
                  <a:pt x="527" y="253"/>
                  <a:pt x="528" y="255"/>
                </a:cubicBezTo>
                <a:cubicBezTo>
                  <a:pt x="528" y="257"/>
                  <a:pt x="527" y="266"/>
                  <a:pt x="529" y="267"/>
                </a:cubicBezTo>
                <a:cubicBezTo>
                  <a:pt x="531" y="268"/>
                  <a:pt x="531" y="270"/>
                  <a:pt x="531" y="272"/>
                </a:cubicBezTo>
                <a:cubicBezTo>
                  <a:pt x="531" y="274"/>
                  <a:pt x="533" y="275"/>
                  <a:pt x="534" y="277"/>
                </a:cubicBezTo>
                <a:cubicBezTo>
                  <a:pt x="531" y="277"/>
                  <a:pt x="528" y="280"/>
                  <a:pt x="527" y="282"/>
                </a:cubicBezTo>
                <a:cubicBezTo>
                  <a:pt x="524" y="285"/>
                  <a:pt x="520" y="282"/>
                  <a:pt x="515" y="283"/>
                </a:cubicBezTo>
                <a:cubicBezTo>
                  <a:pt x="511" y="283"/>
                  <a:pt x="510" y="283"/>
                  <a:pt x="505" y="281"/>
                </a:cubicBezTo>
                <a:cubicBezTo>
                  <a:pt x="500" y="278"/>
                  <a:pt x="499" y="282"/>
                  <a:pt x="495" y="282"/>
                </a:cubicBezTo>
                <a:cubicBezTo>
                  <a:pt x="490" y="282"/>
                  <a:pt x="485" y="279"/>
                  <a:pt x="478" y="278"/>
                </a:cubicBezTo>
                <a:cubicBezTo>
                  <a:pt x="471" y="278"/>
                  <a:pt x="470" y="277"/>
                  <a:pt x="469" y="274"/>
                </a:cubicBezTo>
                <a:cubicBezTo>
                  <a:pt x="467" y="271"/>
                  <a:pt x="466" y="272"/>
                  <a:pt x="459" y="273"/>
                </a:cubicBezTo>
                <a:cubicBezTo>
                  <a:pt x="453" y="274"/>
                  <a:pt x="454" y="271"/>
                  <a:pt x="449" y="270"/>
                </a:cubicBezTo>
                <a:cubicBezTo>
                  <a:pt x="445" y="269"/>
                  <a:pt x="442" y="268"/>
                  <a:pt x="441" y="264"/>
                </a:cubicBezTo>
                <a:cubicBezTo>
                  <a:pt x="440" y="261"/>
                  <a:pt x="438" y="261"/>
                  <a:pt x="435" y="257"/>
                </a:cubicBezTo>
                <a:cubicBezTo>
                  <a:pt x="433" y="252"/>
                  <a:pt x="430" y="253"/>
                  <a:pt x="426" y="253"/>
                </a:cubicBezTo>
                <a:cubicBezTo>
                  <a:pt x="423" y="253"/>
                  <a:pt x="422" y="254"/>
                  <a:pt x="419" y="256"/>
                </a:cubicBezTo>
                <a:cubicBezTo>
                  <a:pt x="417" y="258"/>
                  <a:pt x="412" y="256"/>
                  <a:pt x="409" y="254"/>
                </a:cubicBezTo>
                <a:cubicBezTo>
                  <a:pt x="406" y="253"/>
                  <a:pt x="403" y="255"/>
                  <a:pt x="399" y="256"/>
                </a:cubicBezTo>
                <a:cubicBezTo>
                  <a:pt x="395" y="257"/>
                  <a:pt x="394" y="255"/>
                  <a:pt x="393" y="251"/>
                </a:cubicBezTo>
                <a:cubicBezTo>
                  <a:pt x="391" y="248"/>
                  <a:pt x="387" y="247"/>
                  <a:pt x="383" y="248"/>
                </a:cubicBezTo>
                <a:cubicBezTo>
                  <a:pt x="379" y="248"/>
                  <a:pt x="375" y="246"/>
                  <a:pt x="373" y="242"/>
                </a:cubicBezTo>
                <a:cubicBezTo>
                  <a:pt x="371" y="238"/>
                  <a:pt x="369" y="241"/>
                  <a:pt x="367" y="242"/>
                </a:cubicBezTo>
                <a:cubicBezTo>
                  <a:pt x="365" y="243"/>
                  <a:pt x="363" y="244"/>
                  <a:pt x="361" y="241"/>
                </a:cubicBezTo>
                <a:cubicBezTo>
                  <a:pt x="358" y="238"/>
                  <a:pt x="354" y="237"/>
                  <a:pt x="351" y="233"/>
                </a:cubicBezTo>
                <a:cubicBezTo>
                  <a:pt x="349" y="228"/>
                  <a:pt x="345" y="228"/>
                  <a:pt x="342" y="227"/>
                </a:cubicBezTo>
                <a:cubicBezTo>
                  <a:pt x="339" y="226"/>
                  <a:pt x="336" y="226"/>
                  <a:pt x="334" y="223"/>
                </a:cubicBezTo>
                <a:cubicBezTo>
                  <a:pt x="332" y="220"/>
                  <a:pt x="328" y="221"/>
                  <a:pt x="323" y="220"/>
                </a:cubicBezTo>
                <a:cubicBezTo>
                  <a:pt x="318" y="219"/>
                  <a:pt x="319" y="216"/>
                  <a:pt x="318" y="210"/>
                </a:cubicBezTo>
                <a:cubicBezTo>
                  <a:pt x="316" y="205"/>
                  <a:pt x="319" y="205"/>
                  <a:pt x="322" y="203"/>
                </a:cubicBezTo>
                <a:cubicBezTo>
                  <a:pt x="324" y="201"/>
                  <a:pt x="324" y="200"/>
                  <a:pt x="324" y="196"/>
                </a:cubicBezTo>
                <a:cubicBezTo>
                  <a:pt x="324" y="192"/>
                  <a:pt x="325" y="191"/>
                  <a:pt x="327" y="187"/>
                </a:cubicBezTo>
                <a:cubicBezTo>
                  <a:pt x="328" y="183"/>
                  <a:pt x="330" y="183"/>
                  <a:pt x="334" y="180"/>
                </a:cubicBezTo>
                <a:cubicBezTo>
                  <a:pt x="338" y="178"/>
                  <a:pt x="339" y="176"/>
                  <a:pt x="338" y="173"/>
                </a:cubicBezTo>
                <a:cubicBezTo>
                  <a:pt x="338" y="173"/>
                  <a:pt x="338" y="173"/>
                  <a:pt x="338" y="173"/>
                </a:cubicBezTo>
                <a:cubicBezTo>
                  <a:pt x="338" y="173"/>
                  <a:pt x="338" y="172"/>
                  <a:pt x="338" y="172"/>
                </a:cubicBezTo>
                <a:cubicBezTo>
                  <a:pt x="337" y="172"/>
                  <a:pt x="337" y="172"/>
                  <a:pt x="337" y="172"/>
                </a:cubicBezTo>
                <a:cubicBezTo>
                  <a:pt x="336" y="168"/>
                  <a:pt x="334" y="170"/>
                  <a:pt x="331" y="167"/>
                </a:cubicBezTo>
                <a:cubicBezTo>
                  <a:pt x="328" y="165"/>
                  <a:pt x="326" y="165"/>
                  <a:pt x="321" y="163"/>
                </a:cubicBezTo>
                <a:cubicBezTo>
                  <a:pt x="315" y="161"/>
                  <a:pt x="316" y="159"/>
                  <a:pt x="313" y="154"/>
                </a:cubicBezTo>
                <a:cubicBezTo>
                  <a:pt x="310" y="149"/>
                  <a:pt x="308" y="152"/>
                  <a:pt x="303" y="152"/>
                </a:cubicBezTo>
                <a:cubicBezTo>
                  <a:pt x="298" y="152"/>
                  <a:pt x="297" y="148"/>
                  <a:pt x="295" y="143"/>
                </a:cubicBezTo>
                <a:cubicBezTo>
                  <a:pt x="292" y="137"/>
                  <a:pt x="289" y="141"/>
                  <a:pt x="284" y="141"/>
                </a:cubicBezTo>
                <a:cubicBezTo>
                  <a:pt x="279" y="141"/>
                  <a:pt x="280" y="125"/>
                  <a:pt x="279" y="120"/>
                </a:cubicBezTo>
                <a:cubicBezTo>
                  <a:pt x="278" y="115"/>
                  <a:pt x="277" y="116"/>
                  <a:pt x="274" y="112"/>
                </a:cubicBezTo>
                <a:cubicBezTo>
                  <a:pt x="271" y="108"/>
                  <a:pt x="273" y="105"/>
                  <a:pt x="275" y="105"/>
                </a:cubicBezTo>
                <a:cubicBezTo>
                  <a:pt x="278" y="105"/>
                  <a:pt x="281" y="103"/>
                  <a:pt x="282" y="104"/>
                </a:cubicBezTo>
                <a:cubicBezTo>
                  <a:pt x="284" y="104"/>
                  <a:pt x="284" y="109"/>
                  <a:pt x="285" y="112"/>
                </a:cubicBezTo>
                <a:cubicBezTo>
                  <a:pt x="287" y="114"/>
                  <a:pt x="292" y="110"/>
                  <a:pt x="294" y="107"/>
                </a:cubicBezTo>
                <a:cubicBezTo>
                  <a:pt x="296" y="104"/>
                  <a:pt x="299" y="105"/>
                  <a:pt x="302" y="102"/>
                </a:cubicBezTo>
                <a:cubicBezTo>
                  <a:pt x="304" y="100"/>
                  <a:pt x="302" y="97"/>
                  <a:pt x="300" y="95"/>
                </a:cubicBezTo>
                <a:cubicBezTo>
                  <a:pt x="297" y="92"/>
                  <a:pt x="298" y="91"/>
                  <a:pt x="297" y="90"/>
                </a:cubicBezTo>
                <a:cubicBezTo>
                  <a:pt x="297" y="88"/>
                  <a:pt x="294" y="85"/>
                  <a:pt x="291" y="83"/>
                </a:cubicBezTo>
                <a:cubicBezTo>
                  <a:pt x="287" y="82"/>
                  <a:pt x="284" y="76"/>
                  <a:pt x="285" y="72"/>
                </a:cubicBezTo>
                <a:cubicBezTo>
                  <a:pt x="287" y="68"/>
                  <a:pt x="285" y="68"/>
                  <a:pt x="282" y="64"/>
                </a:cubicBezTo>
                <a:cubicBezTo>
                  <a:pt x="278" y="61"/>
                  <a:pt x="281" y="58"/>
                  <a:pt x="284" y="56"/>
                </a:cubicBezTo>
                <a:cubicBezTo>
                  <a:pt x="287" y="54"/>
                  <a:pt x="290" y="56"/>
                  <a:pt x="292" y="59"/>
                </a:cubicBezTo>
                <a:cubicBezTo>
                  <a:pt x="294" y="62"/>
                  <a:pt x="297" y="59"/>
                  <a:pt x="302" y="58"/>
                </a:cubicBezTo>
                <a:cubicBezTo>
                  <a:pt x="307" y="56"/>
                  <a:pt x="310" y="48"/>
                  <a:pt x="312" y="45"/>
                </a:cubicBezTo>
                <a:cubicBezTo>
                  <a:pt x="314" y="41"/>
                  <a:pt x="316" y="40"/>
                  <a:pt x="319" y="39"/>
                </a:cubicBezTo>
                <a:cubicBezTo>
                  <a:pt x="323" y="38"/>
                  <a:pt x="323" y="31"/>
                  <a:pt x="322" y="28"/>
                </a:cubicBezTo>
                <a:cubicBezTo>
                  <a:pt x="322" y="24"/>
                  <a:pt x="324" y="23"/>
                  <a:pt x="325" y="19"/>
                </a:cubicBezTo>
                <a:cubicBezTo>
                  <a:pt x="327" y="15"/>
                  <a:pt x="322" y="15"/>
                  <a:pt x="317" y="14"/>
                </a:cubicBezTo>
                <a:cubicBezTo>
                  <a:pt x="311" y="13"/>
                  <a:pt x="309" y="9"/>
                  <a:pt x="305" y="5"/>
                </a:cubicBezTo>
                <a:cubicBezTo>
                  <a:pt x="302" y="0"/>
                  <a:pt x="296" y="0"/>
                  <a:pt x="291" y="0"/>
                </a:cubicBezTo>
                <a:cubicBezTo>
                  <a:pt x="285" y="0"/>
                  <a:pt x="285" y="2"/>
                  <a:pt x="280" y="3"/>
                </a:cubicBezTo>
                <a:cubicBezTo>
                  <a:pt x="276" y="5"/>
                  <a:pt x="276" y="8"/>
                  <a:pt x="271" y="8"/>
                </a:cubicBezTo>
                <a:cubicBezTo>
                  <a:pt x="267" y="9"/>
                  <a:pt x="267" y="11"/>
                  <a:pt x="263" y="15"/>
                </a:cubicBezTo>
                <a:cubicBezTo>
                  <a:pt x="263" y="15"/>
                  <a:pt x="263" y="15"/>
                  <a:pt x="263" y="15"/>
                </a:cubicBezTo>
                <a:cubicBezTo>
                  <a:pt x="263" y="15"/>
                  <a:pt x="262" y="15"/>
                  <a:pt x="262" y="15"/>
                </a:cubicBezTo>
                <a:cubicBezTo>
                  <a:pt x="265" y="21"/>
                  <a:pt x="266" y="27"/>
                  <a:pt x="266" y="30"/>
                </a:cubicBezTo>
                <a:cubicBezTo>
                  <a:pt x="265" y="34"/>
                  <a:pt x="261" y="31"/>
                  <a:pt x="259" y="27"/>
                </a:cubicBezTo>
                <a:cubicBezTo>
                  <a:pt x="257" y="24"/>
                  <a:pt x="249" y="24"/>
                  <a:pt x="244" y="24"/>
                </a:cubicBezTo>
                <a:cubicBezTo>
                  <a:pt x="239" y="24"/>
                  <a:pt x="234" y="29"/>
                  <a:pt x="232" y="35"/>
                </a:cubicBezTo>
                <a:cubicBezTo>
                  <a:pt x="231" y="40"/>
                  <a:pt x="226" y="40"/>
                  <a:pt x="218" y="40"/>
                </a:cubicBezTo>
                <a:cubicBezTo>
                  <a:pt x="209" y="40"/>
                  <a:pt x="207" y="43"/>
                  <a:pt x="199" y="45"/>
                </a:cubicBezTo>
                <a:cubicBezTo>
                  <a:pt x="192" y="47"/>
                  <a:pt x="186" y="43"/>
                  <a:pt x="184" y="42"/>
                </a:cubicBezTo>
                <a:cubicBezTo>
                  <a:pt x="183" y="40"/>
                  <a:pt x="178" y="39"/>
                  <a:pt x="172" y="39"/>
                </a:cubicBezTo>
                <a:cubicBezTo>
                  <a:pt x="166" y="39"/>
                  <a:pt x="162" y="37"/>
                  <a:pt x="157" y="37"/>
                </a:cubicBezTo>
                <a:cubicBezTo>
                  <a:pt x="151" y="37"/>
                  <a:pt x="151" y="47"/>
                  <a:pt x="151" y="51"/>
                </a:cubicBezTo>
                <a:cubicBezTo>
                  <a:pt x="151" y="55"/>
                  <a:pt x="152" y="56"/>
                  <a:pt x="156" y="59"/>
                </a:cubicBezTo>
                <a:cubicBezTo>
                  <a:pt x="161" y="61"/>
                  <a:pt x="162" y="63"/>
                  <a:pt x="157" y="67"/>
                </a:cubicBezTo>
                <a:cubicBezTo>
                  <a:pt x="152" y="70"/>
                  <a:pt x="159" y="76"/>
                  <a:pt x="158" y="82"/>
                </a:cubicBezTo>
                <a:cubicBezTo>
                  <a:pt x="157" y="87"/>
                  <a:pt x="163" y="92"/>
                  <a:pt x="163" y="95"/>
                </a:cubicBezTo>
                <a:cubicBezTo>
                  <a:pt x="163" y="97"/>
                  <a:pt x="170" y="99"/>
                  <a:pt x="171" y="103"/>
                </a:cubicBezTo>
                <a:cubicBezTo>
                  <a:pt x="171" y="108"/>
                  <a:pt x="179" y="108"/>
                  <a:pt x="186" y="109"/>
                </a:cubicBezTo>
                <a:cubicBezTo>
                  <a:pt x="192" y="110"/>
                  <a:pt x="191" y="112"/>
                  <a:pt x="190" y="115"/>
                </a:cubicBezTo>
                <a:cubicBezTo>
                  <a:pt x="190" y="117"/>
                  <a:pt x="179" y="119"/>
                  <a:pt x="174" y="121"/>
                </a:cubicBezTo>
                <a:cubicBezTo>
                  <a:pt x="168" y="122"/>
                  <a:pt x="168" y="127"/>
                  <a:pt x="170" y="130"/>
                </a:cubicBezTo>
                <a:cubicBezTo>
                  <a:pt x="172" y="133"/>
                  <a:pt x="168" y="136"/>
                  <a:pt x="168" y="139"/>
                </a:cubicBezTo>
                <a:cubicBezTo>
                  <a:pt x="168" y="142"/>
                  <a:pt x="170" y="145"/>
                  <a:pt x="173" y="146"/>
                </a:cubicBezTo>
                <a:cubicBezTo>
                  <a:pt x="176" y="147"/>
                  <a:pt x="173" y="150"/>
                  <a:pt x="169" y="150"/>
                </a:cubicBezTo>
                <a:cubicBezTo>
                  <a:pt x="165" y="150"/>
                  <a:pt x="164" y="155"/>
                  <a:pt x="159" y="157"/>
                </a:cubicBezTo>
                <a:cubicBezTo>
                  <a:pt x="155" y="160"/>
                  <a:pt x="155" y="164"/>
                  <a:pt x="153" y="172"/>
                </a:cubicBezTo>
                <a:cubicBezTo>
                  <a:pt x="152" y="181"/>
                  <a:pt x="148" y="178"/>
                  <a:pt x="143" y="178"/>
                </a:cubicBezTo>
                <a:cubicBezTo>
                  <a:pt x="138" y="178"/>
                  <a:pt x="137" y="186"/>
                  <a:pt x="137" y="191"/>
                </a:cubicBezTo>
                <a:cubicBezTo>
                  <a:pt x="136" y="197"/>
                  <a:pt x="132" y="197"/>
                  <a:pt x="128" y="204"/>
                </a:cubicBezTo>
                <a:cubicBezTo>
                  <a:pt x="123" y="211"/>
                  <a:pt x="122" y="211"/>
                  <a:pt x="115" y="212"/>
                </a:cubicBezTo>
                <a:cubicBezTo>
                  <a:pt x="108" y="212"/>
                  <a:pt x="108" y="225"/>
                  <a:pt x="105" y="227"/>
                </a:cubicBezTo>
                <a:cubicBezTo>
                  <a:pt x="101" y="229"/>
                  <a:pt x="99" y="230"/>
                  <a:pt x="99" y="236"/>
                </a:cubicBezTo>
                <a:cubicBezTo>
                  <a:pt x="98" y="241"/>
                  <a:pt x="86" y="241"/>
                  <a:pt x="83" y="241"/>
                </a:cubicBezTo>
                <a:cubicBezTo>
                  <a:pt x="79" y="241"/>
                  <a:pt x="77" y="240"/>
                  <a:pt x="77" y="244"/>
                </a:cubicBezTo>
                <a:cubicBezTo>
                  <a:pt x="76" y="248"/>
                  <a:pt x="71" y="247"/>
                  <a:pt x="70" y="247"/>
                </a:cubicBezTo>
                <a:cubicBezTo>
                  <a:pt x="69" y="247"/>
                  <a:pt x="67" y="246"/>
                  <a:pt x="66" y="242"/>
                </a:cubicBezTo>
                <a:cubicBezTo>
                  <a:pt x="66" y="239"/>
                  <a:pt x="63" y="237"/>
                  <a:pt x="59" y="237"/>
                </a:cubicBezTo>
                <a:cubicBezTo>
                  <a:pt x="55" y="237"/>
                  <a:pt x="52" y="243"/>
                  <a:pt x="47" y="251"/>
                </a:cubicBezTo>
                <a:cubicBezTo>
                  <a:pt x="43" y="259"/>
                  <a:pt x="43" y="259"/>
                  <a:pt x="37" y="261"/>
                </a:cubicBezTo>
                <a:cubicBezTo>
                  <a:pt x="32" y="263"/>
                  <a:pt x="33" y="270"/>
                  <a:pt x="34" y="272"/>
                </a:cubicBezTo>
                <a:cubicBezTo>
                  <a:pt x="34" y="275"/>
                  <a:pt x="43" y="278"/>
                  <a:pt x="47" y="278"/>
                </a:cubicBezTo>
                <a:cubicBezTo>
                  <a:pt x="51" y="279"/>
                  <a:pt x="51" y="278"/>
                  <a:pt x="53" y="283"/>
                </a:cubicBezTo>
                <a:cubicBezTo>
                  <a:pt x="56" y="288"/>
                  <a:pt x="53" y="291"/>
                  <a:pt x="51" y="293"/>
                </a:cubicBezTo>
                <a:cubicBezTo>
                  <a:pt x="48" y="294"/>
                  <a:pt x="51" y="298"/>
                  <a:pt x="52" y="301"/>
                </a:cubicBezTo>
                <a:cubicBezTo>
                  <a:pt x="53" y="303"/>
                  <a:pt x="57" y="305"/>
                  <a:pt x="62" y="306"/>
                </a:cubicBezTo>
                <a:cubicBezTo>
                  <a:pt x="68" y="307"/>
                  <a:pt x="65" y="315"/>
                  <a:pt x="69" y="316"/>
                </a:cubicBezTo>
                <a:cubicBezTo>
                  <a:pt x="74" y="317"/>
                  <a:pt x="71" y="324"/>
                  <a:pt x="74" y="329"/>
                </a:cubicBezTo>
                <a:cubicBezTo>
                  <a:pt x="78" y="334"/>
                  <a:pt x="74" y="334"/>
                  <a:pt x="76" y="338"/>
                </a:cubicBezTo>
                <a:cubicBezTo>
                  <a:pt x="77" y="342"/>
                  <a:pt x="75" y="341"/>
                  <a:pt x="71" y="345"/>
                </a:cubicBezTo>
                <a:cubicBezTo>
                  <a:pt x="68" y="348"/>
                  <a:pt x="67" y="347"/>
                  <a:pt x="66" y="344"/>
                </a:cubicBezTo>
                <a:cubicBezTo>
                  <a:pt x="66" y="341"/>
                  <a:pt x="64" y="340"/>
                  <a:pt x="59" y="339"/>
                </a:cubicBezTo>
                <a:cubicBezTo>
                  <a:pt x="55" y="339"/>
                  <a:pt x="57" y="344"/>
                  <a:pt x="53" y="344"/>
                </a:cubicBezTo>
                <a:cubicBezTo>
                  <a:pt x="48" y="344"/>
                  <a:pt x="48" y="348"/>
                  <a:pt x="43" y="348"/>
                </a:cubicBezTo>
                <a:cubicBezTo>
                  <a:pt x="38" y="348"/>
                  <a:pt x="37" y="348"/>
                  <a:pt x="35" y="345"/>
                </a:cubicBezTo>
                <a:cubicBezTo>
                  <a:pt x="33" y="342"/>
                  <a:pt x="25" y="344"/>
                  <a:pt x="20" y="344"/>
                </a:cubicBezTo>
                <a:cubicBezTo>
                  <a:pt x="15" y="344"/>
                  <a:pt x="14" y="348"/>
                  <a:pt x="14" y="351"/>
                </a:cubicBezTo>
                <a:cubicBezTo>
                  <a:pt x="14" y="355"/>
                  <a:pt x="9" y="354"/>
                  <a:pt x="5" y="354"/>
                </a:cubicBezTo>
                <a:cubicBezTo>
                  <a:pt x="3" y="354"/>
                  <a:pt x="1" y="357"/>
                  <a:pt x="0" y="360"/>
                </a:cubicBezTo>
                <a:cubicBezTo>
                  <a:pt x="4" y="364"/>
                  <a:pt x="5" y="367"/>
                  <a:pt x="8" y="372"/>
                </a:cubicBezTo>
                <a:cubicBezTo>
                  <a:pt x="11" y="378"/>
                  <a:pt x="24" y="379"/>
                  <a:pt x="31" y="385"/>
                </a:cubicBezTo>
                <a:cubicBezTo>
                  <a:pt x="37" y="390"/>
                  <a:pt x="48" y="379"/>
                  <a:pt x="56" y="385"/>
                </a:cubicBezTo>
                <a:cubicBezTo>
                  <a:pt x="64" y="390"/>
                  <a:pt x="55" y="392"/>
                  <a:pt x="47" y="393"/>
                </a:cubicBezTo>
                <a:cubicBezTo>
                  <a:pt x="40" y="394"/>
                  <a:pt x="40" y="398"/>
                  <a:pt x="34" y="397"/>
                </a:cubicBezTo>
                <a:cubicBezTo>
                  <a:pt x="28" y="397"/>
                  <a:pt x="23" y="395"/>
                  <a:pt x="23" y="400"/>
                </a:cubicBezTo>
                <a:cubicBezTo>
                  <a:pt x="23" y="404"/>
                  <a:pt x="37" y="416"/>
                  <a:pt x="41" y="424"/>
                </a:cubicBezTo>
                <a:cubicBezTo>
                  <a:pt x="46" y="431"/>
                  <a:pt x="53" y="437"/>
                  <a:pt x="63" y="442"/>
                </a:cubicBezTo>
                <a:cubicBezTo>
                  <a:pt x="73" y="448"/>
                  <a:pt x="75" y="450"/>
                  <a:pt x="80" y="443"/>
                </a:cubicBezTo>
                <a:cubicBezTo>
                  <a:pt x="86" y="436"/>
                  <a:pt x="94" y="437"/>
                  <a:pt x="101" y="433"/>
                </a:cubicBezTo>
                <a:cubicBezTo>
                  <a:pt x="107" y="428"/>
                  <a:pt x="110" y="424"/>
                  <a:pt x="108" y="420"/>
                </a:cubicBezTo>
                <a:cubicBezTo>
                  <a:pt x="106" y="416"/>
                  <a:pt x="109" y="405"/>
                  <a:pt x="109" y="400"/>
                </a:cubicBezTo>
                <a:cubicBezTo>
                  <a:pt x="109" y="395"/>
                  <a:pt x="116" y="402"/>
                  <a:pt x="118" y="408"/>
                </a:cubicBezTo>
                <a:cubicBezTo>
                  <a:pt x="120" y="414"/>
                  <a:pt x="120" y="414"/>
                  <a:pt x="119" y="421"/>
                </a:cubicBezTo>
                <a:cubicBezTo>
                  <a:pt x="118" y="427"/>
                  <a:pt x="126" y="437"/>
                  <a:pt x="127" y="443"/>
                </a:cubicBezTo>
                <a:cubicBezTo>
                  <a:pt x="128" y="448"/>
                  <a:pt x="127" y="451"/>
                  <a:pt x="120" y="460"/>
                </a:cubicBezTo>
                <a:cubicBezTo>
                  <a:pt x="112" y="470"/>
                  <a:pt x="120" y="480"/>
                  <a:pt x="120" y="488"/>
                </a:cubicBezTo>
                <a:cubicBezTo>
                  <a:pt x="121" y="496"/>
                  <a:pt x="134" y="532"/>
                  <a:pt x="136" y="546"/>
                </a:cubicBezTo>
                <a:cubicBezTo>
                  <a:pt x="138" y="560"/>
                  <a:pt x="142" y="577"/>
                  <a:pt x="148" y="588"/>
                </a:cubicBezTo>
                <a:cubicBezTo>
                  <a:pt x="155" y="600"/>
                  <a:pt x="163" y="615"/>
                  <a:pt x="169" y="629"/>
                </a:cubicBezTo>
                <a:cubicBezTo>
                  <a:pt x="175" y="644"/>
                  <a:pt x="177" y="651"/>
                  <a:pt x="178" y="661"/>
                </a:cubicBezTo>
                <a:cubicBezTo>
                  <a:pt x="179" y="670"/>
                  <a:pt x="186" y="680"/>
                  <a:pt x="195" y="692"/>
                </a:cubicBezTo>
                <a:cubicBezTo>
                  <a:pt x="203" y="705"/>
                  <a:pt x="210" y="716"/>
                  <a:pt x="214" y="729"/>
                </a:cubicBezTo>
                <a:cubicBezTo>
                  <a:pt x="218" y="741"/>
                  <a:pt x="218" y="748"/>
                  <a:pt x="220" y="759"/>
                </a:cubicBezTo>
                <a:cubicBezTo>
                  <a:pt x="222" y="769"/>
                  <a:pt x="234" y="778"/>
                  <a:pt x="237" y="786"/>
                </a:cubicBezTo>
                <a:cubicBezTo>
                  <a:pt x="240" y="793"/>
                  <a:pt x="254" y="792"/>
                  <a:pt x="258" y="787"/>
                </a:cubicBezTo>
                <a:cubicBezTo>
                  <a:pt x="261" y="783"/>
                  <a:pt x="271" y="776"/>
                  <a:pt x="272" y="769"/>
                </a:cubicBezTo>
                <a:cubicBezTo>
                  <a:pt x="272" y="763"/>
                  <a:pt x="276" y="764"/>
                  <a:pt x="285" y="762"/>
                </a:cubicBezTo>
                <a:cubicBezTo>
                  <a:pt x="295" y="759"/>
                  <a:pt x="292" y="753"/>
                  <a:pt x="291" y="750"/>
                </a:cubicBezTo>
                <a:cubicBezTo>
                  <a:pt x="290" y="746"/>
                  <a:pt x="298" y="735"/>
                  <a:pt x="302" y="731"/>
                </a:cubicBezTo>
                <a:cubicBezTo>
                  <a:pt x="307" y="727"/>
                  <a:pt x="313" y="728"/>
                  <a:pt x="314" y="724"/>
                </a:cubicBezTo>
                <a:cubicBezTo>
                  <a:pt x="314" y="721"/>
                  <a:pt x="312" y="709"/>
                  <a:pt x="311" y="704"/>
                </a:cubicBezTo>
                <a:cubicBezTo>
                  <a:pt x="310" y="700"/>
                  <a:pt x="313" y="694"/>
                  <a:pt x="314" y="688"/>
                </a:cubicBezTo>
                <a:cubicBezTo>
                  <a:pt x="316" y="682"/>
                  <a:pt x="319" y="675"/>
                  <a:pt x="323" y="670"/>
                </a:cubicBezTo>
                <a:cubicBezTo>
                  <a:pt x="326" y="665"/>
                  <a:pt x="326" y="660"/>
                  <a:pt x="326" y="655"/>
                </a:cubicBezTo>
                <a:cubicBezTo>
                  <a:pt x="325" y="649"/>
                  <a:pt x="325" y="643"/>
                  <a:pt x="325" y="637"/>
                </a:cubicBezTo>
                <a:cubicBezTo>
                  <a:pt x="325" y="630"/>
                  <a:pt x="320" y="629"/>
                  <a:pt x="322" y="625"/>
                </a:cubicBezTo>
                <a:cubicBezTo>
                  <a:pt x="324" y="620"/>
                  <a:pt x="322" y="613"/>
                  <a:pt x="320" y="609"/>
                </a:cubicBezTo>
                <a:cubicBezTo>
                  <a:pt x="318" y="605"/>
                  <a:pt x="320" y="597"/>
                  <a:pt x="323" y="589"/>
                </a:cubicBezTo>
                <a:cubicBezTo>
                  <a:pt x="325" y="581"/>
                  <a:pt x="325" y="582"/>
                  <a:pt x="334" y="582"/>
                </a:cubicBezTo>
                <a:cubicBezTo>
                  <a:pt x="343" y="582"/>
                  <a:pt x="348" y="578"/>
                  <a:pt x="353" y="570"/>
                </a:cubicBezTo>
                <a:cubicBezTo>
                  <a:pt x="358" y="562"/>
                  <a:pt x="365" y="567"/>
                  <a:pt x="373" y="562"/>
                </a:cubicBezTo>
                <a:cubicBezTo>
                  <a:pt x="381" y="557"/>
                  <a:pt x="381" y="545"/>
                  <a:pt x="385" y="541"/>
                </a:cubicBezTo>
                <a:cubicBezTo>
                  <a:pt x="388" y="537"/>
                  <a:pt x="398" y="535"/>
                  <a:pt x="402" y="531"/>
                </a:cubicBezTo>
                <a:cubicBezTo>
                  <a:pt x="405" y="526"/>
                  <a:pt x="416" y="517"/>
                  <a:pt x="420" y="514"/>
                </a:cubicBezTo>
                <a:cubicBezTo>
                  <a:pt x="424" y="511"/>
                  <a:pt x="433" y="506"/>
                  <a:pt x="441" y="496"/>
                </a:cubicBezTo>
                <a:cubicBezTo>
                  <a:pt x="450" y="486"/>
                  <a:pt x="454" y="477"/>
                  <a:pt x="461" y="475"/>
                </a:cubicBezTo>
                <a:cubicBezTo>
                  <a:pt x="468" y="474"/>
                  <a:pt x="474" y="472"/>
                  <a:pt x="480" y="469"/>
                </a:cubicBezTo>
                <a:cubicBezTo>
                  <a:pt x="487" y="467"/>
                  <a:pt x="494" y="456"/>
                  <a:pt x="499" y="451"/>
                </a:cubicBezTo>
                <a:cubicBezTo>
                  <a:pt x="504" y="447"/>
                  <a:pt x="501" y="440"/>
                  <a:pt x="501" y="434"/>
                </a:cubicBezTo>
                <a:cubicBezTo>
                  <a:pt x="502" y="428"/>
                  <a:pt x="503" y="422"/>
                  <a:pt x="509" y="422"/>
                </a:cubicBezTo>
                <a:cubicBezTo>
                  <a:pt x="514" y="422"/>
                  <a:pt x="521" y="421"/>
                  <a:pt x="523" y="417"/>
                </a:cubicBezTo>
                <a:cubicBezTo>
                  <a:pt x="525" y="413"/>
                  <a:pt x="529" y="411"/>
                  <a:pt x="531" y="417"/>
                </a:cubicBezTo>
                <a:cubicBezTo>
                  <a:pt x="533" y="423"/>
                  <a:pt x="540" y="421"/>
                  <a:pt x="540" y="421"/>
                </a:cubicBezTo>
                <a:cubicBezTo>
                  <a:pt x="540" y="421"/>
                  <a:pt x="551" y="418"/>
                  <a:pt x="554" y="421"/>
                </a:cubicBezTo>
                <a:cubicBezTo>
                  <a:pt x="555" y="422"/>
                  <a:pt x="555" y="422"/>
                  <a:pt x="555" y="422"/>
                </a:cubicBezTo>
                <a:cubicBezTo>
                  <a:pt x="556" y="417"/>
                  <a:pt x="555" y="407"/>
                  <a:pt x="555" y="405"/>
                </a:cubicBezTo>
                <a:cubicBezTo>
                  <a:pt x="555" y="402"/>
                  <a:pt x="553" y="402"/>
                  <a:pt x="552" y="398"/>
                </a:cubicBezTo>
                <a:cubicBezTo>
                  <a:pt x="551" y="395"/>
                  <a:pt x="552" y="387"/>
                  <a:pt x="552" y="384"/>
                </a:cubicBezTo>
                <a:cubicBezTo>
                  <a:pt x="552" y="381"/>
                  <a:pt x="553" y="378"/>
                  <a:pt x="550" y="376"/>
                </a:cubicBezTo>
                <a:cubicBezTo>
                  <a:pt x="548" y="374"/>
                  <a:pt x="547" y="372"/>
                  <a:pt x="546" y="368"/>
                </a:cubicBezTo>
                <a:cubicBezTo>
                  <a:pt x="544" y="365"/>
                  <a:pt x="544" y="355"/>
                  <a:pt x="546" y="351"/>
                </a:cubicBezTo>
                <a:cubicBezTo>
                  <a:pt x="547" y="347"/>
                  <a:pt x="542" y="342"/>
                  <a:pt x="540" y="341"/>
                </a:cubicBezTo>
                <a:cubicBezTo>
                  <a:pt x="537" y="340"/>
                  <a:pt x="536" y="337"/>
                  <a:pt x="534" y="335"/>
                </a:cubicBezTo>
                <a:cubicBezTo>
                  <a:pt x="532" y="333"/>
                  <a:pt x="532" y="330"/>
                  <a:pt x="533" y="328"/>
                </a:cubicBezTo>
                <a:cubicBezTo>
                  <a:pt x="533" y="325"/>
                  <a:pt x="538" y="325"/>
                  <a:pt x="538" y="324"/>
                </a:cubicBezTo>
                <a:cubicBezTo>
                  <a:pt x="538" y="322"/>
                  <a:pt x="539" y="320"/>
                  <a:pt x="543" y="320"/>
                </a:cubicBezTo>
                <a:cubicBezTo>
                  <a:pt x="547" y="320"/>
                  <a:pt x="550" y="320"/>
                  <a:pt x="551" y="317"/>
                </a:cubicBezTo>
                <a:cubicBezTo>
                  <a:pt x="552" y="314"/>
                  <a:pt x="553" y="311"/>
                  <a:pt x="553" y="311"/>
                </a:cubicBezTo>
                <a:cubicBezTo>
                  <a:pt x="552" y="310"/>
                  <a:pt x="544" y="309"/>
                  <a:pt x="542" y="309"/>
                </a:cubicBezTo>
                <a:cubicBezTo>
                  <a:pt x="540" y="308"/>
                  <a:pt x="538" y="305"/>
                  <a:pt x="537" y="302"/>
                </a:cubicBezTo>
                <a:cubicBezTo>
                  <a:pt x="536" y="300"/>
                  <a:pt x="534" y="300"/>
                  <a:pt x="533" y="299"/>
                </a:cubicBezTo>
                <a:cubicBezTo>
                  <a:pt x="531" y="299"/>
                  <a:pt x="529" y="299"/>
                  <a:pt x="529" y="297"/>
                </a:cubicBezTo>
                <a:cubicBezTo>
                  <a:pt x="529" y="295"/>
                  <a:pt x="530" y="292"/>
                  <a:pt x="533" y="292"/>
                </a:cubicBezTo>
                <a:cubicBezTo>
                  <a:pt x="535" y="291"/>
                  <a:pt x="533" y="289"/>
                  <a:pt x="537" y="288"/>
                </a:cubicBezTo>
                <a:cubicBezTo>
                  <a:pt x="540" y="287"/>
                  <a:pt x="539" y="284"/>
                  <a:pt x="538" y="282"/>
                </a:cubicBezTo>
                <a:cubicBezTo>
                  <a:pt x="538" y="281"/>
                  <a:pt x="538" y="280"/>
                  <a:pt x="538" y="279"/>
                </a:cubicBezTo>
                <a:cubicBezTo>
                  <a:pt x="538" y="279"/>
                  <a:pt x="538" y="279"/>
                  <a:pt x="538" y="279"/>
                </a:cubicBezTo>
                <a:cubicBezTo>
                  <a:pt x="540" y="281"/>
                  <a:pt x="541" y="282"/>
                  <a:pt x="542" y="283"/>
                </a:cubicBezTo>
                <a:cubicBezTo>
                  <a:pt x="542" y="283"/>
                  <a:pt x="542" y="283"/>
                  <a:pt x="542" y="283"/>
                </a:cubicBezTo>
                <a:cubicBezTo>
                  <a:pt x="542" y="283"/>
                  <a:pt x="542" y="283"/>
                  <a:pt x="542" y="283"/>
                </a:cubicBezTo>
                <a:cubicBezTo>
                  <a:pt x="543" y="283"/>
                  <a:pt x="543" y="283"/>
                  <a:pt x="543" y="283"/>
                </a:cubicBezTo>
                <a:cubicBezTo>
                  <a:pt x="543" y="283"/>
                  <a:pt x="543" y="283"/>
                  <a:pt x="543" y="283"/>
                </a:cubicBezTo>
                <a:cubicBezTo>
                  <a:pt x="543" y="284"/>
                  <a:pt x="543" y="284"/>
                  <a:pt x="543" y="284"/>
                </a:cubicBezTo>
                <a:cubicBezTo>
                  <a:pt x="543" y="284"/>
                  <a:pt x="543" y="284"/>
                  <a:pt x="544" y="284"/>
                </a:cubicBezTo>
                <a:cubicBezTo>
                  <a:pt x="544" y="284"/>
                  <a:pt x="544" y="284"/>
                  <a:pt x="544" y="284"/>
                </a:cubicBezTo>
                <a:cubicBezTo>
                  <a:pt x="544" y="284"/>
                  <a:pt x="544" y="284"/>
                  <a:pt x="544" y="284"/>
                </a:cubicBezTo>
                <a:cubicBezTo>
                  <a:pt x="544" y="284"/>
                  <a:pt x="544" y="284"/>
                  <a:pt x="544" y="284"/>
                </a:cubicBezTo>
                <a:cubicBezTo>
                  <a:pt x="544" y="284"/>
                  <a:pt x="545" y="284"/>
                  <a:pt x="545" y="284"/>
                </a:cubicBezTo>
                <a:cubicBezTo>
                  <a:pt x="545" y="284"/>
                  <a:pt x="545" y="284"/>
                  <a:pt x="545" y="284"/>
                </a:cubicBezTo>
                <a:cubicBezTo>
                  <a:pt x="545" y="284"/>
                  <a:pt x="545" y="284"/>
                  <a:pt x="546" y="284"/>
                </a:cubicBezTo>
                <a:cubicBezTo>
                  <a:pt x="546" y="284"/>
                  <a:pt x="546" y="284"/>
                  <a:pt x="546" y="284"/>
                </a:cubicBezTo>
                <a:cubicBezTo>
                  <a:pt x="546" y="284"/>
                  <a:pt x="546" y="284"/>
                  <a:pt x="547" y="284"/>
                </a:cubicBezTo>
                <a:cubicBezTo>
                  <a:pt x="552" y="284"/>
                  <a:pt x="553" y="284"/>
                  <a:pt x="555" y="287"/>
                </a:cubicBezTo>
                <a:cubicBezTo>
                  <a:pt x="557" y="291"/>
                  <a:pt x="558" y="294"/>
                  <a:pt x="563" y="294"/>
                </a:cubicBezTo>
                <a:cubicBezTo>
                  <a:pt x="567" y="295"/>
                  <a:pt x="569" y="291"/>
                  <a:pt x="573" y="290"/>
                </a:cubicBezTo>
                <a:cubicBezTo>
                  <a:pt x="577" y="289"/>
                  <a:pt x="577" y="291"/>
                  <a:pt x="577" y="294"/>
                </a:cubicBezTo>
                <a:cubicBezTo>
                  <a:pt x="577" y="298"/>
                  <a:pt x="572" y="301"/>
                  <a:pt x="575" y="304"/>
                </a:cubicBezTo>
                <a:cubicBezTo>
                  <a:pt x="577" y="306"/>
                  <a:pt x="572" y="312"/>
                  <a:pt x="575" y="314"/>
                </a:cubicBezTo>
                <a:cubicBezTo>
                  <a:pt x="578" y="315"/>
                  <a:pt x="581" y="315"/>
                  <a:pt x="583" y="317"/>
                </a:cubicBezTo>
                <a:cubicBezTo>
                  <a:pt x="585" y="319"/>
                  <a:pt x="590" y="320"/>
                  <a:pt x="594" y="320"/>
                </a:cubicBezTo>
                <a:cubicBezTo>
                  <a:pt x="598" y="320"/>
                  <a:pt x="610" y="319"/>
                  <a:pt x="615" y="319"/>
                </a:cubicBezTo>
                <a:cubicBezTo>
                  <a:pt x="621" y="320"/>
                  <a:pt x="618" y="323"/>
                  <a:pt x="626" y="321"/>
                </a:cubicBezTo>
                <a:cubicBezTo>
                  <a:pt x="633" y="319"/>
                  <a:pt x="636" y="319"/>
                  <a:pt x="639" y="320"/>
                </a:cubicBezTo>
                <a:cubicBezTo>
                  <a:pt x="643" y="320"/>
                  <a:pt x="643" y="323"/>
                  <a:pt x="644" y="325"/>
                </a:cubicBezTo>
                <a:cubicBezTo>
                  <a:pt x="645" y="326"/>
                  <a:pt x="647" y="329"/>
                  <a:pt x="643" y="330"/>
                </a:cubicBezTo>
                <a:cubicBezTo>
                  <a:pt x="639" y="332"/>
                  <a:pt x="639" y="333"/>
                  <a:pt x="639" y="335"/>
                </a:cubicBezTo>
                <a:cubicBezTo>
                  <a:pt x="639" y="338"/>
                  <a:pt x="635" y="339"/>
                  <a:pt x="634" y="342"/>
                </a:cubicBezTo>
                <a:cubicBezTo>
                  <a:pt x="633" y="346"/>
                  <a:pt x="630" y="347"/>
                  <a:pt x="627" y="348"/>
                </a:cubicBezTo>
                <a:cubicBezTo>
                  <a:pt x="625" y="348"/>
                  <a:pt x="622" y="348"/>
                  <a:pt x="621" y="349"/>
                </a:cubicBezTo>
                <a:cubicBezTo>
                  <a:pt x="621" y="351"/>
                  <a:pt x="614" y="351"/>
                  <a:pt x="614" y="354"/>
                </a:cubicBezTo>
                <a:cubicBezTo>
                  <a:pt x="614" y="356"/>
                  <a:pt x="610" y="357"/>
                  <a:pt x="611" y="360"/>
                </a:cubicBezTo>
                <a:cubicBezTo>
                  <a:pt x="612" y="362"/>
                  <a:pt x="614" y="369"/>
                  <a:pt x="614" y="373"/>
                </a:cubicBezTo>
                <a:cubicBezTo>
                  <a:pt x="614" y="376"/>
                  <a:pt x="615" y="378"/>
                  <a:pt x="618" y="378"/>
                </a:cubicBezTo>
                <a:cubicBezTo>
                  <a:pt x="621" y="378"/>
                  <a:pt x="625" y="385"/>
                  <a:pt x="627" y="379"/>
                </a:cubicBezTo>
                <a:cubicBezTo>
                  <a:pt x="629" y="374"/>
                  <a:pt x="628" y="368"/>
                  <a:pt x="630" y="368"/>
                </a:cubicBezTo>
                <a:cubicBezTo>
                  <a:pt x="632" y="367"/>
                  <a:pt x="629" y="363"/>
                  <a:pt x="633" y="362"/>
                </a:cubicBezTo>
                <a:cubicBezTo>
                  <a:pt x="638" y="361"/>
                  <a:pt x="642" y="360"/>
                  <a:pt x="642" y="363"/>
                </a:cubicBezTo>
                <a:cubicBezTo>
                  <a:pt x="642" y="367"/>
                  <a:pt x="641" y="376"/>
                  <a:pt x="642" y="377"/>
                </a:cubicBezTo>
                <a:cubicBezTo>
                  <a:pt x="644" y="379"/>
                  <a:pt x="645" y="381"/>
                  <a:pt x="645" y="384"/>
                </a:cubicBezTo>
                <a:cubicBezTo>
                  <a:pt x="645" y="386"/>
                  <a:pt x="650" y="388"/>
                  <a:pt x="649" y="393"/>
                </a:cubicBezTo>
                <a:cubicBezTo>
                  <a:pt x="649" y="399"/>
                  <a:pt x="648" y="403"/>
                  <a:pt x="650" y="405"/>
                </a:cubicBezTo>
                <a:cubicBezTo>
                  <a:pt x="650" y="405"/>
                  <a:pt x="650" y="405"/>
                  <a:pt x="650" y="406"/>
                </a:cubicBezTo>
                <a:cubicBezTo>
                  <a:pt x="650" y="406"/>
                  <a:pt x="650" y="406"/>
                  <a:pt x="650" y="406"/>
                </a:cubicBezTo>
                <a:cubicBezTo>
                  <a:pt x="650" y="406"/>
                  <a:pt x="650" y="406"/>
                  <a:pt x="650" y="407"/>
                </a:cubicBezTo>
                <a:cubicBezTo>
                  <a:pt x="650" y="407"/>
                  <a:pt x="650" y="407"/>
                  <a:pt x="650" y="407"/>
                </a:cubicBezTo>
                <a:cubicBezTo>
                  <a:pt x="652" y="407"/>
                  <a:pt x="653" y="407"/>
                  <a:pt x="655" y="408"/>
                </a:cubicBezTo>
                <a:cubicBezTo>
                  <a:pt x="659" y="409"/>
                  <a:pt x="662" y="410"/>
                  <a:pt x="662" y="407"/>
                </a:cubicBezTo>
                <a:cubicBezTo>
                  <a:pt x="663" y="403"/>
                  <a:pt x="667" y="404"/>
                  <a:pt x="667" y="401"/>
                </a:cubicBezTo>
                <a:cubicBezTo>
                  <a:pt x="667" y="398"/>
                  <a:pt x="667" y="395"/>
                  <a:pt x="665" y="395"/>
                </a:cubicBezTo>
                <a:cubicBezTo>
                  <a:pt x="663" y="395"/>
                  <a:pt x="662" y="395"/>
                  <a:pt x="662" y="392"/>
                </a:cubicBezTo>
                <a:cubicBezTo>
                  <a:pt x="662" y="388"/>
                  <a:pt x="662" y="383"/>
                  <a:pt x="665" y="381"/>
                </a:cubicBezTo>
                <a:cubicBezTo>
                  <a:pt x="668" y="380"/>
                  <a:pt x="670" y="379"/>
                  <a:pt x="670" y="374"/>
                </a:cubicBezTo>
                <a:cubicBezTo>
                  <a:pt x="670" y="370"/>
                  <a:pt x="670" y="362"/>
                  <a:pt x="672" y="361"/>
                </a:cubicBezTo>
                <a:cubicBezTo>
                  <a:pt x="674" y="359"/>
                  <a:pt x="674" y="357"/>
                  <a:pt x="671" y="355"/>
                </a:cubicBezTo>
                <a:cubicBezTo>
                  <a:pt x="669" y="354"/>
                  <a:pt x="668" y="350"/>
                  <a:pt x="673" y="350"/>
                </a:cubicBezTo>
                <a:cubicBezTo>
                  <a:pt x="677" y="350"/>
                  <a:pt x="677" y="353"/>
                  <a:pt x="682" y="353"/>
                </a:cubicBezTo>
                <a:cubicBezTo>
                  <a:pt x="687" y="353"/>
                  <a:pt x="688" y="356"/>
                  <a:pt x="688" y="358"/>
                </a:cubicBezTo>
                <a:cubicBezTo>
                  <a:pt x="689" y="360"/>
                  <a:pt x="692" y="358"/>
                  <a:pt x="692" y="354"/>
                </a:cubicBezTo>
                <a:cubicBezTo>
                  <a:pt x="692" y="350"/>
                  <a:pt x="690" y="344"/>
                  <a:pt x="696" y="343"/>
                </a:cubicBezTo>
                <a:cubicBezTo>
                  <a:pt x="701" y="343"/>
                  <a:pt x="696" y="337"/>
                  <a:pt x="701" y="336"/>
                </a:cubicBezTo>
                <a:cubicBezTo>
                  <a:pt x="706" y="335"/>
                  <a:pt x="704" y="331"/>
                  <a:pt x="705" y="328"/>
                </a:cubicBezTo>
                <a:cubicBezTo>
                  <a:pt x="705" y="325"/>
                  <a:pt x="708" y="323"/>
                  <a:pt x="706" y="321"/>
                </a:cubicBezTo>
                <a:cubicBezTo>
                  <a:pt x="704" y="320"/>
                  <a:pt x="702" y="319"/>
                  <a:pt x="702" y="318"/>
                </a:cubicBezTo>
                <a:cubicBezTo>
                  <a:pt x="702" y="316"/>
                  <a:pt x="704" y="317"/>
                  <a:pt x="704" y="313"/>
                </a:cubicBezTo>
                <a:cubicBezTo>
                  <a:pt x="704" y="310"/>
                  <a:pt x="707" y="309"/>
                  <a:pt x="709" y="309"/>
                </a:cubicBezTo>
                <a:cubicBezTo>
                  <a:pt x="711" y="308"/>
                  <a:pt x="716" y="305"/>
                  <a:pt x="716" y="302"/>
                </a:cubicBezTo>
                <a:cubicBezTo>
                  <a:pt x="716" y="298"/>
                  <a:pt x="721" y="297"/>
                  <a:pt x="718" y="294"/>
                </a:cubicBezTo>
                <a:cubicBezTo>
                  <a:pt x="716" y="291"/>
                  <a:pt x="715" y="292"/>
                  <a:pt x="716" y="287"/>
                </a:cubicBezTo>
                <a:cubicBezTo>
                  <a:pt x="717" y="281"/>
                  <a:pt x="718" y="276"/>
                  <a:pt x="725" y="275"/>
                </a:cubicBezTo>
                <a:cubicBezTo>
                  <a:pt x="731" y="275"/>
                  <a:pt x="735" y="269"/>
                  <a:pt x="737" y="264"/>
                </a:cubicBezTo>
                <a:cubicBezTo>
                  <a:pt x="740" y="259"/>
                  <a:pt x="748" y="258"/>
                  <a:pt x="751" y="258"/>
                </a:cubicBezTo>
                <a:cubicBezTo>
                  <a:pt x="755" y="258"/>
                  <a:pt x="760" y="256"/>
                  <a:pt x="763" y="261"/>
                </a:cubicBezTo>
                <a:cubicBezTo>
                  <a:pt x="765" y="265"/>
                  <a:pt x="769" y="263"/>
                  <a:pt x="768" y="259"/>
                </a:cubicBezTo>
                <a:cubicBezTo>
                  <a:pt x="768" y="256"/>
                  <a:pt x="763" y="256"/>
                  <a:pt x="764" y="251"/>
                </a:cubicBezTo>
                <a:cubicBezTo>
                  <a:pt x="765" y="246"/>
                  <a:pt x="765" y="243"/>
                  <a:pt x="770" y="242"/>
                </a:cubicBezTo>
                <a:cubicBezTo>
                  <a:pt x="775" y="241"/>
                  <a:pt x="776" y="239"/>
                  <a:pt x="776" y="235"/>
                </a:cubicBezTo>
                <a:cubicBezTo>
                  <a:pt x="776" y="233"/>
                  <a:pt x="776" y="231"/>
                  <a:pt x="776" y="229"/>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73" name="Rectangle 72"/>
          <p:cNvSpPr/>
          <p:nvPr/>
        </p:nvSpPr>
        <p:spPr>
          <a:xfrm>
            <a:off x="3920306" y="631896"/>
            <a:ext cx="7805343" cy="517065"/>
          </a:xfrm>
          <a:prstGeom prst="rect">
            <a:avLst/>
          </a:prstGeom>
        </p:spPr>
        <p:txBody>
          <a:bodyPr wrap="none">
            <a:spAutoFit/>
          </a:bodyPr>
          <a:lstStyle/>
          <a:p>
            <a:pPr marL="0" marR="0" lvl="0" indent="0" algn="r" defTabSz="914400" rtl="0" eaLnBrk="1" fontAlgn="auto" latinLnBrk="0" hangingPunct="1">
              <a:lnSpc>
                <a:spcPct val="115000"/>
              </a:lnSpc>
              <a:spcBef>
                <a:spcPts val="0"/>
              </a:spcBef>
              <a:spcAft>
                <a:spcPts val="1000"/>
              </a:spcAft>
              <a:buClrTx/>
              <a:buSzTx/>
              <a:buFontTx/>
              <a:buNone/>
              <a:tabLst/>
              <a:defRPr/>
            </a:pPr>
            <a:r>
              <a:rPr kumimoji="0" lang="ar-EG" sz="24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لموقع وطننا العربي ايضا اهمية اقتصادية واستراتجية تتمثل في :  </a:t>
            </a:r>
            <a:endParaRPr kumimoji="0" lang="en-US" sz="24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p:txBody>
      </p:sp>
      <p:sp>
        <p:nvSpPr>
          <p:cNvPr id="74" name="Rectangle 73"/>
          <p:cNvSpPr/>
          <p:nvPr/>
        </p:nvSpPr>
        <p:spPr>
          <a:xfrm>
            <a:off x="49474" y="4098757"/>
            <a:ext cx="2265969" cy="116955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نحكم وطننا العربي في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 طرق التجارة العالمية خلال العصور التاريخية المختلفة من خلال موقعه المتوسط بين قارات العالم .</a:t>
            </a:r>
            <a:endParaRPr kumimoji="0" lang="ar-EG" sz="1400" b="0"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endParaRPr>
          </a:p>
        </p:txBody>
      </p:sp>
      <p:sp>
        <p:nvSpPr>
          <p:cNvPr id="76" name="Rectangle 75"/>
          <p:cNvSpPr/>
          <p:nvPr/>
        </p:nvSpPr>
        <p:spPr>
          <a:xfrm>
            <a:off x="2132255" y="4089280"/>
            <a:ext cx="2515302" cy="2305118"/>
          </a:xfrm>
          <a:prstGeom prst="rect">
            <a:avLst/>
          </a:prstGeom>
        </p:spPr>
        <p:txBody>
          <a:bodyPr wrap="square">
            <a:spAutoFit/>
          </a:bodyPr>
          <a:lstStyle/>
          <a:p>
            <a:pPr marL="0" marR="0" lvl="0" indent="0" algn="ctr" defTabSz="914400" rtl="1" eaLnBrk="1" fontAlgn="auto" latinLnBrk="0" hangingPunct="1">
              <a:lnSpc>
                <a:spcPct val="115000"/>
              </a:lnSpc>
              <a:spcBef>
                <a:spcPts val="0"/>
              </a:spcBef>
              <a:spcAft>
                <a:spcPts val="1000"/>
              </a:spcAft>
              <a:buClr>
                <a:srgbClr val="4472C4"/>
              </a:buClr>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اشرافة علي ثلاثة انواع مائية</a:t>
            </a:r>
          </a:p>
          <a:p>
            <a:pPr marL="0" marR="0" lvl="0" indent="0" algn="ctr" defTabSz="914400" rtl="1" eaLnBrk="1" fontAlgn="auto" latinLnBrk="0" hangingPunct="1">
              <a:lnSpc>
                <a:spcPct val="115000"/>
              </a:lnSpc>
              <a:spcBef>
                <a:spcPts val="0"/>
              </a:spcBef>
              <a:spcAft>
                <a:spcPts val="1000"/>
              </a:spcAft>
              <a:buClr>
                <a:srgbClr val="4472C4"/>
              </a:buClr>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 وهي البحر الاحمر المتوسط</a:t>
            </a:r>
          </a:p>
          <a:p>
            <a:pPr marL="0" marR="0" lvl="0" indent="0" algn="ctr" defTabSz="914400" rtl="1" eaLnBrk="1" fontAlgn="auto" latinLnBrk="0" hangingPunct="1">
              <a:lnSpc>
                <a:spcPct val="115000"/>
              </a:lnSpc>
              <a:spcBef>
                <a:spcPts val="0"/>
              </a:spcBef>
              <a:spcAft>
                <a:spcPts val="1000"/>
              </a:spcAft>
              <a:buClr>
                <a:srgbClr val="4472C4"/>
              </a:buClr>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 والخليخ العربي </a:t>
            </a:r>
          </a:p>
          <a:p>
            <a:pPr marL="0" marR="0" lvl="0" indent="0" algn="ctr" defTabSz="914400" rtl="1" eaLnBrk="1" fontAlgn="auto" latinLnBrk="0" hangingPunct="1">
              <a:lnSpc>
                <a:spcPct val="115000"/>
              </a:lnSpc>
              <a:spcBef>
                <a:spcPts val="0"/>
              </a:spcBef>
              <a:spcAft>
                <a:spcPts val="1000"/>
              </a:spcAft>
              <a:buClr>
                <a:srgbClr val="4472C4"/>
              </a:buClr>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والتي تشكل دورا مهما في التجارة العالمية .</a:t>
            </a:r>
            <a:endParaRPr kumimoji="0" lang="en-US" sz="14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endParaRPr>
          </a:p>
          <a:p>
            <a:pPr marL="457189" marR="0" lvl="0" indent="0" algn="ctr" defTabSz="914400" rtl="1" eaLnBrk="1" fontAlgn="auto" latinLnBrk="0" hangingPunct="1">
              <a:lnSpc>
                <a:spcPct val="107000"/>
              </a:lnSpc>
              <a:spcBef>
                <a:spcPts val="0"/>
              </a:spcBef>
              <a:spcAft>
                <a:spcPts val="800"/>
              </a:spcAft>
              <a:buClrTx/>
              <a:buSzTx/>
              <a:buFontTx/>
              <a:buNone/>
              <a:tabLst/>
              <a:defRPr/>
            </a:pPr>
            <a:r>
              <a:rPr kumimoji="0" lang="ar-EG" sz="24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 </a:t>
            </a:r>
            <a:endParaRPr kumimoji="0" lang="en-US" sz="1400" b="0"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p:txBody>
      </p:sp>
      <p:sp>
        <p:nvSpPr>
          <p:cNvPr id="77" name="Rectangle 76"/>
          <p:cNvSpPr/>
          <p:nvPr/>
        </p:nvSpPr>
        <p:spPr>
          <a:xfrm>
            <a:off x="4293547" y="4098757"/>
            <a:ext cx="2188179" cy="1929118"/>
          </a:xfrm>
          <a:prstGeom prst="rect">
            <a:avLst/>
          </a:prstGeom>
        </p:spPr>
        <p:txBody>
          <a:bodyPr wrap="square">
            <a:spAutoFit/>
          </a:bodyPr>
          <a:lstStyle/>
          <a:p>
            <a:pPr marL="0" marR="0" lvl="0" indent="0" algn="ctr" defTabSz="914400" rtl="1" eaLnBrk="1" fontAlgn="auto" latinLnBrk="0" hangingPunct="1">
              <a:lnSpc>
                <a:spcPct val="115000"/>
              </a:lnSpc>
              <a:spcBef>
                <a:spcPts val="0"/>
              </a:spcBef>
              <a:spcAft>
                <a:spcPts val="1000"/>
              </a:spcAft>
              <a:buClr>
                <a:srgbClr val="4472C4"/>
              </a:buClr>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تنوع موارده بسبب </a:t>
            </a:r>
          </a:p>
          <a:p>
            <a:pPr marL="0" marR="0" lvl="0" indent="0" algn="ctr" defTabSz="914400" rtl="1" eaLnBrk="1" fontAlgn="auto" latinLnBrk="0" hangingPunct="1">
              <a:lnSpc>
                <a:spcPct val="115000"/>
              </a:lnSpc>
              <a:spcBef>
                <a:spcPts val="0"/>
              </a:spcBef>
              <a:spcAft>
                <a:spcPts val="1000"/>
              </a:spcAft>
              <a:buClr>
                <a:srgbClr val="4472C4"/>
              </a:buClr>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تنوع الاقاليم المناخية والحياة النباتية </a:t>
            </a:r>
          </a:p>
          <a:p>
            <a:pPr marL="0" marR="0" lvl="0" indent="0" algn="ctr" defTabSz="914400" rtl="1" eaLnBrk="1" fontAlgn="auto" latinLnBrk="0" hangingPunct="1">
              <a:lnSpc>
                <a:spcPct val="115000"/>
              </a:lnSpc>
              <a:spcBef>
                <a:spcPts val="0"/>
              </a:spcBef>
              <a:spcAft>
                <a:spcPts val="1000"/>
              </a:spcAft>
              <a:buClr>
                <a:srgbClr val="4472C4"/>
              </a:buClr>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 وتكويناته الجيولوجية .</a:t>
            </a:r>
            <a:endParaRPr kumimoji="0" lang="en-US" sz="1400" b="0"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a:p>
            <a:pPr marL="457189" marR="0" lvl="0" indent="0" algn="r" defTabSz="914400" rtl="1" eaLnBrk="1" fontAlgn="auto" latinLnBrk="0" hangingPunct="1">
              <a:lnSpc>
                <a:spcPct val="107000"/>
              </a:lnSpc>
              <a:spcBef>
                <a:spcPts val="0"/>
              </a:spcBef>
              <a:spcAft>
                <a:spcPts val="800"/>
              </a:spcAft>
              <a:buClrTx/>
              <a:buSzTx/>
              <a:buFontTx/>
              <a:buNone/>
              <a:tabLst/>
              <a:defRPr/>
            </a:pPr>
            <a:r>
              <a:rPr kumimoji="0" lang="ar-EG" sz="24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 </a:t>
            </a:r>
            <a:endParaRPr kumimoji="0" lang="en-US" sz="2400" b="0"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p:txBody>
      </p:sp>
      <p:sp>
        <p:nvSpPr>
          <p:cNvPr id="78" name="Rectangle 77"/>
          <p:cNvSpPr/>
          <p:nvPr/>
        </p:nvSpPr>
        <p:spPr>
          <a:xfrm>
            <a:off x="6277503" y="4303361"/>
            <a:ext cx="1588819" cy="523220"/>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وجود البترول والغاز الطبيعي في ارضها .</a:t>
            </a:r>
            <a:endParaRPr kumimoji="0" lang="ar-EG" sz="1400" b="0"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endParaRPr>
          </a:p>
        </p:txBody>
      </p:sp>
      <p:grpSp>
        <p:nvGrpSpPr>
          <p:cNvPr id="71" name="Group 70"/>
          <p:cNvGrpSpPr/>
          <p:nvPr/>
        </p:nvGrpSpPr>
        <p:grpSpPr>
          <a:xfrm>
            <a:off x="6393977" y="2224867"/>
            <a:ext cx="751087" cy="1131422"/>
            <a:chOff x="5243512" y="1935162"/>
            <a:chExt cx="1027114" cy="1176338"/>
          </a:xfrm>
          <a:solidFill>
            <a:schemeClr val="accent5"/>
          </a:solidFill>
        </p:grpSpPr>
        <p:sp>
          <p:nvSpPr>
            <p:cNvPr id="72" name="Freeform 69"/>
            <p:cNvSpPr>
              <a:spLocks/>
            </p:cNvSpPr>
            <p:nvPr/>
          </p:nvSpPr>
          <p:spPr bwMode="auto">
            <a:xfrm>
              <a:off x="5900738" y="1935162"/>
              <a:ext cx="369888" cy="350838"/>
            </a:xfrm>
            <a:custGeom>
              <a:avLst/>
              <a:gdLst>
                <a:gd name="T0" fmla="*/ 234 w 240"/>
                <a:gd name="T1" fmla="*/ 129 h 227"/>
                <a:gd name="T2" fmla="*/ 228 w 240"/>
                <a:gd name="T3" fmla="*/ 112 h 227"/>
                <a:gd name="T4" fmla="*/ 228 w 240"/>
                <a:gd name="T5" fmla="*/ 91 h 227"/>
                <a:gd name="T6" fmla="*/ 229 w 240"/>
                <a:gd name="T7" fmla="*/ 74 h 227"/>
                <a:gd name="T8" fmla="*/ 223 w 240"/>
                <a:gd name="T9" fmla="*/ 85 h 227"/>
                <a:gd name="T10" fmla="*/ 206 w 240"/>
                <a:gd name="T11" fmla="*/ 96 h 227"/>
                <a:gd name="T12" fmla="*/ 190 w 240"/>
                <a:gd name="T13" fmla="*/ 91 h 227"/>
                <a:gd name="T14" fmla="*/ 174 w 240"/>
                <a:gd name="T15" fmla="*/ 85 h 227"/>
                <a:gd name="T16" fmla="*/ 145 w 240"/>
                <a:gd name="T17" fmla="*/ 72 h 227"/>
                <a:gd name="T18" fmla="*/ 116 w 240"/>
                <a:gd name="T19" fmla="*/ 42 h 227"/>
                <a:gd name="T20" fmla="*/ 75 w 240"/>
                <a:gd name="T21" fmla="*/ 27 h 227"/>
                <a:gd name="T22" fmla="*/ 77 w 240"/>
                <a:gd name="T23" fmla="*/ 39 h 227"/>
                <a:gd name="T24" fmla="*/ 84 w 240"/>
                <a:gd name="T25" fmla="*/ 53 h 227"/>
                <a:gd name="T26" fmla="*/ 83 w 240"/>
                <a:gd name="T27" fmla="*/ 76 h 227"/>
                <a:gd name="T28" fmla="*/ 75 w 240"/>
                <a:gd name="T29" fmla="*/ 91 h 227"/>
                <a:gd name="T30" fmla="*/ 72 w 240"/>
                <a:gd name="T31" fmla="*/ 104 h 227"/>
                <a:gd name="T32" fmla="*/ 66 w 240"/>
                <a:gd name="T33" fmla="*/ 117 h 227"/>
                <a:gd name="T34" fmla="*/ 61 w 240"/>
                <a:gd name="T35" fmla="*/ 134 h 227"/>
                <a:gd name="T36" fmla="*/ 46 w 240"/>
                <a:gd name="T37" fmla="*/ 131 h 227"/>
                <a:gd name="T38" fmla="*/ 36 w 240"/>
                <a:gd name="T39" fmla="*/ 124 h 227"/>
                <a:gd name="T40" fmla="*/ 25 w 240"/>
                <a:gd name="T41" fmla="*/ 129 h 227"/>
                <a:gd name="T42" fmla="*/ 25 w 240"/>
                <a:gd name="T43" fmla="*/ 140 h 227"/>
                <a:gd name="T44" fmla="*/ 23 w 240"/>
                <a:gd name="T45" fmla="*/ 151 h 227"/>
                <a:gd name="T46" fmla="*/ 6 w 240"/>
                <a:gd name="T47" fmla="*/ 162 h 227"/>
                <a:gd name="T48" fmla="*/ 2 w 240"/>
                <a:gd name="T49" fmla="*/ 180 h 227"/>
                <a:gd name="T50" fmla="*/ 8 w 240"/>
                <a:gd name="T51" fmla="*/ 192 h 227"/>
                <a:gd name="T52" fmla="*/ 14 w 240"/>
                <a:gd name="T53" fmla="*/ 202 h 227"/>
                <a:gd name="T54" fmla="*/ 12 w 240"/>
                <a:gd name="T55" fmla="*/ 219 h 227"/>
                <a:gd name="T56" fmla="*/ 21 w 240"/>
                <a:gd name="T57" fmla="*/ 222 h 227"/>
                <a:gd name="T58" fmla="*/ 32 w 240"/>
                <a:gd name="T59" fmla="*/ 213 h 227"/>
                <a:gd name="T60" fmla="*/ 39 w 240"/>
                <a:gd name="T61" fmla="*/ 207 h 227"/>
                <a:gd name="T62" fmla="*/ 53 w 240"/>
                <a:gd name="T63" fmla="*/ 203 h 227"/>
                <a:gd name="T64" fmla="*/ 42 w 240"/>
                <a:gd name="T65" fmla="*/ 192 h 227"/>
                <a:gd name="T66" fmla="*/ 29 w 240"/>
                <a:gd name="T67" fmla="*/ 186 h 227"/>
                <a:gd name="T68" fmla="*/ 27 w 240"/>
                <a:gd name="T69" fmla="*/ 174 h 227"/>
                <a:gd name="T70" fmla="*/ 42 w 240"/>
                <a:gd name="T71" fmla="*/ 172 h 227"/>
                <a:gd name="T72" fmla="*/ 57 w 240"/>
                <a:gd name="T73" fmla="*/ 174 h 227"/>
                <a:gd name="T74" fmla="*/ 72 w 240"/>
                <a:gd name="T75" fmla="*/ 167 h 227"/>
                <a:gd name="T76" fmla="*/ 92 w 240"/>
                <a:gd name="T77" fmla="*/ 166 h 227"/>
                <a:gd name="T78" fmla="*/ 107 w 240"/>
                <a:gd name="T79" fmla="*/ 181 h 227"/>
                <a:gd name="T80" fmla="*/ 131 w 240"/>
                <a:gd name="T81" fmla="*/ 190 h 227"/>
                <a:gd name="T82" fmla="*/ 151 w 240"/>
                <a:gd name="T83" fmla="*/ 192 h 227"/>
                <a:gd name="T84" fmla="*/ 162 w 240"/>
                <a:gd name="T85" fmla="*/ 166 h 227"/>
                <a:gd name="T86" fmla="*/ 186 w 240"/>
                <a:gd name="T87" fmla="*/ 148 h 227"/>
                <a:gd name="T88" fmla="*/ 218 w 240"/>
                <a:gd name="T89" fmla="*/ 145 h 227"/>
                <a:gd name="T90" fmla="*/ 235 w 240"/>
                <a:gd name="T91" fmla="*/ 138 h 227"/>
                <a:gd name="T92" fmla="*/ 234 w 240"/>
                <a:gd name="T93" fmla="*/ 12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27">
                  <a:moveTo>
                    <a:pt x="234" y="129"/>
                  </a:moveTo>
                  <a:cubicBezTo>
                    <a:pt x="228" y="126"/>
                    <a:pt x="235" y="118"/>
                    <a:pt x="228" y="112"/>
                  </a:cubicBezTo>
                  <a:cubicBezTo>
                    <a:pt x="220" y="105"/>
                    <a:pt x="225" y="100"/>
                    <a:pt x="228" y="91"/>
                  </a:cubicBezTo>
                  <a:cubicBezTo>
                    <a:pt x="232" y="83"/>
                    <a:pt x="235" y="75"/>
                    <a:pt x="229" y="74"/>
                  </a:cubicBezTo>
                  <a:cubicBezTo>
                    <a:pt x="224" y="74"/>
                    <a:pt x="229" y="78"/>
                    <a:pt x="223" y="85"/>
                  </a:cubicBezTo>
                  <a:cubicBezTo>
                    <a:pt x="216" y="92"/>
                    <a:pt x="216" y="96"/>
                    <a:pt x="206" y="96"/>
                  </a:cubicBezTo>
                  <a:cubicBezTo>
                    <a:pt x="195" y="96"/>
                    <a:pt x="194" y="95"/>
                    <a:pt x="190" y="91"/>
                  </a:cubicBezTo>
                  <a:cubicBezTo>
                    <a:pt x="187" y="87"/>
                    <a:pt x="189" y="85"/>
                    <a:pt x="174" y="85"/>
                  </a:cubicBezTo>
                  <a:cubicBezTo>
                    <a:pt x="158" y="85"/>
                    <a:pt x="152" y="80"/>
                    <a:pt x="145" y="72"/>
                  </a:cubicBezTo>
                  <a:cubicBezTo>
                    <a:pt x="137" y="65"/>
                    <a:pt x="120" y="51"/>
                    <a:pt x="116" y="42"/>
                  </a:cubicBezTo>
                  <a:cubicBezTo>
                    <a:pt x="112" y="33"/>
                    <a:pt x="70" y="0"/>
                    <a:pt x="75" y="27"/>
                  </a:cubicBezTo>
                  <a:cubicBezTo>
                    <a:pt x="75" y="27"/>
                    <a:pt x="69" y="38"/>
                    <a:pt x="77" y="39"/>
                  </a:cubicBezTo>
                  <a:cubicBezTo>
                    <a:pt x="86" y="41"/>
                    <a:pt x="84" y="44"/>
                    <a:pt x="84" y="53"/>
                  </a:cubicBezTo>
                  <a:cubicBezTo>
                    <a:pt x="84" y="61"/>
                    <a:pt x="89" y="71"/>
                    <a:pt x="83" y="76"/>
                  </a:cubicBezTo>
                  <a:cubicBezTo>
                    <a:pt x="77" y="81"/>
                    <a:pt x="75" y="85"/>
                    <a:pt x="75" y="91"/>
                  </a:cubicBezTo>
                  <a:cubicBezTo>
                    <a:pt x="75" y="96"/>
                    <a:pt x="77" y="99"/>
                    <a:pt x="72" y="104"/>
                  </a:cubicBezTo>
                  <a:cubicBezTo>
                    <a:pt x="67" y="109"/>
                    <a:pt x="65" y="114"/>
                    <a:pt x="66" y="117"/>
                  </a:cubicBezTo>
                  <a:cubicBezTo>
                    <a:pt x="67" y="121"/>
                    <a:pt x="71" y="133"/>
                    <a:pt x="61" y="134"/>
                  </a:cubicBezTo>
                  <a:cubicBezTo>
                    <a:pt x="51" y="136"/>
                    <a:pt x="51" y="138"/>
                    <a:pt x="46" y="131"/>
                  </a:cubicBezTo>
                  <a:cubicBezTo>
                    <a:pt x="42" y="125"/>
                    <a:pt x="39" y="128"/>
                    <a:pt x="36" y="124"/>
                  </a:cubicBezTo>
                  <a:cubicBezTo>
                    <a:pt x="33" y="121"/>
                    <a:pt x="29" y="124"/>
                    <a:pt x="25" y="129"/>
                  </a:cubicBezTo>
                  <a:cubicBezTo>
                    <a:pt x="20" y="134"/>
                    <a:pt x="24" y="136"/>
                    <a:pt x="25" y="140"/>
                  </a:cubicBezTo>
                  <a:cubicBezTo>
                    <a:pt x="27" y="145"/>
                    <a:pt x="31" y="148"/>
                    <a:pt x="23" y="151"/>
                  </a:cubicBezTo>
                  <a:cubicBezTo>
                    <a:pt x="15" y="154"/>
                    <a:pt x="8" y="155"/>
                    <a:pt x="6" y="162"/>
                  </a:cubicBezTo>
                  <a:cubicBezTo>
                    <a:pt x="3" y="170"/>
                    <a:pt x="0" y="175"/>
                    <a:pt x="2" y="180"/>
                  </a:cubicBezTo>
                  <a:cubicBezTo>
                    <a:pt x="4" y="185"/>
                    <a:pt x="1" y="189"/>
                    <a:pt x="8" y="192"/>
                  </a:cubicBezTo>
                  <a:cubicBezTo>
                    <a:pt x="14" y="195"/>
                    <a:pt x="16" y="199"/>
                    <a:pt x="14" y="202"/>
                  </a:cubicBezTo>
                  <a:cubicBezTo>
                    <a:pt x="12" y="206"/>
                    <a:pt x="10" y="214"/>
                    <a:pt x="12" y="219"/>
                  </a:cubicBezTo>
                  <a:cubicBezTo>
                    <a:pt x="14" y="223"/>
                    <a:pt x="19" y="227"/>
                    <a:pt x="21" y="222"/>
                  </a:cubicBezTo>
                  <a:cubicBezTo>
                    <a:pt x="23" y="217"/>
                    <a:pt x="32" y="221"/>
                    <a:pt x="32" y="213"/>
                  </a:cubicBezTo>
                  <a:cubicBezTo>
                    <a:pt x="31" y="204"/>
                    <a:pt x="27" y="204"/>
                    <a:pt x="39" y="207"/>
                  </a:cubicBezTo>
                  <a:cubicBezTo>
                    <a:pt x="51" y="209"/>
                    <a:pt x="53" y="209"/>
                    <a:pt x="53" y="203"/>
                  </a:cubicBezTo>
                  <a:cubicBezTo>
                    <a:pt x="53" y="197"/>
                    <a:pt x="50" y="194"/>
                    <a:pt x="42" y="192"/>
                  </a:cubicBezTo>
                  <a:cubicBezTo>
                    <a:pt x="34" y="191"/>
                    <a:pt x="34" y="190"/>
                    <a:pt x="29" y="186"/>
                  </a:cubicBezTo>
                  <a:cubicBezTo>
                    <a:pt x="25" y="182"/>
                    <a:pt x="21" y="178"/>
                    <a:pt x="27" y="174"/>
                  </a:cubicBezTo>
                  <a:cubicBezTo>
                    <a:pt x="32" y="169"/>
                    <a:pt x="39" y="167"/>
                    <a:pt x="42" y="172"/>
                  </a:cubicBezTo>
                  <a:cubicBezTo>
                    <a:pt x="45" y="177"/>
                    <a:pt x="53" y="178"/>
                    <a:pt x="57" y="174"/>
                  </a:cubicBezTo>
                  <a:cubicBezTo>
                    <a:pt x="61" y="171"/>
                    <a:pt x="70" y="174"/>
                    <a:pt x="72" y="167"/>
                  </a:cubicBezTo>
                  <a:cubicBezTo>
                    <a:pt x="75" y="160"/>
                    <a:pt x="89" y="161"/>
                    <a:pt x="92" y="166"/>
                  </a:cubicBezTo>
                  <a:cubicBezTo>
                    <a:pt x="96" y="172"/>
                    <a:pt x="98" y="178"/>
                    <a:pt x="107" y="181"/>
                  </a:cubicBezTo>
                  <a:cubicBezTo>
                    <a:pt x="116" y="183"/>
                    <a:pt x="130" y="188"/>
                    <a:pt x="131" y="190"/>
                  </a:cubicBezTo>
                  <a:cubicBezTo>
                    <a:pt x="133" y="192"/>
                    <a:pt x="151" y="207"/>
                    <a:pt x="151" y="192"/>
                  </a:cubicBezTo>
                  <a:cubicBezTo>
                    <a:pt x="151" y="177"/>
                    <a:pt x="155" y="175"/>
                    <a:pt x="162" y="166"/>
                  </a:cubicBezTo>
                  <a:cubicBezTo>
                    <a:pt x="169" y="157"/>
                    <a:pt x="174" y="148"/>
                    <a:pt x="186" y="148"/>
                  </a:cubicBezTo>
                  <a:cubicBezTo>
                    <a:pt x="197" y="148"/>
                    <a:pt x="213" y="152"/>
                    <a:pt x="218" y="145"/>
                  </a:cubicBezTo>
                  <a:cubicBezTo>
                    <a:pt x="223" y="139"/>
                    <a:pt x="232" y="142"/>
                    <a:pt x="235" y="138"/>
                  </a:cubicBezTo>
                  <a:cubicBezTo>
                    <a:pt x="239" y="133"/>
                    <a:pt x="240" y="131"/>
                    <a:pt x="23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75" name="Freeform 70"/>
            <p:cNvSpPr>
              <a:spLocks/>
            </p:cNvSpPr>
            <p:nvPr/>
          </p:nvSpPr>
          <p:spPr bwMode="auto">
            <a:xfrm>
              <a:off x="5324475" y="2274888"/>
              <a:ext cx="730250" cy="614363"/>
            </a:xfrm>
            <a:custGeom>
              <a:avLst/>
              <a:gdLst>
                <a:gd name="T0" fmla="*/ 442 w 473"/>
                <a:gd name="T1" fmla="*/ 30 h 399"/>
                <a:gd name="T2" fmla="*/ 420 w 473"/>
                <a:gd name="T3" fmla="*/ 10 h 399"/>
                <a:gd name="T4" fmla="*/ 415 w 473"/>
                <a:gd name="T5" fmla="*/ 27 h 399"/>
                <a:gd name="T6" fmla="*/ 394 w 473"/>
                <a:gd name="T7" fmla="*/ 26 h 399"/>
                <a:gd name="T8" fmla="*/ 376 w 473"/>
                <a:gd name="T9" fmla="*/ 45 h 399"/>
                <a:gd name="T10" fmla="*/ 379 w 473"/>
                <a:gd name="T11" fmla="*/ 74 h 399"/>
                <a:gd name="T12" fmla="*/ 379 w 473"/>
                <a:gd name="T13" fmla="*/ 122 h 399"/>
                <a:gd name="T14" fmla="*/ 358 w 473"/>
                <a:gd name="T15" fmla="*/ 166 h 399"/>
                <a:gd name="T16" fmla="*/ 313 w 473"/>
                <a:gd name="T17" fmla="*/ 222 h 399"/>
                <a:gd name="T18" fmla="*/ 275 w 473"/>
                <a:gd name="T19" fmla="*/ 225 h 399"/>
                <a:gd name="T20" fmla="*/ 239 w 473"/>
                <a:gd name="T21" fmla="*/ 248 h 399"/>
                <a:gd name="T22" fmla="*/ 217 w 473"/>
                <a:gd name="T23" fmla="*/ 269 h 399"/>
                <a:gd name="T24" fmla="*/ 199 w 473"/>
                <a:gd name="T25" fmla="*/ 292 h 399"/>
                <a:gd name="T26" fmla="*/ 180 w 473"/>
                <a:gd name="T27" fmla="*/ 281 h 399"/>
                <a:gd name="T28" fmla="*/ 129 w 473"/>
                <a:gd name="T29" fmla="*/ 294 h 399"/>
                <a:gd name="T30" fmla="*/ 52 w 473"/>
                <a:gd name="T31" fmla="*/ 323 h 399"/>
                <a:gd name="T32" fmla="*/ 19 w 473"/>
                <a:gd name="T33" fmla="*/ 340 h 399"/>
                <a:gd name="T34" fmla="*/ 8 w 473"/>
                <a:gd name="T35" fmla="*/ 366 h 399"/>
                <a:gd name="T36" fmla="*/ 43 w 473"/>
                <a:gd name="T37" fmla="*/ 367 h 399"/>
                <a:gd name="T38" fmla="*/ 61 w 473"/>
                <a:gd name="T39" fmla="*/ 367 h 399"/>
                <a:gd name="T40" fmla="*/ 69 w 473"/>
                <a:gd name="T41" fmla="*/ 354 h 399"/>
                <a:gd name="T42" fmla="*/ 89 w 473"/>
                <a:gd name="T43" fmla="*/ 351 h 399"/>
                <a:gd name="T44" fmla="*/ 121 w 473"/>
                <a:gd name="T45" fmla="*/ 343 h 399"/>
                <a:gd name="T46" fmla="*/ 158 w 473"/>
                <a:gd name="T47" fmla="*/ 331 h 399"/>
                <a:gd name="T48" fmla="*/ 182 w 473"/>
                <a:gd name="T49" fmla="*/ 351 h 399"/>
                <a:gd name="T50" fmla="*/ 188 w 473"/>
                <a:gd name="T51" fmla="*/ 378 h 399"/>
                <a:gd name="T52" fmla="*/ 234 w 473"/>
                <a:gd name="T53" fmla="*/ 358 h 399"/>
                <a:gd name="T54" fmla="*/ 245 w 473"/>
                <a:gd name="T55" fmla="*/ 340 h 399"/>
                <a:gd name="T56" fmla="*/ 259 w 473"/>
                <a:gd name="T57" fmla="*/ 327 h 399"/>
                <a:gd name="T58" fmla="*/ 314 w 473"/>
                <a:gd name="T59" fmla="*/ 327 h 399"/>
                <a:gd name="T60" fmla="*/ 350 w 473"/>
                <a:gd name="T61" fmla="*/ 310 h 399"/>
                <a:gd name="T62" fmla="*/ 377 w 473"/>
                <a:gd name="T63" fmla="*/ 310 h 399"/>
                <a:gd name="T64" fmla="*/ 404 w 473"/>
                <a:gd name="T65" fmla="*/ 306 h 399"/>
                <a:gd name="T66" fmla="*/ 416 w 473"/>
                <a:gd name="T67" fmla="*/ 275 h 399"/>
                <a:gd name="T68" fmla="*/ 416 w 473"/>
                <a:gd name="T69" fmla="*/ 233 h 399"/>
                <a:gd name="T70" fmla="*/ 424 w 473"/>
                <a:gd name="T71" fmla="*/ 181 h 399"/>
                <a:gd name="T72" fmla="*/ 447 w 473"/>
                <a:gd name="T73" fmla="*/ 151 h 399"/>
                <a:gd name="T74" fmla="*/ 467 w 473"/>
                <a:gd name="T75" fmla="*/ 110 h 399"/>
                <a:gd name="T76" fmla="*/ 450 w 473"/>
                <a:gd name="T77" fmla="*/ 5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3" h="399">
                  <a:moveTo>
                    <a:pt x="450" y="51"/>
                  </a:moveTo>
                  <a:cubicBezTo>
                    <a:pt x="443" y="44"/>
                    <a:pt x="442" y="40"/>
                    <a:pt x="442" y="30"/>
                  </a:cubicBezTo>
                  <a:cubicBezTo>
                    <a:pt x="442" y="20"/>
                    <a:pt x="447" y="8"/>
                    <a:pt x="437" y="4"/>
                  </a:cubicBezTo>
                  <a:cubicBezTo>
                    <a:pt x="426" y="0"/>
                    <a:pt x="407" y="6"/>
                    <a:pt x="420" y="10"/>
                  </a:cubicBezTo>
                  <a:cubicBezTo>
                    <a:pt x="433" y="15"/>
                    <a:pt x="435" y="14"/>
                    <a:pt x="431" y="19"/>
                  </a:cubicBezTo>
                  <a:cubicBezTo>
                    <a:pt x="426" y="24"/>
                    <a:pt x="422" y="31"/>
                    <a:pt x="415" y="27"/>
                  </a:cubicBezTo>
                  <a:cubicBezTo>
                    <a:pt x="408" y="24"/>
                    <a:pt x="411" y="13"/>
                    <a:pt x="402" y="14"/>
                  </a:cubicBezTo>
                  <a:cubicBezTo>
                    <a:pt x="394" y="15"/>
                    <a:pt x="393" y="19"/>
                    <a:pt x="394" y="26"/>
                  </a:cubicBezTo>
                  <a:cubicBezTo>
                    <a:pt x="395" y="33"/>
                    <a:pt x="394" y="37"/>
                    <a:pt x="388" y="37"/>
                  </a:cubicBezTo>
                  <a:cubicBezTo>
                    <a:pt x="381" y="37"/>
                    <a:pt x="375" y="39"/>
                    <a:pt x="376" y="45"/>
                  </a:cubicBezTo>
                  <a:cubicBezTo>
                    <a:pt x="376" y="51"/>
                    <a:pt x="383" y="53"/>
                    <a:pt x="383" y="61"/>
                  </a:cubicBezTo>
                  <a:cubicBezTo>
                    <a:pt x="383" y="70"/>
                    <a:pt x="382" y="68"/>
                    <a:pt x="379" y="74"/>
                  </a:cubicBezTo>
                  <a:cubicBezTo>
                    <a:pt x="375" y="81"/>
                    <a:pt x="373" y="79"/>
                    <a:pt x="385" y="96"/>
                  </a:cubicBezTo>
                  <a:cubicBezTo>
                    <a:pt x="385" y="96"/>
                    <a:pt x="384" y="116"/>
                    <a:pt x="379" y="122"/>
                  </a:cubicBezTo>
                  <a:cubicBezTo>
                    <a:pt x="374" y="127"/>
                    <a:pt x="370" y="129"/>
                    <a:pt x="369" y="138"/>
                  </a:cubicBezTo>
                  <a:cubicBezTo>
                    <a:pt x="369" y="147"/>
                    <a:pt x="363" y="159"/>
                    <a:pt x="358" y="166"/>
                  </a:cubicBezTo>
                  <a:cubicBezTo>
                    <a:pt x="353" y="173"/>
                    <a:pt x="333" y="179"/>
                    <a:pt x="330" y="186"/>
                  </a:cubicBezTo>
                  <a:cubicBezTo>
                    <a:pt x="327" y="193"/>
                    <a:pt x="322" y="221"/>
                    <a:pt x="313" y="222"/>
                  </a:cubicBezTo>
                  <a:cubicBezTo>
                    <a:pt x="305" y="224"/>
                    <a:pt x="303" y="212"/>
                    <a:pt x="297" y="212"/>
                  </a:cubicBezTo>
                  <a:cubicBezTo>
                    <a:pt x="291" y="212"/>
                    <a:pt x="280" y="217"/>
                    <a:pt x="275" y="225"/>
                  </a:cubicBezTo>
                  <a:cubicBezTo>
                    <a:pt x="270" y="233"/>
                    <a:pt x="266" y="235"/>
                    <a:pt x="253" y="235"/>
                  </a:cubicBezTo>
                  <a:cubicBezTo>
                    <a:pt x="241" y="235"/>
                    <a:pt x="241" y="242"/>
                    <a:pt x="239" y="248"/>
                  </a:cubicBezTo>
                  <a:cubicBezTo>
                    <a:pt x="237" y="254"/>
                    <a:pt x="232" y="254"/>
                    <a:pt x="225" y="259"/>
                  </a:cubicBezTo>
                  <a:cubicBezTo>
                    <a:pt x="218" y="263"/>
                    <a:pt x="217" y="264"/>
                    <a:pt x="217" y="269"/>
                  </a:cubicBezTo>
                  <a:cubicBezTo>
                    <a:pt x="217" y="274"/>
                    <a:pt x="222" y="288"/>
                    <a:pt x="214" y="290"/>
                  </a:cubicBezTo>
                  <a:cubicBezTo>
                    <a:pt x="206" y="292"/>
                    <a:pt x="202" y="288"/>
                    <a:pt x="199" y="292"/>
                  </a:cubicBezTo>
                  <a:cubicBezTo>
                    <a:pt x="195" y="297"/>
                    <a:pt x="188" y="297"/>
                    <a:pt x="188" y="292"/>
                  </a:cubicBezTo>
                  <a:cubicBezTo>
                    <a:pt x="188" y="288"/>
                    <a:pt x="187" y="280"/>
                    <a:pt x="180" y="281"/>
                  </a:cubicBezTo>
                  <a:cubicBezTo>
                    <a:pt x="173" y="282"/>
                    <a:pt x="161" y="285"/>
                    <a:pt x="151" y="287"/>
                  </a:cubicBezTo>
                  <a:cubicBezTo>
                    <a:pt x="142" y="288"/>
                    <a:pt x="147" y="295"/>
                    <a:pt x="129" y="294"/>
                  </a:cubicBezTo>
                  <a:cubicBezTo>
                    <a:pt x="111" y="293"/>
                    <a:pt x="81" y="290"/>
                    <a:pt x="75" y="300"/>
                  </a:cubicBezTo>
                  <a:cubicBezTo>
                    <a:pt x="70" y="310"/>
                    <a:pt x="59" y="321"/>
                    <a:pt x="52" y="323"/>
                  </a:cubicBezTo>
                  <a:cubicBezTo>
                    <a:pt x="45" y="325"/>
                    <a:pt x="35" y="332"/>
                    <a:pt x="33" y="336"/>
                  </a:cubicBezTo>
                  <a:cubicBezTo>
                    <a:pt x="31" y="340"/>
                    <a:pt x="30" y="339"/>
                    <a:pt x="19" y="340"/>
                  </a:cubicBezTo>
                  <a:cubicBezTo>
                    <a:pt x="7" y="342"/>
                    <a:pt x="3" y="347"/>
                    <a:pt x="3" y="351"/>
                  </a:cubicBezTo>
                  <a:cubicBezTo>
                    <a:pt x="3" y="356"/>
                    <a:pt x="0" y="366"/>
                    <a:pt x="8" y="366"/>
                  </a:cubicBezTo>
                  <a:cubicBezTo>
                    <a:pt x="16" y="366"/>
                    <a:pt x="13" y="362"/>
                    <a:pt x="25" y="363"/>
                  </a:cubicBezTo>
                  <a:cubicBezTo>
                    <a:pt x="37" y="363"/>
                    <a:pt x="42" y="364"/>
                    <a:pt x="43" y="367"/>
                  </a:cubicBezTo>
                  <a:cubicBezTo>
                    <a:pt x="45" y="370"/>
                    <a:pt x="53" y="375"/>
                    <a:pt x="57" y="375"/>
                  </a:cubicBezTo>
                  <a:cubicBezTo>
                    <a:pt x="61" y="375"/>
                    <a:pt x="65" y="369"/>
                    <a:pt x="61" y="367"/>
                  </a:cubicBezTo>
                  <a:cubicBezTo>
                    <a:pt x="56" y="365"/>
                    <a:pt x="55" y="358"/>
                    <a:pt x="60" y="356"/>
                  </a:cubicBezTo>
                  <a:cubicBezTo>
                    <a:pt x="65" y="353"/>
                    <a:pt x="68" y="350"/>
                    <a:pt x="69" y="354"/>
                  </a:cubicBezTo>
                  <a:cubicBezTo>
                    <a:pt x="71" y="357"/>
                    <a:pt x="79" y="363"/>
                    <a:pt x="80" y="358"/>
                  </a:cubicBezTo>
                  <a:cubicBezTo>
                    <a:pt x="82" y="352"/>
                    <a:pt x="86" y="351"/>
                    <a:pt x="89" y="351"/>
                  </a:cubicBezTo>
                  <a:cubicBezTo>
                    <a:pt x="92" y="351"/>
                    <a:pt x="99" y="353"/>
                    <a:pt x="101" y="348"/>
                  </a:cubicBezTo>
                  <a:cubicBezTo>
                    <a:pt x="104" y="343"/>
                    <a:pt x="111" y="344"/>
                    <a:pt x="121" y="343"/>
                  </a:cubicBezTo>
                  <a:cubicBezTo>
                    <a:pt x="132" y="342"/>
                    <a:pt x="139" y="342"/>
                    <a:pt x="142" y="337"/>
                  </a:cubicBezTo>
                  <a:cubicBezTo>
                    <a:pt x="146" y="332"/>
                    <a:pt x="154" y="331"/>
                    <a:pt x="158" y="331"/>
                  </a:cubicBezTo>
                  <a:cubicBezTo>
                    <a:pt x="163" y="331"/>
                    <a:pt x="182" y="329"/>
                    <a:pt x="184" y="335"/>
                  </a:cubicBezTo>
                  <a:cubicBezTo>
                    <a:pt x="187" y="342"/>
                    <a:pt x="191" y="349"/>
                    <a:pt x="182" y="351"/>
                  </a:cubicBezTo>
                  <a:cubicBezTo>
                    <a:pt x="173" y="354"/>
                    <a:pt x="169" y="362"/>
                    <a:pt x="175" y="366"/>
                  </a:cubicBezTo>
                  <a:cubicBezTo>
                    <a:pt x="180" y="370"/>
                    <a:pt x="184" y="372"/>
                    <a:pt x="188" y="378"/>
                  </a:cubicBezTo>
                  <a:cubicBezTo>
                    <a:pt x="192" y="385"/>
                    <a:pt x="201" y="399"/>
                    <a:pt x="209" y="389"/>
                  </a:cubicBezTo>
                  <a:cubicBezTo>
                    <a:pt x="217" y="378"/>
                    <a:pt x="224" y="361"/>
                    <a:pt x="234" y="358"/>
                  </a:cubicBezTo>
                  <a:cubicBezTo>
                    <a:pt x="244" y="354"/>
                    <a:pt x="252" y="356"/>
                    <a:pt x="252" y="349"/>
                  </a:cubicBezTo>
                  <a:cubicBezTo>
                    <a:pt x="252" y="343"/>
                    <a:pt x="253" y="344"/>
                    <a:pt x="245" y="340"/>
                  </a:cubicBezTo>
                  <a:cubicBezTo>
                    <a:pt x="237" y="336"/>
                    <a:pt x="238" y="326"/>
                    <a:pt x="244" y="323"/>
                  </a:cubicBezTo>
                  <a:cubicBezTo>
                    <a:pt x="249" y="321"/>
                    <a:pt x="255" y="322"/>
                    <a:pt x="259" y="327"/>
                  </a:cubicBezTo>
                  <a:cubicBezTo>
                    <a:pt x="263" y="332"/>
                    <a:pt x="278" y="336"/>
                    <a:pt x="286" y="335"/>
                  </a:cubicBezTo>
                  <a:cubicBezTo>
                    <a:pt x="295" y="335"/>
                    <a:pt x="307" y="336"/>
                    <a:pt x="314" y="327"/>
                  </a:cubicBezTo>
                  <a:cubicBezTo>
                    <a:pt x="321" y="318"/>
                    <a:pt x="333" y="323"/>
                    <a:pt x="339" y="322"/>
                  </a:cubicBezTo>
                  <a:cubicBezTo>
                    <a:pt x="345" y="321"/>
                    <a:pt x="340" y="310"/>
                    <a:pt x="350" y="310"/>
                  </a:cubicBezTo>
                  <a:cubicBezTo>
                    <a:pt x="360" y="310"/>
                    <a:pt x="364" y="299"/>
                    <a:pt x="368" y="304"/>
                  </a:cubicBezTo>
                  <a:cubicBezTo>
                    <a:pt x="371" y="310"/>
                    <a:pt x="382" y="298"/>
                    <a:pt x="377" y="310"/>
                  </a:cubicBezTo>
                  <a:cubicBezTo>
                    <a:pt x="372" y="322"/>
                    <a:pt x="374" y="327"/>
                    <a:pt x="380" y="323"/>
                  </a:cubicBezTo>
                  <a:cubicBezTo>
                    <a:pt x="386" y="318"/>
                    <a:pt x="402" y="318"/>
                    <a:pt x="404" y="306"/>
                  </a:cubicBezTo>
                  <a:cubicBezTo>
                    <a:pt x="405" y="295"/>
                    <a:pt x="399" y="294"/>
                    <a:pt x="411" y="291"/>
                  </a:cubicBezTo>
                  <a:cubicBezTo>
                    <a:pt x="423" y="288"/>
                    <a:pt x="424" y="281"/>
                    <a:pt x="416" y="275"/>
                  </a:cubicBezTo>
                  <a:cubicBezTo>
                    <a:pt x="409" y="268"/>
                    <a:pt x="411" y="266"/>
                    <a:pt x="411" y="254"/>
                  </a:cubicBezTo>
                  <a:cubicBezTo>
                    <a:pt x="411" y="242"/>
                    <a:pt x="406" y="236"/>
                    <a:pt x="416" y="233"/>
                  </a:cubicBezTo>
                  <a:cubicBezTo>
                    <a:pt x="427" y="229"/>
                    <a:pt x="434" y="231"/>
                    <a:pt x="431" y="219"/>
                  </a:cubicBezTo>
                  <a:cubicBezTo>
                    <a:pt x="428" y="207"/>
                    <a:pt x="424" y="194"/>
                    <a:pt x="424" y="181"/>
                  </a:cubicBezTo>
                  <a:cubicBezTo>
                    <a:pt x="424" y="167"/>
                    <a:pt x="419" y="161"/>
                    <a:pt x="430" y="159"/>
                  </a:cubicBezTo>
                  <a:cubicBezTo>
                    <a:pt x="440" y="157"/>
                    <a:pt x="446" y="168"/>
                    <a:pt x="447" y="151"/>
                  </a:cubicBezTo>
                  <a:cubicBezTo>
                    <a:pt x="449" y="134"/>
                    <a:pt x="449" y="133"/>
                    <a:pt x="454" y="126"/>
                  </a:cubicBezTo>
                  <a:cubicBezTo>
                    <a:pt x="460" y="120"/>
                    <a:pt x="466" y="121"/>
                    <a:pt x="467" y="110"/>
                  </a:cubicBezTo>
                  <a:cubicBezTo>
                    <a:pt x="468" y="100"/>
                    <a:pt x="473" y="102"/>
                    <a:pt x="470" y="86"/>
                  </a:cubicBezTo>
                  <a:cubicBezTo>
                    <a:pt x="466" y="70"/>
                    <a:pt x="457" y="57"/>
                    <a:pt x="45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79" name="Freeform 71"/>
            <p:cNvSpPr>
              <a:spLocks/>
            </p:cNvSpPr>
            <p:nvPr/>
          </p:nvSpPr>
          <p:spPr bwMode="auto">
            <a:xfrm>
              <a:off x="5411788" y="2801938"/>
              <a:ext cx="176213" cy="138113"/>
            </a:xfrm>
            <a:custGeom>
              <a:avLst/>
              <a:gdLst>
                <a:gd name="T0" fmla="*/ 87 w 114"/>
                <a:gd name="T1" fmla="*/ 52 h 90"/>
                <a:gd name="T2" fmla="*/ 97 w 114"/>
                <a:gd name="T3" fmla="*/ 39 h 90"/>
                <a:gd name="T4" fmla="*/ 104 w 114"/>
                <a:gd name="T5" fmla="*/ 28 h 90"/>
                <a:gd name="T6" fmla="*/ 101 w 114"/>
                <a:gd name="T7" fmla="*/ 11 h 90"/>
                <a:gd name="T8" fmla="*/ 81 w 114"/>
                <a:gd name="T9" fmla="*/ 5 h 90"/>
                <a:gd name="T10" fmla="*/ 64 w 114"/>
                <a:gd name="T11" fmla="*/ 16 h 90"/>
                <a:gd name="T12" fmla="*/ 55 w 114"/>
                <a:gd name="T13" fmla="*/ 25 h 90"/>
                <a:gd name="T14" fmla="*/ 43 w 114"/>
                <a:gd name="T15" fmla="*/ 31 h 90"/>
                <a:gd name="T16" fmla="*/ 31 w 114"/>
                <a:gd name="T17" fmla="*/ 21 h 90"/>
                <a:gd name="T18" fmla="*/ 19 w 114"/>
                <a:gd name="T19" fmla="*/ 38 h 90"/>
                <a:gd name="T20" fmla="*/ 4 w 114"/>
                <a:gd name="T21" fmla="*/ 48 h 90"/>
                <a:gd name="T22" fmla="*/ 9 w 114"/>
                <a:gd name="T23" fmla="*/ 54 h 90"/>
                <a:gd name="T24" fmla="*/ 15 w 114"/>
                <a:gd name="T25" fmla="*/ 62 h 90"/>
                <a:gd name="T26" fmla="*/ 22 w 114"/>
                <a:gd name="T27" fmla="*/ 78 h 90"/>
                <a:gd name="T28" fmla="*/ 34 w 114"/>
                <a:gd name="T29" fmla="*/ 78 h 90"/>
                <a:gd name="T30" fmla="*/ 46 w 114"/>
                <a:gd name="T31" fmla="*/ 59 h 90"/>
                <a:gd name="T32" fmla="*/ 61 w 114"/>
                <a:gd name="T33" fmla="*/ 48 h 90"/>
                <a:gd name="T34" fmla="*/ 73 w 114"/>
                <a:gd name="T35" fmla="*/ 52 h 90"/>
                <a:gd name="T36" fmla="*/ 87 w 114"/>
                <a:gd name="T3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90">
                  <a:moveTo>
                    <a:pt x="87" y="52"/>
                  </a:moveTo>
                  <a:cubicBezTo>
                    <a:pt x="90" y="46"/>
                    <a:pt x="90" y="40"/>
                    <a:pt x="97" y="39"/>
                  </a:cubicBezTo>
                  <a:cubicBezTo>
                    <a:pt x="103" y="38"/>
                    <a:pt x="104" y="35"/>
                    <a:pt x="104" y="28"/>
                  </a:cubicBezTo>
                  <a:cubicBezTo>
                    <a:pt x="104" y="21"/>
                    <a:pt x="114" y="13"/>
                    <a:pt x="101" y="11"/>
                  </a:cubicBezTo>
                  <a:cubicBezTo>
                    <a:pt x="88" y="9"/>
                    <a:pt x="91" y="0"/>
                    <a:pt x="81" y="5"/>
                  </a:cubicBezTo>
                  <a:cubicBezTo>
                    <a:pt x="70" y="10"/>
                    <a:pt x="64" y="4"/>
                    <a:pt x="64" y="16"/>
                  </a:cubicBezTo>
                  <a:cubicBezTo>
                    <a:pt x="64" y="16"/>
                    <a:pt x="61" y="25"/>
                    <a:pt x="55" y="25"/>
                  </a:cubicBezTo>
                  <a:cubicBezTo>
                    <a:pt x="50" y="25"/>
                    <a:pt x="48" y="36"/>
                    <a:pt x="43" y="31"/>
                  </a:cubicBezTo>
                  <a:cubicBezTo>
                    <a:pt x="38" y="25"/>
                    <a:pt x="38" y="16"/>
                    <a:pt x="31" y="21"/>
                  </a:cubicBezTo>
                  <a:cubicBezTo>
                    <a:pt x="23" y="26"/>
                    <a:pt x="27" y="31"/>
                    <a:pt x="19" y="38"/>
                  </a:cubicBezTo>
                  <a:cubicBezTo>
                    <a:pt x="11" y="44"/>
                    <a:pt x="8" y="46"/>
                    <a:pt x="4" y="48"/>
                  </a:cubicBezTo>
                  <a:cubicBezTo>
                    <a:pt x="0" y="50"/>
                    <a:pt x="3" y="54"/>
                    <a:pt x="9" y="54"/>
                  </a:cubicBezTo>
                  <a:cubicBezTo>
                    <a:pt x="15" y="54"/>
                    <a:pt x="15" y="53"/>
                    <a:pt x="15" y="62"/>
                  </a:cubicBezTo>
                  <a:cubicBezTo>
                    <a:pt x="15" y="71"/>
                    <a:pt x="19" y="78"/>
                    <a:pt x="22" y="78"/>
                  </a:cubicBezTo>
                  <a:cubicBezTo>
                    <a:pt x="24" y="78"/>
                    <a:pt x="27" y="90"/>
                    <a:pt x="34" y="78"/>
                  </a:cubicBezTo>
                  <a:cubicBezTo>
                    <a:pt x="41" y="66"/>
                    <a:pt x="38" y="66"/>
                    <a:pt x="46" y="59"/>
                  </a:cubicBezTo>
                  <a:cubicBezTo>
                    <a:pt x="55" y="52"/>
                    <a:pt x="53" y="48"/>
                    <a:pt x="61" y="48"/>
                  </a:cubicBezTo>
                  <a:cubicBezTo>
                    <a:pt x="69" y="48"/>
                    <a:pt x="71" y="49"/>
                    <a:pt x="73" y="52"/>
                  </a:cubicBezTo>
                  <a:cubicBezTo>
                    <a:pt x="75" y="54"/>
                    <a:pt x="83" y="59"/>
                    <a:pt x="87"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80" name="Freeform 72"/>
            <p:cNvSpPr>
              <a:spLocks/>
            </p:cNvSpPr>
            <p:nvPr/>
          </p:nvSpPr>
          <p:spPr bwMode="auto">
            <a:xfrm>
              <a:off x="5243512" y="2838450"/>
              <a:ext cx="160338" cy="214313"/>
            </a:xfrm>
            <a:custGeom>
              <a:avLst/>
              <a:gdLst>
                <a:gd name="T0" fmla="*/ 95 w 104"/>
                <a:gd name="T1" fmla="*/ 34 h 139"/>
                <a:gd name="T2" fmla="*/ 88 w 104"/>
                <a:gd name="T3" fmla="*/ 23 h 139"/>
                <a:gd name="T4" fmla="*/ 80 w 104"/>
                <a:gd name="T5" fmla="*/ 14 h 139"/>
                <a:gd name="T6" fmla="*/ 69 w 104"/>
                <a:gd name="T7" fmla="*/ 17 h 139"/>
                <a:gd name="T8" fmla="*/ 59 w 104"/>
                <a:gd name="T9" fmla="*/ 7 h 139"/>
                <a:gd name="T10" fmla="*/ 34 w 104"/>
                <a:gd name="T11" fmla="*/ 10 h 139"/>
                <a:gd name="T12" fmla="*/ 22 w 104"/>
                <a:gd name="T13" fmla="*/ 21 h 139"/>
                <a:gd name="T14" fmla="*/ 5 w 104"/>
                <a:gd name="T15" fmla="*/ 31 h 139"/>
                <a:gd name="T16" fmla="*/ 7 w 104"/>
                <a:gd name="T17" fmla="*/ 42 h 139"/>
                <a:gd name="T18" fmla="*/ 16 w 104"/>
                <a:gd name="T19" fmla="*/ 47 h 139"/>
                <a:gd name="T20" fmla="*/ 27 w 104"/>
                <a:gd name="T21" fmla="*/ 47 h 139"/>
                <a:gd name="T22" fmla="*/ 15 w 104"/>
                <a:gd name="T23" fmla="*/ 53 h 139"/>
                <a:gd name="T24" fmla="*/ 6 w 104"/>
                <a:gd name="T25" fmla="*/ 59 h 139"/>
                <a:gd name="T26" fmla="*/ 16 w 104"/>
                <a:gd name="T27" fmla="*/ 64 h 139"/>
                <a:gd name="T28" fmla="*/ 25 w 104"/>
                <a:gd name="T29" fmla="*/ 56 h 139"/>
                <a:gd name="T30" fmla="*/ 32 w 104"/>
                <a:gd name="T31" fmla="*/ 52 h 139"/>
                <a:gd name="T32" fmla="*/ 36 w 104"/>
                <a:gd name="T33" fmla="*/ 48 h 139"/>
                <a:gd name="T34" fmla="*/ 41 w 104"/>
                <a:gd name="T35" fmla="*/ 56 h 139"/>
                <a:gd name="T36" fmla="*/ 38 w 104"/>
                <a:gd name="T37" fmla="*/ 65 h 139"/>
                <a:gd name="T38" fmla="*/ 22 w 104"/>
                <a:gd name="T39" fmla="*/ 69 h 139"/>
                <a:gd name="T40" fmla="*/ 17 w 104"/>
                <a:gd name="T41" fmla="*/ 80 h 139"/>
                <a:gd name="T42" fmla="*/ 27 w 104"/>
                <a:gd name="T43" fmla="*/ 81 h 139"/>
                <a:gd name="T44" fmla="*/ 33 w 104"/>
                <a:gd name="T45" fmla="*/ 72 h 139"/>
                <a:gd name="T46" fmla="*/ 39 w 104"/>
                <a:gd name="T47" fmla="*/ 76 h 139"/>
                <a:gd name="T48" fmla="*/ 34 w 104"/>
                <a:gd name="T49" fmla="*/ 85 h 139"/>
                <a:gd name="T50" fmla="*/ 24 w 104"/>
                <a:gd name="T51" fmla="*/ 102 h 139"/>
                <a:gd name="T52" fmla="*/ 30 w 104"/>
                <a:gd name="T53" fmla="*/ 113 h 139"/>
                <a:gd name="T54" fmla="*/ 26 w 104"/>
                <a:gd name="T55" fmla="*/ 127 h 139"/>
                <a:gd name="T56" fmla="*/ 41 w 104"/>
                <a:gd name="T57" fmla="*/ 129 h 139"/>
                <a:gd name="T58" fmla="*/ 52 w 104"/>
                <a:gd name="T59" fmla="*/ 123 h 139"/>
                <a:gd name="T60" fmla="*/ 48 w 104"/>
                <a:gd name="T61" fmla="*/ 136 h 139"/>
                <a:gd name="T62" fmla="*/ 62 w 104"/>
                <a:gd name="T63" fmla="*/ 132 h 139"/>
                <a:gd name="T64" fmla="*/ 68 w 104"/>
                <a:gd name="T65" fmla="*/ 123 h 139"/>
                <a:gd name="T66" fmla="*/ 82 w 104"/>
                <a:gd name="T67" fmla="*/ 113 h 139"/>
                <a:gd name="T68" fmla="*/ 84 w 104"/>
                <a:gd name="T69" fmla="*/ 92 h 139"/>
                <a:gd name="T70" fmla="*/ 91 w 104"/>
                <a:gd name="T71" fmla="*/ 78 h 139"/>
                <a:gd name="T72" fmla="*/ 98 w 104"/>
                <a:gd name="T73" fmla="*/ 61 h 139"/>
                <a:gd name="T74" fmla="*/ 101 w 104"/>
                <a:gd name="T75" fmla="*/ 45 h 139"/>
                <a:gd name="T76" fmla="*/ 95 w 104"/>
                <a:gd name="T77" fmla="*/ 3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 h="139">
                  <a:moveTo>
                    <a:pt x="95" y="34"/>
                  </a:moveTo>
                  <a:cubicBezTo>
                    <a:pt x="88" y="35"/>
                    <a:pt x="91" y="30"/>
                    <a:pt x="88" y="23"/>
                  </a:cubicBezTo>
                  <a:cubicBezTo>
                    <a:pt x="86" y="16"/>
                    <a:pt x="89" y="13"/>
                    <a:pt x="80" y="14"/>
                  </a:cubicBezTo>
                  <a:cubicBezTo>
                    <a:pt x="71" y="14"/>
                    <a:pt x="81" y="20"/>
                    <a:pt x="69" y="17"/>
                  </a:cubicBezTo>
                  <a:cubicBezTo>
                    <a:pt x="56" y="14"/>
                    <a:pt x="62" y="10"/>
                    <a:pt x="59" y="7"/>
                  </a:cubicBezTo>
                  <a:cubicBezTo>
                    <a:pt x="55" y="3"/>
                    <a:pt x="39" y="0"/>
                    <a:pt x="34" y="10"/>
                  </a:cubicBezTo>
                  <a:cubicBezTo>
                    <a:pt x="34" y="10"/>
                    <a:pt x="31" y="18"/>
                    <a:pt x="22" y="21"/>
                  </a:cubicBezTo>
                  <a:cubicBezTo>
                    <a:pt x="12" y="23"/>
                    <a:pt x="5" y="26"/>
                    <a:pt x="5" y="31"/>
                  </a:cubicBezTo>
                  <a:cubicBezTo>
                    <a:pt x="4" y="36"/>
                    <a:pt x="0" y="40"/>
                    <a:pt x="7" y="42"/>
                  </a:cubicBezTo>
                  <a:cubicBezTo>
                    <a:pt x="14" y="43"/>
                    <a:pt x="12" y="51"/>
                    <a:pt x="16" y="47"/>
                  </a:cubicBezTo>
                  <a:cubicBezTo>
                    <a:pt x="19" y="42"/>
                    <a:pt x="28" y="42"/>
                    <a:pt x="27" y="47"/>
                  </a:cubicBezTo>
                  <a:cubicBezTo>
                    <a:pt x="27" y="51"/>
                    <a:pt x="19" y="53"/>
                    <a:pt x="15" y="53"/>
                  </a:cubicBezTo>
                  <a:cubicBezTo>
                    <a:pt x="10" y="53"/>
                    <a:pt x="5" y="55"/>
                    <a:pt x="6" y="59"/>
                  </a:cubicBezTo>
                  <a:cubicBezTo>
                    <a:pt x="8" y="62"/>
                    <a:pt x="12" y="68"/>
                    <a:pt x="16" y="64"/>
                  </a:cubicBezTo>
                  <a:cubicBezTo>
                    <a:pt x="19" y="59"/>
                    <a:pt x="19" y="56"/>
                    <a:pt x="25" y="56"/>
                  </a:cubicBezTo>
                  <a:cubicBezTo>
                    <a:pt x="31" y="56"/>
                    <a:pt x="33" y="57"/>
                    <a:pt x="32" y="52"/>
                  </a:cubicBezTo>
                  <a:cubicBezTo>
                    <a:pt x="31" y="47"/>
                    <a:pt x="34" y="47"/>
                    <a:pt x="36" y="48"/>
                  </a:cubicBezTo>
                  <a:cubicBezTo>
                    <a:pt x="38" y="49"/>
                    <a:pt x="41" y="53"/>
                    <a:pt x="41" y="56"/>
                  </a:cubicBezTo>
                  <a:cubicBezTo>
                    <a:pt x="41" y="60"/>
                    <a:pt x="45" y="64"/>
                    <a:pt x="38" y="65"/>
                  </a:cubicBezTo>
                  <a:cubicBezTo>
                    <a:pt x="31" y="66"/>
                    <a:pt x="25" y="68"/>
                    <a:pt x="22" y="69"/>
                  </a:cubicBezTo>
                  <a:cubicBezTo>
                    <a:pt x="18" y="71"/>
                    <a:pt x="17" y="75"/>
                    <a:pt x="17" y="80"/>
                  </a:cubicBezTo>
                  <a:cubicBezTo>
                    <a:pt x="17" y="84"/>
                    <a:pt x="25" y="89"/>
                    <a:pt x="27" y="81"/>
                  </a:cubicBezTo>
                  <a:cubicBezTo>
                    <a:pt x="28" y="73"/>
                    <a:pt x="27" y="73"/>
                    <a:pt x="33" y="72"/>
                  </a:cubicBezTo>
                  <a:cubicBezTo>
                    <a:pt x="38" y="71"/>
                    <a:pt x="41" y="74"/>
                    <a:pt x="39" y="76"/>
                  </a:cubicBezTo>
                  <a:cubicBezTo>
                    <a:pt x="38" y="78"/>
                    <a:pt x="40" y="81"/>
                    <a:pt x="34" y="85"/>
                  </a:cubicBezTo>
                  <a:cubicBezTo>
                    <a:pt x="27" y="90"/>
                    <a:pt x="24" y="99"/>
                    <a:pt x="24" y="102"/>
                  </a:cubicBezTo>
                  <a:cubicBezTo>
                    <a:pt x="25" y="106"/>
                    <a:pt x="28" y="105"/>
                    <a:pt x="30" y="113"/>
                  </a:cubicBezTo>
                  <a:cubicBezTo>
                    <a:pt x="32" y="122"/>
                    <a:pt x="19" y="127"/>
                    <a:pt x="26" y="127"/>
                  </a:cubicBezTo>
                  <a:cubicBezTo>
                    <a:pt x="32" y="127"/>
                    <a:pt x="38" y="133"/>
                    <a:pt x="41" y="129"/>
                  </a:cubicBezTo>
                  <a:cubicBezTo>
                    <a:pt x="43" y="125"/>
                    <a:pt x="50" y="119"/>
                    <a:pt x="52" y="123"/>
                  </a:cubicBezTo>
                  <a:cubicBezTo>
                    <a:pt x="54" y="126"/>
                    <a:pt x="43" y="135"/>
                    <a:pt x="48" y="136"/>
                  </a:cubicBezTo>
                  <a:cubicBezTo>
                    <a:pt x="54" y="137"/>
                    <a:pt x="62" y="139"/>
                    <a:pt x="62" y="132"/>
                  </a:cubicBezTo>
                  <a:cubicBezTo>
                    <a:pt x="62" y="126"/>
                    <a:pt x="64" y="123"/>
                    <a:pt x="68" y="123"/>
                  </a:cubicBezTo>
                  <a:cubicBezTo>
                    <a:pt x="72" y="123"/>
                    <a:pt x="83" y="126"/>
                    <a:pt x="82" y="113"/>
                  </a:cubicBezTo>
                  <a:cubicBezTo>
                    <a:pt x="81" y="99"/>
                    <a:pt x="88" y="100"/>
                    <a:pt x="84" y="92"/>
                  </a:cubicBezTo>
                  <a:cubicBezTo>
                    <a:pt x="81" y="83"/>
                    <a:pt x="91" y="88"/>
                    <a:pt x="91" y="78"/>
                  </a:cubicBezTo>
                  <a:cubicBezTo>
                    <a:pt x="91" y="67"/>
                    <a:pt x="91" y="65"/>
                    <a:pt x="98" y="61"/>
                  </a:cubicBezTo>
                  <a:cubicBezTo>
                    <a:pt x="104" y="56"/>
                    <a:pt x="100" y="54"/>
                    <a:pt x="101" y="45"/>
                  </a:cubicBezTo>
                  <a:cubicBezTo>
                    <a:pt x="102" y="35"/>
                    <a:pt x="101" y="33"/>
                    <a:pt x="95"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81" name="Freeform 73"/>
            <p:cNvSpPr>
              <a:spLocks/>
            </p:cNvSpPr>
            <p:nvPr/>
          </p:nvSpPr>
          <p:spPr bwMode="auto">
            <a:xfrm>
              <a:off x="5321300" y="3051175"/>
              <a:ext cx="28575" cy="49213"/>
            </a:xfrm>
            <a:custGeom>
              <a:avLst/>
              <a:gdLst>
                <a:gd name="T0" fmla="*/ 7 w 19"/>
                <a:gd name="T1" fmla="*/ 9 h 32"/>
                <a:gd name="T2" fmla="*/ 7 w 19"/>
                <a:gd name="T3" fmla="*/ 32 h 32"/>
                <a:gd name="T4" fmla="*/ 14 w 19"/>
                <a:gd name="T5" fmla="*/ 26 h 32"/>
                <a:gd name="T6" fmla="*/ 19 w 19"/>
                <a:gd name="T7" fmla="*/ 18 h 32"/>
                <a:gd name="T8" fmla="*/ 7 w 19"/>
                <a:gd name="T9" fmla="*/ 9 h 32"/>
              </a:gdLst>
              <a:ahLst/>
              <a:cxnLst>
                <a:cxn ang="0">
                  <a:pos x="T0" y="T1"/>
                </a:cxn>
                <a:cxn ang="0">
                  <a:pos x="T2" y="T3"/>
                </a:cxn>
                <a:cxn ang="0">
                  <a:pos x="T4" y="T5"/>
                </a:cxn>
                <a:cxn ang="0">
                  <a:pos x="T6" y="T7"/>
                </a:cxn>
                <a:cxn ang="0">
                  <a:pos x="T8" y="T9"/>
                </a:cxn>
              </a:cxnLst>
              <a:rect l="0" t="0" r="r" b="b"/>
              <a:pathLst>
                <a:path w="19" h="32">
                  <a:moveTo>
                    <a:pt x="7" y="9"/>
                  </a:moveTo>
                  <a:cubicBezTo>
                    <a:pt x="7" y="9"/>
                    <a:pt x="0" y="32"/>
                    <a:pt x="7" y="32"/>
                  </a:cubicBezTo>
                  <a:cubicBezTo>
                    <a:pt x="14" y="32"/>
                    <a:pt x="13" y="31"/>
                    <a:pt x="14" y="26"/>
                  </a:cubicBezTo>
                  <a:cubicBezTo>
                    <a:pt x="14" y="21"/>
                    <a:pt x="19" y="25"/>
                    <a:pt x="19" y="18"/>
                  </a:cubicBezTo>
                  <a:cubicBezTo>
                    <a:pt x="19" y="12"/>
                    <a:pt x="8" y="0"/>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82" name="Freeform 74"/>
            <p:cNvSpPr>
              <a:spLocks/>
            </p:cNvSpPr>
            <p:nvPr/>
          </p:nvSpPr>
          <p:spPr bwMode="auto">
            <a:xfrm>
              <a:off x="5297488" y="3086100"/>
              <a:ext cx="17463" cy="25400"/>
            </a:xfrm>
            <a:custGeom>
              <a:avLst/>
              <a:gdLst>
                <a:gd name="T0" fmla="*/ 1 w 11"/>
                <a:gd name="T1" fmla="*/ 6 h 16"/>
                <a:gd name="T2" fmla="*/ 3 w 11"/>
                <a:gd name="T3" fmla="*/ 15 h 16"/>
                <a:gd name="T4" fmla="*/ 11 w 11"/>
                <a:gd name="T5" fmla="*/ 11 h 16"/>
                <a:gd name="T6" fmla="*/ 1 w 11"/>
                <a:gd name="T7" fmla="*/ 6 h 16"/>
              </a:gdLst>
              <a:ahLst/>
              <a:cxnLst>
                <a:cxn ang="0">
                  <a:pos x="T0" y="T1"/>
                </a:cxn>
                <a:cxn ang="0">
                  <a:pos x="T2" y="T3"/>
                </a:cxn>
                <a:cxn ang="0">
                  <a:pos x="T4" y="T5"/>
                </a:cxn>
                <a:cxn ang="0">
                  <a:pos x="T6" y="T7"/>
                </a:cxn>
              </a:cxnLst>
              <a:rect l="0" t="0" r="r" b="b"/>
              <a:pathLst>
                <a:path w="11" h="16">
                  <a:moveTo>
                    <a:pt x="1" y="6"/>
                  </a:moveTo>
                  <a:cubicBezTo>
                    <a:pt x="1" y="6"/>
                    <a:pt x="0" y="14"/>
                    <a:pt x="3" y="15"/>
                  </a:cubicBezTo>
                  <a:cubicBezTo>
                    <a:pt x="6" y="16"/>
                    <a:pt x="11" y="16"/>
                    <a:pt x="11" y="11"/>
                  </a:cubicBezTo>
                  <a:cubicBezTo>
                    <a:pt x="11" y="6"/>
                    <a:pt x="2" y="0"/>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grpSp>
      <p:sp>
        <p:nvSpPr>
          <p:cNvPr id="2" name="Rectangle 1"/>
          <p:cNvSpPr/>
          <p:nvPr/>
        </p:nvSpPr>
        <p:spPr>
          <a:xfrm>
            <a:off x="7383578" y="4254806"/>
            <a:ext cx="1737976" cy="954107"/>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rPr>
              <a:t>تحكمة في اربعة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rPr>
              <a:t> مميزات مائية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rPr>
              <a:t>مهمه زادت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rPr>
              <a:t>من اهميته الاقتصادية </a:t>
            </a:r>
            <a:endParaRPr kumimoji="0" lang="ar-EG" sz="1400" b="0"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endParaRPr>
          </a:p>
        </p:txBody>
      </p:sp>
      <p:sp>
        <p:nvSpPr>
          <p:cNvPr id="84" name="TextBox 83"/>
          <p:cNvSpPr txBox="1"/>
          <p:nvPr/>
        </p:nvSpPr>
        <p:spPr>
          <a:xfrm>
            <a:off x="6420994" y="3515253"/>
            <a:ext cx="412916" cy="461665"/>
          </a:xfrm>
          <a:prstGeom prst="rect">
            <a:avLst/>
          </a:prstGeom>
          <a:solidFill>
            <a:schemeClr val="accent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Raleway"/>
                <a:ea typeface="+mn-ea"/>
                <a:cs typeface="Arial" panose="020B0604020202020204" pitchFamily="34" charset="0"/>
              </a:rPr>
              <a:t>4</a:t>
            </a:r>
            <a:endParaRPr kumimoji="0" lang="id-ID" sz="2400" b="1" i="0" u="none" strike="noStrike" kern="1200" cap="none" spc="0" normalizeH="0" baseline="0" noProof="0" dirty="0">
              <a:ln>
                <a:noFill/>
              </a:ln>
              <a:solidFill>
                <a:srgbClr val="FFFFFF"/>
              </a:solidFill>
              <a:effectLst/>
              <a:uLnTx/>
              <a:uFillTx/>
              <a:latin typeface="Raleway"/>
              <a:ea typeface="+mn-ea"/>
              <a:cs typeface="+mn-cs"/>
            </a:endParaRPr>
          </a:p>
        </p:txBody>
      </p:sp>
      <p:cxnSp>
        <p:nvCxnSpPr>
          <p:cNvPr id="85" name="Straight Connector 84"/>
          <p:cNvCxnSpPr/>
          <p:nvPr/>
        </p:nvCxnSpPr>
        <p:spPr>
          <a:xfrm>
            <a:off x="6895294" y="3740249"/>
            <a:ext cx="1099237" cy="0"/>
          </a:xfrm>
          <a:prstGeom prst="line">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9954077" y="3467325"/>
            <a:ext cx="465123" cy="461665"/>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Raleway"/>
                <a:ea typeface="+mn-ea"/>
                <a:cs typeface="Arial" panose="020B0604020202020204" pitchFamily="34" charset="0"/>
              </a:rPr>
              <a:t>6</a:t>
            </a:r>
            <a:endParaRPr kumimoji="0" lang="id-ID" sz="2400" b="1" i="0" u="none" strike="noStrike" kern="1200" cap="none" spc="0" normalizeH="0" baseline="0" noProof="0" dirty="0">
              <a:ln>
                <a:noFill/>
              </a:ln>
              <a:solidFill>
                <a:srgbClr val="FFFFFF"/>
              </a:solidFill>
              <a:effectLst/>
              <a:uLnTx/>
              <a:uFillTx/>
              <a:latin typeface="Raleway"/>
              <a:ea typeface="+mn-ea"/>
              <a:cs typeface="+mn-cs"/>
            </a:endParaRPr>
          </a:p>
        </p:txBody>
      </p:sp>
      <p:cxnSp>
        <p:nvCxnSpPr>
          <p:cNvPr id="87" name="Straight Connector 86"/>
          <p:cNvCxnSpPr/>
          <p:nvPr/>
        </p:nvCxnSpPr>
        <p:spPr>
          <a:xfrm>
            <a:off x="8555960" y="3740248"/>
            <a:ext cx="1034828" cy="71688"/>
          </a:xfrm>
          <a:prstGeom prst="line">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rot="5111573">
            <a:off x="7896135" y="2348592"/>
            <a:ext cx="777262" cy="849003"/>
            <a:chOff x="560388" y="1858963"/>
            <a:chExt cx="2208212" cy="1492251"/>
          </a:xfrm>
          <a:solidFill>
            <a:schemeClr val="tx1">
              <a:lumMod val="85000"/>
            </a:schemeClr>
          </a:solidFill>
        </p:grpSpPr>
        <p:sp>
          <p:nvSpPr>
            <p:cNvPr id="89" name="Freeform 88"/>
            <p:cNvSpPr>
              <a:spLocks/>
            </p:cNvSpPr>
            <p:nvPr/>
          </p:nvSpPr>
          <p:spPr bwMode="auto">
            <a:xfrm>
              <a:off x="2233613" y="3081338"/>
              <a:ext cx="68262" cy="134938"/>
            </a:xfrm>
            <a:custGeom>
              <a:avLst/>
              <a:gdLst>
                <a:gd name="T0" fmla="*/ 3 w 53"/>
                <a:gd name="T1" fmla="*/ 80 h 106"/>
                <a:gd name="T2" fmla="*/ 8 w 53"/>
                <a:gd name="T3" fmla="*/ 87 h 106"/>
                <a:gd name="T4" fmla="*/ 15 w 53"/>
                <a:gd name="T5" fmla="*/ 91 h 106"/>
                <a:gd name="T6" fmla="*/ 18 w 53"/>
                <a:gd name="T7" fmla="*/ 98 h 106"/>
                <a:gd name="T8" fmla="*/ 21 w 53"/>
                <a:gd name="T9" fmla="*/ 106 h 106"/>
                <a:gd name="T10" fmla="*/ 21 w 53"/>
                <a:gd name="T11" fmla="*/ 106 h 106"/>
                <a:gd name="T12" fmla="*/ 26 w 53"/>
                <a:gd name="T13" fmla="*/ 94 h 106"/>
                <a:gd name="T14" fmla="*/ 29 w 53"/>
                <a:gd name="T15" fmla="*/ 88 h 106"/>
                <a:gd name="T16" fmla="*/ 32 w 53"/>
                <a:gd name="T17" fmla="*/ 82 h 106"/>
                <a:gd name="T18" fmla="*/ 41 w 53"/>
                <a:gd name="T19" fmla="*/ 65 h 106"/>
                <a:gd name="T20" fmla="*/ 45 w 53"/>
                <a:gd name="T21" fmla="*/ 45 h 106"/>
                <a:gd name="T22" fmla="*/ 48 w 53"/>
                <a:gd name="T23" fmla="*/ 37 h 106"/>
                <a:gd name="T24" fmla="*/ 52 w 53"/>
                <a:gd name="T25" fmla="*/ 18 h 106"/>
                <a:gd name="T26" fmla="*/ 53 w 53"/>
                <a:gd name="T27" fmla="*/ 9 h 106"/>
                <a:gd name="T28" fmla="*/ 43 w 53"/>
                <a:gd name="T29" fmla="*/ 2 h 106"/>
                <a:gd name="T30" fmla="*/ 35 w 53"/>
                <a:gd name="T31" fmla="*/ 3 h 106"/>
                <a:gd name="T32" fmla="*/ 30 w 53"/>
                <a:gd name="T33" fmla="*/ 7 h 106"/>
                <a:gd name="T34" fmla="*/ 24 w 53"/>
                <a:gd name="T35" fmla="*/ 13 h 106"/>
                <a:gd name="T36" fmla="*/ 19 w 53"/>
                <a:gd name="T37" fmla="*/ 19 h 106"/>
                <a:gd name="T38" fmla="*/ 15 w 53"/>
                <a:gd name="T39" fmla="*/ 22 h 106"/>
                <a:gd name="T40" fmla="*/ 14 w 53"/>
                <a:gd name="T41" fmla="*/ 33 h 106"/>
                <a:gd name="T42" fmla="*/ 7 w 53"/>
                <a:gd name="T43" fmla="*/ 40 h 106"/>
                <a:gd name="T44" fmla="*/ 3 w 53"/>
                <a:gd name="T45" fmla="*/ 45 h 106"/>
                <a:gd name="T46" fmla="*/ 2 w 53"/>
                <a:gd name="T47" fmla="*/ 52 h 106"/>
                <a:gd name="T48" fmla="*/ 1 w 53"/>
                <a:gd name="T49" fmla="*/ 68 h 106"/>
                <a:gd name="T50" fmla="*/ 3 w 53"/>
                <a:gd name="T51"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106">
                  <a:moveTo>
                    <a:pt x="3" y="80"/>
                  </a:moveTo>
                  <a:cubicBezTo>
                    <a:pt x="4" y="82"/>
                    <a:pt x="7" y="85"/>
                    <a:pt x="8" y="87"/>
                  </a:cubicBezTo>
                  <a:cubicBezTo>
                    <a:pt x="10" y="89"/>
                    <a:pt x="13" y="89"/>
                    <a:pt x="15" y="91"/>
                  </a:cubicBezTo>
                  <a:cubicBezTo>
                    <a:pt x="17" y="93"/>
                    <a:pt x="17" y="95"/>
                    <a:pt x="18" y="98"/>
                  </a:cubicBezTo>
                  <a:cubicBezTo>
                    <a:pt x="18" y="99"/>
                    <a:pt x="19" y="105"/>
                    <a:pt x="21" y="106"/>
                  </a:cubicBezTo>
                  <a:cubicBezTo>
                    <a:pt x="21" y="106"/>
                    <a:pt x="21" y="106"/>
                    <a:pt x="21" y="106"/>
                  </a:cubicBezTo>
                  <a:cubicBezTo>
                    <a:pt x="23" y="105"/>
                    <a:pt x="26" y="96"/>
                    <a:pt x="26" y="94"/>
                  </a:cubicBezTo>
                  <a:cubicBezTo>
                    <a:pt x="27" y="92"/>
                    <a:pt x="28" y="90"/>
                    <a:pt x="29" y="88"/>
                  </a:cubicBezTo>
                  <a:cubicBezTo>
                    <a:pt x="30" y="86"/>
                    <a:pt x="31" y="83"/>
                    <a:pt x="32" y="82"/>
                  </a:cubicBezTo>
                  <a:cubicBezTo>
                    <a:pt x="41" y="65"/>
                    <a:pt x="41" y="65"/>
                    <a:pt x="41" y="65"/>
                  </a:cubicBezTo>
                  <a:cubicBezTo>
                    <a:pt x="45" y="45"/>
                    <a:pt x="45" y="45"/>
                    <a:pt x="45" y="45"/>
                  </a:cubicBezTo>
                  <a:cubicBezTo>
                    <a:pt x="48" y="37"/>
                    <a:pt x="48" y="37"/>
                    <a:pt x="48" y="37"/>
                  </a:cubicBezTo>
                  <a:cubicBezTo>
                    <a:pt x="50" y="31"/>
                    <a:pt x="52" y="24"/>
                    <a:pt x="52" y="18"/>
                  </a:cubicBezTo>
                  <a:cubicBezTo>
                    <a:pt x="52" y="15"/>
                    <a:pt x="53" y="12"/>
                    <a:pt x="53" y="9"/>
                  </a:cubicBezTo>
                  <a:cubicBezTo>
                    <a:pt x="53" y="4"/>
                    <a:pt x="47" y="3"/>
                    <a:pt x="43" y="2"/>
                  </a:cubicBezTo>
                  <a:cubicBezTo>
                    <a:pt x="39" y="0"/>
                    <a:pt x="39" y="1"/>
                    <a:pt x="35" y="3"/>
                  </a:cubicBezTo>
                  <a:cubicBezTo>
                    <a:pt x="33" y="4"/>
                    <a:pt x="31" y="5"/>
                    <a:pt x="30" y="7"/>
                  </a:cubicBezTo>
                  <a:cubicBezTo>
                    <a:pt x="24" y="13"/>
                    <a:pt x="24" y="13"/>
                    <a:pt x="24" y="13"/>
                  </a:cubicBezTo>
                  <a:cubicBezTo>
                    <a:pt x="23" y="15"/>
                    <a:pt x="21" y="17"/>
                    <a:pt x="19" y="19"/>
                  </a:cubicBezTo>
                  <a:cubicBezTo>
                    <a:pt x="18" y="20"/>
                    <a:pt x="16" y="21"/>
                    <a:pt x="15" y="22"/>
                  </a:cubicBezTo>
                  <a:cubicBezTo>
                    <a:pt x="14" y="24"/>
                    <a:pt x="14" y="30"/>
                    <a:pt x="14" y="33"/>
                  </a:cubicBezTo>
                  <a:cubicBezTo>
                    <a:pt x="13" y="38"/>
                    <a:pt x="10" y="37"/>
                    <a:pt x="7" y="40"/>
                  </a:cubicBezTo>
                  <a:cubicBezTo>
                    <a:pt x="5" y="41"/>
                    <a:pt x="4" y="43"/>
                    <a:pt x="3" y="45"/>
                  </a:cubicBezTo>
                  <a:cubicBezTo>
                    <a:pt x="1" y="47"/>
                    <a:pt x="2" y="49"/>
                    <a:pt x="2" y="52"/>
                  </a:cubicBezTo>
                  <a:cubicBezTo>
                    <a:pt x="2" y="57"/>
                    <a:pt x="1" y="63"/>
                    <a:pt x="1" y="68"/>
                  </a:cubicBezTo>
                  <a:cubicBezTo>
                    <a:pt x="0" y="72"/>
                    <a:pt x="1" y="77"/>
                    <a:pt x="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0" name="Freeform 89"/>
            <p:cNvSpPr>
              <a:spLocks/>
            </p:cNvSpPr>
            <p:nvPr/>
          </p:nvSpPr>
          <p:spPr bwMode="auto">
            <a:xfrm>
              <a:off x="1819275" y="3279776"/>
              <a:ext cx="92075" cy="71438"/>
            </a:xfrm>
            <a:custGeom>
              <a:avLst/>
              <a:gdLst>
                <a:gd name="T0" fmla="*/ 58 w 72"/>
                <a:gd name="T1" fmla="*/ 28 h 56"/>
                <a:gd name="T2" fmla="*/ 62 w 72"/>
                <a:gd name="T3" fmla="*/ 25 h 56"/>
                <a:gd name="T4" fmla="*/ 64 w 72"/>
                <a:gd name="T5" fmla="*/ 21 h 56"/>
                <a:gd name="T6" fmla="*/ 70 w 72"/>
                <a:gd name="T7" fmla="*/ 5 h 56"/>
                <a:gd name="T8" fmla="*/ 69 w 72"/>
                <a:gd name="T9" fmla="*/ 4 h 56"/>
                <a:gd name="T10" fmla="*/ 54 w 72"/>
                <a:gd name="T11" fmla="*/ 2 h 56"/>
                <a:gd name="T12" fmla="*/ 43 w 72"/>
                <a:gd name="T13" fmla="*/ 2 h 56"/>
                <a:gd name="T14" fmla="*/ 32 w 72"/>
                <a:gd name="T15" fmla="*/ 1 h 56"/>
                <a:gd name="T16" fmla="*/ 18 w 72"/>
                <a:gd name="T17" fmla="*/ 9 h 56"/>
                <a:gd name="T18" fmla="*/ 14 w 72"/>
                <a:gd name="T19" fmla="*/ 14 h 56"/>
                <a:gd name="T20" fmla="*/ 9 w 72"/>
                <a:gd name="T21" fmla="*/ 19 h 56"/>
                <a:gd name="T22" fmla="*/ 1 w 72"/>
                <a:gd name="T23" fmla="*/ 30 h 56"/>
                <a:gd name="T24" fmla="*/ 1 w 72"/>
                <a:gd name="T25" fmla="*/ 35 h 56"/>
                <a:gd name="T26" fmla="*/ 3 w 72"/>
                <a:gd name="T27" fmla="*/ 44 h 56"/>
                <a:gd name="T28" fmla="*/ 6 w 72"/>
                <a:gd name="T29" fmla="*/ 50 h 56"/>
                <a:gd name="T30" fmla="*/ 22 w 72"/>
                <a:gd name="T31" fmla="*/ 56 h 56"/>
                <a:gd name="T32" fmla="*/ 30 w 72"/>
                <a:gd name="T33" fmla="*/ 55 h 56"/>
                <a:gd name="T34" fmla="*/ 38 w 72"/>
                <a:gd name="T35" fmla="*/ 54 h 56"/>
                <a:gd name="T36" fmla="*/ 58 w 72"/>
                <a:gd name="T37" fmla="*/ 39 h 56"/>
                <a:gd name="T38" fmla="*/ 55 w 72"/>
                <a:gd name="T39" fmla="*/ 34 h 56"/>
                <a:gd name="T40" fmla="*/ 58 w 72"/>
                <a:gd name="T41"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56">
                  <a:moveTo>
                    <a:pt x="58" y="28"/>
                  </a:moveTo>
                  <a:cubicBezTo>
                    <a:pt x="59" y="27"/>
                    <a:pt x="60" y="26"/>
                    <a:pt x="62" y="25"/>
                  </a:cubicBezTo>
                  <a:cubicBezTo>
                    <a:pt x="64" y="24"/>
                    <a:pt x="63" y="24"/>
                    <a:pt x="64" y="21"/>
                  </a:cubicBezTo>
                  <a:cubicBezTo>
                    <a:pt x="64" y="18"/>
                    <a:pt x="72" y="8"/>
                    <a:pt x="70" y="5"/>
                  </a:cubicBezTo>
                  <a:cubicBezTo>
                    <a:pt x="70" y="5"/>
                    <a:pt x="69" y="5"/>
                    <a:pt x="69" y="4"/>
                  </a:cubicBezTo>
                  <a:cubicBezTo>
                    <a:pt x="66" y="1"/>
                    <a:pt x="58" y="2"/>
                    <a:pt x="54" y="2"/>
                  </a:cubicBezTo>
                  <a:cubicBezTo>
                    <a:pt x="50" y="2"/>
                    <a:pt x="47" y="1"/>
                    <a:pt x="43" y="2"/>
                  </a:cubicBezTo>
                  <a:cubicBezTo>
                    <a:pt x="40" y="3"/>
                    <a:pt x="35" y="0"/>
                    <a:pt x="32" y="1"/>
                  </a:cubicBezTo>
                  <a:cubicBezTo>
                    <a:pt x="27" y="2"/>
                    <a:pt x="23" y="7"/>
                    <a:pt x="18" y="9"/>
                  </a:cubicBezTo>
                  <a:cubicBezTo>
                    <a:pt x="15" y="10"/>
                    <a:pt x="15" y="11"/>
                    <a:pt x="14" y="14"/>
                  </a:cubicBezTo>
                  <a:cubicBezTo>
                    <a:pt x="13" y="16"/>
                    <a:pt x="11" y="17"/>
                    <a:pt x="9" y="19"/>
                  </a:cubicBezTo>
                  <a:cubicBezTo>
                    <a:pt x="6" y="21"/>
                    <a:pt x="2" y="26"/>
                    <a:pt x="1" y="30"/>
                  </a:cubicBezTo>
                  <a:cubicBezTo>
                    <a:pt x="0" y="32"/>
                    <a:pt x="1" y="33"/>
                    <a:pt x="1" y="35"/>
                  </a:cubicBezTo>
                  <a:cubicBezTo>
                    <a:pt x="2" y="38"/>
                    <a:pt x="2" y="41"/>
                    <a:pt x="3" y="44"/>
                  </a:cubicBezTo>
                  <a:cubicBezTo>
                    <a:pt x="4" y="46"/>
                    <a:pt x="6" y="47"/>
                    <a:pt x="6" y="50"/>
                  </a:cubicBezTo>
                  <a:cubicBezTo>
                    <a:pt x="8" y="56"/>
                    <a:pt x="16" y="55"/>
                    <a:pt x="22" y="56"/>
                  </a:cubicBezTo>
                  <a:cubicBezTo>
                    <a:pt x="30" y="55"/>
                    <a:pt x="30" y="55"/>
                    <a:pt x="30" y="55"/>
                  </a:cubicBezTo>
                  <a:cubicBezTo>
                    <a:pt x="30" y="55"/>
                    <a:pt x="38" y="54"/>
                    <a:pt x="38" y="54"/>
                  </a:cubicBezTo>
                  <a:cubicBezTo>
                    <a:pt x="46" y="54"/>
                    <a:pt x="54" y="45"/>
                    <a:pt x="58" y="39"/>
                  </a:cubicBezTo>
                  <a:cubicBezTo>
                    <a:pt x="59" y="39"/>
                    <a:pt x="56" y="35"/>
                    <a:pt x="55" y="34"/>
                  </a:cubicBezTo>
                  <a:cubicBezTo>
                    <a:pt x="55" y="32"/>
                    <a:pt x="56" y="29"/>
                    <a:pt x="5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1" name="Freeform 90"/>
            <p:cNvSpPr>
              <a:spLocks/>
            </p:cNvSpPr>
            <p:nvPr/>
          </p:nvSpPr>
          <p:spPr bwMode="auto">
            <a:xfrm>
              <a:off x="2001838" y="3190876"/>
              <a:ext cx="36512" cy="19050"/>
            </a:xfrm>
            <a:custGeom>
              <a:avLst/>
              <a:gdLst>
                <a:gd name="T0" fmla="*/ 7 w 29"/>
                <a:gd name="T1" fmla="*/ 1 h 15"/>
                <a:gd name="T2" fmla="*/ 1 w 29"/>
                <a:gd name="T3" fmla="*/ 7 h 15"/>
                <a:gd name="T4" fmla="*/ 0 w 29"/>
                <a:gd name="T5" fmla="*/ 9 h 15"/>
                <a:gd name="T6" fmla="*/ 5 w 29"/>
                <a:gd name="T7" fmla="*/ 11 h 15"/>
                <a:gd name="T8" fmla="*/ 22 w 29"/>
                <a:gd name="T9" fmla="*/ 9 h 15"/>
                <a:gd name="T10" fmla="*/ 14 w 29"/>
                <a:gd name="T11" fmla="*/ 4 h 15"/>
                <a:gd name="T12" fmla="*/ 11 w 29"/>
                <a:gd name="T13" fmla="*/ 1 h 15"/>
                <a:gd name="T14" fmla="*/ 7 w 29"/>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7" y="1"/>
                  </a:moveTo>
                  <a:cubicBezTo>
                    <a:pt x="4" y="4"/>
                    <a:pt x="1" y="5"/>
                    <a:pt x="1" y="7"/>
                  </a:cubicBezTo>
                  <a:cubicBezTo>
                    <a:pt x="1" y="7"/>
                    <a:pt x="1" y="8"/>
                    <a:pt x="0" y="9"/>
                  </a:cubicBezTo>
                  <a:cubicBezTo>
                    <a:pt x="2" y="10"/>
                    <a:pt x="4" y="11"/>
                    <a:pt x="5" y="11"/>
                  </a:cubicBezTo>
                  <a:cubicBezTo>
                    <a:pt x="12" y="15"/>
                    <a:pt x="15" y="13"/>
                    <a:pt x="22" y="9"/>
                  </a:cubicBezTo>
                  <a:cubicBezTo>
                    <a:pt x="29" y="6"/>
                    <a:pt x="20" y="6"/>
                    <a:pt x="14" y="4"/>
                  </a:cubicBezTo>
                  <a:cubicBezTo>
                    <a:pt x="11" y="4"/>
                    <a:pt x="9" y="2"/>
                    <a:pt x="11" y="1"/>
                  </a:cubicBezTo>
                  <a:cubicBezTo>
                    <a:pt x="10" y="0"/>
                    <a:pt x="8"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2" name="Freeform 91"/>
            <p:cNvSpPr>
              <a:spLocks/>
            </p:cNvSpPr>
            <p:nvPr/>
          </p:nvSpPr>
          <p:spPr bwMode="auto">
            <a:xfrm>
              <a:off x="560388" y="1858963"/>
              <a:ext cx="2208212" cy="1414463"/>
            </a:xfrm>
            <a:custGeom>
              <a:avLst/>
              <a:gdLst>
                <a:gd name="T0" fmla="*/ 1548 w 1737"/>
                <a:gd name="T1" fmla="*/ 443 h 1112"/>
                <a:gd name="T2" fmla="*/ 1610 w 1737"/>
                <a:gd name="T3" fmla="*/ 402 h 1112"/>
                <a:gd name="T4" fmla="*/ 1631 w 1737"/>
                <a:gd name="T5" fmla="*/ 388 h 1112"/>
                <a:gd name="T6" fmla="*/ 1689 w 1737"/>
                <a:gd name="T7" fmla="*/ 309 h 1112"/>
                <a:gd name="T8" fmla="*/ 1719 w 1737"/>
                <a:gd name="T9" fmla="*/ 196 h 1112"/>
                <a:gd name="T10" fmla="*/ 1617 w 1737"/>
                <a:gd name="T11" fmla="*/ 182 h 1112"/>
                <a:gd name="T12" fmla="*/ 1513 w 1737"/>
                <a:gd name="T13" fmla="*/ 99 h 1112"/>
                <a:gd name="T14" fmla="*/ 1415 w 1737"/>
                <a:gd name="T15" fmla="*/ 1 h 1112"/>
                <a:gd name="T16" fmla="*/ 1334 w 1737"/>
                <a:gd name="T17" fmla="*/ 53 h 1112"/>
                <a:gd name="T18" fmla="*/ 1244 w 1737"/>
                <a:gd name="T19" fmla="*/ 153 h 1112"/>
                <a:gd name="T20" fmla="*/ 1223 w 1737"/>
                <a:gd name="T21" fmla="*/ 147 h 1112"/>
                <a:gd name="T22" fmla="*/ 1220 w 1737"/>
                <a:gd name="T23" fmla="*/ 143 h 1112"/>
                <a:gd name="T24" fmla="*/ 1238 w 1737"/>
                <a:gd name="T25" fmla="*/ 222 h 1112"/>
                <a:gd name="T26" fmla="*/ 1207 w 1737"/>
                <a:gd name="T27" fmla="*/ 288 h 1112"/>
                <a:gd name="T28" fmla="*/ 1081 w 1737"/>
                <a:gd name="T29" fmla="*/ 366 h 1112"/>
                <a:gd name="T30" fmla="*/ 871 w 1737"/>
                <a:gd name="T31" fmla="*/ 432 h 1112"/>
                <a:gd name="T32" fmla="*/ 651 w 1737"/>
                <a:gd name="T33" fmla="*/ 398 h 1112"/>
                <a:gd name="T34" fmla="*/ 528 w 1737"/>
                <a:gd name="T35" fmla="*/ 319 h 1112"/>
                <a:gd name="T36" fmla="*/ 464 w 1737"/>
                <a:gd name="T37" fmla="*/ 222 h 1112"/>
                <a:gd name="T38" fmla="*/ 394 w 1737"/>
                <a:gd name="T39" fmla="*/ 172 h 1112"/>
                <a:gd name="T40" fmla="*/ 374 w 1737"/>
                <a:gd name="T41" fmla="*/ 169 h 1112"/>
                <a:gd name="T42" fmla="*/ 322 w 1737"/>
                <a:gd name="T43" fmla="*/ 250 h 1112"/>
                <a:gd name="T44" fmla="*/ 221 w 1737"/>
                <a:gd name="T45" fmla="*/ 308 h 1112"/>
                <a:gd name="T46" fmla="*/ 181 w 1737"/>
                <a:gd name="T47" fmla="*/ 401 h 1112"/>
                <a:gd name="T48" fmla="*/ 180 w 1737"/>
                <a:gd name="T49" fmla="*/ 410 h 1112"/>
                <a:gd name="T50" fmla="*/ 181 w 1737"/>
                <a:gd name="T51" fmla="*/ 420 h 1112"/>
                <a:gd name="T52" fmla="*/ 42 w 1737"/>
                <a:gd name="T53" fmla="*/ 475 h 1112"/>
                <a:gd name="T54" fmla="*/ 4 w 1737"/>
                <a:gd name="T55" fmla="*/ 494 h 1112"/>
                <a:gd name="T56" fmla="*/ 0 w 1737"/>
                <a:gd name="T57" fmla="*/ 502 h 1112"/>
                <a:gd name="T58" fmla="*/ 0 w 1737"/>
                <a:gd name="T59" fmla="*/ 520 h 1112"/>
                <a:gd name="T60" fmla="*/ 33 w 1737"/>
                <a:gd name="T61" fmla="*/ 572 h 1112"/>
                <a:gd name="T62" fmla="*/ 25 w 1737"/>
                <a:gd name="T63" fmla="*/ 590 h 1112"/>
                <a:gd name="T64" fmla="*/ 100 w 1737"/>
                <a:gd name="T65" fmla="*/ 643 h 1112"/>
                <a:gd name="T66" fmla="*/ 187 w 1737"/>
                <a:gd name="T67" fmla="*/ 646 h 1112"/>
                <a:gd name="T68" fmla="*/ 160 w 1737"/>
                <a:gd name="T69" fmla="*/ 727 h 1112"/>
                <a:gd name="T70" fmla="*/ 174 w 1737"/>
                <a:gd name="T71" fmla="*/ 790 h 1112"/>
                <a:gd name="T72" fmla="*/ 221 w 1737"/>
                <a:gd name="T73" fmla="*/ 804 h 1112"/>
                <a:gd name="T74" fmla="*/ 333 w 1737"/>
                <a:gd name="T75" fmla="*/ 869 h 1112"/>
                <a:gd name="T76" fmla="*/ 410 w 1737"/>
                <a:gd name="T77" fmla="*/ 881 h 1112"/>
                <a:gd name="T78" fmla="*/ 414 w 1737"/>
                <a:gd name="T79" fmla="*/ 880 h 1112"/>
                <a:gd name="T80" fmla="*/ 454 w 1737"/>
                <a:gd name="T81" fmla="*/ 870 h 1112"/>
                <a:gd name="T82" fmla="*/ 534 w 1737"/>
                <a:gd name="T83" fmla="*/ 884 h 1112"/>
                <a:gd name="T84" fmla="*/ 629 w 1737"/>
                <a:gd name="T85" fmla="*/ 832 h 1112"/>
                <a:gd name="T86" fmla="*/ 668 w 1737"/>
                <a:gd name="T87" fmla="*/ 870 h 1112"/>
                <a:gd name="T88" fmla="*/ 699 w 1737"/>
                <a:gd name="T89" fmla="*/ 952 h 1112"/>
                <a:gd name="T90" fmla="*/ 710 w 1737"/>
                <a:gd name="T91" fmla="*/ 1006 h 1112"/>
                <a:gd name="T92" fmla="*/ 752 w 1737"/>
                <a:gd name="T93" fmla="*/ 1078 h 1112"/>
                <a:gd name="T94" fmla="*/ 778 w 1737"/>
                <a:gd name="T95" fmla="*/ 1074 h 1112"/>
                <a:gd name="T96" fmla="*/ 803 w 1737"/>
                <a:gd name="T97" fmla="*/ 1048 h 1112"/>
                <a:gd name="T98" fmla="*/ 830 w 1737"/>
                <a:gd name="T99" fmla="*/ 1048 h 1112"/>
                <a:gd name="T100" fmla="*/ 901 w 1737"/>
                <a:gd name="T101" fmla="*/ 1025 h 1112"/>
                <a:gd name="T102" fmla="*/ 977 w 1737"/>
                <a:gd name="T103" fmla="*/ 1073 h 1112"/>
                <a:gd name="T104" fmla="*/ 1039 w 1737"/>
                <a:gd name="T105" fmla="*/ 1086 h 1112"/>
                <a:gd name="T106" fmla="*/ 1162 w 1737"/>
                <a:gd name="T107" fmla="*/ 1045 h 1112"/>
                <a:gd name="T108" fmla="*/ 1277 w 1737"/>
                <a:gd name="T109" fmla="*/ 977 h 1112"/>
                <a:gd name="T110" fmla="*/ 1356 w 1737"/>
                <a:gd name="T111" fmla="*/ 867 h 1112"/>
                <a:gd name="T112" fmla="*/ 1361 w 1737"/>
                <a:gd name="T113" fmla="*/ 788 h 1112"/>
                <a:gd name="T114" fmla="*/ 1293 w 1737"/>
                <a:gd name="T115" fmla="*/ 659 h 1112"/>
                <a:gd name="T116" fmla="*/ 1349 w 1737"/>
                <a:gd name="T117" fmla="*/ 569 h 1112"/>
                <a:gd name="T118" fmla="*/ 1296 w 1737"/>
                <a:gd name="T119" fmla="*/ 501 h 1112"/>
                <a:gd name="T120" fmla="*/ 1355 w 1737"/>
                <a:gd name="T121" fmla="*/ 53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7" h="1112">
                  <a:moveTo>
                    <a:pt x="1441" y="484"/>
                  </a:moveTo>
                  <a:cubicBezTo>
                    <a:pt x="1445" y="480"/>
                    <a:pt x="1457" y="475"/>
                    <a:pt x="1461" y="472"/>
                  </a:cubicBezTo>
                  <a:cubicBezTo>
                    <a:pt x="1464" y="469"/>
                    <a:pt x="1470" y="470"/>
                    <a:pt x="1473" y="467"/>
                  </a:cubicBezTo>
                  <a:cubicBezTo>
                    <a:pt x="1476" y="465"/>
                    <a:pt x="1477" y="462"/>
                    <a:pt x="1481" y="461"/>
                  </a:cubicBezTo>
                  <a:cubicBezTo>
                    <a:pt x="1484" y="460"/>
                    <a:pt x="1489" y="457"/>
                    <a:pt x="1493" y="453"/>
                  </a:cubicBezTo>
                  <a:cubicBezTo>
                    <a:pt x="1498" y="449"/>
                    <a:pt x="1501" y="442"/>
                    <a:pt x="1502" y="437"/>
                  </a:cubicBezTo>
                  <a:cubicBezTo>
                    <a:pt x="1503" y="433"/>
                    <a:pt x="1504" y="430"/>
                    <a:pt x="1510" y="430"/>
                  </a:cubicBezTo>
                  <a:cubicBezTo>
                    <a:pt x="1517" y="430"/>
                    <a:pt x="1515" y="437"/>
                    <a:pt x="1516" y="437"/>
                  </a:cubicBezTo>
                  <a:cubicBezTo>
                    <a:pt x="1518" y="437"/>
                    <a:pt x="1524" y="440"/>
                    <a:pt x="1527" y="443"/>
                  </a:cubicBezTo>
                  <a:cubicBezTo>
                    <a:pt x="1529" y="446"/>
                    <a:pt x="1537" y="447"/>
                    <a:pt x="1539" y="444"/>
                  </a:cubicBezTo>
                  <a:cubicBezTo>
                    <a:pt x="1541" y="442"/>
                    <a:pt x="1545" y="443"/>
                    <a:pt x="1548" y="443"/>
                  </a:cubicBezTo>
                  <a:cubicBezTo>
                    <a:pt x="1550" y="442"/>
                    <a:pt x="1549" y="438"/>
                    <a:pt x="1547" y="437"/>
                  </a:cubicBezTo>
                  <a:cubicBezTo>
                    <a:pt x="1545" y="435"/>
                    <a:pt x="1548" y="431"/>
                    <a:pt x="1545" y="428"/>
                  </a:cubicBezTo>
                  <a:cubicBezTo>
                    <a:pt x="1541" y="425"/>
                    <a:pt x="1545" y="422"/>
                    <a:pt x="1553" y="422"/>
                  </a:cubicBezTo>
                  <a:cubicBezTo>
                    <a:pt x="1561" y="423"/>
                    <a:pt x="1573" y="421"/>
                    <a:pt x="1575" y="417"/>
                  </a:cubicBezTo>
                  <a:cubicBezTo>
                    <a:pt x="1576" y="414"/>
                    <a:pt x="1579" y="409"/>
                    <a:pt x="1582" y="409"/>
                  </a:cubicBezTo>
                  <a:cubicBezTo>
                    <a:pt x="1586" y="409"/>
                    <a:pt x="1591" y="406"/>
                    <a:pt x="1591" y="403"/>
                  </a:cubicBezTo>
                  <a:cubicBezTo>
                    <a:pt x="1591" y="399"/>
                    <a:pt x="1591" y="398"/>
                    <a:pt x="1594" y="396"/>
                  </a:cubicBezTo>
                  <a:cubicBezTo>
                    <a:pt x="1598" y="394"/>
                    <a:pt x="1593" y="390"/>
                    <a:pt x="1597" y="388"/>
                  </a:cubicBezTo>
                  <a:cubicBezTo>
                    <a:pt x="1601" y="387"/>
                    <a:pt x="1606" y="391"/>
                    <a:pt x="1607" y="394"/>
                  </a:cubicBezTo>
                  <a:cubicBezTo>
                    <a:pt x="1607" y="396"/>
                    <a:pt x="1607" y="400"/>
                    <a:pt x="1609" y="401"/>
                  </a:cubicBezTo>
                  <a:cubicBezTo>
                    <a:pt x="1610" y="401"/>
                    <a:pt x="1610" y="402"/>
                    <a:pt x="1610" y="402"/>
                  </a:cubicBezTo>
                  <a:cubicBezTo>
                    <a:pt x="1611" y="402"/>
                    <a:pt x="1611" y="402"/>
                    <a:pt x="1611" y="402"/>
                  </a:cubicBezTo>
                  <a:cubicBezTo>
                    <a:pt x="1611" y="402"/>
                    <a:pt x="1611" y="402"/>
                    <a:pt x="1611" y="402"/>
                  </a:cubicBezTo>
                  <a:cubicBezTo>
                    <a:pt x="1612" y="402"/>
                    <a:pt x="1613" y="402"/>
                    <a:pt x="1613" y="401"/>
                  </a:cubicBezTo>
                  <a:cubicBezTo>
                    <a:pt x="1613" y="401"/>
                    <a:pt x="1613" y="401"/>
                    <a:pt x="1613" y="401"/>
                  </a:cubicBezTo>
                  <a:cubicBezTo>
                    <a:pt x="1614" y="401"/>
                    <a:pt x="1615" y="400"/>
                    <a:pt x="1615" y="400"/>
                  </a:cubicBezTo>
                  <a:cubicBezTo>
                    <a:pt x="1615" y="399"/>
                    <a:pt x="1615" y="399"/>
                    <a:pt x="1615" y="399"/>
                  </a:cubicBezTo>
                  <a:cubicBezTo>
                    <a:pt x="1616" y="399"/>
                    <a:pt x="1616" y="399"/>
                    <a:pt x="1616" y="398"/>
                  </a:cubicBezTo>
                  <a:cubicBezTo>
                    <a:pt x="1616" y="398"/>
                    <a:pt x="1616" y="398"/>
                    <a:pt x="1616" y="398"/>
                  </a:cubicBezTo>
                  <a:cubicBezTo>
                    <a:pt x="1616" y="398"/>
                    <a:pt x="1616" y="397"/>
                    <a:pt x="1617" y="397"/>
                  </a:cubicBezTo>
                  <a:cubicBezTo>
                    <a:pt x="1617" y="393"/>
                    <a:pt x="1618" y="395"/>
                    <a:pt x="1623" y="394"/>
                  </a:cubicBezTo>
                  <a:cubicBezTo>
                    <a:pt x="1627" y="394"/>
                    <a:pt x="1629" y="392"/>
                    <a:pt x="1631" y="388"/>
                  </a:cubicBezTo>
                  <a:cubicBezTo>
                    <a:pt x="1634" y="383"/>
                    <a:pt x="1635" y="385"/>
                    <a:pt x="1636" y="381"/>
                  </a:cubicBezTo>
                  <a:cubicBezTo>
                    <a:pt x="1637" y="377"/>
                    <a:pt x="1637" y="372"/>
                    <a:pt x="1636" y="368"/>
                  </a:cubicBezTo>
                  <a:cubicBezTo>
                    <a:pt x="1634" y="365"/>
                    <a:pt x="1636" y="355"/>
                    <a:pt x="1636" y="351"/>
                  </a:cubicBezTo>
                  <a:cubicBezTo>
                    <a:pt x="1636" y="346"/>
                    <a:pt x="1636" y="342"/>
                    <a:pt x="1633" y="340"/>
                  </a:cubicBezTo>
                  <a:cubicBezTo>
                    <a:pt x="1631" y="338"/>
                    <a:pt x="1633" y="335"/>
                    <a:pt x="1631" y="333"/>
                  </a:cubicBezTo>
                  <a:cubicBezTo>
                    <a:pt x="1628" y="331"/>
                    <a:pt x="1626" y="327"/>
                    <a:pt x="1627" y="324"/>
                  </a:cubicBezTo>
                  <a:cubicBezTo>
                    <a:pt x="1628" y="320"/>
                    <a:pt x="1635" y="320"/>
                    <a:pt x="1640" y="319"/>
                  </a:cubicBezTo>
                  <a:cubicBezTo>
                    <a:pt x="1645" y="318"/>
                    <a:pt x="1647" y="315"/>
                    <a:pt x="1649" y="310"/>
                  </a:cubicBezTo>
                  <a:cubicBezTo>
                    <a:pt x="1652" y="306"/>
                    <a:pt x="1657" y="308"/>
                    <a:pt x="1661" y="311"/>
                  </a:cubicBezTo>
                  <a:cubicBezTo>
                    <a:pt x="1666" y="313"/>
                    <a:pt x="1672" y="316"/>
                    <a:pt x="1680" y="317"/>
                  </a:cubicBezTo>
                  <a:cubicBezTo>
                    <a:pt x="1687" y="319"/>
                    <a:pt x="1688" y="316"/>
                    <a:pt x="1689" y="309"/>
                  </a:cubicBezTo>
                  <a:cubicBezTo>
                    <a:pt x="1689" y="303"/>
                    <a:pt x="1690" y="302"/>
                    <a:pt x="1695" y="300"/>
                  </a:cubicBezTo>
                  <a:cubicBezTo>
                    <a:pt x="1699" y="299"/>
                    <a:pt x="1700" y="293"/>
                    <a:pt x="1702" y="287"/>
                  </a:cubicBezTo>
                  <a:cubicBezTo>
                    <a:pt x="1704" y="281"/>
                    <a:pt x="1706" y="280"/>
                    <a:pt x="1709" y="277"/>
                  </a:cubicBezTo>
                  <a:cubicBezTo>
                    <a:pt x="1713" y="273"/>
                    <a:pt x="1712" y="266"/>
                    <a:pt x="1712" y="260"/>
                  </a:cubicBezTo>
                  <a:cubicBezTo>
                    <a:pt x="1712" y="254"/>
                    <a:pt x="1719" y="249"/>
                    <a:pt x="1719" y="243"/>
                  </a:cubicBezTo>
                  <a:cubicBezTo>
                    <a:pt x="1719" y="237"/>
                    <a:pt x="1722" y="232"/>
                    <a:pt x="1725" y="232"/>
                  </a:cubicBezTo>
                  <a:cubicBezTo>
                    <a:pt x="1729" y="232"/>
                    <a:pt x="1732" y="231"/>
                    <a:pt x="1734" y="226"/>
                  </a:cubicBezTo>
                  <a:cubicBezTo>
                    <a:pt x="1736" y="221"/>
                    <a:pt x="1735" y="217"/>
                    <a:pt x="1730" y="214"/>
                  </a:cubicBezTo>
                  <a:cubicBezTo>
                    <a:pt x="1726" y="211"/>
                    <a:pt x="1730" y="208"/>
                    <a:pt x="1733" y="207"/>
                  </a:cubicBezTo>
                  <a:cubicBezTo>
                    <a:pt x="1737" y="205"/>
                    <a:pt x="1735" y="202"/>
                    <a:pt x="1734" y="199"/>
                  </a:cubicBezTo>
                  <a:cubicBezTo>
                    <a:pt x="1733" y="196"/>
                    <a:pt x="1725" y="196"/>
                    <a:pt x="1719" y="196"/>
                  </a:cubicBezTo>
                  <a:cubicBezTo>
                    <a:pt x="1714" y="196"/>
                    <a:pt x="1716" y="201"/>
                    <a:pt x="1709" y="202"/>
                  </a:cubicBezTo>
                  <a:cubicBezTo>
                    <a:pt x="1703" y="203"/>
                    <a:pt x="1703" y="204"/>
                    <a:pt x="1699" y="206"/>
                  </a:cubicBezTo>
                  <a:cubicBezTo>
                    <a:pt x="1695" y="209"/>
                    <a:pt x="1689" y="209"/>
                    <a:pt x="1683" y="209"/>
                  </a:cubicBezTo>
                  <a:cubicBezTo>
                    <a:pt x="1677" y="209"/>
                    <a:pt x="1673" y="216"/>
                    <a:pt x="1669" y="221"/>
                  </a:cubicBezTo>
                  <a:cubicBezTo>
                    <a:pt x="1664" y="225"/>
                    <a:pt x="1660" y="224"/>
                    <a:pt x="1653" y="224"/>
                  </a:cubicBezTo>
                  <a:cubicBezTo>
                    <a:pt x="1646" y="223"/>
                    <a:pt x="1645" y="219"/>
                    <a:pt x="1641" y="222"/>
                  </a:cubicBezTo>
                  <a:cubicBezTo>
                    <a:pt x="1636" y="224"/>
                    <a:pt x="1631" y="223"/>
                    <a:pt x="1630" y="222"/>
                  </a:cubicBezTo>
                  <a:cubicBezTo>
                    <a:pt x="1629" y="221"/>
                    <a:pt x="1629" y="218"/>
                    <a:pt x="1623" y="215"/>
                  </a:cubicBezTo>
                  <a:cubicBezTo>
                    <a:pt x="1617" y="212"/>
                    <a:pt x="1622" y="207"/>
                    <a:pt x="1622" y="204"/>
                  </a:cubicBezTo>
                  <a:cubicBezTo>
                    <a:pt x="1622" y="200"/>
                    <a:pt x="1624" y="194"/>
                    <a:pt x="1620" y="192"/>
                  </a:cubicBezTo>
                  <a:cubicBezTo>
                    <a:pt x="1617" y="189"/>
                    <a:pt x="1617" y="186"/>
                    <a:pt x="1617" y="182"/>
                  </a:cubicBezTo>
                  <a:cubicBezTo>
                    <a:pt x="1617" y="178"/>
                    <a:pt x="1610" y="180"/>
                    <a:pt x="1603" y="178"/>
                  </a:cubicBezTo>
                  <a:cubicBezTo>
                    <a:pt x="1597" y="176"/>
                    <a:pt x="1596" y="168"/>
                    <a:pt x="1591" y="164"/>
                  </a:cubicBezTo>
                  <a:cubicBezTo>
                    <a:pt x="1587" y="160"/>
                    <a:pt x="1584" y="157"/>
                    <a:pt x="1578" y="161"/>
                  </a:cubicBezTo>
                  <a:cubicBezTo>
                    <a:pt x="1571" y="164"/>
                    <a:pt x="1566" y="156"/>
                    <a:pt x="1562" y="154"/>
                  </a:cubicBezTo>
                  <a:cubicBezTo>
                    <a:pt x="1559" y="151"/>
                    <a:pt x="1556" y="151"/>
                    <a:pt x="1553" y="155"/>
                  </a:cubicBezTo>
                  <a:cubicBezTo>
                    <a:pt x="1550" y="160"/>
                    <a:pt x="1548" y="155"/>
                    <a:pt x="1544" y="155"/>
                  </a:cubicBezTo>
                  <a:cubicBezTo>
                    <a:pt x="1540" y="154"/>
                    <a:pt x="1536" y="150"/>
                    <a:pt x="1532" y="147"/>
                  </a:cubicBezTo>
                  <a:cubicBezTo>
                    <a:pt x="1528" y="143"/>
                    <a:pt x="1528" y="138"/>
                    <a:pt x="1530" y="131"/>
                  </a:cubicBezTo>
                  <a:cubicBezTo>
                    <a:pt x="1532" y="125"/>
                    <a:pt x="1526" y="126"/>
                    <a:pt x="1525" y="121"/>
                  </a:cubicBezTo>
                  <a:cubicBezTo>
                    <a:pt x="1523" y="116"/>
                    <a:pt x="1524" y="114"/>
                    <a:pt x="1521" y="109"/>
                  </a:cubicBezTo>
                  <a:cubicBezTo>
                    <a:pt x="1519" y="104"/>
                    <a:pt x="1517" y="103"/>
                    <a:pt x="1513" y="99"/>
                  </a:cubicBezTo>
                  <a:cubicBezTo>
                    <a:pt x="1510" y="96"/>
                    <a:pt x="1510" y="95"/>
                    <a:pt x="1510" y="89"/>
                  </a:cubicBezTo>
                  <a:cubicBezTo>
                    <a:pt x="1510" y="83"/>
                    <a:pt x="1507" y="80"/>
                    <a:pt x="1506" y="77"/>
                  </a:cubicBezTo>
                  <a:cubicBezTo>
                    <a:pt x="1505" y="74"/>
                    <a:pt x="1505" y="73"/>
                    <a:pt x="1500" y="67"/>
                  </a:cubicBezTo>
                  <a:cubicBezTo>
                    <a:pt x="1496" y="62"/>
                    <a:pt x="1496" y="55"/>
                    <a:pt x="1496" y="49"/>
                  </a:cubicBezTo>
                  <a:cubicBezTo>
                    <a:pt x="1495" y="42"/>
                    <a:pt x="1488" y="42"/>
                    <a:pt x="1487" y="38"/>
                  </a:cubicBezTo>
                  <a:cubicBezTo>
                    <a:pt x="1486" y="33"/>
                    <a:pt x="1484" y="30"/>
                    <a:pt x="1479" y="28"/>
                  </a:cubicBezTo>
                  <a:cubicBezTo>
                    <a:pt x="1475" y="27"/>
                    <a:pt x="1472" y="23"/>
                    <a:pt x="1470" y="18"/>
                  </a:cubicBezTo>
                  <a:cubicBezTo>
                    <a:pt x="1467" y="14"/>
                    <a:pt x="1455" y="15"/>
                    <a:pt x="1449" y="16"/>
                  </a:cubicBezTo>
                  <a:cubicBezTo>
                    <a:pt x="1443" y="16"/>
                    <a:pt x="1441" y="15"/>
                    <a:pt x="1439" y="13"/>
                  </a:cubicBezTo>
                  <a:cubicBezTo>
                    <a:pt x="1437" y="11"/>
                    <a:pt x="1434" y="8"/>
                    <a:pt x="1429" y="7"/>
                  </a:cubicBezTo>
                  <a:cubicBezTo>
                    <a:pt x="1424" y="7"/>
                    <a:pt x="1419" y="3"/>
                    <a:pt x="1415" y="1"/>
                  </a:cubicBezTo>
                  <a:cubicBezTo>
                    <a:pt x="1411" y="0"/>
                    <a:pt x="1407" y="3"/>
                    <a:pt x="1401" y="4"/>
                  </a:cubicBezTo>
                  <a:cubicBezTo>
                    <a:pt x="1395" y="6"/>
                    <a:pt x="1392" y="4"/>
                    <a:pt x="1383" y="4"/>
                  </a:cubicBezTo>
                  <a:cubicBezTo>
                    <a:pt x="1374" y="4"/>
                    <a:pt x="1377" y="6"/>
                    <a:pt x="1371" y="7"/>
                  </a:cubicBezTo>
                  <a:cubicBezTo>
                    <a:pt x="1365" y="9"/>
                    <a:pt x="1361" y="8"/>
                    <a:pt x="1355" y="8"/>
                  </a:cubicBezTo>
                  <a:cubicBezTo>
                    <a:pt x="1349" y="9"/>
                    <a:pt x="1348" y="12"/>
                    <a:pt x="1343" y="12"/>
                  </a:cubicBezTo>
                  <a:cubicBezTo>
                    <a:pt x="1339" y="12"/>
                    <a:pt x="1339" y="13"/>
                    <a:pt x="1332" y="17"/>
                  </a:cubicBezTo>
                  <a:cubicBezTo>
                    <a:pt x="1325" y="21"/>
                    <a:pt x="1324" y="28"/>
                    <a:pt x="1319" y="30"/>
                  </a:cubicBezTo>
                  <a:cubicBezTo>
                    <a:pt x="1313" y="31"/>
                    <a:pt x="1314" y="32"/>
                    <a:pt x="1314" y="36"/>
                  </a:cubicBezTo>
                  <a:cubicBezTo>
                    <a:pt x="1314" y="39"/>
                    <a:pt x="1320" y="39"/>
                    <a:pt x="1325" y="38"/>
                  </a:cubicBezTo>
                  <a:cubicBezTo>
                    <a:pt x="1331" y="38"/>
                    <a:pt x="1331" y="44"/>
                    <a:pt x="1331" y="46"/>
                  </a:cubicBezTo>
                  <a:cubicBezTo>
                    <a:pt x="1331" y="49"/>
                    <a:pt x="1332" y="51"/>
                    <a:pt x="1334" y="53"/>
                  </a:cubicBezTo>
                  <a:cubicBezTo>
                    <a:pt x="1336" y="55"/>
                    <a:pt x="1336" y="56"/>
                    <a:pt x="1334" y="60"/>
                  </a:cubicBezTo>
                  <a:cubicBezTo>
                    <a:pt x="1333" y="64"/>
                    <a:pt x="1326" y="67"/>
                    <a:pt x="1320" y="70"/>
                  </a:cubicBezTo>
                  <a:cubicBezTo>
                    <a:pt x="1314" y="73"/>
                    <a:pt x="1312" y="80"/>
                    <a:pt x="1310" y="87"/>
                  </a:cubicBezTo>
                  <a:cubicBezTo>
                    <a:pt x="1308" y="94"/>
                    <a:pt x="1305" y="96"/>
                    <a:pt x="1302" y="102"/>
                  </a:cubicBezTo>
                  <a:cubicBezTo>
                    <a:pt x="1300" y="107"/>
                    <a:pt x="1298" y="111"/>
                    <a:pt x="1293" y="114"/>
                  </a:cubicBezTo>
                  <a:cubicBezTo>
                    <a:pt x="1289" y="117"/>
                    <a:pt x="1288" y="122"/>
                    <a:pt x="1291" y="124"/>
                  </a:cubicBezTo>
                  <a:cubicBezTo>
                    <a:pt x="1293" y="126"/>
                    <a:pt x="1296" y="128"/>
                    <a:pt x="1294" y="132"/>
                  </a:cubicBezTo>
                  <a:cubicBezTo>
                    <a:pt x="1293" y="136"/>
                    <a:pt x="1288" y="138"/>
                    <a:pt x="1282" y="138"/>
                  </a:cubicBezTo>
                  <a:cubicBezTo>
                    <a:pt x="1277" y="138"/>
                    <a:pt x="1276" y="141"/>
                    <a:pt x="1270" y="143"/>
                  </a:cubicBezTo>
                  <a:cubicBezTo>
                    <a:pt x="1264" y="145"/>
                    <a:pt x="1263" y="150"/>
                    <a:pt x="1256" y="154"/>
                  </a:cubicBezTo>
                  <a:cubicBezTo>
                    <a:pt x="1250" y="158"/>
                    <a:pt x="1249" y="155"/>
                    <a:pt x="1244" y="153"/>
                  </a:cubicBezTo>
                  <a:cubicBezTo>
                    <a:pt x="1238" y="151"/>
                    <a:pt x="1238" y="150"/>
                    <a:pt x="1229" y="149"/>
                  </a:cubicBezTo>
                  <a:cubicBezTo>
                    <a:pt x="1228" y="149"/>
                    <a:pt x="1228" y="149"/>
                    <a:pt x="1228" y="149"/>
                  </a:cubicBezTo>
                  <a:cubicBezTo>
                    <a:pt x="1227" y="149"/>
                    <a:pt x="1227" y="149"/>
                    <a:pt x="1227" y="149"/>
                  </a:cubicBezTo>
                  <a:cubicBezTo>
                    <a:pt x="1227" y="149"/>
                    <a:pt x="1227" y="149"/>
                    <a:pt x="1226" y="149"/>
                  </a:cubicBezTo>
                  <a:cubicBezTo>
                    <a:pt x="1226" y="149"/>
                    <a:pt x="1226" y="148"/>
                    <a:pt x="1226" y="148"/>
                  </a:cubicBezTo>
                  <a:cubicBezTo>
                    <a:pt x="1226" y="148"/>
                    <a:pt x="1225" y="148"/>
                    <a:pt x="1225" y="148"/>
                  </a:cubicBezTo>
                  <a:cubicBezTo>
                    <a:pt x="1225" y="148"/>
                    <a:pt x="1225" y="148"/>
                    <a:pt x="1225" y="148"/>
                  </a:cubicBezTo>
                  <a:cubicBezTo>
                    <a:pt x="1225" y="148"/>
                    <a:pt x="1224" y="148"/>
                    <a:pt x="1224" y="148"/>
                  </a:cubicBezTo>
                  <a:cubicBezTo>
                    <a:pt x="1224" y="148"/>
                    <a:pt x="1224" y="148"/>
                    <a:pt x="1224" y="148"/>
                  </a:cubicBezTo>
                  <a:cubicBezTo>
                    <a:pt x="1224" y="147"/>
                    <a:pt x="1223" y="147"/>
                    <a:pt x="1223" y="147"/>
                  </a:cubicBezTo>
                  <a:cubicBezTo>
                    <a:pt x="1223" y="147"/>
                    <a:pt x="1223" y="147"/>
                    <a:pt x="1223" y="147"/>
                  </a:cubicBezTo>
                  <a:cubicBezTo>
                    <a:pt x="1223" y="147"/>
                    <a:pt x="1223" y="147"/>
                    <a:pt x="1222" y="147"/>
                  </a:cubicBezTo>
                  <a:cubicBezTo>
                    <a:pt x="1222" y="147"/>
                    <a:pt x="1222" y="147"/>
                    <a:pt x="1222" y="147"/>
                  </a:cubicBezTo>
                  <a:cubicBezTo>
                    <a:pt x="1222" y="146"/>
                    <a:pt x="1222" y="146"/>
                    <a:pt x="1222" y="146"/>
                  </a:cubicBezTo>
                  <a:cubicBezTo>
                    <a:pt x="1222" y="146"/>
                    <a:pt x="1222" y="146"/>
                    <a:pt x="1222" y="146"/>
                  </a:cubicBezTo>
                  <a:cubicBezTo>
                    <a:pt x="1222" y="146"/>
                    <a:pt x="1221" y="146"/>
                    <a:pt x="1221" y="146"/>
                  </a:cubicBezTo>
                  <a:cubicBezTo>
                    <a:pt x="1221" y="145"/>
                    <a:pt x="1221" y="145"/>
                    <a:pt x="1221" y="145"/>
                  </a:cubicBezTo>
                  <a:cubicBezTo>
                    <a:pt x="1221" y="145"/>
                    <a:pt x="1221" y="145"/>
                    <a:pt x="1221" y="145"/>
                  </a:cubicBezTo>
                  <a:cubicBezTo>
                    <a:pt x="1221" y="145"/>
                    <a:pt x="1221" y="145"/>
                    <a:pt x="1221" y="145"/>
                  </a:cubicBezTo>
                  <a:cubicBezTo>
                    <a:pt x="1221" y="145"/>
                    <a:pt x="1220" y="144"/>
                    <a:pt x="1220" y="144"/>
                  </a:cubicBezTo>
                  <a:cubicBezTo>
                    <a:pt x="1220" y="144"/>
                    <a:pt x="1220" y="144"/>
                    <a:pt x="1220" y="144"/>
                  </a:cubicBezTo>
                  <a:cubicBezTo>
                    <a:pt x="1220" y="144"/>
                    <a:pt x="1220" y="144"/>
                    <a:pt x="1220" y="143"/>
                  </a:cubicBezTo>
                  <a:cubicBezTo>
                    <a:pt x="1220" y="143"/>
                    <a:pt x="1220" y="143"/>
                    <a:pt x="1220" y="143"/>
                  </a:cubicBezTo>
                  <a:cubicBezTo>
                    <a:pt x="1220" y="143"/>
                    <a:pt x="1220" y="143"/>
                    <a:pt x="1219" y="143"/>
                  </a:cubicBezTo>
                  <a:cubicBezTo>
                    <a:pt x="1219" y="143"/>
                    <a:pt x="1219" y="143"/>
                    <a:pt x="1219" y="143"/>
                  </a:cubicBezTo>
                  <a:cubicBezTo>
                    <a:pt x="1214" y="150"/>
                    <a:pt x="1211" y="162"/>
                    <a:pt x="1207" y="165"/>
                  </a:cubicBezTo>
                  <a:cubicBezTo>
                    <a:pt x="1201" y="170"/>
                    <a:pt x="1205" y="177"/>
                    <a:pt x="1199" y="182"/>
                  </a:cubicBezTo>
                  <a:cubicBezTo>
                    <a:pt x="1194" y="187"/>
                    <a:pt x="1196" y="188"/>
                    <a:pt x="1196" y="196"/>
                  </a:cubicBezTo>
                  <a:cubicBezTo>
                    <a:pt x="1196" y="204"/>
                    <a:pt x="1194" y="203"/>
                    <a:pt x="1188" y="205"/>
                  </a:cubicBezTo>
                  <a:cubicBezTo>
                    <a:pt x="1181" y="206"/>
                    <a:pt x="1186" y="214"/>
                    <a:pt x="1193" y="221"/>
                  </a:cubicBezTo>
                  <a:cubicBezTo>
                    <a:pt x="1201" y="227"/>
                    <a:pt x="1202" y="220"/>
                    <a:pt x="1204" y="217"/>
                  </a:cubicBezTo>
                  <a:cubicBezTo>
                    <a:pt x="1205" y="214"/>
                    <a:pt x="1219" y="218"/>
                    <a:pt x="1226" y="216"/>
                  </a:cubicBezTo>
                  <a:cubicBezTo>
                    <a:pt x="1232" y="214"/>
                    <a:pt x="1232" y="222"/>
                    <a:pt x="1238" y="222"/>
                  </a:cubicBezTo>
                  <a:cubicBezTo>
                    <a:pt x="1243" y="223"/>
                    <a:pt x="1246" y="216"/>
                    <a:pt x="1250" y="212"/>
                  </a:cubicBezTo>
                  <a:cubicBezTo>
                    <a:pt x="1253" y="209"/>
                    <a:pt x="1264" y="210"/>
                    <a:pt x="1267" y="212"/>
                  </a:cubicBezTo>
                  <a:cubicBezTo>
                    <a:pt x="1270" y="213"/>
                    <a:pt x="1281" y="216"/>
                    <a:pt x="1284" y="222"/>
                  </a:cubicBezTo>
                  <a:cubicBezTo>
                    <a:pt x="1287" y="227"/>
                    <a:pt x="1300" y="237"/>
                    <a:pt x="1307" y="242"/>
                  </a:cubicBezTo>
                  <a:cubicBezTo>
                    <a:pt x="1313" y="247"/>
                    <a:pt x="1313" y="255"/>
                    <a:pt x="1311" y="258"/>
                  </a:cubicBezTo>
                  <a:cubicBezTo>
                    <a:pt x="1309" y="261"/>
                    <a:pt x="1304" y="259"/>
                    <a:pt x="1296" y="262"/>
                  </a:cubicBezTo>
                  <a:cubicBezTo>
                    <a:pt x="1289" y="264"/>
                    <a:pt x="1289" y="259"/>
                    <a:pt x="1285" y="256"/>
                  </a:cubicBezTo>
                  <a:cubicBezTo>
                    <a:pt x="1281" y="254"/>
                    <a:pt x="1274" y="255"/>
                    <a:pt x="1268" y="255"/>
                  </a:cubicBezTo>
                  <a:cubicBezTo>
                    <a:pt x="1261" y="255"/>
                    <a:pt x="1258" y="263"/>
                    <a:pt x="1249" y="263"/>
                  </a:cubicBezTo>
                  <a:cubicBezTo>
                    <a:pt x="1240" y="262"/>
                    <a:pt x="1237" y="268"/>
                    <a:pt x="1225" y="270"/>
                  </a:cubicBezTo>
                  <a:cubicBezTo>
                    <a:pt x="1213" y="271"/>
                    <a:pt x="1211" y="279"/>
                    <a:pt x="1207" y="288"/>
                  </a:cubicBezTo>
                  <a:cubicBezTo>
                    <a:pt x="1204" y="297"/>
                    <a:pt x="1199" y="299"/>
                    <a:pt x="1191" y="304"/>
                  </a:cubicBezTo>
                  <a:cubicBezTo>
                    <a:pt x="1182" y="310"/>
                    <a:pt x="1169" y="304"/>
                    <a:pt x="1162" y="304"/>
                  </a:cubicBezTo>
                  <a:cubicBezTo>
                    <a:pt x="1154" y="304"/>
                    <a:pt x="1151" y="318"/>
                    <a:pt x="1146" y="320"/>
                  </a:cubicBezTo>
                  <a:cubicBezTo>
                    <a:pt x="1140" y="321"/>
                    <a:pt x="1137" y="325"/>
                    <a:pt x="1130" y="327"/>
                  </a:cubicBezTo>
                  <a:cubicBezTo>
                    <a:pt x="1123" y="329"/>
                    <a:pt x="1117" y="326"/>
                    <a:pt x="1110" y="325"/>
                  </a:cubicBezTo>
                  <a:cubicBezTo>
                    <a:pt x="1103" y="324"/>
                    <a:pt x="1103" y="322"/>
                    <a:pt x="1097" y="316"/>
                  </a:cubicBezTo>
                  <a:cubicBezTo>
                    <a:pt x="1090" y="311"/>
                    <a:pt x="1088" y="316"/>
                    <a:pt x="1081" y="318"/>
                  </a:cubicBezTo>
                  <a:cubicBezTo>
                    <a:pt x="1074" y="319"/>
                    <a:pt x="1075" y="330"/>
                    <a:pt x="1072" y="333"/>
                  </a:cubicBezTo>
                  <a:cubicBezTo>
                    <a:pt x="1068" y="335"/>
                    <a:pt x="1068" y="338"/>
                    <a:pt x="1067" y="340"/>
                  </a:cubicBezTo>
                  <a:cubicBezTo>
                    <a:pt x="1066" y="343"/>
                    <a:pt x="1072" y="350"/>
                    <a:pt x="1079" y="354"/>
                  </a:cubicBezTo>
                  <a:cubicBezTo>
                    <a:pt x="1087" y="358"/>
                    <a:pt x="1085" y="364"/>
                    <a:pt x="1081" y="366"/>
                  </a:cubicBezTo>
                  <a:cubicBezTo>
                    <a:pt x="1078" y="368"/>
                    <a:pt x="1077" y="372"/>
                    <a:pt x="1064" y="376"/>
                  </a:cubicBezTo>
                  <a:cubicBezTo>
                    <a:pt x="1051" y="379"/>
                    <a:pt x="1052" y="387"/>
                    <a:pt x="1045" y="393"/>
                  </a:cubicBezTo>
                  <a:cubicBezTo>
                    <a:pt x="1039" y="398"/>
                    <a:pt x="1034" y="401"/>
                    <a:pt x="1027" y="401"/>
                  </a:cubicBezTo>
                  <a:cubicBezTo>
                    <a:pt x="1020" y="401"/>
                    <a:pt x="1012" y="407"/>
                    <a:pt x="1006" y="408"/>
                  </a:cubicBezTo>
                  <a:cubicBezTo>
                    <a:pt x="1001" y="410"/>
                    <a:pt x="995" y="410"/>
                    <a:pt x="983" y="409"/>
                  </a:cubicBezTo>
                  <a:cubicBezTo>
                    <a:pt x="970" y="407"/>
                    <a:pt x="967" y="409"/>
                    <a:pt x="960" y="409"/>
                  </a:cubicBezTo>
                  <a:cubicBezTo>
                    <a:pt x="954" y="409"/>
                    <a:pt x="941" y="412"/>
                    <a:pt x="935" y="414"/>
                  </a:cubicBezTo>
                  <a:cubicBezTo>
                    <a:pt x="928" y="415"/>
                    <a:pt x="920" y="422"/>
                    <a:pt x="912" y="422"/>
                  </a:cubicBezTo>
                  <a:cubicBezTo>
                    <a:pt x="904" y="423"/>
                    <a:pt x="906" y="429"/>
                    <a:pt x="900" y="429"/>
                  </a:cubicBezTo>
                  <a:cubicBezTo>
                    <a:pt x="894" y="429"/>
                    <a:pt x="894" y="431"/>
                    <a:pt x="889" y="437"/>
                  </a:cubicBezTo>
                  <a:cubicBezTo>
                    <a:pt x="884" y="442"/>
                    <a:pt x="877" y="438"/>
                    <a:pt x="871" y="432"/>
                  </a:cubicBezTo>
                  <a:cubicBezTo>
                    <a:pt x="866" y="426"/>
                    <a:pt x="858" y="430"/>
                    <a:pt x="852" y="431"/>
                  </a:cubicBezTo>
                  <a:cubicBezTo>
                    <a:pt x="846" y="432"/>
                    <a:pt x="844" y="432"/>
                    <a:pt x="839" y="429"/>
                  </a:cubicBezTo>
                  <a:cubicBezTo>
                    <a:pt x="834" y="425"/>
                    <a:pt x="835" y="424"/>
                    <a:pt x="827" y="424"/>
                  </a:cubicBezTo>
                  <a:cubicBezTo>
                    <a:pt x="819" y="424"/>
                    <a:pt x="819" y="420"/>
                    <a:pt x="812" y="420"/>
                  </a:cubicBezTo>
                  <a:cubicBezTo>
                    <a:pt x="806" y="420"/>
                    <a:pt x="806" y="418"/>
                    <a:pt x="795" y="410"/>
                  </a:cubicBezTo>
                  <a:cubicBezTo>
                    <a:pt x="784" y="401"/>
                    <a:pt x="771" y="407"/>
                    <a:pt x="764" y="404"/>
                  </a:cubicBezTo>
                  <a:cubicBezTo>
                    <a:pt x="758" y="401"/>
                    <a:pt x="753" y="401"/>
                    <a:pt x="748" y="401"/>
                  </a:cubicBezTo>
                  <a:cubicBezTo>
                    <a:pt x="742" y="400"/>
                    <a:pt x="738" y="401"/>
                    <a:pt x="730" y="404"/>
                  </a:cubicBezTo>
                  <a:cubicBezTo>
                    <a:pt x="722" y="408"/>
                    <a:pt x="709" y="403"/>
                    <a:pt x="703" y="403"/>
                  </a:cubicBezTo>
                  <a:cubicBezTo>
                    <a:pt x="698" y="403"/>
                    <a:pt x="687" y="405"/>
                    <a:pt x="678" y="400"/>
                  </a:cubicBezTo>
                  <a:cubicBezTo>
                    <a:pt x="669" y="395"/>
                    <a:pt x="657" y="398"/>
                    <a:pt x="651" y="398"/>
                  </a:cubicBezTo>
                  <a:cubicBezTo>
                    <a:pt x="645" y="398"/>
                    <a:pt x="642" y="401"/>
                    <a:pt x="638" y="393"/>
                  </a:cubicBezTo>
                  <a:cubicBezTo>
                    <a:pt x="635" y="385"/>
                    <a:pt x="634" y="388"/>
                    <a:pt x="629" y="384"/>
                  </a:cubicBezTo>
                  <a:cubicBezTo>
                    <a:pt x="624" y="380"/>
                    <a:pt x="623" y="377"/>
                    <a:pt x="623" y="372"/>
                  </a:cubicBezTo>
                  <a:cubicBezTo>
                    <a:pt x="622" y="367"/>
                    <a:pt x="622" y="363"/>
                    <a:pt x="617" y="360"/>
                  </a:cubicBezTo>
                  <a:cubicBezTo>
                    <a:pt x="612" y="357"/>
                    <a:pt x="616" y="355"/>
                    <a:pt x="613" y="351"/>
                  </a:cubicBezTo>
                  <a:cubicBezTo>
                    <a:pt x="611" y="346"/>
                    <a:pt x="606" y="346"/>
                    <a:pt x="599" y="345"/>
                  </a:cubicBezTo>
                  <a:cubicBezTo>
                    <a:pt x="593" y="344"/>
                    <a:pt x="587" y="339"/>
                    <a:pt x="584" y="336"/>
                  </a:cubicBezTo>
                  <a:cubicBezTo>
                    <a:pt x="581" y="333"/>
                    <a:pt x="578" y="333"/>
                    <a:pt x="573" y="331"/>
                  </a:cubicBezTo>
                  <a:cubicBezTo>
                    <a:pt x="569" y="330"/>
                    <a:pt x="567" y="329"/>
                    <a:pt x="563" y="323"/>
                  </a:cubicBezTo>
                  <a:cubicBezTo>
                    <a:pt x="559" y="317"/>
                    <a:pt x="547" y="319"/>
                    <a:pt x="542" y="319"/>
                  </a:cubicBezTo>
                  <a:cubicBezTo>
                    <a:pt x="538" y="318"/>
                    <a:pt x="534" y="319"/>
                    <a:pt x="528" y="319"/>
                  </a:cubicBezTo>
                  <a:cubicBezTo>
                    <a:pt x="522" y="319"/>
                    <a:pt x="520" y="318"/>
                    <a:pt x="515" y="316"/>
                  </a:cubicBezTo>
                  <a:cubicBezTo>
                    <a:pt x="509" y="314"/>
                    <a:pt x="499" y="316"/>
                    <a:pt x="490" y="315"/>
                  </a:cubicBezTo>
                  <a:cubicBezTo>
                    <a:pt x="482" y="314"/>
                    <a:pt x="486" y="310"/>
                    <a:pt x="479" y="307"/>
                  </a:cubicBezTo>
                  <a:cubicBezTo>
                    <a:pt x="472" y="303"/>
                    <a:pt x="476" y="301"/>
                    <a:pt x="476" y="297"/>
                  </a:cubicBezTo>
                  <a:cubicBezTo>
                    <a:pt x="477" y="293"/>
                    <a:pt x="479" y="289"/>
                    <a:pt x="485" y="285"/>
                  </a:cubicBezTo>
                  <a:cubicBezTo>
                    <a:pt x="491" y="281"/>
                    <a:pt x="487" y="280"/>
                    <a:pt x="484" y="277"/>
                  </a:cubicBezTo>
                  <a:cubicBezTo>
                    <a:pt x="481" y="275"/>
                    <a:pt x="481" y="268"/>
                    <a:pt x="488" y="266"/>
                  </a:cubicBezTo>
                  <a:cubicBezTo>
                    <a:pt x="494" y="263"/>
                    <a:pt x="491" y="258"/>
                    <a:pt x="486" y="256"/>
                  </a:cubicBezTo>
                  <a:cubicBezTo>
                    <a:pt x="481" y="254"/>
                    <a:pt x="482" y="249"/>
                    <a:pt x="476" y="245"/>
                  </a:cubicBezTo>
                  <a:cubicBezTo>
                    <a:pt x="470" y="240"/>
                    <a:pt x="469" y="236"/>
                    <a:pt x="469" y="231"/>
                  </a:cubicBezTo>
                  <a:cubicBezTo>
                    <a:pt x="468" y="227"/>
                    <a:pt x="466" y="225"/>
                    <a:pt x="464" y="222"/>
                  </a:cubicBezTo>
                  <a:cubicBezTo>
                    <a:pt x="463" y="220"/>
                    <a:pt x="459" y="216"/>
                    <a:pt x="455" y="215"/>
                  </a:cubicBezTo>
                  <a:cubicBezTo>
                    <a:pt x="452" y="214"/>
                    <a:pt x="449" y="215"/>
                    <a:pt x="447" y="212"/>
                  </a:cubicBezTo>
                  <a:cubicBezTo>
                    <a:pt x="446" y="208"/>
                    <a:pt x="438" y="212"/>
                    <a:pt x="432" y="211"/>
                  </a:cubicBezTo>
                  <a:cubicBezTo>
                    <a:pt x="426" y="211"/>
                    <a:pt x="418" y="203"/>
                    <a:pt x="417" y="200"/>
                  </a:cubicBezTo>
                  <a:cubicBezTo>
                    <a:pt x="416" y="198"/>
                    <a:pt x="415" y="197"/>
                    <a:pt x="409" y="195"/>
                  </a:cubicBezTo>
                  <a:cubicBezTo>
                    <a:pt x="403" y="192"/>
                    <a:pt x="402" y="190"/>
                    <a:pt x="401" y="187"/>
                  </a:cubicBezTo>
                  <a:cubicBezTo>
                    <a:pt x="400" y="184"/>
                    <a:pt x="398" y="184"/>
                    <a:pt x="396" y="179"/>
                  </a:cubicBezTo>
                  <a:cubicBezTo>
                    <a:pt x="396" y="177"/>
                    <a:pt x="396" y="174"/>
                    <a:pt x="396" y="172"/>
                  </a:cubicBezTo>
                  <a:cubicBezTo>
                    <a:pt x="396" y="172"/>
                    <a:pt x="395" y="172"/>
                    <a:pt x="395" y="172"/>
                  </a:cubicBezTo>
                  <a:cubicBezTo>
                    <a:pt x="395" y="172"/>
                    <a:pt x="395" y="172"/>
                    <a:pt x="395" y="172"/>
                  </a:cubicBezTo>
                  <a:cubicBezTo>
                    <a:pt x="395" y="172"/>
                    <a:pt x="395" y="172"/>
                    <a:pt x="394" y="172"/>
                  </a:cubicBezTo>
                  <a:cubicBezTo>
                    <a:pt x="394" y="172"/>
                    <a:pt x="394" y="172"/>
                    <a:pt x="394" y="172"/>
                  </a:cubicBezTo>
                  <a:cubicBezTo>
                    <a:pt x="393" y="172"/>
                    <a:pt x="392" y="172"/>
                    <a:pt x="391" y="172"/>
                  </a:cubicBezTo>
                  <a:cubicBezTo>
                    <a:pt x="391" y="172"/>
                    <a:pt x="391" y="172"/>
                    <a:pt x="390" y="172"/>
                  </a:cubicBezTo>
                  <a:cubicBezTo>
                    <a:pt x="390" y="172"/>
                    <a:pt x="390" y="172"/>
                    <a:pt x="390" y="172"/>
                  </a:cubicBezTo>
                  <a:cubicBezTo>
                    <a:pt x="390" y="172"/>
                    <a:pt x="389" y="172"/>
                    <a:pt x="389" y="171"/>
                  </a:cubicBezTo>
                  <a:cubicBezTo>
                    <a:pt x="385" y="171"/>
                    <a:pt x="383" y="173"/>
                    <a:pt x="380" y="169"/>
                  </a:cubicBezTo>
                  <a:cubicBezTo>
                    <a:pt x="379" y="168"/>
                    <a:pt x="377" y="167"/>
                    <a:pt x="376" y="167"/>
                  </a:cubicBezTo>
                  <a:cubicBezTo>
                    <a:pt x="376" y="167"/>
                    <a:pt x="376" y="167"/>
                    <a:pt x="376" y="167"/>
                  </a:cubicBezTo>
                  <a:cubicBezTo>
                    <a:pt x="376" y="167"/>
                    <a:pt x="375" y="167"/>
                    <a:pt x="375" y="168"/>
                  </a:cubicBezTo>
                  <a:cubicBezTo>
                    <a:pt x="375" y="168"/>
                    <a:pt x="375" y="168"/>
                    <a:pt x="375" y="168"/>
                  </a:cubicBezTo>
                  <a:cubicBezTo>
                    <a:pt x="375" y="168"/>
                    <a:pt x="375" y="169"/>
                    <a:pt x="374" y="169"/>
                  </a:cubicBezTo>
                  <a:cubicBezTo>
                    <a:pt x="374" y="169"/>
                    <a:pt x="374" y="169"/>
                    <a:pt x="374" y="169"/>
                  </a:cubicBezTo>
                  <a:cubicBezTo>
                    <a:pt x="374" y="169"/>
                    <a:pt x="373" y="170"/>
                    <a:pt x="373" y="170"/>
                  </a:cubicBezTo>
                  <a:cubicBezTo>
                    <a:pt x="373" y="170"/>
                    <a:pt x="373" y="170"/>
                    <a:pt x="373" y="170"/>
                  </a:cubicBezTo>
                  <a:cubicBezTo>
                    <a:pt x="372" y="171"/>
                    <a:pt x="372" y="171"/>
                    <a:pt x="372" y="171"/>
                  </a:cubicBezTo>
                  <a:cubicBezTo>
                    <a:pt x="367" y="174"/>
                    <a:pt x="369" y="176"/>
                    <a:pt x="368" y="186"/>
                  </a:cubicBezTo>
                  <a:cubicBezTo>
                    <a:pt x="367" y="196"/>
                    <a:pt x="355" y="196"/>
                    <a:pt x="346" y="196"/>
                  </a:cubicBezTo>
                  <a:cubicBezTo>
                    <a:pt x="337" y="196"/>
                    <a:pt x="333" y="208"/>
                    <a:pt x="333" y="213"/>
                  </a:cubicBezTo>
                  <a:cubicBezTo>
                    <a:pt x="332" y="217"/>
                    <a:pt x="333" y="223"/>
                    <a:pt x="335" y="226"/>
                  </a:cubicBezTo>
                  <a:cubicBezTo>
                    <a:pt x="338" y="230"/>
                    <a:pt x="336" y="232"/>
                    <a:pt x="337" y="237"/>
                  </a:cubicBezTo>
                  <a:cubicBezTo>
                    <a:pt x="337" y="243"/>
                    <a:pt x="335" y="244"/>
                    <a:pt x="331" y="245"/>
                  </a:cubicBezTo>
                  <a:cubicBezTo>
                    <a:pt x="328" y="245"/>
                    <a:pt x="325" y="247"/>
                    <a:pt x="322" y="250"/>
                  </a:cubicBezTo>
                  <a:cubicBezTo>
                    <a:pt x="318" y="254"/>
                    <a:pt x="315" y="254"/>
                    <a:pt x="310" y="251"/>
                  </a:cubicBezTo>
                  <a:cubicBezTo>
                    <a:pt x="305" y="249"/>
                    <a:pt x="300" y="249"/>
                    <a:pt x="290" y="250"/>
                  </a:cubicBezTo>
                  <a:cubicBezTo>
                    <a:pt x="279" y="251"/>
                    <a:pt x="284" y="247"/>
                    <a:pt x="273" y="242"/>
                  </a:cubicBezTo>
                  <a:cubicBezTo>
                    <a:pt x="262" y="237"/>
                    <a:pt x="263" y="245"/>
                    <a:pt x="261" y="249"/>
                  </a:cubicBezTo>
                  <a:cubicBezTo>
                    <a:pt x="259" y="253"/>
                    <a:pt x="257" y="257"/>
                    <a:pt x="256" y="264"/>
                  </a:cubicBezTo>
                  <a:cubicBezTo>
                    <a:pt x="254" y="272"/>
                    <a:pt x="256" y="272"/>
                    <a:pt x="250" y="275"/>
                  </a:cubicBezTo>
                  <a:cubicBezTo>
                    <a:pt x="245" y="279"/>
                    <a:pt x="242" y="295"/>
                    <a:pt x="242" y="298"/>
                  </a:cubicBezTo>
                  <a:cubicBezTo>
                    <a:pt x="241" y="301"/>
                    <a:pt x="243" y="304"/>
                    <a:pt x="247" y="304"/>
                  </a:cubicBezTo>
                  <a:cubicBezTo>
                    <a:pt x="252" y="304"/>
                    <a:pt x="252" y="308"/>
                    <a:pt x="250" y="312"/>
                  </a:cubicBezTo>
                  <a:cubicBezTo>
                    <a:pt x="249" y="316"/>
                    <a:pt x="243" y="316"/>
                    <a:pt x="234" y="315"/>
                  </a:cubicBezTo>
                  <a:cubicBezTo>
                    <a:pt x="226" y="314"/>
                    <a:pt x="227" y="310"/>
                    <a:pt x="221" y="308"/>
                  </a:cubicBezTo>
                  <a:cubicBezTo>
                    <a:pt x="215" y="307"/>
                    <a:pt x="209" y="310"/>
                    <a:pt x="206" y="314"/>
                  </a:cubicBezTo>
                  <a:cubicBezTo>
                    <a:pt x="204" y="318"/>
                    <a:pt x="188" y="314"/>
                    <a:pt x="187" y="316"/>
                  </a:cubicBezTo>
                  <a:cubicBezTo>
                    <a:pt x="187" y="319"/>
                    <a:pt x="176" y="316"/>
                    <a:pt x="175" y="321"/>
                  </a:cubicBezTo>
                  <a:cubicBezTo>
                    <a:pt x="174" y="325"/>
                    <a:pt x="176" y="328"/>
                    <a:pt x="182" y="328"/>
                  </a:cubicBezTo>
                  <a:cubicBezTo>
                    <a:pt x="188" y="328"/>
                    <a:pt x="186" y="340"/>
                    <a:pt x="186" y="348"/>
                  </a:cubicBezTo>
                  <a:cubicBezTo>
                    <a:pt x="187" y="356"/>
                    <a:pt x="186" y="358"/>
                    <a:pt x="191" y="362"/>
                  </a:cubicBezTo>
                  <a:cubicBezTo>
                    <a:pt x="197" y="366"/>
                    <a:pt x="195" y="371"/>
                    <a:pt x="197" y="379"/>
                  </a:cubicBezTo>
                  <a:cubicBezTo>
                    <a:pt x="199" y="388"/>
                    <a:pt x="195" y="387"/>
                    <a:pt x="193" y="391"/>
                  </a:cubicBezTo>
                  <a:cubicBezTo>
                    <a:pt x="192" y="396"/>
                    <a:pt x="184" y="395"/>
                    <a:pt x="181" y="400"/>
                  </a:cubicBezTo>
                  <a:cubicBezTo>
                    <a:pt x="181" y="400"/>
                    <a:pt x="181" y="400"/>
                    <a:pt x="181" y="401"/>
                  </a:cubicBezTo>
                  <a:cubicBezTo>
                    <a:pt x="181" y="401"/>
                    <a:pt x="181" y="401"/>
                    <a:pt x="181" y="401"/>
                  </a:cubicBezTo>
                  <a:cubicBezTo>
                    <a:pt x="181" y="401"/>
                    <a:pt x="181" y="402"/>
                    <a:pt x="180" y="402"/>
                  </a:cubicBezTo>
                  <a:cubicBezTo>
                    <a:pt x="180" y="402"/>
                    <a:pt x="180" y="402"/>
                    <a:pt x="180" y="402"/>
                  </a:cubicBezTo>
                  <a:cubicBezTo>
                    <a:pt x="180" y="403"/>
                    <a:pt x="180" y="403"/>
                    <a:pt x="180" y="403"/>
                  </a:cubicBezTo>
                  <a:cubicBezTo>
                    <a:pt x="180" y="403"/>
                    <a:pt x="180" y="404"/>
                    <a:pt x="180" y="404"/>
                  </a:cubicBezTo>
                  <a:cubicBezTo>
                    <a:pt x="180" y="404"/>
                    <a:pt x="180" y="404"/>
                    <a:pt x="180" y="405"/>
                  </a:cubicBezTo>
                  <a:cubicBezTo>
                    <a:pt x="180" y="405"/>
                    <a:pt x="180" y="405"/>
                    <a:pt x="180" y="405"/>
                  </a:cubicBezTo>
                  <a:cubicBezTo>
                    <a:pt x="180" y="406"/>
                    <a:pt x="180" y="406"/>
                    <a:pt x="180" y="406"/>
                  </a:cubicBezTo>
                  <a:cubicBezTo>
                    <a:pt x="180" y="407"/>
                    <a:pt x="180" y="407"/>
                    <a:pt x="180" y="407"/>
                  </a:cubicBezTo>
                  <a:cubicBezTo>
                    <a:pt x="180" y="407"/>
                    <a:pt x="180" y="408"/>
                    <a:pt x="180" y="408"/>
                  </a:cubicBezTo>
                  <a:cubicBezTo>
                    <a:pt x="180" y="408"/>
                    <a:pt x="180" y="408"/>
                    <a:pt x="180" y="409"/>
                  </a:cubicBezTo>
                  <a:cubicBezTo>
                    <a:pt x="180" y="409"/>
                    <a:pt x="180" y="409"/>
                    <a:pt x="180" y="410"/>
                  </a:cubicBezTo>
                  <a:cubicBezTo>
                    <a:pt x="180" y="410"/>
                    <a:pt x="180" y="410"/>
                    <a:pt x="180" y="410"/>
                  </a:cubicBezTo>
                  <a:cubicBezTo>
                    <a:pt x="180" y="411"/>
                    <a:pt x="181" y="411"/>
                    <a:pt x="181" y="412"/>
                  </a:cubicBezTo>
                  <a:cubicBezTo>
                    <a:pt x="181" y="413"/>
                    <a:pt x="181" y="414"/>
                    <a:pt x="181" y="415"/>
                  </a:cubicBezTo>
                  <a:cubicBezTo>
                    <a:pt x="181" y="415"/>
                    <a:pt x="181" y="415"/>
                    <a:pt x="181" y="415"/>
                  </a:cubicBezTo>
                  <a:cubicBezTo>
                    <a:pt x="181" y="416"/>
                    <a:pt x="181" y="416"/>
                    <a:pt x="181" y="417"/>
                  </a:cubicBezTo>
                  <a:cubicBezTo>
                    <a:pt x="181" y="417"/>
                    <a:pt x="181" y="417"/>
                    <a:pt x="181" y="417"/>
                  </a:cubicBezTo>
                  <a:cubicBezTo>
                    <a:pt x="181" y="417"/>
                    <a:pt x="181" y="418"/>
                    <a:pt x="181" y="418"/>
                  </a:cubicBezTo>
                  <a:cubicBezTo>
                    <a:pt x="181" y="418"/>
                    <a:pt x="181" y="418"/>
                    <a:pt x="181" y="418"/>
                  </a:cubicBezTo>
                  <a:cubicBezTo>
                    <a:pt x="181" y="419"/>
                    <a:pt x="181" y="419"/>
                    <a:pt x="181" y="419"/>
                  </a:cubicBezTo>
                  <a:cubicBezTo>
                    <a:pt x="181" y="419"/>
                    <a:pt x="181" y="419"/>
                    <a:pt x="181" y="420"/>
                  </a:cubicBezTo>
                  <a:cubicBezTo>
                    <a:pt x="181" y="420"/>
                    <a:pt x="181" y="420"/>
                    <a:pt x="181" y="420"/>
                  </a:cubicBezTo>
                  <a:cubicBezTo>
                    <a:pt x="181" y="420"/>
                    <a:pt x="181" y="421"/>
                    <a:pt x="181" y="421"/>
                  </a:cubicBezTo>
                  <a:cubicBezTo>
                    <a:pt x="181" y="421"/>
                    <a:pt x="181" y="421"/>
                    <a:pt x="181" y="422"/>
                  </a:cubicBezTo>
                  <a:cubicBezTo>
                    <a:pt x="181" y="426"/>
                    <a:pt x="178" y="425"/>
                    <a:pt x="171" y="426"/>
                  </a:cubicBezTo>
                  <a:cubicBezTo>
                    <a:pt x="164" y="427"/>
                    <a:pt x="159" y="430"/>
                    <a:pt x="151" y="434"/>
                  </a:cubicBezTo>
                  <a:cubicBezTo>
                    <a:pt x="143" y="437"/>
                    <a:pt x="129" y="445"/>
                    <a:pt x="128" y="452"/>
                  </a:cubicBezTo>
                  <a:cubicBezTo>
                    <a:pt x="127" y="458"/>
                    <a:pt x="103" y="456"/>
                    <a:pt x="96" y="456"/>
                  </a:cubicBezTo>
                  <a:cubicBezTo>
                    <a:pt x="88" y="456"/>
                    <a:pt x="82" y="457"/>
                    <a:pt x="80" y="469"/>
                  </a:cubicBezTo>
                  <a:cubicBezTo>
                    <a:pt x="79" y="480"/>
                    <a:pt x="71" y="478"/>
                    <a:pt x="67" y="478"/>
                  </a:cubicBezTo>
                  <a:cubicBezTo>
                    <a:pt x="62" y="478"/>
                    <a:pt x="61" y="482"/>
                    <a:pt x="56" y="482"/>
                  </a:cubicBezTo>
                  <a:cubicBezTo>
                    <a:pt x="51" y="482"/>
                    <a:pt x="52" y="481"/>
                    <a:pt x="51" y="476"/>
                  </a:cubicBezTo>
                  <a:cubicBezTo>
                    <a:pt x="51" y="472"/>
                    <a:pt x="44" y="472"/>
                    <a:pt x="42" y="475"/>
                  </a:cubicBezTo>
                  <a:cubicBezTo>
                    <a:pt x="40" y="478"/>
                    <a:pt x="37" y="478"/>
                    <a:pt x="33" y="478"/>
                  </a:cubicBezTo>
                  <a:cubicBezTo>
                    <a:pt x="29" y="478"/>
                    <a:pt x="26" y="479"/>
                    <a:pt x="24" y="483"/>
                  </a:cubicBezTo>
                  <a:cubicBezTo>
                    <a:pt x="22" y="488"/>
                    <a:pt x="16" y="490"/>
                    <a:pt x="7" y="491"/>
                  </a:cubicBezTo>
                  <a:cubicBezTo>
                    <a:pt x="7" y="491"/>
                    <a:pt x="7" y="491"/>
                    <a:pt x="6" y="492"/>
                  </a:cubicBezTo>
                  <a:cubicBezTo>
                    <a:pt x="6" y="492"/>
                    <a:pt x="6" y="492"/>
                    <a:pt x="6" y="492"/>
                  </a:cubicBezTo>
                  <a:cubicBezTo>
                    <a:pt x="6" y="492"/>
                    <a:pt x="6" y="492"/>
                    <a:pt x="5" y="492"/>
                  </a:cubicBezTo>
                  <a:cubicBezTo>
                    <a:pt x="5" y="492"/>
                    <a:pt x="5" y="492"/>
                    <a:pt x="5" y="492"/>
                  </a:cubicBezTo>
                  <a:cubicBezTo>
                    <a:pt x="5" y="492"/>
                    <a:pt x="5" y="492"/>
                    <a:pt x="5" y="493"/>
                  </a:cubicBezTo>
                  <a:cubicBezTo>
                    <a:pt x="4" y="493"/>
                    <a:pt x="4" y="493"/>
                    <a:pt x="4" y="493"/>
                  </a:cubicBezTo>
                  <a:cubicBezTo>
                    <a:pt x="4" y="493"/>
                    <a:pt x="4" y="493"/>
                    <a:pt x="4" y="493"/>
                  </a:cubicBezTo>
                  <a:cubicBezTo>
                    <a:pt x="4" y="493"/>
                    <a:pt x="4" y="494"/>
                    <a:pt x="4" y="494"/>
                  </a:cubicBezTo>
                  <a:cubicBezTo>
                    <a:pt x="3" y="494"/>
                    <a:pt x="3" y="494"/>
                    <a:pt x="3" y="494"/>
                  </a:cubicBezTo>
                  <a:cubicBezTo>
                    <a:pt x="3" y="494"/>
                    <a:pt x="3" y="494"/>
                    <a:pt x="3" y="495"/>
                  </a:cubicBezTo>
                  <a:cubicBezTo>
                    <a:pt x="3" y="495"/>
                    <a:pt x="3" y="495"/>
                    <a:pt x="2" y="495"/>
                  </a:cubicBezTo>
                  <a:cubicBezTo>
                    <a:pt x="2" y="495"/>
                    <a:pt x="2" y="495"/>
                    <a:pt x="2" y="496"/>
                  </a:cubicBezTo>
                  <a:cubicBezTo>
                    <a:pt x="2" y="496"/>
                    <a:pt x="2" y="497"/>
                    <a:pt x="1" y="498"/>
                  </a:cubicBezTo>
                  <a:cubicBezTo>
                    <a:pt x="1" y="498"/>
                    <a:pt x="1" y="498"/>
                    <a:pt x="1" y="498"/>
                  </a:cubicBezTo>
                  <a:cubicBezTo>
                    <a:pt x="1" y="498"/>
                    <a:pt x="1" y="499"/>
                    <a:pt x="1" y="499"/>
                  </a:cubicBezTo>
                  <a:cubicBezTo>
                    <a:pt x="1" y="499"/>
                    <a:pt x="1" y="499"/>
                    <a:pt x="1" y="499"/>
                  </a:cubicBezTo>
                  <a:cubicBezTo>
                    <a:pt x="1" y="500"/>
                    <a:pt x="1" y="500"/>
                    <a:pt x="1" y="501"/>
                  </a:cubicBezTo>
                  <a:cubicBezTo>
                    <a:pt x="1" y="501"/>
                    <a:pt x="1" y="501"/>
                    <a:pt x="1" y="501"/>
                  </a:cubicBezTo>
                  <a:cubicBezTo>
                    <a:pt x="1" y="501"/>
                    <a:pt x="0" y="502"/>
                    <a:pt x="0" y="502"/>
                  </a:cubicBezTo>
                  <a:cubicBezTo>
                    <a:pt x="0" y="502"/>
                    <a:pt x="0" y="502"/>
                    <a:pt x="0" y="502"/>
                  </a:cubicBezTo>
                  <a:cubicBezTo>
                    <a:pt x="0" y="503"/>
                    <a:pt x="0" y="503"/>
                    <a:pt x="0" y="504"/>
                  </a:cubicBezTo>
                  <a:cubicBezTo>
                    <a:pt x="0" y="504"/>
                    <a:pt x="0" y="504"/>
                    <a:pt x="0" y="504"/>
                  </a:cubicBezTo>
                  <a:cubicBezTo>
                    <a:pt x="0" y="504"/>
                    <a:pt x="0" y="505"/>
                    <a:pt x="0" y="505"/>
                  </a:cubicBezTo>
                  <a:cubicBezTo>
                    <a:pt x="0" y="505"/>
                    <a:pt x="0" y="505"/>
                    <a:pt x="0" y="505"/>
                  </a:cubicBezTo>
                  <a:cubicBezTo>
                    <a:pt x="0" y="506"/>
                    <a:pt x="0" y="507"/>
                    <a:pt x="0" y="509"/>
                  </a:cubicBezTo>
                  <a:cubicBezTo>
                    <a:pt x="0" y="509"/>
                    <a:pt x="0" y="509"/>
                    <a:pt x="0" y="509"/>
                  </a:cubicBezTo>
                  <a:cubicBezTo>
                    <a:pt x="0" y="509"/>
                    <a:pt x="0" y="510"/>
                    <a:pt x="0" y="510"/>
                  </a:cubicBezTo>
                  <a:cubicBezTo>
                    <a:pt x="0" y="510"/>
                    <a:pt x="0" y="510"/>
                    <a:pt x="0" y="510"/>
                  </a:cubicBezTo>
                  <a:cubicBezTo>
                    <a:pt x="0" y="514"/>
                    <a:pt x="0" y="517"/>
                    <a:pt x="0" y="520"/>
                  </a:cubicBezTo>
                  <a:cubicBezTo>
                    <a:pt x="0" y="520"/>
                    <a:pt x="0" y="520"/>
                    <a:pt x="0" y="520"/>
                  </a:cubicBezTo>
                  <a:cubicBezTo>
                    <a:pt x="0" y="521"/>
                    <a:pt x="0" y="521"/>
                    <a:pt x="0" y="521"/>
                  </a:cubicBezTo>
                  <a:cubicBezTo>
                    <a:pt x="0" y="521"/>
                    <a:pt x="0" y="521"/>
                    <a:pt x="0" y="522"/>
                  </a:cubicBezTo>
                  <a:cubicBezTo>
                    <a:pt x="0" y="529"/>
                    <a:pt x="2" y="533"/>
                    <a:pt x="3" y="537"/>
                  </a:cubicBezTo>
                  <a:cubicBezTo>
                    <a:pt x="4" y="542"/>
                    <a:pt x="9" y="540"/>
                    <a:pt x="12" y="538"/>
                  </a:cubicBezTo>
                  <a:cubicBezTo>
                    <a:pt x="14" y="535"/>
                    <a:pt x="22" y="539"/>
                    <a:pt x="24" y="540"/>
                  </a:cubicBezTo>
                  <a:cubicBezTo>
                    <a:pt x="27" y="541"/>
                    <a:pt x="29" y="550"/>
                    <a:pt x="29" y="554"/>
                  </a:cubicBezTo>
                  <a:cubicBezTo>
                    <a:pt x="29" y="558"/>
                    <a:pt x="29" y="563"/>
                    <a:pt x="32" y="567"/>
                  </a:cubicBezTo>
                  <a:cubicBezTo>
                    <a:pt x="32" y="568"/>
                    <a:pt x="32" y="569"/>
                    <a:pt x="32" y="569"/>
                  </a:cubicBezTo>
                  <a:cubicBezTo>
                    <a:pt x="33" y="569"/>
                    <a:pt x="33" y="570"/>
                    <a:pt x="33" y="570"/>
                  </a:cubicBezTo>
                  <a:cubicBezTo>
                    <a:pt x="33" y="570"/>
                    <a:pt x="33" y="571"/>
                    <a:pt x="33" y="571"/>
                  </a:cubicBezTo>
                  <a:cubicBezTo>
                    <a:pt x="33" y="571"/>
                    <a:pt x="33" y="572"/>
                    <a:pt x="33" y="572"/>
                  </a:cubicBezTo>
                  <a:cubicBezTo>
                    <a:pt x="33" y="572"/>
                    <a:pt x="33" y="572"/>
                    <a:pt x="33" y="573"/>
                  </a:cubicBezTo>
                  <a:cubicBezTo>
                    <a:pt x="33" y="573"/>
                    <a:pt x="33" y="574"/>
                    <a:pt x="33" y="574"/>
                  </a:cubicBezTo>
                  <a:cubicBezTo>
                    <a:pt x="33" y="574"/>
                    <a:pt x="33" y="574"/>
                    <a:pt x="33" y="574"/>
                  </a:cubicBezTo>
                  <a:cubicBezTo>
                    <a:pt x="33" y="575"/>
                    <a:pt x="33" y="575"/>
                    <a:pt x="33" y="576"/>
                  </a:cubicBezTo>
                  <a:cubicBezTo>
                    <a:pt x="33" y="576"/>
                    <a:pt x="33" y="576"/>
                    <a:pt x="33" y="576"/>
                  </a:cubicBezTo>
                  <a:cubicBezTo>
                    <a:pt x="33" y="577"/>
                    <a:pt x="33" y="577"/>
                    <a:pt x="33" y="578"/>
                  </a:cubicBezTo>
                  <a:cubicBezTo>
                    <a:pt x="33" y="578"/>
                    <a:pt x="33" y="578"/>
                    <a:pt x="33" y="578"/>
                  </a:cubicBezTo>
                  <a:cubicBezTo>
                    <a:pt x="33" y="579"/>
                    <a:pt x="32" y="580"/>
                    <a:pt x="32" y="582"/>
                  </a:cubicBezTo>
                  <a:cubicBezTo>
                    <a:pt x="32" y="582"/>
                    <a:pt x="32" y="582"/>
                    <a:pt x="32" y="582"/>
                  </a:cubicBezTo>
                  <a:cubicBezTo>
                    <a:pt x="32" y="582"/>
                    <a:pt x="32" y="582"/>
                    <a:pt x="31" y="582"/>
                  </a:cubicBezTo>
                  <a:cubicBezTo>
                    <a:pt x="29" y="588"/>
                    <a:pt x="28" y="588"/>
                    <a:pt x="25" y="590"/>
                  </a:cubicBezTo>
                  <a:cubicBezTo>
                    <a:pt x="25" y="590"/>
                    <a:pt x="25" y="590"/>
                    <a:pt x="24" y="590"/>
                  </a:cubicBezTo>
                  <a:cubicBezTo>
                    <a:pt x="26" y="592"/>
                    <a:pt x="29" y="593"/>
                    <a:pt x="33" y="593"/>
                  </a:cubicBezTo>
                  <a:cubicBezTo>
                    <a:pt x="39" y="593"/>
                    <a:pt x="41" y="593"/>
                    <a:pt x="43" y="595"/>
                  </a:cubicBezTo>
                  <a:cubicBezTo>
                    <a:pt x="45" y="598"/>
                    <a:pt x="45" y="599"/>
                    <a:pt x="50" y="600"/>
                  </a:cubicBezTo>
                  <a:cubicBezTo>
                    <a:pt x="55" y="602"/>
                    <a:pt x="54" y="604"/>
                    <a:pt x="57" y="605"/>
                  </a:cubicBezTo>
                  <a:cubicBezTo>
                    <a:pt x="59" y="606"/>
                    <a:pt x="62" y="610"/>
                    <a:pt x="62" y="613"/>
                  </a:cubicBezTo>
                  <a:cubicBezTo>
                    <a:pt x="62" y="617"/>
                    <a:pt x="57" y="622"/>
                    <a:pt x="61" y="625"/>
                  </a:cubicBezTo>
                  <a:cubicBezTo>
                    <a:pt x="64" y="627"/>
                    <a:pt x="65" y="631"/>
                    <a:pt x="69" y="631"/>
                  </a:cubicBezTo>
                  <a:cubicBezTo>
                    <a:pt x="74" y="631"/>
                    <a:pt x="77" y="629"/>
                    <a:pt x="81" y="634"/>
                  </a:cubicBezTo>
                  <a:cubicBezTo>
                    <a:pt x="84" y="638"/>
                    <a:pt x="82" y="639"/>
                    <a:pt x="89" y="640"/>
                  </a:cubicBezTo>
                  <a:cubicBezTo>
                    <a:pt x="97" y="641"/>
                    <a:pt x="94" y="642"/>
                    <a:pt x="100" y="643"/>
                  </a:cubicBezTo>
                  <a:cubicBezTo>
                    <a:pt x="100" y="643"/>
                    <a:pt x="100" y="643"/>
                    <a:pt x="101" y="643"/>
                  </a:cubicBezTo>
                  <a:cubicBezTo>
                    <a:pt x="101" y="643"/>
                    <a:pt x="101" y="643"/>
                    <a:pt x="101" y="643"/>
                  </a:cubicBezTo>
                  <a:cubicBezTo>
                    <a:pt x="106" y="643"/>
                    <a:pt x="115" y="645"/>
                    <a:pt x="120" y="642"/>
                  </a:cubicBezTo>
                  <a:cubicBezTo>
                    <a:pt x="120" y="642"/>
                    <a:pt x="120" y="642"/>
                    <a:pt x="120" y="642"/>
                  </a:cubicBezTo>
                  <a:cubicBezTo>
                    <a:pt x="120" y="642"/>
                    <a:pt x="121" y="641"/>
                    <a:pt x="121" y="641"/>
                  </a:cubicBezTo>
                  <a:cubicBezTo>
                    <a:pt x="125" y="637"/>
                    <a:pt x="124" y="635"/>
                    <a:pt x="129" y="634"/>
                  </a:cubicBezTo>
                  <a:cubicBezTo>
                    <a:pt x="134" y="634"/>
                    <a:pt x="134" y="631"/>
                    <a:pt x="139" y="629"/>
                  </a:cubicBezTo>
                  <a:cubicBezTo>
                    <a:pt x="143" y="628"/>
                    <a:pt x="144" y="626"/>
                    <a:pt x="150" y="626"/>
                  </a:cubicBezTo>
                  <a:cubicBezTo>
                    <a:pt x="155" y="626"/>
                    <a:pt x="162" y="625"/>
                    <a:pt x="166" y="631"/>
                  </a:cubicBezTo>
                  <a:cubicBezTo>
                    <a:pt x="169" y="636"/>
                    <a:pt x="172" y="639"/>
                    <a:pt x="178" y="640"/>
                  </a:cubicBezTo>
                  <a:cubicBezTo>
                    <a:pt x="183" y="642"/>
                    <a:pt x="189" y="642"/>
                    <a:pt x="187" y="646"/>
                  </a:cubicBezTo>
                  <a:cubicBezTo>
                    <a:pt x="186" y="650"/>
                    <a:pt x="183" y="651"/>
                    <a:pt x="184" y="655"/>
                  </a:cubicBezTo>
                  <a:cubicBezTo>
                    <a:pt x="184" y="659"/>
                    <a:pt x="184" y="667"/>
                    <a:pt x="181" y="668"/>
                  </a:cubicBezTo>
                  <a:cubicBezTo>
                    <a:pt x="177" y="668"/>
                    <a:pt x="175" y="670"/>
                    <a:pt x="173" y="673"/>
                  </a:cubicBezTo>
                  <a:cubicBezTo>
                    <a:pt x="170" y="677"/>
                    <a:pt x="168" y="686"/>
                    <a:pt x="162" y="687"/>
                  </a:cubicBezTo>
                  <a:cubicBezTo>
                    <a:pt x="156" y="689"/>
                    <a:pt x="153" y="692"/>
                    <a:pt x="151" y="689"/>
                  </a:cubicBezTo>
                  <a:cubicBezTo>
                    <a:pt x="149" y="686"/>
                    <a:pt x="146" y="683"/>
                    <a:pt x="143" y="685"/>
                  </a:cubicBezTo>
                  <a:cubicBezTo>
                    <a:pt x="140" y="687"/>
                    <a:pt x="137" y="690"/>
                    <a:pt x="140" y="694"/>
                  </a:cubicBezTo>
                  <a:cubicBezTo>
                    <a:pt x="144" y="698"/>
                    <a:pt x="146" y="699"/>
                    <a:pt x="144" y="703"/>
                  </a:cubicBezTo>
                  <a:cubicBezTo>
                    <a:pt x="143" y="707"/>
                    <a:pt x="146" y="713"/>
                    <a:pt x="150" y="715"/>
                  </a:cubicBezTo>
                  <a:cubicBezTo>
                    <a:pt x="154" y="716"/>
                    <a:pt x="157" y="720"/>
                    <a:pt x="157" y="721"/>
                  </a:cubicBezTo>
                  <a:cubicBezTo>
                    <a:pt x="158" y="723"/>
                    <a:pt x="157" y="724"/>
                    <a:pt x="160" y="727"/>
                  </a:cubicBezTo>
                  <a:cubicBezTo>
                    <a:pt x="162" y="729"/>
                    <a:pt x="165" y="732"/>
                    <a:pt x="162" y="735"/>
                  </a:cubicBezTo>
                  <a:cubicBezTo>
                    <a:pt x="159" y="738"/>
                    <a:pt x="155" y="737"/>
                    <a:pt x="153" y="740"/>
                  </a:cubicBezTo>
                  <a:cubicBezTo>
                    <a:pt x="151" y="743"/>
                    <a:pt x="146" y="748"/>
                    <a:pt x="144" y="745"/>
                  </a:cubicBezTo>
                  <a:cubicBezTo>
                    <a:pt x="143" y="742"/>
                    <a:pt x="142" y="737"/>
                    <a:pt x="141" y="736"/>
                  </a:cubicBezTo>
                  <a:cubicBezTo>
                    <a:pt x="139" y="735"/>
                    <a:pt x="136" y="738"/>
                    <a:pt x="134" y="738"/>
                  </a:cubicBezTo>
                  <a:cubicBezTo>
                    <a:pt x="131" y="738"/>
                    <a:pt x="129" y="741"/>
                    <a:pt x="132" y="746"/>
                  </a:cubicBezTo>
                  <a:cubicBezTo>
                    <a:pt x="135" y="750"/>
                    <a:pt x="136" y="749"/>
                    <a:pt x="137" y="754"/>
                  </a:cubicBezTo>
                  <a:cubicBezTo>
                    <a:pt x="139" y="759"/>
                    <a:pt x="137" y="776"/>
                    <a:pt x="143" y="776"/>
                  </a:cubicBezTo>
                  <a:cubicBezTo>
                    <a:pt x="148" y="776"/>
                    <a:pt x="152" y="772"/>
                    <a:pt x="154" y="778"/>
                  </a:cubicBezTo>
                  <a:cubicBezTo>
                    <a:pt x="157" y="784"/>
                    <a:pt x="158" y="788"/>
                    <a:pt x="163" y="788"/>
                  </a:cubicBezTo>
                  <a:cubicBezTo>
                    <a:pt x="169" y="788"/>
                    <a:pt x="170" y="784"/>
                    <a:pt x="174" y="790"/>
                  </a:cubicBezTo>
                  <a:cubicBezTo>
                    <a:pt x="177" y="795"/>
                    <a:pt x="176" y="798"/>
                    <a:pt x="182" y="800"/>
                  </a:cubicBezTo>
                  <a:cubicBezTo>
                    <a:pt x="188" y="802"/>
                    <a:pt x="190" y="802"/>
                    <a:pt x="193" y="804"/>
                  </a:cubicBezTo>
                  <a:cubicBezTo>
                    <a:pt x="196" y="807"/>
                    <a:pt x="198" y="805"/>
                    <a:pt x="200" y="809"/>
                  </a:cubicBezTo>
                  <a:cubicBezTo>
                    <a:pt x="200" y="809"/>
                    <a:pt x="200" y="810"/>
                    <a:pt x="200" y="810"/>
                  </a:cubicBezTo>
                  <a:cubicBezTo>
                    <a:pt x="200" y="810"/>
                    <a:pt x="200" y="810"/>
                    <a:pt x="200" y="810"/>
                  </a:cubicBezTo>
                  <a:cubicBezTo>
                    <a:pt x="200" y="810"/>
                    <a:pt x="200" y="811"/>
                    <a:pt x="200" y="811"/>
                  </a:cubicBezTo>
                  <a:cubicBezTo>
                    <a:pt x="200" y="811"/>
                    <a:pt x="200" y="811"/>
                    <a:pt x="200" y="811"/>
                  </a:cubicBezTo>
                  <a:cubicBezTo>
                    <a:pt x="202" y="811"/>
                    <a:pt x="203" y="811"/>
                    <a:pt x="205" y="812"/>
                  </a:cubicBezTo>
                  <a:cubicBezTo>
                    <a:pt x="209" y="814"/>
                    <a:pt x="210" y="815"/>
                    <a:pt x="212" y="815"/>
                  </a:cubicBezTo>
                  <a:cubicBezTo>
                    <a:pt x="214" y="815"/>
                    <a:pt x="213" y="808"/>
                    <a:pt x="216" y="808"/>
                  </a:cubicBezTo>
                  <a:cubicBezTo>
                    <a:pt x="219" y="808"/>
                    <a:pt x="218" y="804"/>
                    <a:pt x="221" y="804"/>
                  </a:cubicBezTo>
                  <a:cubicBezTo>
                    <a:pt x="224" y="803"/>
                    <a:pt x="225" y="808"/>
                    <a:pt x="228" y="808"/>
                  </a:cubicBezTo>
                  <a:cubicBezTo>
                    <a:pt x="231" y="808"/>
                    <a:pt x="236" y="808"/>
                    <a:pt x="237" y="811"/>
                  </a:cubicBezTo>
                  <a:cubicBezTo>
                    <a:pt x="239" y="814"/>
                    <a:pt x="240" y="818"/>
                    <a:pt x="243" y="819"/>
                  </a:cubicBezTo>
                  <a:cubicBezTo>
                    <a:pt x="247" y="820"/>
                    <a:pt x="251" y="819"/>
                    <a:pt x="253" y="822"/>
                  </a:cubicBezTo>
                  <a:cubicBezTo>
                    <a:pt x="255" y="824"/>
                    <a:pt x="263" y="833"/>
                    <a:pt x="269" y="835"/>
                  </a:cubicBezTo>
                  <a:cubicBezTo>
                    <a:pt x="274" y="836"/>
                    <a:pt x="274" y="838"/>
                    <a:pt x="278" y="842"/>
                  </a:cubicBezTo>
                  <a:cubicBezTo>
                    <a:pt x="281" y="845"/>
                    <a:pt x="283" y="850"/>
                    <a:pt x="289" y="850"/>
                  </a:cubicBezTo>
                  <a:cubicBezTo>
                    <a:pt x="296" y="850"/>
                    <a:pt x="301" y="848"/>
                    <a:pt x="304" y="852"/>
                  </a:cubicBezTo>
                  <a:cubicBezTo>
                    <a:pt x="307" y="856"/>
                    <a:pt x="308" y="859"/>
                    <a:pt x="313" y="860"/>
                  </a:cubicBezTo>
                  <a:cubicBezTo>
                    <a:pt x="318" y="861"/>
                    <a:pt x="323" y="860"/>
                    <a:pt x="325" y="864"/>
                  </a:cubicBezTo>
                  <a:cubicBezTo>
                    <a:pt x="327" y="868"/>
                    <a:pt x="330" y="869"/>
                    <a:pt x="333" y="869"/>
                  </a:cubicBezTo>
                  <a:cubicBezTo>
                    <a:pt x="336" y="870"/>
                    <a:pt x="346" y="872"/>
                    <a:pt x="348" y="873"/>
                  </a:cubicBezTo>
                  <a:cubicBezTo>
                    <a:pt x="350" y="875"/>
                    <a:pt x="351" y="879"/>
                    <a:pt x="354" y="879"/>
                  </a:cubicBezTo>
                  <a:cubicBezTo>
                    <a:pt x="358" y="880"/>
                    <a:pt x="364" y="884"/>
                    <a:pt x="365" y="881"/>
                  </a:cubicBezTo>
                  <a:cubicBezTo>
                    <a:pt x="366" y="879"/>
                    <a:pt x="369" y="876"/>
                    <a:pt x="372" y="879"/>
                  </a:cubicBezTo>
                  <a:cubicBezTo>
                    <a:pt x="375" y="882"/>
                    <a:pt x="381" y="886"/>
                    <a:pt x="383" y="886"/>
                  </a:cubicBezTo>
                  <a:cubicBezTo>
                    <a:pt x="384" y="886"/>
                    <a:pt x="389" y="885"/>
                    <a:pt x="392" y="885"/>
                  </a:cubicBezTo>
                  <a:cubicBezTo>
                    <a:pt x="395" y="885"/>
                    <a:pt x="395" y="881"/>
                    <a:pt x="400" y="881"/>
                  </a:cubicBezTo>
                  <a:cubicBezTo>
                    <a:pt x="403" y="881"/>
                    <a:pt x="405" y="881"/>
                    <a:pt x="407" y="881"/>
                  </a:cubicBezTo>
                  <a:cubicBezTo>
                    <a:pt x="407" y="881"/>
                    <a:pt x="407" y="881"/>
                    <a:pt x="407" y="881"/>
                  </a:cubicBezTo>
                  <a:cubicBezTo>
                    <a:pt x="408" y="881"/>
                    <a:pt x="409" y="881"/>
                    <a:pt x="410" y="881"/>
                  </a:cubicBezTo>
                  <a:cubicBezTo>
                    <a:pt x="410" y="881"/>
                    <a:pt x="410" y="881"/>
                    <a:pt x="410" y="881"/>
                  </a:cubicBezTo>
                  <a:cubicBezTo>
                    <a:pt x="410" y="881"/>
                    <a:pt x="410" y="881"/>
                    <a:pt x="411" y="881"/>
                  </a:cubicBezTo>
                  <a:cubicBezTo>
                    <a:pt x="411" y="881"/>
                    <a:pt x="411" y="881"/>
                    <a:pt x="411" y="881"/>
                  </a:cubicBezTo>
                  <a:cubicBezTo>
                    <a:pt x="411" y="881"/>
                    <a:pt x="411" y="881"/>
                    <a:pt x="412" y="881"/>
                  </a:cubicBezTo>
                  <a:cubicBezTo>
                    <a:pt x="412" y="881"/>
                    <a:pt x="412" y="881"/>
                    <a:pt x="412" y="881"/>
                  </a:cubicBezTo>
                  <a:cubicBezTo>
                    <a:pt x="412" y="881"/>
                    <a:pt x="412" y="881"/>
                    <a:pt x="412" y="881"/>
                  </a:cubicBezTo>
                  <a:cubicBezTo>
                    <a:pt x="412" y="881"/>
                    <a:pt x="413" y="881"/>
                    <a:pt x="413" y="881"/>
                  </a:cubicBezTo>
                  <a:cubicBezTo>
                    <a:pt x="413" y="881"/>
                    <a:pt x="413" y="881"/>
                    <a:pt x="413" y="881"/>
                  </a:cubicBezTo>
                  <a:cubicBezTo>
                    <a:pt x="413" y="881"/>
                    <a:pt x="413" y="881"/>
                    <a:pt x="413" y="881"/>
                  </a:cubicBezTo>
                  <a:cubicBezTo>
                    <a:pt x="414" y="881"/>
                    <a:pt x="414" y="881"/>
                    <a:pt x="414" y="881"/>
                  </a:cubicBezTo>
                  <a:cubicBezTo>
                    <a:pt x="414" y="881"/>
                    <a:pt x="414" y="881"/>
                    <a:pt x="414" y="881"/>
                  </a:cubicBezTo>
                  <a:cubicBezTo>
                    <a:pt x="414" y="881"/>
                    <a:pt x="414" y="881"/>
                    <a:pt x="414" y="880"/>
                  </a:cubicBezTo>
                  <a:cubicBezTo>
                    <a:pt x="416" y="878"/>
                    <a:pt x="419" y="877"/>
                    <a:pt x="422" y="877"/>
                  </a:cubicBezTo>
                  <a:cubicBezTo>
                    <a:pt x="426" y="877"/>
                    <a:pt x="426" y="880"/>
                    <a:pt x="426" y="882"/>
                  </a:cubicBezTo>
                  <a:cubicBezTo>
                    <a:pt x="426" y="885"/>
                    <a:pt x="425" y="892"/>
                    <a:pt x="426" y="894"/>
                  </a:cubicBezTo>
                  <a:cubicBezTo>
                    <a:pt x="426" y="894"/>
                    <a:pt x="426" y="894"/>
                    <a:pt x="426" y="894"/>
                  </a:cubicBezTo>
                  <a:cubicBezTo>
                    <a:pt x="426" y="894"/>
                    <a:pt x="426" y="894"/>
                    <a:pt x="426" y="894"/>
                  </a:cubicBezTo>
                  <a:cubicBezTo>
                    <a:pt x="426" y="894"/>
                    <a:pt x="427" y="895"/>
                    <a:pt x="427" y="895"/>
                  </a:cubicBezTo>
                  <a:cubicBezTo>
                    <a:pt x="427" y="895"/>
                    <a:pt x="427" y="895"/>
                    <a:pt x="427" y="895"/>
                  </a:cubicBezTo>
                  <a:cubicBezTo>
                    <a:pt x="428" y="896"/>
                    <a:pt x="431" y="897"/>
                    <a:pt x="433" y="893"/>
                  </a:cubicBezTo>
                  <a:cubicBezTo>
                    <a:pt x="435" y="888"/>
                    <a:pt x="436" y="886"/>
                    <a:pt x="438" y="885"/>
                  </a:cubicBezTo>
                  <a:cubicBezTo>
                    <a:pt x="440" y="884"/>
                    <a:pt x="441" y="879"/>
                    <a:pt x="444" y="878"/>
                  </a:cubicBezTo>
                  <a:cubicBezTo>
                    <a:pt x="448" y="877"/>
                    <a:pt x="452" y="871"/>
                    <a:pt x="454" y="870"/>
                  </a:cubicBezTo>
                  <a:cubicBezTo>
                    <a:pt x="456" y="870"/>
                    <a:pt x="459" y="866"/>
                    <a:pt x="461" y="868"/>
                  </a:cubicBezTo>
                  <a:cubicBezTo>
                    <a:pt x="463" y="870"/>
                    <a:pt x="465" y="871"/>
                    <a:pt x="468" y="872"/>
                  </a:cubicBezTo>
                  <a:cubicBezTo>
                    <a:pt x="472" y="873"/>
                    <a:pt x="473" y="879"/>
                    <a:pt x="477" y="879"/>
                  </a:cubicBezTo>
                  <a:cubicBezTo>
                    <a:pt x="480" y="879"/>
                    <a:pt x="484" y="878"/>
                    <a:pt x="487" y="878"/>
                  </a:cubicBezTo>
                  <a:cubicBezTo>
                    <a:pt x="490" y="879"/>
                    <a:pt x="496" y="875"/>
                    <a:pt x="500" y="877"/>
                  </a:cubicBezTo>
                  <a:cubicBezTo>
                    <a:pt x="503" y="879"/>
                    <a:pt x="502" y="881"/>
                    <a:pt x="505" y="882"/>
                  </a:cubicBezTo>
                  <a:cubicBezTo>
                    <a:pt x="509" y="883"/>
                    <a:pt x="507" y="888"/>
                    <a:pt x="509" y="888"/>
                  </a:cubicBezTo>
                  <a:cubicBezTo>
                    <a:pt x="509" y="888"/>
                    <a:pt x="509" y="888"/>
                    <a:pt x="509" y="888"/>
                  </a:cubicBezTo>
                  <a:cubicBezTo>
                    <a:pt x="510" y="888"/>
                    <a:pt x="510" y="888"/>
                    <a:pt x="510" y="888"/>
                  </a:cubicBezTo>
                  <a:cubicBezTo>
                    <a:pt x="513" y="888"/>
                    <a:pt x="516" y="885"/>
                    <a:pt x="520" y="886"/>
                  </a:cubicBezTo>
                  <a:cubicBezTo>
                    <a:pt x="524" y="886"/>
                    <a:pt x="533" y="888"/>
                    <a:pt x="534" y="884"/>
                  </a:cubicBezTo>
                  <a:cubicBezTo>
                    <a:pt x="535" y="879"/>
                    <a:pt x="535" y="874"/>
                    <a:pt x="540" y="873"/>
                  </a:cubicBezTo>
                  <a:cubicBezTo>
                    <a:pt x="545" y="872"/>
                    <a:pt x="548" y="869"/>
                    <a:pt x="549" y="865"/>
                  </a:cubicBezTo>
                  <a:cubicBezTo>
                    <a:pt x="551" y="861"/>
                    <a:pt x="551" y="859"/>
                    <a:pt x="556" y="859"/>
                  </a:cubicBezTo>
                  <a:cubicBezTo>
                    <a:pt x="561" y="859"/>
                    <a:pt x="567" y="859"/>
                    <a:pt x="571" y="854"/>
                  </a:cubicBezTo>
                  <a:cubicBezTo>
                    <a:pt x="574" y="849"/>
                    <a:pt x="575" y="847"/>
                    <a:pt x="580" y="844"/>
                  </a:cubicBezTo>
                  <a:cubicBezTo>
                    <a:pt x="585" y="841"/>
                    <a:pt x="590" y="834"/>
                    <a:pt x="593" y="838"/>
                  </a:cubicBezTo>
                  <a:cubicBezTo>
                    <a:pt x="596" y="841"/>
                    <a:pt x="596" y="845"/>
                    <a:pt x="601" y="845"/>
                  </a:cubicBezTo>
                  <a:cubicBezTo>
                    <a:pt x="605" y="845"/>
                    <a:pt x="606" y="844"/>
                    <a:pt x="608" y="846"/>
                  </a:cubicBezTo>
                  <a:cubicBezTo>
                    <a:pt x="611" y="847"/>
                    <a:pt x="613" y="848"/>
                    <a:pt x="615" y="846"/>
                  </a:cubicBezTo>
                  <a:cubicBezTo>
                    <a:pt x="616" y="844"/>
                    <a:pt x="620" y="837"/>
                    <a:pt x="623" y="837"/>
                  </a:cubicBezTo>
                  <a:cubicBezTo>
                    <a:pt x="626" y="837"/>
                    <a:pt x="627" y="833"/>
                    <a:pt x="629" y="832"/>
                  </a:cubicBezTo>
                  <a:cubicBezTo>
                    <a:pt x="632" y="832"/>
                    <a:pt x="632" y="836"/>
                    <a:pt x="634" y="836"/>
                  </a:cubicBezTo>
                  <a:cubicBezTo>
                    <a:pt x="636" y="837"/>
                    <a:pt x="639" y="839"/>
                    <a:pt x="639" y="840"/>
                  </a:cubicBezTo>
                  <a:cubicBezTo>
                    <a:pt x="639" y="842"/>
                    <a:pt x="637" y="846"/>
                    <a:pt x="640" y="848"/>
                  </a:cubicBezTo>
                  <a:cubicBezTo>
                    <a:pt x="643" y="849"/>
                    <a:pt x="645" y="851"/>
                    <a:pt x="645" y="853"/>
                  </a:cubicBezTo>
                  <a:cubicBezTo>
                    <a:pt x="645" y="856"/>
                    <a:pt x="646" y="858"/>
                    <a:pt x="643" y="860"/>
                  </a:cubicBezTo>
                  <a:cubicBezTo>
                    <a:pt x="641" y="861"/>
                    <a:pt x="636" y="866"/>
                    <a:pt x="641" y="867"/>
                  </a:cubicBezTo>
                  <a:cubicBezTo>
                    <a:pt x="647" y="868"/>
                    <a:pt x="653" y="865"/>
                    <a:pt x="655" y="867"/>
                  </a:cubicBezTo>
                  <a:cubicBezTo>
                    <a:pt x="657" y="870"/>
                    <a:pt x="657" y="871"/>
                    <a:pt x="659" y="871"/>
                  </a:cubicBezTo>
                  <a:cubicBezTo>
                    <a:pt x="661" y="870"/>
                    <a:pt x="664" y="869"/>
                    <a:pt x="667" y="870"/>
                  </a:cubicBezTo>
                  <a:cubicBezTo>
                    <a:pt x="667" y="870"/>
                    <a:pt x="667" y="870"/>
                    <a:pt x="668" y="870"/>
                  </a:cubicBezTo>
                  <a:cubicBezTo>
                    <a:pt x="668" y="870"/>
                    <a:pt x="668" y="870"/>
                    <a:pt x="668" y="870"/>
                  </a:cubicBezTo>
                  <a:cubicBezTo>
                    <a:pt x="670" y="870"/>
                    <a:pt x="672" y="867"/>
                    <a:pt x="673" y="866"/>
                  </a:cubicBezTo>
                  <a:cubicBezTo>
                    <a:pt x="674" y="863"/>
                    <a:pt x="680" y="861"/>
                    <a:pt x="682" y="866"/>
                  </a:cubicBezTo>
                  <a:cubicBezTo>
                    <a:pt x="684" y="871"/>
                    <a:pt x="685" y="871"/>
                    <a:pt x="689" y="873"/>
                  </a:cubicBezTo>
                  <a:cubicBezTo>
                    <a:pt x="692" y="875"/>
                    <a:pt x="692" y="879"/>
                    <a:pt x="692" y="883"/>
                  </a:cubicBezTo>
                  <a:cubicBezTo>
                    <a:pt x="692" y="886"/>
                    <a:pt x="694" y="891"/>
                    <a:pt x="697" y="892"/>
                  </a:cubicBezTo>
                  <a:cubicBezTo>
                    <a:pt x="701" y="892"/>
                    <a:pt x="708" y="893"/>
                    <a:pt x="708" y="897"/>
                  </a:cubicBezTo>
                  <a:cubicBezTo>
                    <a:pt x="708" y="901"/>
                    <a:pt x="707" y="906"/>
                    <a:pt x="708" y="910"/>
                  </a:cubicBezTo>
                  <a:cubicBezTo>
                    <a:pt x="709" y="913"/>
                    <a:pt x="710" y="916"/>
                    <a:pt x="710" y="919"/>
                  </a:cubicBezTo>
                  <a:cubicBezTo>
                    <a:pt x="709" y="923"/>
                    <a:pt x="707" y="923"/>
                    <a:pt x="707" y="927"/>
                  </a:cubicBezTo>
                  <a:cubicBezTo>
                    <a:pt x="707" y="932"/>
                    <a:pt x="708" y="940"/>
                    <a:pt x="706" y="943"/>
                  </a:cubicBezTo>
                  <a:cubicBezTo>
                    <a:pt x="704" y="946"/>
                    <a:pt x="704" y="950"/>
                    <a:pt x="699" y="952"/>
                  </a:cubicBezTo>
                  <a:cubicBezTo>
                    <a:pt x="694" y="955"/>
                    <a:pt x="694" y="955"/>
                    <a:pt x="690" y="960"/>
                  </a:cubicBezTo>
                  <a:cubicBezTo>
                    <a:pt x="687" y="964"/>
                    <a:pt x="683" y="966"/>
                    <a:pt x="681" y="970"/>
                  </a:cubicBezTo>
                  <a:cubicBezTo>
                    <a:pt x="679" y="974"/>
                    <a:pt x="679" y="977"/>
                    <a:pt x="677" y="979"/>
                  </a:cubicBezTo>
                  <a:cubicBezTo>
                    <a:pt x="674" y="981"/>
                    <a:pt x="675" y="982"/>
                    <a:pt x="676" y="985"/>
                  </a:cubicBezTo>
                  <a:cubicBezTo>
                    <a:pt x="678" y="988"/>
                    <a:pt x="678" y="988"/>
                    <a:pt x="679" y="992"/>
                  </a:cubicBezTo>
                  <a:cubicBezTo>
                    <a:pt x="679" y="996"/>
                    <a:pt x="677" y="1004"/>
                    <a:pt x="678" y="1005"/>
                  </a:cubicBezTo>
                  <a:cubicBezTo>
                    <a:pt x="680" y="1005"/>
                    <a:pt x="683" y="1005"/>
                    <a:pt x="685" y="1003"/>
                  </a:cubicBezTo>
                  <a:cubicBezTo>
                    <a:pt x="686" y="1001"/>
                    <a:pt x="689" y="999"/>
                    <a:pt x="692" y="999"/>
                  </a:cubicBezTo>
                  <a:cubicBezTo>
                    <a:pt x="694" y="999"/>
                    <a:pt x="697" y="996"/>
                    <a:pt x="699" y="998"/>
                  </a:cubicBezTo>
                  <a:cubicBezTo>
                    <a:pt x="701" y="999"/>
                    <a:pt x="707" y="999"/>
                    <a:pt x="710" y="996"/>
                  </a:cubicBezTo>
                  <a:cubicBezTo>
                    <a:pt x="713" y="994"/>
                    <a:pt x="711" y="1002"/>
                    <a:pt x="710" y="1006"/>
                  </a:cubicBezTo>
                  <a:cubicBezTo>
                    <a:pt x="709" y="1010"/>
                    <a:pt x="709" y="1011"/>
                    <a:pt x="711" y="1015"/>
                  </a:cubicBezTo>
                  <a:cubicBezTo>
                    <a:pt x="713" y="1019"/>
                    <a:pt x="713" y="1019"/>
                    <a:pt x="714" y="1023"/>
                  </a:cubicBezTo>
                  <a:cubicBezTo>
                    <a:pt x="715" y="1028"/>
                    <a:pt x="715" y="1030"/>
                    <a:pt x="720" y="1030"/>
                  </a:cubicBezTo>
                  <a:cubicBezTo>
                    <a:pt x="724" y="1030"/>
                    <a:pt x="732" y="1029"/>
                    <a:pt x="731" y="1034"/>
                  </a:cubicBezTo>
                  <a:cubicBezTo>
                    <a:pt x="730" y="1040"/>
                    <a:pt x="725" y="1040"/>
                    <a:pt x="726" y="1043"/>
                  </a:cubicBezTo>
                  <a:cubicBezTo>
                    <a:pt x="727" y="1047"/>
                    <a:pt x="726" y="1049"/>
                    <a:pt x="724" y="1050"/>
                  </a:cubicBezTo>
                  <a:cubicBezTo>
                    <a:pt x="722" y="1051"/>
                    <a:pt x="719" y="1055"/>
                    <a:pt x="721" y="1056"/>
                  </a:cubicBezTo>
                  <a:cubicBezTo>
                    <a:pt x="724" y="1058"/>
                    <a:pt x="723" y="1060"/>
                    <a:pt x="727" y="1060"/>
                  </a:cubicBezTo>
                  <a:cubicBezTo>
                    <a:pt x="731" y="1059"/>
                    <a:pt x="740" y="1059"/>
                    <a:pt x="741" y="1062"/>
                  </a:cubicBezTo>
                  <a:cubicBezTo>
                    <a:pt x="743" y="1066"/>
                    <a:pt x="744" y="1067"/>
                    <a:pt x="746" y="1071"/>
                  </a:cubicBezTo>
                  <a:cubicBezTo>
                    <a:pt x="748" y="1075"/>
                    <a:pt x="746" y="1078"/>
                    <a:pt x="752" y="1078"/>
                  </a:cubicBezTo>
                  <a:cubicBezTo>
                    <a:pt x="757" y="1078"/>
                    <a:pt x="763" y="1079"/>
                    <a:pt x="764" y="1077"/>
                  </a:cubicBezTo>
                  <a:cubicBezTo>
                    <a:pt x="766" y="1074"/>
                    <a:pt x="767" y="1075"/>
                    <a:pt x="770" y="1073"/>
                  </a:cubicBezTo>
                  <a:cubicBezTo>
                    <a:pt x="772" y="1070"/>
                    <a:pt x="773" y="1069"/>
                    <a:pt x="775" y="1068"/>
                  </a:cubicBezTo>
                  <a:cubicBezTo>
                    <a:pt x="775" y="1068"/>
                    <a:pt x="776" y="1068"/>
                    <a:pt x="776" y="1068"/>
                  </a:cubicBezTo>
                  <a:cubicBezTo>
                    <a:pt x="776" y="1068"/>
                    <a:pt x="776" y="1068"/>
                    <a:pt x="776" y="1068"/>
                  </a:cubicBezTo>
                  <a:cubicBezTo>
                    <a:pt x="777" y="1068"/>
                    <a:pt x="778" y="1069"/>
                    <a:pt x="778" y="1071"/>
                  </a:cubicBezTo>
                  <a:cubicBezTo>
                    <a:pt x="778" y="1071"/>
                    <a:pt x="778" y="1071"/>
                    <a:pt x="778" y="1071"/>
                  </a:cubicBezTo>
                  <a:cubicBezTo>
                    <a:pt x="778" y="1071"/>
                    <a:pt x="778" y="1071"/>
                    <a:pt x="778" y="1072"/>
                  </a:cubicBezTo>
                  <a:cubicBezTo>
                    <a:pt x="778" y="1072"/>
                    <a:pt x="778" y="1072"/>
                    <a:pt x="778" y="1072"/>
                  </a:cubicBezTo>
                  <a:cubicBezTo>
                    <a:pt x="778" y="1072"/>
                    <a:pt x="778" y="1072"/>
                    <a:pt x="778" y="1073"/>
                  </a:cubicBezTo>
                  <a:cubicBezTo>
                    <a:pt x="778" y="1073"/>
                    <a:pt x="778" y="1073"/>
                    <a:pt x="778" y="1074"/>
                  </a:cubicBezTo>
                  <a:cubicBezTo>
                    <a:pt x="778" y="1076"/>
                    <a:pt x="778" y="1077"/>
                    <a:pt x="779" y="1079"/>
                  </a:cubicBezTo>
                  <a:cubicBezTo>
                    <a:pt x="780" y="1082"/>
                    <a:pt x="780" y="1086"/>
                    <a:pt x="784" y="1086"/>
                  </a:cubicBezTo>
                  <a:cubicBezTo>
                    <a:pt x="788" y="1085"/>
                    <a:pt x="795" y="1088"/>
                    <a:pt x="795" y="1085"/>
                  </a:cubicBezTo>
                  <a:cubicBezTo>
                    <a:pt x="795" y="1081"/>
                    <a:pt x="795" y="1079"/>
                    <a:pt x="796" y="1077"/>
                  </a:cubicBezTo>
                  <a:cubicBezTo>
                    <a:pt x="797" y="1074"/>
                    <a:pt x="798" y="1070"/>
                    <a:pt x="796" y="1068"/>
                  </a:cubicBezTo>
                  <a:cubicBezTo>
                    <a:pt x="793" y="1066"/>
                    <a:pt x="792" y="1066"/>
                    <a:pt x="792" y="1064"/>
                  </a:cubicBezTo>
                  <a:cubicBezTo>
                    <a:pt x="791" y="1061"/>
                    <a:pt x="788" y="1061"/>
                    <a:pt x="788" y="1059"/>
                  </a:cubicBezTo>
                  <a:cubicBezTo>
                    <a:pt x="788" y="1057"/>
                    <a:pt x="788" y="1053"/>
                    <a:pt x="790" y="1053"/>
                  </a:cubicBezTo>
                  <a:cubicBezTo>
                    <a:pt x="791" y="1052"/>
                    <a:pt x="790" y="1046"/>
                    <a:pt x="794" y="1046"/>
                  </a:cubicBezTo>
                  <a:cubicBezTo>
                    <a:pt x="798" y="1046"/>
                    <a:pt x="798" y="1046"/>
                    <a:pt x="802" y="1047"/>
                  </a:cubicBezTo>
                  <a:cubicBezTo>
                    <a:pt x="802" y="1048"/>
                    <a:pt x="803" y="1048"/>
                    <a:pt x="803" y="1048"/>
                  </a:cubicBezTo>
                  <a:cubicBezTo>
                    <a:pt x="803" y="1048"/>
                    <a:pt x="803" y="1048"/>
                    <a:pt x="804" y="1048"/>
                  </a:cubicBezTo>
                  <a:cubicBezTo>
                    <a:pt x="804" y="1048"/>
                    <a:pt x="804" y="1048"/>
                    <a:pt x="805" y="1048"/>
                  </a:cubicBezTo>
                  <a:cubicBezTo>
                    <a:pt x="805" y="1048"/>
                    <a:pt x="805" y="1048"/>
                    <a:pt x="805" y="1048"/>
                  </a:cubicBezTo>
                  <a:cubicBezTo>
                    <a:pt x="806" y="1048"/>
                    <a:pt x="806" y="1048"/>
                    <a:pt x="807" y="1048"/>
                  </a:cubicBezTo>
                  <a:cubicBezTo>
                    <a:pt x="807" y="1047"/>
                    <a:pt x="808" y="1047"/>
                    <a:pt x="808" y="1047"/>
                  </a:cubicBezTo>
                  <a:cubicBezTo>
                    <a:pt x="808" y="1047"/>
                    <a:pt x="808" y="1047"/>
                    <a:pt x="808" y="1047"/>
                  </a:cubicBezTo>
                  <a:cubicBezTo>
                    <a:pt x="808" y="1047"/>
                    <a:pt x="808" y="1047"/>
                    <a:pt x="809" y="1046"/>
                  </a:cubicBezTo>
                  <a:cubicBezTo>
                    <a:pt x="809" y="1046"/>
                    <a:pt x="809" y="1046"/>
                    <a:pt x="809" y="1046"/>
                  </a:cubicBezTo>
                  <a:cubicBezTo>
                    <a:pt x="811" y="1043"/>
                    <a:pt x="816" y="1039"/>
                    <a:pt x="818" y="1040"/>
                  </a:cubicBezTo>
                  <a:cubicBezTo>
                    <a:pt x="820" y="1041"/>
                    <a:pt x="825" y="1042"/>
                    <a:pt x="825" y="1045"/>
                  </a:cubicBezTo>
                  <a:cubicBezTo>
                    <a:pt x="826" y="1047"/>
                    <a:pt x="828" y="1048"/>
                    <a:pt x="830" y="1048"/>
                  </a:cubicBezTo>
                  <a:cubicBezTo>
                    <a:pt x="833" y="1048"/>
                    <a:pt x="834" y="1045"/>
                    <a:pt x="835" y="1044"/>
                  </a:cubicBezTo>
                  <a:cubicBezTo>
                    <a:pt x="836" y="1042"/>
                    <a:pt x="839" y="1039"/>
                    <a:pt x="840" y="1040"/>
                  </a:cubicBezTo>
                  <a:cubicBezTo>
                    <a:pt x="842" y="1041"/>
                    <a:pt x="846" y="1043"/>
                    <a:pt x="847" y="1041"/>
                  </a:cubicBezTo>
                  <a:cubicBezTo>
                    <a:pt x="848" y="1039"/>
                    <a:pt x="850" y="1039"/>
                    <a:pt x="851" y="1040"/>
                  </a:cubicBezTo>
                  <a:cubicBezTo>
                    <a:pt x="852" y="1042"/>
                    <a:pt x="853" y="1044"/>
                    <a:pt x="856" y="1043"/>
                  </a:cubicBezTo>
                  <a:cubicBezTo>
                    <a:pt x="858" y="1043"/>
                    <a:pt x="858" y="1039"/>
                    <a:pt x="862" y="1039"/>
                  </a:cubicBezTo>
                  <a:cubicBezTo>
                    <a:pt x="866" y="1038"/>
                    <a:pt x="866" y="1037"/>
                    <a:pt x="870" y="1037"/>
                  </a:cubicBezTo>
                  <a:cubicBezTo>
                    <a:pt x="875" y="1037"/>
                    <a:pt x="880" y="1041"/>
                    <a:pt x="883" y="1034"/>
                  </a:cubicBezTo>
                  <a:cubicBezTo>
                    <a:pt x="886" y="1027"/>
                    <a:pt x="883" y="1025"/>
                    <a:pt x="887" y="1024"/>
                  </a:cubicBezTo>
                  <a:cubicBezTo>
                    <a:pt x="890" y="1024"/>
                    <a:pt x="891" y="1020"/>
                    <a:pt x="894" y="1020"/>
                  </a:cubicBezTo>
                  <a:cubicBezTo>
                    <a:pt x="897" y="1020"/>
                    <a:pt x="899" y="1022"/>
                    <a:pt x="901" y="1025"/>
                  </a:cubicBezTo>
                  <a:cubicBezTo>
                    <a:pt x="902" y="1028"/>
                    <a:pt x="905" y="1030"/>
                    <a:pt x="908" y="1031"/>
                  </a:cubicBezTo>
                  <a:cubicBezTo>
                    <a:pt x="912" y="1032"/>
                    <a:pt x="914" y="1033"/>
                    <a:pt x="918" y="1033"/>
                  </a:cubicBezTo>
                  <a:cubicBezTo>
                    <a:pt x="923" y="1034"/>
                    <a:pt x="932" y="1032"/>
                    <a:pt x="934" y="1035"/>
                  </a:cubicBezTo>
                  <a:cubicBezTo>
                    <a:pt x="936" y="1037"/>
                    <a:pt x="938" y="1042"/>
                    <a:pt x="936" y="1044"/>
                  </a:cubicBezTo>
                  <a:cubicBezTo>
                    <a:pt x="934" y="1045"/>
                    <a:pt x="932" y="1046"/>
                    <a:pt x="932" y="1048"/>
                  </a:cubicBezTo>
                  <a:cubicBezTo>
                    <a:pt x="932" y="1051"/>
                    <a:pt x="932" y="1057"/>
                    <a:pt x="934" y="1059"/>
                  </a:cubicBezTo>
                  <a:cubicBezTo>
                    <a:pt x="936" y="1061"/>
                    <a:pt x="943" y="1068"/>
                    <a:pt x="945" y="1069"/>
                  </a:cubicBezTo>
                  <a:cubicBezTo>
                    <a:pt x="946" y="1071"/>
                    <a:pt x="951" y="1074"/>
                    <a:pt x="956" y="1074"/>
                  </a:cubicBezTo>
                  <a:cubicBezTo>
                    <a:pt x="961" y="1074"/>
                    <a:pt x="965" y="1072"/>
                    <a:pt x="968" y="1073"/>
                  </a:cubicBezTo>
                  <a:cubicBezTo>
                    <a:pt x="970" y="1075"/>
                    <a:pt x="972" y="1075"/>
                    <a:pt x="974" y="1076"/>
                  </a:cubicBezTo>
                  <a:cubicBezTo>
                    <a:pt x="975" y="1075"/>
                    <a:pt x="976" y="1074"/>
                    <a:pt x="977" y="1073"/>
                  </a:cubicBezTo>
                  <a:cubicBezTo>
                    <a:pt x="985" y="1068"/>
                    <a:pt x="977" y="1073"/>
                    <a:pt x="986" y="1074"/>
                  </a:cubicBezTo>
                  <a:cubicBezTo>
                    <a:pt x="995" y="1074"/>
                    <a:pt x="990" y="1072"/>
                    <a:pt x="995" y="1072"/>
                  </a:cubicBezTo>
                  <a:cubicBezTo>
                    <a:pt x="1000" y="1072"/>
                    <a:pt x="1002" y="1076"/>
                    <a:pt x="1005" y="1078"/>
                  </a:cubicBezTo>
                  <a:cubicBezTo>
                    <a:pt x="1009" y="1080"/>
                    <a:pt x="1012" y="1076"/>
                    <a:pt x="1014" y="1073"/>
                  </a:cubicBezTo>
                  <a:cubicBezTo>
                    <a:pt x="1017" y="1070"/>
                    <a:pt x="1021" y="1074"/>
                    <a:pt x="1025" y="1075"/>
                  </a:cubicBezTo>
                  <a:cubicBezTo>
                    <a:pt x="1029" y="1076"/>
                    <a:pt x="1027" y="1080"/>
                    <a:pt x="1022" y="1084"/>
                  </a:cubicBezTo>
                  <a:cubicBezTo>
                    <a:pt x="1018" y="1088"/>
                    <a:pt x="1018" y="1093"/>
                    <a:pt x="1021" y="1094"/>
                  </a:cubicBezTo>
                  <a:cubicBezTo>
                    <a:pt x="1023" y="1094"/>
                    <a:pt x="1026" y="1103"/>
                    <a:pt x="1031" y="1108"/>
                  </a:cubicBezTo>
                  <a:cubicBezTo>
                    <a:pt x="1036" y="1112"/>
                    <a:pt x="1039" y="1112"/>
                    <a:pt x="1042" y="1106"/>
                  </a:cubicBezTo>
                  <a:cubicBezTo>
                    <a:pt x="1045" y="1100"/>
                    <a:pt x="1039" y="1099"/>
                    <a:pt x="1038" y="1096"/>
                  </a:cubicBezTo>
                  <a:cubicBezTo>
                    <a:pt x="1036" y="1092"/>
                    <a:pt x="1038" y="1091"/>
                    <a:pt x="1039" y="1086"/>
                  </a:cubicBezTo>
                  <a:cubicBezTo>
                    <a:pt x="1041" y="1081"/>
                    <a:pt x="1048" y="1081"/>
                    <a:pt x="1052" y="1079"/>
                  </a:cubicBezTo>
                  <a:cubicBezTo>
                    <a:pt x="1057" y="1077"/>
                    <a:pt x="1066" y="1076"/>
                    <a:pt x="1074" y="1076"/>
                  </a:cubicBezTo>
                  <a:cubicBezTo>
                    <a:pt x="1081" y="1076"/>
                    <a:pt x="1084" y="1074"/>
                    <a:pt x="1088" y="1070"/>
                  </a:cubicBezTo>
                  <a:cubicBezTo>
                    <a:pt x="1092" y="1065"/>
                    <a:pt x="1098" y="1068"/>
                    <a:pt x="1105" y="1071"/>
                  </a:cubicBezTo>
                  <a:cubicBezTo>
                    <a:pt x="1112" y="1073"/>
                    <a:pt x="1116" y="1060"/>
                    <a:pt x="1120" y="1055"/>
                  </a:cubicBezTo>
                  <a:cubicBezTo>
                    <a:pt x="1124" y="1052"/>
                    <a:pt x="1128" y="1053"/>
                    <a:pt x="1133" y="1056"/>
                  </a:cubicBezTo>
                  <a:cubicBezTo>
                    <a:pt x="1134" y="1055"/>
                    <a:pt x="1134" y="1054"/>
                    <a:pt x="1134" y="1054"/>
                  </a:cubicBezTo>
                  <a:cubicBezTo>
                    <a:pt x="1134" y="1052"/>
                    <a:pt x="1137" y="1051"/>
                    <a:pt x="1140" y="1048"/>
                  </a:cubicBezTo>
                  <a:cubicBezTo>
                    <a:pt x="1141" y="1047"/>
                    <a:pt x="1143" y="1047"/>
                    <a:pt x="1144" y="1048"/>
                  </a:cubicBezTo>
                  <a:cubicBezTo>
                    <a:pt x="1145" y="1047"/>
                    <a:pt x="1147" y="1046"/>
                    <a:pt x="1151" y="1046"/>
                  </a:cubicBezTo>
                  <a:cubicBezTo>
                    <a:pt x="1160" y="1046"/>
                    <a:pt x="1156" y="1045"/>
                    <a:pt x="1162" y="1045"/>
                  </a:cubicBezTo>
                  <a:cubicBezTo>
                    <a:pt x="1169" y="1045"/>
                    <a:pt x="1171" y="1044"/>
                    <a:pt x="1173" y="1040"/>
                  </a:cubicBezTo>
                  <a:cubicBezTo>
                    <a:pt x="1175" y="1036"/>
                    <a:pt x="1181" y="1040"/>
                    <a:pt x="1185" y="1040"/>
                  </a:cubicBezTo>
                  <a:cubicBezTo>
                    <a:pt x="1189" y="1041"/>
                    <a:pt x="1190" y="1039"/>
                    <a:pt x="1195" y="1036"/>
                  </a:cubicBezTo>
                  <a:cubicBezTo>
                    <a:pt x="1200" y="1033"/>
                    <a:pt x="1207" y="1036"/>
                    <a:pt x="1213" y="1035"/>
                  </a:cubicBezTo>
                  <a:cubicBezTo>
                    <a:pt x="1219" y="1035"/>
                    <a:pt x="1216" y="1024"/>
                    <a:pt x="1220" y="1022"/>
                  </a:cubicBezTo>
                  <a:cubicBezTo>
                    <a:pt x="1224" y="1020"/>
                    <a:pt x="1225" y="1017"/>
                    <a:pt x="1230" y="1015"/>
                  </a:cubicBezTo>
                  <a:cubicBezTo>
                    <a:pt x="1235" y="1013"/>
                    <a:pt x="1237" y="1012"/>
                    <a:pt x="1244" y="1007"/>
                  </a:cubicBezTo>
                  <a:cubicBezTo>
                    <a:pt x="1251" y="1002"/>
                    <a:pt x="1250" y="1001"/>
                    <a:pt x="1256" y="998"/>
                  </a:cubicBezTo>
                  <a:cubicBezTo>
                    <a:pt x="1262" y="995"/>
                    <a:pt x="1258" y="993"/>
                    <a:pt x="1258" y="987"/>
                  </a:cubicBezTo>
                  <a:cubicBezTo>
                    <a:pt x="1258" y="981"/>
                    <a:pt x="1260" y="984"/>
                    <a:pt x="1268" y="985"/>
                  </a:cubicBezTo>
                  <a:cubicBezTo>
                    <a:pt x="1276" y="986"/>
                    <a:pt x="1276" y="984"/>
                    <a:pt x="1277" y="977"/>
                  </a:cubicBezTo>
                  <a:cubicBezTo>
                    <a:pt x="1277" y="970"/>
                    <a:pt x="1286" y="974"/>
                    <a:pt x="1289" y="966"/>
                  </a:cubicBezTo>
                  <a:cubicBezTo>
                    <a:pt x="1293" y="959"/>
                    <a:pt x="1291" y="959"/>
                    <a:pt x="1298" y="957"/>
                  </a:cubicBezTo>
                  <a:cubicBezTo>
                    <a:pt x="1305" y="955"/>
                    <a:pt x="1305" y="949"/>
                    <a:pt x="1304" y="945"/>
                  </a:cubicBezTo>
                  <a:cubicBezTo>
                    <a:pt x="1303" y="940"/>
                    <a:pt x="1301" y="936"/>
                    <a:pt x="1304" y="934"/>
                  </a:cubicBezTo>
                  <a:cubicBezTo>
                    <a:pt x="1306" y="932"/>
                    <a:pt x="1309" y="929"/>
                    <a:pt x="1305" y="923"/>
                  </a:cubicBezTo>
                  <a:cubicBezTo>
                    <a:pt x="1300" y="918"/>
                    <a:pt x="1309" y="916"/>
                    <a:pt x="1314" y="916"/>
                  </a:cubicBezTo>
                  <a:cubicBezTo>
                    <a:pt x="1320" y="916"/>
                    <a:pt x="1320" y="908"/>
                    <a:pt x="1322" y="908"/>
                  </a:cubicBezTo>
                  <a:cubicBezTo>
                    <a:pt x="1324" y="908"/>
                    <a:pt x="1328" y="907"/>
                    <a:pt x="1328" y="900"/>
                  </a:cubicBezTo>
                  <a:cubicBezTo>
                    <a:pt x="1328" y="893"/>
                    <a:pt x="1335" y="894"/>
                    <a:pt x="1335" y="889"/>
                  </a:cubicBezTo>
                  <a:cubicBezTo>
                    <a:pt x="1335" y="884"/>
                    <a:pt x="1336" y="877"/>
                    <a:pt x="1341" y="877"/>
                  </a:cubicBezTo>
                  <a:cubicBezTo>
                    <a:pt x="1345" y="876"/>
                    <a:pt x="1347" y="872"/>
                    <a:pt x="1356" y="867"/>
                  </a:cubicBezTo>
                  <a:cubicBezTo>
                    <a:pt x="1365" y="862"/>
                    <a:pt x="1356" y="859"/>
                    <a:pt x="1360" y="856"/>
                  </a:cubicBezTo>
                  <a:cubicBezTo>
                    <a:pt x="1365" y="853"/>
                    <a:pt x="1361" y="850"/>
                    <a:pt x="1359" y="844"/>
                  </a:cubicBezTo>
                  <a:cubicBezTo>
                    <a:pt x="1358" y="837"/>
                    <a:pt x="1362" y="839"/>
                    <a:pt x="1369" y="839"/>
                  </a:cubicBezTo>
                  <a:cubicBezTo>
                    <a:pt x="1376" y="839"/>
                    <a:pt x="1373" y="833"/>
                    <a:pt x="1366" y="830"/>
                  </a:cubicBezTo>
                  <a:cubicBezTo>
                    <a:pt x="1359" y="826"/>
                    <a:pt x="1368" y="826"/>
                    <a:pt x="1370" y="821"/>
                  </a:cubicBezTo>
                  <a:cubicBezTo>
                    <a:pt x="1372" y="815"/>
                    <a:pt x="1365" y="816"/>
                    <a:pt x="1359" y="815"/>
                  </a:cubicBezTo>
                  <a:cubicBezTo>
                    <a:pt x="1354" y="814"/>
                    <a:pt x="1356" y="809"/>
                    <a:pt x="1350" y="807"/>
                  </a:cubicBezTo>
                  <a:cubicBezTo>
                    <a:pt x="1344" y="805"/>
                    <a:pt x="1342" y="814"/>
                    <a:pt x="1332" y="813"/>
                  </a:cubicBezTo>
                  <a:cubicBezTo>
                    <a:pt x="1322" y="812"/>
                    <a:pt x="1322" y="805"/>
                    <a:pt x="1335" y="805"/>
                  </a:cubicBezTo>
                  <a:cubicBezTo>
                    <a:pt x="1348" y="805"/>
                    <a:pt x="1345" y="801"/>
                    <a:pt x="1348" y="796"/>
                  </a:cubicBezTo>
                  <a:cubicBezTo>
                    <a:pt x="1350" y="790"/>
                    <a:pt x="1354" y="792"/>
                    <a:pt x="1361" y="788"/>
                  </a:cubicBezTo>
                  <a:cubicBezTo>
                    <a:pt x="1369" y="785"/>
                    <a:pt x="1367" y="780"/>
                    <a:pt x="1364" y="777"/>
                  </a:cubicBezTo>
                  <a:cubicBezTo>
                    <a:pt x="1361" y="774"/>
                    <a:pt x="1355" y="769"/>
                    <a:pt x="1349" y="766"/>
                  </a:cubicBezTo>
                  <a:cubicBezTo>
                    <a:pt x="1342" y="763"/>
                    <a:pt x="1348" y="756"/>
                    <a:pt x="1356" y="760"/>
                  </a:cubicBezTo>
                  <a:cubicBezTo>
                    <a:pt x="1363" y="763"/>
                    <a:pt x="1365" y="767"/>
                    <a:pt x="1368" y="760"/>
                  </a:cubicBezTo>
                  <a:cubicBezTo>
                    <a:pt x="1372" y="753"/>
                    <a:pt x="1362" y="751"/>
                    <a:pt x="1358" y="745"/>
                  </a:cubicBezTo>
                  <a:cubicBezTo>
                    <a:pt x="1354" y="740"/>
                    <a:pt x="1350" y="737"/>
                    <a:pt x="1345" y="736"/>
                  </a:cubicBezTo>
                  <a:cubicBezTo>
                    <a:pt x="1339" y="735"/>
                    <a:pt x="1341" y="725"/>
                    <a:pt x="1340" y="717"/>
                  </a:cubicBezTo>
                  <a:cubicBezTo>
                    <a:pt x="1338" y="709"/>
                    <a:pt x="1331" y="708"/>
                    <a:pt x="1331" y="704"/>
                  </a:cubicBezTo>
                  <a:cubicBezTo>
                    <a:pt x="1331" y="700"/>
                    <a:pt x="1327" y="695"/>
                    <a:pt x="1324" y="684"/>
                  </a:cubicBezTo>
                  <a:cubicBezTo>
                    <a:pt x="1322" y="673"/>
                    <a:pt x="1315" y="675"/>
                    <a:pt x="1306" y="672"/>
                  </a:cubicBezTo>
                  <a:cubicBezTo>
                    <a:pt x="1297" y="670"/>
                    <a:pt x="1295" y="666"/>
                    <a:pt x="1293" y="659"/>
                  </a:cubicBezTo>
                  <a:cubicBezTo>
                    <a:pt x="1292" y="653"/>
                    <a:pt x="1298" y="654"/>
                    <a:pt x="1301" y="645"/>
                  </a:cubicBezTo>
                  <a:cubicBezTo>
                    <a:pt x="1304" y="635"/>
                    <a:pt x="1313" y="638"/>
                    <a:pt x="1317" y="627"/>
                  </a:cubicBezTo>
                  <a:cubicBezTo>
                    <a:pt x="1322" y="616"/>
                    <a:pt x="1323" y="620"/>
                    <a:pt x="1331" y="620"/>
                  </a:cubicBezTo>
                  <a:cubicBezTo>
                    <a:pt x="1338" y="619"/>
                    <a:pt x="1337" y="615"/>
                    <a:pt x="1339" y="609"/>
                  </a:cubicBezTo>
                  <a:cubicBezTo>
                    <a:pt x="1341" y="602"/>
                    <a:pt x="1345" y="601"/>
                    <a:pt x="1353" y="600"/>
                  </a:cubicBezTo>
                  <a:cubicBezTo>
                    <a:pt x="1361" y="600"/>
                    <a:pt x="1362" y="599"/>
                    <a:pt x="1367" y="596"/>
                  </a:cubicBezTo>
                  <a:cubicBezTo>
                    <a:pt x="1371" y="593"/>
                    <a:pt x="1372" y="591"/>
                    <a:pt x="1379" y="596"/>
                  </a:cubicBezTo>
                  <a:cubicBezTo>
                    <a:pt x="1386" y="602"/>
                    <a:pt x="1386" y="591"/>
                    <a:pt x="1388" y="586"/>
                  </a:cubicBezTo>
                  <a:cubicBezTo>
                    <a:pt x="1390" y="582"/>
                    <a:pt x="1388" y="580"/>
                    <a:pt x="1384" y="576"/>
                  </a:cubicBezTo>
                  <a:cubicBezTo>
                    <a:pt x="1379" y="573"/>
                    <a:pt x="1371" y="574"/>
                    <a:pt x="1366" y="576"/>
                  </a:cubicBezTo>
                  <a:cubicBezTo>
                    <a:pt x="1361" y="578"/>
                    <a:pt x="1352" y="575"/>
                    <a:pt x="1349" y="569"/>
                  </a:cubicBezTo>
                  <a:cubicBezTo>
                    <a:pt x="1345" y="564"/>
                    <a:pt x="1334" y="562"/>
                    <a:pt x="1330" y="564"/>
                  </a:cubicBezTo>
                  <a:cubicBezTo>
                    <a:pt x="1325" y="566"/>
                    <a:pt x="1316" y="574"/>
                    <a:pt x="1311" y="581"/>
                  </a:cubicBezTo>
                  <a:cubicBezTo>
                    <a:pt x="1305" y="588"/>
                    <a:pt x="1291" y="585"/>
                    <a:pt x="1287" y="582"/>
                  </a:cubicBezTo>
                  <a:cubicBezTo>
                    <a:pt x="1284" y="579"/>
                    <a:pt x="1286" y="573"/>
                    <a:pt x="1288" y="568"/>
                  </a:cubicBezTo>
                  <a:cubicBezTo>
                    <a:pt x="1290" y="563"/>
                    <a:pt x="1287" y="561"/>
                    <a:pt x="1284" y="557"/>
                  </a:cubicBezTo>
                  <a:cubicBezTo>
                    <a:pt x="1282" y="553"/>
                    <a:pt x="1276" y="552"/>
                    <a:pt x="1275" y="557"/>
                  </a:cubicBezTo>
                  <a:cubicBezTo>
                    <a:pt x="1273" y="562"/>
                    <a:pt x="1266" y="551"/>
                    <a:pt x="1259" y="553"/>
                  </a:cubicBezTo>
                  <a:cubicBezTo>
                    <a:pt x="1253" y="554"/>
                    <a:pt x="1251" y="549"/>
                    <a:pt x="1245" y="542"/>
                  </a:cubicBezTo>
                  <a:cubicBezTo>
                    <a:pt x="1239" y="535"/>
                    <a:pt x="1248" y="528"/>
                    <a:pt x="1249" y="522"/>
                  </a:cubicBezTo>
                  <a:cubicBezTo>
                    <a:pt x="1250" y="515"/>
                    <a:pt x="1271" y="521"/>
                    <a:pt x="1283" y="519"/>
                  </a:cubicBezTo>
                  <a:cubicBezTo>
                    <a:pt x="1295" y="517"/>
                    <a:pt x="1293" y="510"/>
                    <a:pt x="1296" y="501"/>
                  </a:cubicBezTo>
                  <a:cubicBezTo>
                    <a:pt x="1300" y="493"/>
                    <a:pt x="1311" y="492"/>
                    <a:pt x="1318" y="488"/>
                  </a:cubicBezTo>
                  <a:cubicBezTo>
                    <a:pt x="1326" y="485"/>
                    <a:pt x="1326" y="481"/>
                    <a:pt x="1332" y="476"/>
                  </a:cubicBezTo>
                  <a:cubicBezTo>
                    <a:pt x="1338" y="472"/>
                    <a:pt x="1342" y="468"/>
                    <a:pt x="1347" y="462"/>
                  </a:cubicBezTo>
                  <a:cubicBezTo>
                    <a:pt x="1352" y="456"/>
                    <a:pt x="1359" y="468"/>
                    <a:pt x="1360" y="463"/>
                  </a:cubicBezTo>
                  <a:cubicBezTo>
                    <a:pt x="1361" y="458"/>
                    <a:pt x="1365" y="461"/>
                    <a:pt x="1368" y="463"/>
                  </a:cubicBezTo>
                  <a:cubicBezTo>
                    <a:pt x="1372" y="465"/>
                    <a:pt x="1376" y="469"/>
                    <a:pt x="1376" y="476"/>
                  </a:cubicBezTo>
                  <a:cubicBezTo>
                    <a:pt x="1375" y="483"/>
                    <a:pt x="1369" y="490"/>
                    <a:pt x="1359" y="495"/>
                  </a:cubicBezTo>
                  <a:cubicBezTo>
                    <a:pt x="1349" y="501"/>
                    <a:pt x="1354" y="508"/>
                    <a:pt x="1358" y="508"/>
                  </a:cubicBezTo>
                  <a:cubicBezTo>
                    <a:pt x="1361" y="508"/>
                    <a:pt x="1363" y="512"/>
                    <a:pt x="1359" y="518"/>
                  </a:cubicBezTo>
                  <a:cubicBezTo>
                    <a:pt x="1355" y="524"/>
                    <a:pt x="1347" y="522"/>
                    <a:pt x="1344" y="528"/>
                  </a:cubicBezTo>
                  <a:cubicBezTo>
                    <a:pt x="1341" y="533"/>
                    <a:pt x="1348" y="535"/>
                    <a:pt x="1355" y="530"/>
                  </a:cubicBezTo>
                  <a:cubicBezTo>
                    <a:pt x="1362" y="524"/>
                    <a:pt x="1370" y="522"/>
                    <a:pt x="1374" y="518"/>
                  </a:cubicBezTo>
                  <a:cubicBezTo>
                    <a:pt x="1377" y="514"/>
                    <a:pt x="1388" y="511"/>
                    <a:pt x="1397" y="504"/>
                  </a:cubicBezTo>
                  <a:cubicBezTo>
                    <a:pt x="1405" y="498"/>
                    <a:pt x="1413" y="495"/>
                    <a:pt x="1420" y="495"/>
                  </a:cubicBezTo>
                  <a:cubicBezTo>
                    <a:pt x="1423" y="495"/>
                    <a:pt x="1427" y="495"/>
                    <a:pt x="1433" y="496"/>
                  </a:cubicBezTo>
                  <a:cubicBezTo>
                    <a:pt x="1434" y="491"/>
                    <a:pt x="1437" y="487"/>
                    <a:pt x="1441" y="4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3" name="Freeform 92"/>
            <p:cNvSpPr>
              <a:spLocks/>
            </p:cNvSpPr>
            <p:nvPr/>
          </p:nvSpPr>
          <p:spPr bwMode="auto">
            <a:xfrm>
              <a:off x="2378075" y="3111501"/>
              <a:ext cx="12700" cy="7938"/>
            </a:xfrm>
            <a:custGeom>
              <a:avLst/>
              <a:gdLst>
                <a:gd name="T0" fmla="*/ 8 w 10"/>
                <a:gd name="T1" fmla="*/ 1 h 6"/>
                <a:gd name="T2" fmla="*/ 5 w 10"/>
                <a:gd name="T3" fmla="*/ 0 h 6"/>
                <a:gd name="T4" fmla="*/ 2 w 10"/>
                <a:gd name="T5" fmla="*/ 0 h 6"/>
                <a:gd name="T6" fmla="*/ 0 w 10"/>
                <a:gd name="T7" fmla="*/ 1 h 6"/>
                <a:gd name="T8" fmla="*/ 1 w 10"/>
                <a:gd name="T9" fmla="*/ 4 h 6"/>
                <a:gd name="T10" fmla="*/ 3 w 10"/>
                <a:gd name="T11" fmla="*/ 6 h 6"/>
                <a:gd name="T12" fmla="*/ 6 w 10"/>
                <a:gd name="T13" fmla="*/ 5 h 6"/>
                <a:gd name="T14" fmla="*/ 9 w 10"/>
                <a:gd name="T15" fmla="*/ 3 h 6"/>
                <a:gd name="T16" fmla="*/ 10 w 10"/>
                <a:gd name="T17" fmla="*/ 2 h 6"/>
                <a:gd name="T18" fmla="*/ 8 w 10"/>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8" y="1"/>
                  </a:moveTo>
                  <a:cubicBezTo>
                    <a:pt x="7" y="1"/>
                    <a:pt x="6" y="1"/>
                    <a:pt x="5" y="0"/>
                  </a:cubicBezTo>
                  <a:cubicBezTo>
                    <a:pt x="4" y="0"/>
                    <a:pt x="3" y="0"/>
                    <a:pt x="2" y="0"/>
                  </a:cubicBezTo>
                  <a:cubicBezTo>
                    <a:pt x="2" y="0"/>
                    <a:pt x="1" y="0"/>
                    <a:pt x="0" y="1"/>
                  </a:cubicBezTo>
                  <a:cubicBezTo>
                    <a:pt x="0" y="2"/>
                    <a:pt x="1" y="4"/>
                    <a:pt x="1" y="4"/>
                  </a:cubicBezTo>
                  <a:cubicBezTo>
                    <a:pt x="2" y="5"/>
                    <a:pt x="3" y="6"/>
                    <a:pt x="3" y="6"/>
                  </a:cubicBezTo>
                  <a:cubicBezTo>
                    <a:pt x="4" y="6"/>
                    <a:pt x="5" y="6"/>
                    <a:pt x="6" y="5"/>
                  </a:cubicBezTo>
                  <a:cubicBezTo>
                    <a:pt x="7" y="5"/>
                    <a:pt x="8" y="4"/>
                    <a:pt x="9" y="3"/>
                  </a:cubicBezTo>
                  <a:cubicBezTo>
                    <a:pt x="9" y="3"/>
                    <a:pt x="10" y="3"/>
                    <a:pt x="10" y="2"/>
                  </a:cubicBezTo>
                  <a:cubicBezTo>
                    <a:pt x="9" y="2"/>
                    <a:pt x="9" y="2"/>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grpSp>
      <p:sp>
        <p:nvSpPr>
          <p:cNvPr id="94" name="Freeform 78"/>
          <p:cNvSpPr>
            <a:spLocks/>
          </p:cNvSpPr>
          <p:nvPr/>
        </p:nvSpPr>
        <p:spPr bwMode="auto">
          <a:xfrm>
            <a:off x="9590788" y="2537324"/>
            <a:ext cx="1299990" cy="533075"/>
          </a:xfrm>
          <a:custGeom>
            <a:avLst/>
            <a:gdLst>
              <a:gd name="T0" fmla="*/ 751 w 776"/>
              <a:gd name="T1" fmla="*/ 226 h 793"/>
              <a:gd name="T2" fmla="*/ 739 w 776"/>
              <a:gd name="T3" fmla="*/ 194 h 793"/>
              <a:gd name="T4" fmla="*/ 693 w 776"/>
              <a:gd name="T5" fmla="*/ 204 h 793"/>
              <a:gd name="T6" fmla="*/ 637 w 776"/>
              <a:gd name="T7" fmla="*/ 243 h 793"/>
              <a:gd name="T8" fmla="*/ 634 w 776"/>
              <a:gd name="T9" fmla="*/ 264 h 793"/>
              <a:gd name="T10" fmla="*/ 589 w 776"/>
              <a:gd name="T11" fmla="*/ 270 h 793"/>
              <a:gd name="T12" fmla="*/ 549 w 776"/>
              <a:gd name="T13" fmla="*/ 257 h 793"/>
              <a:gd name="T14" fmla="*/ 546 w 776"/>
              <a:gd name="T15" fmla="*/ 235 h 793"/>
              <a:gd name="T16" fmla="*/ 537 w 776"/>
              <a:gd name="T17" fmla="*/ 239 h 793"/>
              <a:gd name="T18" fmla="*/ 534 w 776"/>
              <a:gd name="T19" fmla="*/ 239 h 793"/>
              <a:gd name="T20" fmla="*/ 529 w 776"/>
              <a:gd name="T21" fmla="*/ 267 h 793"/>
              <a:gd name="T22" fmla="*/ 495 w 776"/>
              <a:gd name="T23" fmla="*/ 282 h 793"/>
              <a:gd name="T24" fmla="*/ 435 w 776"/>
              <a:gd name="T25" fmla="*/ 257 h 793"/>
              <a:gd name="T26" fmla="*/ 383 w 776"/>
              <a:gd name="T27" fmla="*/ 248 h 793"/>
              <a:gd name="T28" fmla="*/ 334 w 776"/>
              <a:gd name="T29" fmla="*/ 223 h 793"/>
              <a:gd name="T30" fmla="*/ 334 w 776"/>
              <a:gd name="T31" fmla="*/ 180 h 793"/>
              <a:gd name="T32" fmla="*/ 321 w 776"/>
              <a:gd name="T33" fmla="*/ 163 h 793"/>
              <a:gd name="T34" fmla="*/ 274 w 776"/>
              <a:gd name="T35" fmla="*/ 112 h 793"/>
              <a:gd name="T36" fmla="*/ 300 w 776"/>
              <a:gd name="T37" fmla="*/ 95 h 793"/>
              <a:gd name="T38" fmla="*/ 292 w 776"/>
              <a:gd name="T39" fmla="*/ 59 h 793"/>
              <a:gd name="T40" fmla="*/ 317 w 776"/>
              <a:gd name="T41" fmla="*/ 14 h 793"/>
              <a:gd name="T42" fmla="*/ 263 w 776"/>
              <a:gd name="T43" fmla="*/ 15 h 793"/>
              <a:gd name="T44" fmla="*/ 218 w 776"/>
              <a:gd name="T45" fmla="*/ 40 h 793"/>
              <a:gd name="T46" fmla="*/ 156 w 776"/>
              <a:gd name="T47" fmla="*/ 59 h 793"/>
              <a:gd name="T48" fmla="*/ 190 w 776"/>
              <a:gd name="T49" fmla="*/ 115 h 793"/>
              <a:gd name="T50" fmla="*/ 159 w 776"/>
              <a:gd name="T51" fmla="*/ 157 h 793"/>
              <a:gd name="T52" fmla="*/ 105 w 776"/>
              <a:gd name="T53" fmla="*/ 227 h 793"/>
              <a:gd name="T54" fmla="*/ 59 w 776"/>
              <a:gd name="T55" fmla="*/ 237 h 793"/>
              <a:gd name="T56" fmla="*/ 51 w 776"/>
              <a:gd name="T57" fmla="*/ 293 h 793"/>
              <a:gd name="T58" fmla="*/ 71 w 776"/>
              <a:gd name="T59" fmla="*/ 345 h 793"/>
              <a:gd name="T60" fmla="*/ 20 w 776"/>
              <a:gd name="T61" fmla="*/ 344 h 793"/>
              <a:gd name="T62" fmla="*/ 56 w 776"/>
              <a:gd name="T63" fmla="*/ 385 h 793"/>
              <a:gd name="T64" fmla="*/ 80 w 776"/>
              <a:gd name="T65" fmla="*/ 443 h 793"/>
              <a:gd name="T66" fmla="*/ 127 w 776"/>
              <a:gd name="T67" fmla="*/ 443 h 793"/>
              <a:gd name="T68" fmla="*/ 178 w 776"/>
              <a:gd name="T69" fmla="*/ 661 h 793"/>
              <a:gd name="T70" fmla="*/ 272 w 776"/>
              <a:gd name="T71" fmla="*/ 769 h 793"/>
              <a:gd name="T72" fmla="*/ 314 w 776"/>
              <a:gd name="T73" fmla="*/ 688 h 793"/>
              <a:gd name="T74" fmla="*/ 323 w 776"/>
              <a:gd name="T75" fmla="*/ 589 h 793"/>
              <a:gd name="T76" fmla="*/ 420 w 776"/>
              <a:gd name="T77" fmla="*/ 514 h 793"/>
              <a:gd name="T78" fmla="*/ 509 w 776"/>
              <a:gd name="T79" fmla="*/ 422 h 793"/>
              <a:gd name="T80" fmla="*/ 555 w 776"/>
              <a:gd name="T81" fmla="*/ 405 h 793"/>
              <a:gd name="T82" fmla="*/ 540 w 776"/>
              <a:gd name="T83" fmla="*/ 341 h 793"/>
              <a:gd name="T84" fmla="*/ 553 w 776"/>
              <a:gd name="T85" fmla="*/ 311 h 793"/>
              <a:gd name="T86" fmla="*/ 537 w 776"/>
              <a:gd name="T87" fmla="*/ 288 h 793"/>
              <a:gd name="T88" fmla="*/ 542 w 776"/>
              <a:gd name="T89" fmla="*/ 283 h 793"/>
              <a:gd name="T90" fmla="*/ 544 w 776"/>
              <a:gd name="T91" fmla="*/ 284 h 793"/>
              <a:gd name="T92" fmla="*/ 547 w 776"/>
              <a:gd name="T93" fmla="*/ 284 h 793"/>
              <a:gd name="T94" fmla="*/ 575 w 776"/>
              <a:gd name="T95" fmla="*/ 314 h 793"/>
              <a:gd name="T96" fmla="*/ 644 w 776"/>
              <a:gd name="T97" fmla="*/ 325 h 793"/>
              <a:gd name="T98" fmla="*/ 614 w 776"/>
              <a:gd name="T99" fmla="*/ 354 h 793"/>
              <a:gd name="T100" fmla="*/ 633 w 776"/>
              <a:gd name="T101" fmla="*/ 362 h 793"/>
              <a:gd name="T102" fmla="*/ 650 w 776"/>
              <a:gd name="T103" fmla="*/ 406 h 793"/>
              <a:gd name="T104" fmla="*/ 667 w 776"/>
              <a:gd name="T105" fmla="*/ 401 h 793"/>
              <a:gd name="T106" fmla="*/ 671 w 776"/>
              <a:gd name="T107" fmla="*/ 355 h 793"/>
              <a:gd name="T108" fmla="*/ 701 w 776"/>
              <a:gd name="T109" fmla="*/ 336 h 793"/>
              <a:gd name="T110" fmla="*/ 716 w 776"/>
              <a:gd name="T111" fmla="*/ 302 h 793"/>
              <a:gd name="T112" fmla="*/ 763 w 776"/>
              <a:gd name="T113" fmla="*/ 261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6" h="793">
                <a:moveTo>
                  <a:pt x="776" y="229"/>
                </a:moveTo>
                <a:cubicBezTo>
                  <a:pt x="776" y="229"/>
                  <a:pt x="775" y="229"/>
                  <a:pt x="775" y="229"/>
                </a:cubicBezTo>
                <a:cubicBezTo>
                  <a:pt x="775" y="229"/>
                  <a:pt x="775" y="229"/>
                  <a:pt x="774" y="229"/>
                </a:cubicBezTo>
                <a:cubicBezTo>
                  <a:pt x="772" y="228"/>
                  <a:pt x="769" y="229"/>
                  <a:pt x="767" y="229"/>
                </a:cubicBezTo>
                <a:cubicBezTo>
                  <a:pt x="765" y="230"/>
                  <a:pt x="765" y="228"/>
                  <a:pt x="763" y="226"/>
                </a:cubicBezTo>
                <a:cubicBezTo>
                  <a:pt x="761" y="224"/>
                  <a:pt x="756" y="227"/>
                  <a:pt x="751" y="226"/>
                </a:cubicBezTo>
                <a:cubicBezTo>
                  <a:pt x="745" y="225"/>
                  <a:pt x="750" y="220"/>
                  <a:pt x="752" y="219"/>
                </a:cubicBezTo>
                <a:cubicBezTo>
                  <a:pt x="755" y="217"/>
                  <a:pt x="754" y="215"/>
                  <a:pt x="754" y="213"/>
                </a:cubicBezTo>
                <a:cubicBezTo>
                  <a:pt x="754" y="211"/>
                  <a:pt x="752" y="209"/>
                  <a:pt x="750" y="208"/>
                </a:cubicBezTo>
                <a:cubicBezTo>
                  <a:pt x="747" y="206"/>
                  <a:pt x="749" y="203"/>
                  <a:pt x="748" y="201"/>
                </a:cubicBezTo>
                <a:cubicBezTo>
                  <a:pt x="748" y="199"/>
                  <a:pt x="746" y="198"/>
                  <a:pt x="744" y="197"/>
                </a:cubicBezTo>
                <a:cubicBezTo>
                  <a:pt x="742" y="197"/>
                  <a:pt x="742" y="193"/>
                  <a:pt x="739" y="194"/>
                </a:cubicBezTo>
                <a:cubicBezTo>
                  <a:pt x="737" y="194"/>
                  <a:pt x="736" y="198"/>
                  <a:pt x="734" y="198"/>
                </a:cubicBezTo>
                <a:cubicBezTo>
                  <a:pt x="731" y="198"/>
                  <a:pt x="727" y="205"/>
                  <a:pt x="726" y="207"/>
                </a:cubicBezTo>
                <a:cubicBezTo>
                  <a:pt x="724" y="208"/>
                  <a:pt x="722" y="208"/>
                  <a:pt x="720" y="206"/>
                </a:cubicBezTo>
                <a:cubicBezTo>
                  <a:pt x="718" y="204"/>
                  <a:pt x="717" y="206"/>
                  <a:pt x="713" y="206"/>
                </a:cubicBezTo>
                <a:cubicBezTo>
                  <a:pt x="709" y="206"/>
                  <a:pt x="708" y="202"/>
                  <a:pt x="705" y="199"/>
                </a:cubicBezTo>
                <a:cubicBezTo>
                  <a:pt x="702" y="195"/>
                  <a:pt x="698" y="201"/>
                  <a:pt x="693" y="204"/>
                </a:cubicBezTo>
                <a:cubicBezTo>
                  <a:pt x="689" y="207"/>
                  <a:pt x="688" y="209"/>
                  <a:pt x="684" y="214"/>
                </a:cubicBezTo>
                <a:cubicBezTo>
                  <a:pt x="681" y="219"/>
                  <a:pt x="676" y="219"/>
                  <a:pt x="671" y="218"/>
                </a:cubicBezTo>
                <a:cubicBezTo>
                  <a:pt x="666" y="218"/>
                  <a:pt x="666" y="221"/>
                  <a:pt x="665" y="224"/>
                </a:cubicBezTo>
                <a:cubicBezTo>
                  <a:pt x="663" y="228"/>
                  <a:pt x="660" y="230"/>
                  <a:pt x="656" y="231"/>
                </a:cubicBezTo>
                <a:cubicBezTo>
                  <a:pt x="651" y="232"/>
                  <a:pt x="652" y="237"/>
                  <a:pt x="650" y="241"/>
                </a:cubicBezTo>
                <a:cubicBezTo>
                  <a:pt x="649" y="246"/>
                  <a:pt x="641" y="244"/>
                  <a:pt x="637" y="243"/>
                </a:cubicBezTo>
                <a:cubicBezTo>
                  <a:pt x="633" y="243"/>
                  <a:pt x="631" y="245"/>
                  <a:pt x="628" y="246"/>
                </a:cubicBezTo>
                <a:cubicBezTo>
                  <a:pt x="628" y="246"/>
                  <a:pt x="627" y="246"/>
                  <a:pt x="627" y="246"/>
                </a:cubicBezTo>
                <a:cubicBezTo>
                  <a:pt x="626" y="247"/>
                  <a:pt x="624" y="246"/>
                  <a:pt x="623" y="247"/>
                </a:cubicBezTo>
                <a:cubicBezTo>
                  <a:pt x="622" y="247"/>
                  <a:pt x="622" y="249"/>
                  <a:pt x="622" y="250"/>
                </a:cubicBezTo>
                <a:cubicBezTo>
                  <a:pt x="623" y="252"/>
                  <a:pt x="626" y="254"/>
                  <a:pt x="630" y="254"/>
                </a:cubicBezTo>
                <a:cubicBezTo>
                  <a:pt x="634" y="255"/>
                  <a:pt x="633" y="262"/>
                  <a:pt x="634" y="264"/>
                </a:cubicBezTo>
                <a:cubicBezTo>
                  <a:pt x="634" y="266"/>
                  <a:pt x="637" y="267"/>
                  <a:pt x="639" y="270"/>
                </a:cubicBezTo>
                <a:cubicBezTo>
                  <a:pt x="642" y="272"/>
                  <a:pt x="632" y="271"/>
                  <a:pt x="627" y="271"/>
                </a:cubicBezTo>
                <a:cubicBezTo>
                  <a:pt x="621" y="271"/>
                  <a:pt x="617" y="271"/>
                  <a:pt x="613" y="271"/>
                </a:cubicBezTo>
                <a:cubicBezTo>
                  <a:pt x="609" y="271"/>
                  <a:pt x="602" y="271"/>
                  <a:pt x="601" y="274"/>
                </a:cubicBezTo>
                <a:cubicBezTo>
                  <a:pt x="599" y="276"/>
                  <a:pt x="594" y="275"/>
                  <a:pt x="594" y="273"/>
                </a:cubicBezTo>
                <a:cubicBezTo>
                  <a:pt x="594" y="271"/>
                  <a:pt x="592" y="270"/>
                  <a:pt x="589" y="270"/>
                </a:cubicBezTo>
                <a:cubicBezTo>
                  <a:pt x="585" y="270"/>
                  <a:pt x="585" y="270"/>
                  <a:pt x="584" y="274"/>
                </a:cubicBezTo>
                <a:cubicBezTo>
                  <a:pt x="583" y="277"/>
                  <a:pt x="578" y="276"/>
                  <a:pt x="575" y="276"/>
                </a:cubicBezTo>
                <a:cubicBezTo>
                  <a:pt x="572" y="277"/>
                  <a:pt x="567" y="276"/>
                  <a:pt x="566" y="274"/>
                </a:cubicBezTo>
                <a:cubicBezTo>
                  <a:pt x="565" y="273"/>
                  <a:pt x="559" y="272"/>
                  <a:pt x="555" y="272"/>
                </a:cubicBezTo>
                <a:cubicBezTo>
                  <a:pt x="551" y="272"/>
                  <a:pt x="552" y="266"/>
                  <a:pt x="550" y="265"/>
                </a:cubicBezTo>
                <a:cubicBezTo>
                  <a:pt x="547" y="264"/>
                  <a:pt x="549" y="261"/>
                  <a:pt x="549" y="257"/>
                </a:cubicBezTo>
                <a:cubicBezTo>
                  <a:pt x="549" y="255"/>
                  <a:pt x="549" y="253"/>
                  <a:pt x="550" y="252"/>
                </a:cubicBezTo>
                <a:cubicBezTo>
                  <a:pt x="550" y="252"/>
                  <a:pt x="550" y="252"/>
                  <a:pt x="549" y="251"/>
                </a:cubicBezTo>
                <a:cubicBezTo>
                  <a:pt x="549" y="251"/>
                  <a:pt x="549" y="251"/>
                  <a:pt x="549" y="251"/>
                </a:cubicBezTo>
                <a:cubicBezTo>
                  <a:pt x="549" y="251"/>
                  <a:pt x="549" y="251"/>
                  <a:pt x="549" y="251"/>
                </a:cubicBezTo>
                <a:cubicBezTo>
                  <a:pt x="548" y="249"/>
                  <a:pt x="549" y="242"/>
                  <a:pt x="549" y="240"/>
                </a:cubicBezTo>
                <a:cubicBezTo>
                  <a:pt x="549" y="238"/>
                  <a:pt x="549" y="236"/>
                  <a:pt x="546" y="235"/>
                </a:cubicBezTo>
                <a:cubicBezTo>
                  <a:pt x="542" y="235"/>
                  <a:pt x="540" y="237"/>
                  <a:pt x="538" y="238"/>
                </a:cubicBezTo>
                <a:cubicBezTo>
                  <a:pt x="538" y="239"/>
                  <a:pt x="538" y="239"/>
                  <a:pt x="538" y="239"/>
                </a:cubicBezTo>
                <a:cubicBezTo>
                  <a:pt x="538" y="239"/>
                  <a:pt x="538" y="239"/>
                  <a:pt x="538" y="239"/>
                </a:cubicBezTo>
                <a:cubicBezTo>
                  <a:pt x="538" y="239"/>
                  <a:pt x="537" y="239"/>
                  <a:pt x="537" y="239"/>
                </a:cubicBezTo>
                <a:cubicBezTo>
                  <a:pt x="537" y="239"/>
                  <a:pt x="537" y="239"/>
                  <a:pt x="537" y="239"/>
                </a:cubicBezTo>
                <a:cubicBezTo>
                  <a:pt x="537" y="239"/>
                  <a:pt x="537" y="239"/>
                  <a:pt x="537" y="239"/>
                </a:cubicBezTo>
                <a:cubicBezTo>
                  <a:pt x="536" y="239"/>
                  <a:pt x="536" y="239"/>
                  <a:pt x="536" y="239"/>
                </a:cubicBezTo>
                <a:cubicBezTo>
                  <a:pt x="536" y="239"/>
                  <a:pt x="536" y="239"/>
                  <a:pt x="536" y="239"/>
                </a:cubicBezTo>
                <a:cubicBezTo>
                  <a:pt x="536" y="239"/>
                  <a:pt x="536" y="239"/>
                  <a:pt x="536" y="239"/>
                </a:cubicBezTo>
                <a:cubicBezTo>
                  <a:pt x="535" y="239"/>
                  <a:pt x="535" y="239"/>
                  <a:pt x="535" y="239"/>
                </a:cubicBezTo>
                <a:cubicBezTo>
                  <a:pt x="535" y="239"/>
                  <a:pt x="535" y="239"/>
                  <a:pt x="535" y="239"/>
                </a:cubicBezTo>
                <a:cubicBezTo>
                  <a:pt x="534" y="239"/>
                  <a:pt x="534" y="239"/>
                  <a:pt x="534" y="239"/>
                </a:cubicBezTo>
                <a:cubicBezTo>
                  <a:pt x="534" y="239"/>
                  <a:pt x="534" y="239"/>
                  <a:pt x="534" y="239"/>
                </a:cubicBezTo>
                <a:cubicBezTo>
                  <a:pt x="533" y="239"/>
                  <a:pt x="532" y="239"/>
                  <a:pt x="532" y="239"/>
                </a:cubicBezTo>
                <a:cubicBezTo>
                  <a:pt x="532" y="242"/>
                  <a:pt x="532" y="244"/>
                  <a:pt x="532" y="245"/>
                </a:cubicBezTo>
                <a:cubicBezTo>
                  <a:pt x="532" y="247"/>
                  <a:pt x="532" y="250"/>
                  <a:pt x="530" y="250"/>
                </a:cubicBezTo>
                <a:cubicBezTo>
                  <a:pt x="528" y="251"/>
                  <a:pt x="527" y="253"/>
                  <a:pt x="528" y="255"/>
                </a:cubicBezTo>
                <a:cubicBezTo>
                  <a:pt x="528" y="257"/>
                  <a:pt x="527" y="266"/>
                  <a:pt x="529" y="267"/>
                </a:cubicBezTo>
                <a:cubicBezTo>
                  <a:pt x="531" y="268"/>
                  <a:pt x="531" y="270"/>
                  <a:pt x="531" y="272"/>
                </a:cubicBezTo>
                <a:cubicBezTo>
                  <a:pt x="531" y="274"/>
                  <a:pt x="533" y="275"/>
                  <a:pt x="534" y="277"/>
                </a:cubicBezTo>
                <a:cubicBezTo>
                  <a:pt x="531" y="277"/>
                  <a:pt x="528" y="280"/>
                  <a:pt x="527" y="282"/>
                </a:cubicBezTo>
                <a:cubicBezTo>
                  <a:pt x="524" y="285"/>
                  <a:pt x="520" y="282"/>
                  <a:pt x="515" y="283"/>
                </a:cubicBezTo>
                <a:cubicBezTo>
                  <a:pt x="511" y="283"/>
                  <a:pt x="510" y="283"/>
                  <a:pt x="505" y="281"/>
                </a:cubicBezTo>
                <a:cubicBezTo>
                  <a:pt x="500" y="278"/>
                  <a:pt x="499" y="282"/>
                  <a:pt x="495" y="282"/>
                </a:cubicBezTo>
                <a:cubicBezTo>
                  <a:pt x="490" y="282"/>
                  <a:pt x="485" y="279"/>
                  <a:pt x="478" y="278"/>
                </a:cubicBezTo>
                <a:cubicBezTo>
                  <a:pt x="471" y="278"/>
                  <a:pt x="470" y="277"/>
                  <a:pt x="469" y="274"/>
                </a:cubicBezTo>
                <a:cubicBezTo>
                  <a:pt x="467" y="271"/>
                  <a:pt x="466" y="272"/>
                  <a:pt x="459" y="273"/>
                </a:cubicBezTo>
                <a:cubicBezTo>
                  <a:pt x="453" y="274"/>
                  <a:pt x="454" y="271"/>
                  <a:pt x="449" y="270"/>
                </a:cubicBezTo>
                <a:cubicBezTo>
                  <a:pt x="445" y="269"/>
                  <a:pt x="442" y="268"/>
                  <a:pt x="441" y="264"/>
                </a:cubicBezTo>
                <a:cubicBezTo>
                  <a:pt x="440" y="261"/>
                  <a:pt x="438" y="261"/>
                  <a:pt x="435" y="257"/>
                </a:cubicBezTo>
                <a:cubicBezTo>
                  <a:pt x="433" y="252"/>
                  <a:pt x="430" y="253"/>
                  <a:pt x="426" y="253"/>
                </a:cubicBezTo>
                <a:cubicBezTo>
                  <a:pt x="423" y="253"/>
                  <a:pt x="422" y="254"/>
                  <a:pt x="419" y="256"/>
                </a:cubicBezTo>
                <a:cubicBezTo>
                  <a:pt x="417" y="258"/>
                  <a:pt x="412" y="256"/>
                  <a:pt x="409" y="254"/>
                </a:cubicBezTo>
                <a:cubicBezTo>
                  <a:pt x="406" y="253"/>
                  <a:pt x="403" y="255"/>
                  <a:pt x="399" y="256"/>
                </a:cubicBezTo>
                <a:cubicBezTo>
                  <a:pt x="395" y="257"/>
                  <a:pt x="394" y="255"/>
                  <a:pt x="393" y="251"/>
                </a:cubicBezTo>
                <a:cubicBezTo>
                  <a:pt x="391" y="248"/>
                  <a:pt x="387" y="247"/>
                  <a:pt x="383" y="248"/>
                </a:cubicBezTo>
                <a:cubicBezTo>
                  <a:pt x="379" y="248"/>
                  <a:pt x="375" y="246"/>
                  <a:pt x="373" y="242"/>
                </a:cubicBezTo>
                <a:cubicBezTo>
                  <a:pt x="371" y="238"/>
                  <a:pt x="369" y="241"/>
                  <a:pt x="367" y="242"/>
                </a:cubicBezTo>
                <a:cubicBezTo>
                  <a:pt x="365" y="243"/>
                  <a:pt x="363" y="244"/>
                  <a:pt x="361" y="241"/>
                </a:cubicBezTo>
                <a:cubicBezTo>
                  <a:pt x="358" y="238"/>
                  <a:pt x="354" y="237"/>
                  <a:pt x="351" y="233"/>
                </a:cubicBezTo>
                <a:cubicBezTo>
                  <a:pt x="349" y="228"/>
                  <a:pt x="345" y="228"/>
                  <a:pt x="342" y="227"/>
                </a:cubicBezTo>
                <a:cubicBezTo>
                  <a:pt x="339" y="226"/>
                  <a:pt x="336" y="226"/>
                  <a:pt x="334" y="223"/>
                </a:cubicBezTo>
                <a:cubicBezTo>
                  <a:pt x="332" y="220"/>
                  <a:pt x="328" y="221"/>
                  <a:pt x="323" y="220"/>
                </a:cubicBezTo>
                <a:cubicBezTo>
                  <a:pt x="318" y="219"/>
                  <a:pt x="319" y="216"/>
                  <a:pt x="318" y="210"/>
                </a:cubicBezTo>
                <a:cubicBezTo>
                  <a:pt x="316" y="205"/>
                  <a:pt x="319" y="205"/>
                  <a:pt x="322" y="203"/>
                </a:cubicBezTo>
                <a:cubicBezTo>
                  <a:pt x="324" y="201"/>
                  <a:pt x="324" y="200"/>
                  <a:pt x="324" y="196"/>
                </a:cubicBezTo>
                <a:cubicBezTo>
                  <a:pt x="324" y="192"/>
                  <a:pt x="325" y="191"/>
                  <a:pt x="327" y="187"/>
                </a:cubicBezTo>
                <a:cubicBezTo>
                  <a:pt x="328" y="183"/>
                  <a:pt x="330" y="183"/>
                  <a:pt x="334" y="180"/>
                </a:cubicBezTo>
                <a:cubicBezTo>
                  <a:pt x="338" y="178"/>
                  <a:pt x="339" y="176"/>
                  <a:pt x="338" y="173"/>
                </a:cubicBezTo>
                <a:cubicBezTo>
                  <a:pt x="338" y="173"/>
                  <a:pt x="338" y="173"/>
                  <a:pt x="338" y="173"/>
                </a:cubicBezTo>
                <a:cubicBezTo>
                  <a:pt x="338" y="173"/>
                  <a:pt x="338" y="172"/>
                  <a:pt x="338" y="172"/>
                </a:cubicBezTo>
                <a:cubicBezTo>
                  <a:pt x="337" y="172"/>
                  <a:pt x="337" y="172"/>
                  <a:pt x="337" y="172"/>
                </a:cubicBezTo>
                <a:cubicBezTo>
                  <a:pt x="336" y="168"/>
                  <a:pt x="334" y="170"/>
                  <a:pt x="331" y="167"/>
                </a:cubicBezTo>
                <a:cubicBezTo>
                  <a:pt x="328" y="165"/>
                  <a:pt x="326" y="165"/>
                  <a:pt x="321" y="163"/>
                </a:cubicBezTo>
                <a:cubicBezTo>
                  <a:pt x="315" y="161"/>
                  <a:pt x="316" y="159"/>
                  <a:pt x="313" y="154"/>
                </a:cubicBezTo>
                <a:cubicBezTo>
                  <a:pt x="310" y="149"/>
                  <a:pt x="308" y="152"/>
                  <a:pt x="303" y="152"/>
                </a:cubicBezTo>
                <a:cubicBezTo>
                  <a:pt x="298" y="152"/>
                  <a:pt x="297" y="148"/>
                  <a:pt x="295" y="143"/>
                </a:cubicBezTo>
                <a:cubicBezTo>
                  <a:pt x="292" y="137"/>
                  <a:pt x="289" y="141"/>
                  <a:pt x="284" y="141"/>
                </a:cubicBezTo>
                <a:cubicBezTo>
                  <a:pt x="279" y="141"/>
                  <a:pt x="280" y="125"/>
                  <a:pt x="279" y="120"/>
                </a:cubicBezTo>
                <a:cubicBezTo>
                  <a:pt x="278" y="115"/>
                  <a:pt x="277" y="116"/>
                  <a:pt x="274" y="112"/>
                </a:cubicBezTo>
                <a:cubicBezTo>
                  <a:pt x="271" y="108"/>
                  <a:pt x="273" y="105"/>
                  <a:pt x="275" y="105"/>
                </a:cubicBezTo>
                <a:cubicBezTo>
                  <a:pt x="278" y="105"/>
                  <a:pt x="281" y="103"/>
                  <a:pt x="282" y="104"/>
                </a:cubicBezTo>
                <a:cubicBezTo>
                  <a:pt x="284" y="104"/>
                  <a:pt x="284" y="109"/>
                  <a:pt x="285" y="112"/>
                </a:cubicBezTo>
                <a:cubicBezTo>
                  <a:pt x="287" y="114"/>
                  <a:pt x="292" y="110"/>
                  <a:pt x="294" y="107"/>
                </a:cubicBezTo>
                <a:cubicBezTo>
                  <a:pt x="296" y="104"/>
                  <a:pt x="299" y="105"/>
                  <a:pt x="302" y="102"/>
                </a:cubicBezTo>
                <a:cubicBezTo>
                  <a:pt x="304" y="100"/>
                  <a:pt x="302" y="97"/>
                  <a:pt x="300" y="95"/>
                </a:cubicBezTo>
                <a:cubicBezTo>
                  <a:pt x="297" y="92"/>
                  <a:pt x="298" y="91"/>
                  <a:pt x="297" y="90"/>
                </a:cubicBezTo>
                <a:cubicBezTo>
                  <a:pt x="297" y="88"/>
                  <a:pt x="294" y="85"/>
                  <a:pt x="291" y="83"/>
                </a:cubicBezTo>
                <a:cubicBezTo>
                  <a:pt x="287" y="82"/>
                  <a:pt x="284" y="76"/>
                  <a:pt x="285" y="72"/>
                </a:cubicBezTo>
                <a:cubicBezTo>
                  <a:pt x="287" y="68"/>
                  <a:pt x="285" y="68"/>
                  <a:pt x="282" y="64"/>
                </a:cubicBezTo>
                <a:cubicBezTo>
                  <a:pt x="278" y="61"/>
                  <a:pt x="281" y="58"/>
                  <a:pt x="284" y="56"/>
                </a:cubicBezTo>
                <a:cubicBezTo>
                  <a:pt x="287" y="54"/>
                  <a:pt x="290" y="56"/>
                  <a:pt x="292" y="59"/>
                </a:cubicBezTo>
                <a:cubicBezTo>
                  <a:pt x="294" y="62"/>
                  <a:pt x="297" y="59"/>
                  <a:pt x="302" y="58"/>
                </a:cubicBezTo>
                <a:cubicBezTo>
                  <a:pt x="307" y="56"/>
                  <a:pt x="310" y="48"/>
                  <a:pt x="312" y="45"/>
                </a:cubicBezTo>
                <a:cubicBezTo>
                  <a:pt x="314" y="41"/>
                  <a:pt x="316" y="40"/>
                  <a:pt x="319" y="39"/>
                </a:cubicBezTo>
                <a:cubicBezTo>
                  <a:pt x="323" y="38"/>
                  <a:pt x="323" y="31"/>
                  <a:pt x="322" y="28"/>
                </a:cubicBezTo>
                <a:cubicBezTo>
                  <a:pt x="322" y="24"/>
                  <a:pt x="324" y="23"/>
                  <a:pt x="325" y="19"/>
                </a:cubicBezTo>
                <a:cubicBezTo>
                  <a:pt x="327" y="15"/>
                  <a:pt x="322" y="15"/>
                  <a:pt x="317" y="14"/>
                </a:cubicBezTo>
                <a:cubicBezTo>
                  <a:pt x="311" y="13"/>
                  <a:pt x="309" y="9"/>
                  <a:pt x="305" y="5"/>
                </a:cubicBezTo>
                <a:cubicBezTo>
                  <a:pt x="302" y="0"/>
                  <a:pt x="296" y="0"/>
                  <a:pt x="291" y="0"/>
                </a:cubicBezTo>
                <a:cubicBezTo>
                  <a:pt x="285" y="0"/>
                  <a:pt x="285" y="2"/>
                  <a:pt x="280" y="3"/>
                </a:cubicBezTo>
                <a:cubicBezTo>
                  <a:pt x="276" y="5"/>
                  <a:pt x="276" y="8"/>
                  <a:pt x="271" y="8"/>
                </a:cubicBezTo>
                <a:cubicBezTo>
                  <a:pt x="267" y="9"/>
                  <a:pt x="267" y="11"/>
                  <a:pt x="263" y="15"/>
                </a:cubicBezTo>
                <a:cubicBezTo>
                  <a:pt x="263" y="15"/>
                  <a:pt x="263" y="15"/>
                  <a:pt x="263" y="15"/>
                </a:cubicBezTo>
                <a:cubicBezTo>
                  <a:pt x="263" y="15"/>
                  <a:pt x="262" y="15"/>
                  <a:pt x="262" y="15"/>
                </a:cubicBezTo>
                <a:cubicBezTo>
                  <a:pt x="265" y="21"/>
                  <a:pt x="266" y="27"/>
                  <a:pt x="266" y="30"/>
                </a:cubicBezTo>
                <a:cubicBezTo>
                  <a:pt x="265" y="34"/>
                  <a:pt x="261" y="31"/>
                  <a:pt x="259" y="27"/>
                </a:cubicBezTo>
                <a:cubicBezTo>
                  <a:pt x="257" y="24"/>
                  <a:pt x="249" y="24"/>
                  <a:pt x="244" y="24"/>
                </a:cubicBezTo>
                <a:cubicBezTo>
                  <a:pt x="239" y="24"/>
                  <a:pt x="234" y="29"/>
                  <a:pt x="232" y="35"/>
                </a:cubicBezTo>
                <a:cubicBezTo>
                  <a:pt x="231" y="40"/>
                  <a:pt x="226" y="40"/>
                  <a:pt x="218" y="40"/>
                </a:cubicBezTo>
                <a:cubicBezTo>
                  <a:pt x="209" y="40"/>
                  <a:pt x="207" y="43"/>
                  <a:pt x="199" y="45"/>
                </a:cubicBezTo>
                <a:cubicBezTo>
                  <a:pt x="192" y="47"/>
                  <a:pt x="186" y="43"/>
                  <a:pt x="184" y="42"/>
                </a:cubicBezTo>
                <a:cubicBezTo>
                  <a:pt x="183" y="40"/>
                  <a:pt x="178" y="39"/>
                  <a:pt x="172" y="39"/>
                </a:cubicBezTo>
                <a:cubicBezTo>
                  <a:pt x="166" y="39"/>
                  <a:pt x="162" y="37"/>
                  <a:pt x="157" y="37"/>
                </a:cubicBezTo>
                <a:cubicBezTo>
                  <a:pt x="151" y="37"/>
                  <a:pt x="151" y="47"/>
                  <a:pt x="151" y="51"/>
                </a:cubicBezTo>
                <a:cubicBezTo>
                  <a:pt x="151" y="55"/>
                  <a:pt x="152" y="56"/>
                  <a:pt x="156" y="59"/>
                </a:cubicBezTo>
                <a:cubicBezTo>
                  <a:pt x="161" y="61"/>
                  <a:pt x="162" y="63"/>
                  <a:pt x="157" y="67"/>
                </a:cubicBezTo>
                <a:cubicBezTo>
                  <a:pt x="152" y="70"/>
                  <a:pt x="159" y="76"/>
                  <a:pt x="158" y="82"/>
                </a:cubicBezTo>
                <a:cubicBezTo>
                  <a:pt x="157" y="87"/>
                  <a:pt x="163" y="92"/>
                  <a:pt x="163" y="95"/>
                </a:cubicBezTo>
                <a:cubicBezTo>
                  <a:pt x="163" y="97"/>
                  <a:pt x="170" y="99"/>
                  <a:pt x="171" y="103"/>
                </a:cubicBezTo>
                <a:cubicBezTo>
                  <a:pt x="171" y="108"/>
                  <a:pt x="179" y="108"/>
                  <a:pt x="186" y="109"/>
                </a:cubicBezTo>
                <a:cubicBezTo>
                  <a:pt x="192" y="110"/>
                  <a:pt x="191" y="112"/>
                  <a:pt x="190" y="115"/>
                </a:cubicBezTo>
                <a:cubicBezTo>
                  <a:pt x="190" y="117"/>
                  <a:pt x="179" y="119"/>
                  <a:pt x="174" y="121"/>
                </a:cubicBezTo>
                <a:cubicBezTo>
                  <a:pt x="168" y="122"/>
                  <a:pt x="168" y="127"/>
                  <a:pt x="170" y="130"/>
                </a:cubicBezTo>
                <a:cubicBezTo>
                  <a:pt x="172" y="133"/>
                  <a:pt x="168" y="136"/>
                  <a:pt x="168" y="139"/>
                </a:cubicBezTo>
                <a:cubicBezTo>
                  <a:pt x="168" y="142"/>
                  <a:pt x="170" y="145"/>
                  <a:pt x="173" y="146"/>
                </a:cubicBezTo>
                <a:cubicBezTo>
                  <a:pt x="176" y="147"/>
                  <a:pt x="173" y="150"/>
                  <a:pt x="169" y="150"/>
                </a:cubicBezTo>
                <a:cubicBezTo>
                  <a:pt x="165" y="150"/>
                  <a:pt x="164" y="155"/>
                  <a:pt x="159" y="157"/>
                </a:cubicBezTo>
                <a:cubicBezTo>
                  <a:pt x="155" y="160"/>
                  <a:pt x="155" y="164"/>
                  <a:pt x="153" y="172"/>
                </a:cubicBezTo>
                <a:cubicBezTo>
                  <a:pt x="152" y="181"/>
                  <a:pt x="148" y="178"/>
                  <a:pt x="143" y="178"/>
                </a:cubicBezTo>
                <a:cubicBezTo>
                  <a:pt x="138" y="178"/>
                  <a:pt x="137" y="186"/>
                  <a:pt x="137" y="191"/>
                </a:cubicBezTo>
                <a:cubicBezTo>
                  <a:pt x="136" y="197"/>
                  <a:pt x="132" y="197"/>
                  <a:pt x="128" y="204"/>
                </a:cubicBezTo>
                <a:cubicBezTo>
                  <a:pt x="123" y="211"/>
                  <a:pt x="122" y="211"/>
                  <a:pt x="115" y="212"/>
                </a:cubicBezTo>
                <a:cubicBezTo>
                  <a:pt x="108" y="212"/>
                  <a:pt x="108" y="225"/>
                  <a:pt x="105" y="227"/>
                </a:cubicBezTo>
                <a:cubicBezTo>
                  <a:pt x="101" y="229"/>
                  <a:pt x="99" y="230"/>
                  <a:pt x="99" y="236"/>
                </a:cubicBezTo>
                <a:cubicBezTo>
                  <a:pt x="98" y="241"/>
                  <a:pt x="86" y="241"/>
                  <a:pt x="83" y="241"/>
                </a:cubicBezTo>
                <a:cubicBezTo>
                  <a:pt x="79" y="241"/>
                  <a:pt x="77" y="240"/>
                  <a:pt x="77" y="244"/>
                </a:cubicBezTo>
                <a:cubicBezTo>
                  <a:pt x="76" y="248"/>
                  <a:pt x="71" y="247"/>
                  <a:pt x="70" y="247"/>
                </a:cubicBezTo>
                <a:cubicBezTo>
                  <a:pt x="69" y="247"/>
                  <a:pt x="67" y="246"/>
                  <a:pt x="66" y="242"/>
                </a:cubicBezTo>
                <a:cubicBezTo>
                  <a:pt x="66" y="239"/>
                  <a:pt x="63" y="237"/>
                  <a:pt x="59" y="237"/>
                </a:cubicBezTo>
                <a:cubicBezTo>
                  <a:pt x="55" y="237"/>
                  <a:pt x="52" y="243"/>
                  <a:pt x="47" y="251"/>
                </a:cubicBezTo>
                <a:cubicBezTo>
                  <a:pt x="43" y="259"/>
                  <a:pt x="43" y="259"/>
                  <a:pt x="37" y="261"/>
                </a:cubicBezTo>
                <a:cubicBezTo>
                  <a:pt x="32" y="263"/>
                  <a:pt x="33" y="270"/>
                  <a:pt x="34" y="272"/>
                </a:cubicBezTo>
                <a:cubicBezTo>
                  <a:pt x="34" y="275"/>
                  <a:pt x="43" y="278"/>
                  <a:pt x="47" y="278"/>
                </a:cubicBezTo>
                <a:cubicBezTo>
                  <a:pt x="51" y="279"/>
                  <a:pt x="51" y="278"/>
                  <a:pt x="53" y="283"/>
                </a:cubicBezTo>
                <a:cubicBezTo>
                  <a:pt x="56" y="288"/>
                  <a:pt x="53" y="291"/>
                  <a:pt x="51" y="293"/>
                </a:cubicBezTo>
                <a:cubicBezTo>
                  <a:pt x="48" y="294"/>
                  <a:pt x="51" y="298"/>
                  <a:pt x="52" y="301"/>
                </a:cubicBezTo>
                <a:cubicBezTo>
                  <a:pt x="53" y="303"/>
                  <a:pt x="57" y="305"/>
                  <a:pt x="62" y="306"/>
                </a:cubicBezTo>
                <a:cubicBezTo>
                  <a:pt x="68" y="307"/>
                  <a:pt x="65" y="315"/>
                  <a:pt x="69" y="316"/>
                </a:cubicBezTo>
                <a:cubicBezTo>
                  <a:pt x="74" y="317"/>
                  <a:pt x="71" y="324"/>
                  <a:pt x="74" y="329"/>
                </a:cubicBezTo>
                <a:cubicBezTo>
                  <a:pt x="78" y="334"/>
                  <a:pt x="74" y="334"/>
                  <a:pt x="76" y="338"/>
                </a:cubicBezTo>
                <a:cubicBezTo>
                  <a:pt x="77" y="342"/>
                  <a:pt x="75" y="341"/>
                  <a:pt x="71" y="345"/>
                </a:cubicBezTo>
                <a:cubicBezTo>
                  <a:pt x="68" y="348"/>
                  <a:pt x="67" y="347"/>
                  <a:pt x="66" y="344"/>
                </a:cubicBezTo>
                <a:cubicBezTo>
                  <a:pt x="66" y="341"/>
                  <a:pt x="64" y="340"/>
                  <a:pt x="59" y="339"/>
                </a:cubicBezTo>
                <a:cubicBezTo>
                  <a:pt x="55" y="339"/>
                  <a:pt x="57" y="344"/>
                  <a:pt x="53" y="344"/>
                </a:cubicBezTo>
                <a:cubicBezTo>
                  <a:pt x="48" y="344"/>
                  <a:pt x="48" y="348"/>
                  <a:pt x="43" y="348"/>
                </a:cubicBezTo>
                <a:cubicBezTo>
                  <a:pt x="38" y="348"/>
                  <a:pt x="37" y="348"/>
                  <a:pt x="35" y="345"/>
                </a:cubicBezTo>
                <a:cubicBezTo>
                  <a:pt x="33" y="342"/>
                  <a:pt x="25" y="344"/>
                  <a:pt x="20" y="344"/>
                </a:cubicBezTo>
                <a:cubicBezTo>
                  <a:pt x="15" y="344"/>
                  <a:pt x="14" y="348"/>
                  <a:pt x="14" y="351"/>
                </a:cubicBezTo>
                <a:cubicBezTo>
                  <a:pt x="14" y="355"/>
                  <a:pt x="9" y="354"/>
                  <a:pt x="5" y="354"/>
                </a:cubicBezTo>
                <a:cubicBezTo>
                  <a:pt x="3" y="354"/>
                  <a:pt x="1" y="357"/>
                  <a:pt x="0" y="360"/>
                </a:cubicBezTo>
                <a:cubicBezTo>
                  <a:pt x="4" y="364"/>
                  <a:pt x="5" y="367"/>
                  <a:pt x="8" y="372"/>
                </a:cubicBezTo>
                <a:cubicBezTo>
                  <a:pt x="11" y="378"/>
                  <a:pt x="24" y="379"/>
                  <a:pt x="31" y="385"/>
                </a:cubicBezTo>
                <a:cubicBezTo>
                  <a:pt x="37" y="390"/>
                  <a:pt x="48" y="379"/>
                  <a:pt x="56" y="385"/>
                </a:cubicBezTo>
                <a:cubicBezTo>
                  <a:pt x="64" y="390"/>
                  <a:pt x="55" y="392"/>
                  <a:pt x="47" y="393"/>
                </a:cubicBezTo>
                <a:cubicBezTo>
                  <a:pt x="40" y="394"/>
                  <a:pt x="40" y="398"/>
                  <a:pt x="34" y="397"/>
                </a:cubicBezTo>
                <a:cubicBezTo>
                  <a:pt x="28" y="397"/>
                  <a:pt x="23" y="395"/>
                  <a:pt x="23" y="400"/>
                </a:cubicBezTo>
                <a:cubicBezTo>
                  <a:pt x="23" y="404"/>
                  <a:pt x="37" y="416"/>
                  <a:pt x="41" y="424"/>
                </a:cubicBezTo>
                <a:cubicBezTo>
                  <a:pt x="46" y="431"/>
                  <a:pt x="53" y="437"/>
                  <a:pt x="63" y="442"/>
                </a:cubicBezTo>
                <a:cubicBezTo>
                  <a:pt x="73" y="448"/>
                  <a:pt x="75" y="450"/>
                  <a:pt x="80" y="443"/>
                </a:cubicBezTo>
                <a:cubicBezTo>
                  <a:pt x="86" y="436"/>
                  <a:pt x="94" y="437"/>
                  <a:pt x="101" y="433"/>
                </a:cubicBezTo>
                <a:cubicBezTo>
                  <a:pt x="107" y="428"/>
                  <a:pt x="110" y="424"/>
                  <a:pt x="108" y="420"/>
                </a:cubicBezTo>
                <a:cubicBezTo>
                  <a:pt x="106" y="416"/>
                  <a:pt x="109" y="405"/>
                  <a:pt x="109" y="400"/>
                </a:cubicBezTo>
                <a:cubicBezTo>
                  <a:pt x="109" y="395"/>
                  <a:pt x="116" y="402"/>
                  <a:pt x="118" y="408"/>
                </a:cubicBezTo>
                <a:cubicBezTo>
                  <a:pt x="120" y="414"/>
                  <a:pt x="120" y="414"/>
                  <a:pt x="119" y="421"/>
                </a:cubicBezTo>
                <a:cubicBezTo>
                  <a:pt x="118" y="427"/>
                  <a:pt x="126" y="437"/>
                  <a:pt x="127" y="443"/>
                </a:cubicBezTo>
                <a:cubicBezTo>
                  <a:pt x="128" y="448"/>
                  <a:pt x="127" y="451"/>
                  <a:pt x="120" y="460"/>
                </a:cubicBezTo>
                <a:cubicBezTo>
                  <a:pt x="112" y="470"/>
                  <a:pt x="120" y="480"/>
                  <a:pt x="120" y="488"/>
                </a:cubicBezTo>
                <a:cubicBezTo>
                  <a:pt x="121" y="496"/>
                  <a:pt x="134" y="532"/>
                  <a:pt x="136" y="546"/>
                </a:cubicBezTo>
                <a:cubicBezTo>
                  <a:pt x="138" y="560"/>
                  <a:pt x="142" y="577"/>
                  <a:pt x="148" y="588"/>
                </a:cubicBezTo>
                <a:cubicBezTo>
                  <a:pt x="155" y="600"/>
                  <a:pt x="163" y="615"/>
                  <a:pt x="169" y="629"/>
                </a:cubicBezTo>
                <a:cubicBezTo>
                  <a:pt x="175" y="644"/>
                  <a:pt x="177" y="651"/>
                  <a:pt x="178" y="661"/>
                </a:cubicBezTo>
                <a:cubicBezTo>
                  <a:pt x="179" y="670"/>
                  <a:pt x="186" y="680"/>
                  <a:pt x="195" y="692"/>
                </a:cubicBezTo>
                <a:cubicBezTo>
                  <a:pt x="203" y="705"/>
                  <a:pt x="210" y="716"/>
                  <a:pt x="214" y="729"/>
                </a:cubicBezTo>
                <a:cubicBezTo>
                  <a:pt x="218" y="741"/>
                  <a:pt x="218" y="748"/>
                  <a:pt x="220" y="759"/>
                </a:cubicBezTo>
                <a:cubicBezTo>
                  <a:pt x="222" y="769"/>
                  <a:pt x="234" y="778"/>
                  <a:pt x="237" y="786"/>
                </a:cubicBezTo>
                <a:cubicBezTo>
                  <a:pt x="240" y="793"/>
                  <a:pt x="254" y="792"/>
                  <a:pt x="258" y="787"/>
                </a:cubicBezTo>
                <a:cubicBezTo>
                  <a:pt x="261" y="783"/>
                  <a:pt x="271" y="776"/>
                  <a:pt x="272" y="769"/>
                </a:cubicBezTo>
                <a:cubicBezTo>
                  <a:pt x="272" y="763"/>
                  <a:pt x="276" y="764"/>
                  <a:pt x="285" y="762"/>
                </a:cubicBezTo>
                <a:cubicBezTo>
                  <a:pt x="295" y="759"/>
                  <a:pt x="292" y="753"/>
                  <a:pt x="291" y="750"/>
                </a:cubicBezTo>
                <a:cubicBezTo>
                  <a:pt x="290" y="746"/>
                  <a:pt x="298" y="735"/>
                  <a:pt x="302" y="731"/>
                </a:cubicBezTo>
                <a:cubicBezTo>
                  <a:pt x="307" y="727"/>
                  <a:pt x="313" y="728"/>
                  <a:pt x="314" y="724"/>
                </a:cubicBezTo>
                <a:cubicBezTo>
                  <a:pt x="314" y="721"/>
                  <a:pt x="312" y="709"/>
                  <a:pt x="311" y="704"/>
                </a:cubicBezTo>
                <a:cubicBezTo>
                  <a:pt x="310" y="700"/>
                  <a:pt x="313" y="694"/>
                  <a:pt x="314" y="688"/>
                </a:cubicBezTo>
                <a:cubicBezTo>
                  <a:pt x="316" y="682"/>
                  <a:pt x="319" y="675"/>
                  <a:pt x="323" y="670"/>
                </a:cubicBezTo>
                <a:cubicBezTo>
                  <a:pt x="326" y="665"/>
                  <a:pt x="326" y="660"/>
                  <a:pt x="326" y="655"/>
                </a:cubicBezTo>
                <a:cubicBezTo>
                  <a:pt x="325" y="649"/>
                  <a:pt x="325" y="643"/>
                  <a:pt x="325" y="637"/>
                </a:cubicBezTo>
                <a:cubicBezTo>
                  <a:pt x="325" y="630"/>
                  <a:pt x="320" y="629"/>
                  <a:pt x="322" y="625"/>
                </a:cubicBezTo>
                <a:cubicBezTo>
                  <a:pt x="324" y="620"/>
                  <a:pt x="322" y="613"/>
                  <a:pt x="320" y="609"/>
                </a:cubicBezTo>
                <a:cubicBezTo>
                  <a:pt x="318" y="605"/>
                  <a:pt x="320" y="597"/>
                  <a:pt x="323" y="589"/>
                </a:cubicBezTo>
                <a:cubicBezTo>
                  <a:pt x="325" y="581"/>
                  <a:pt x="325" y="582"/>
                  <a:pt x="334" y="582"/>
                </a:cubicBezTo>
                <a:cubicBezTo>
                  <a:pt x="343" y="582"/>
                  <a:pt x="348" y="578"/>
                  <a:pt x="353" y="570"/>
                </a:cubicBezTo>
                <a:cubicBezTo>
                  <a:pt x="358" y="562"/>
                  <a:pt x="365" y="567"/>
                  <a:pt x="373" y="562"/>
                </a:cubicBezTo>
                <a:cubicBezTo>
                  <a:pt x="381" y="557"/>
                  <a:pt x="381" y="545"/>
                  <a:pt x="385" y="541"/>
                </a:cubicBezTo>
                <a:cubicBezTo>
                  <a:pt x="388" y="537"/>
                  <a:pt x="398" y="535"/>
                  <a:pt x="402" y="531"/>
                </a:cubicBezTo>
                <a:cubicBezTo>
                  <a:pt x="405" y="526"/>
                  <a:pt x="416" y="517"/>
                  <a:pt x="420" y="514"/>
                </a:cubicBezTo>
                <a:cubicBezTo>
                  <a:pt x="424" y="511"/>
                  <a:pt x="433" y="506"/>
                  <a:pt x="441" y="496"/>
                </a:cubicBezTo>
                <a:cubicBezTo>
                  <a:pt x="450" y="486"/>
                  <a:pt x="454" y="477"/>
                  <a:pt x="461" y="475"/>
                </a:cubicBezTo>
                <a:cubicBezTo>
                  <a:pt x="468" y="474"/>
                  <a:pt x="474" y="472"/>
                  <a:pt x="480" y="469"/>
                </a:cubicBezTo>
                <a:cubicBezTo>
                  <a:pt x="487" y="467"/>
                  <a:pt x="494" y="456"/>
                  <a:pt x="499" y="451"/>
                </a:cubicBezTo>
                <a:cubicBezTo>
                  <a:pt x="504" y="447"/>
                  <a:pt x="501" y="440"/>
                  <a:pt x="501" y="434"/>
                </a:cubicBezTo>
                <a:cubicBezTo>
                  <a:pt x="502" y="428"/>
                  <a:pt x="503" y="422"/>
                  <a:pt x="509" y="422"/>
                </a:cubicBezTo>
                <a:cubicBezTo>
                  <a:pt x="514" y="422"/>
                  <a:pt x="521" y="421"/>
                  <a:pt x="523" y="417"/>
                </a:cubicBezTo>
                <a:cubicBezTo>
                  <a:pt x="525" y="413"/>
                  <a:pt x="529" y="411"/>
                  <a:pt x="531" y="417"/>
                </a:cubicBezTo>
                <a:cubicBezTo>
                  <a:pt x="533" y="423"/>
                  <a:pt x="540" y="421"/>
                  <a:pt x="540" y="421"/>
                </a:cubicBezTo>
                <a:cubicBezTo>
                  <a:pt x="540" y="421"/>
                  <a:pt x="551" y="418"/>
                  <a:pt x="554" y="421"/>
                </a:cubicBezTo>
                <a:cubicBezTo>
                  <a:pt x="555" y="422"/>
                  <a:pt x="555" y="422"/>
                  <a:pt x="555" y="422"/>
                </a:cubicBezTo>
                <a:cubicBezTo>
                  <a:pt x="556" y="417"/>
                  <a:pt x="555" y="407"/>
                  <a:pt x="555" y="405"/>
                </a:cubicBezTo>
                <a:cubicBezTo>
                  <a:pt x="555" y="402"/>
                  <a:pt x="553" y="402"/>
                  <a:pt x="552" y="398"/>
                </a:cubicBezTo>
                <a:cubicBezTo>
                  <a:pt x="551" y="395"/>
                  <a:pt x="552" y="387"/>
                  <a:pt x="552" y="384"/>
                </a:cubicBezTo>
                <a:cubicBezTo>
                  <a:pt x="552" y="381"/>
                  <a:pt x="553" y="378"/>
                  <a:pt x="550" y="376"/>
                </a:cubicBezTo>
                <a:cubicBezTo>
                  <a:pt x="548" y="374"/>
                  <a:pt x="547" y="372"/>
                  <a:pt x="546" y="368"/>
                </a:cubicBezTo>
                <a:cubicBezTo>
                  <a:pt x="544" y="365"/>
                  <a:pt x="544" y="355"/>
                  <a:pt x="546" y="351"/>
                </a:cubicBezTo>
                <a:cubicBezTo>
                  <a:pt x="547" y="347"/>
                  <a:pt x="542" y="342"/>
                  <a:pt x="540" y="341"/>
                </a:cubicBezTo>
                <a:cubicBezTo>
                  <a:pt x="537" y="340"/>
                  <a:pt x="536" y="337"/>
                  <a:pt x="534" y="335"/>
                </a:cubicBezTo>
                <a:cubicBezTo>
                  <a:pt x="532" y="333"/>
                  <a:pt x="532" y="330"/>
                  <a:pt x="533" y="328"/>
                </a:cubicBezTo>
                <a:cubicBezTo>
                  <a:pt x="533" y="325"/>
                  <a:pt x="538" y="325"/>
                  <a:pt x="538" y="324"/>
                </a:cubicBezTo>
                <a:cubicBezTo>
                  <a:pt x="538" y="322"/>
                  <a:pt x="539" y="320"/>
                  <a:pt x="543" y="320"/>
                </a:cubicBezTo>
                <a:cubicBezTo>
                  <a:pt x="547" y="320"/>
                  <a:pt x="550" y="320"/>
                  <a:pt x="551" y="317"/>
                </a:cubicBezTo>
                <a:cubicBezTo>
                  <a:pt x="552" y="314"/>
                  <a:pt x="553" y="311"/>
                  <a:pt x="553" y="311"/>
                </a:cubicBezTo>
                <a:cubicBezTo>
                  <a:pt x="552" y="310"/>
                  <a:pt x="544" y="309"/>
                  <a:pt x="542" y="309"/>
                </a:cubicBezTo>
                <a:cubicBezTo>
                  <a:pt x="540" y="308"/>
                  <a:pt x="538" y="305"/>
                  <a:pt x="537" y="302"/>
                </a:cubicBezTo>
                <a:cubicBezTo>
                  <a:pt x="536" y="300"/>
                  <a:pt x="534" y="300"/>
                  <a:pt x="533" y="299"/>
                </a:cubicBezTo>
                <a:cubicBezTo>
                  <a:pt x="531" y="299"/>
                  <a:pt x="529" y="299"/>
                  <a:pt x="529" y="297"/>
                </a:cubicBezTo>
                <a:cubicBezTo>
                  <a:pt x="529" y="295"/>
                  <a:pt x="530" y="292"/>
                  <a:pt x="533" y="292"/>
                </a:cubicBezTo>
                <a:cubicBezTo>
                  <a:pt x="535" y="291"/>
                  <a:pt x="533" y="289"/>
                  <a:pt x="537" y="288"/>
                </a:cubicBezTo>
                <a:cubicBezTo>
                  <a:pt x="540" y="287"/>
                  <a:pt x="539" y="284"/>
                  <a:pt x="538" y="282"/>
                </a:cubicBezTo>
                <a:cubicBezTo>
                  <a:pt x="538" y="281"/>
                  <a:pt x="538" y="280"/>
                  <a:pt x="538" y="279"/>
                </a:cubicBezTo>
                <a:cubicBezTo>
                  <a:pt x="538" y="279"/>
                  <a:pt x="538" y="279"/>
                  <a:pt x="538" y="279"/>
                </a:cubicBezTo>
                <a:cubicBezTo>
                  <a:pt x="540" y="281"/>
                  <a:pt x="541" y="282"/>
                  <a:pt x="542" y="283"/>
                </a:cubicBezTo>
                <a:cubicBezTo>
                  <a:pt x="542" y="283"/>
                  <a:pt x="542" y="283"/>
                  <a:pt x="542" y="283"/>
                </a:cubicBezTo>
                <a:cubicBezTo>
                  <a:pt x="542" y="283"/>
                  <a:pt x="542" y="283"/>
                  <a:pt x="542" y="283"/>
                </a:cubicBezTo>
                <a:cubicBezTo>
                  <a:pt x="543" y="283"/>
                  <a:pt x="543" y="283"/>
                  <a:pt x="543" y="283"/>
                </a:cubicBezTo>
                <a:cubicBezTo>
                  <a:pt x="543" y="283"/>
                  <a:pt x="543" y="283"/>
                  <a:pt x="543" y="283"/>
                </a:cubicBezTo>
                <a:cubicBezTo>
                  <a:pt x="543" y="284"/>
                  <a:pt x="543" y="284"/>
                  <a:pt x="543" y="284"/>
                </a:cubicBezTo>
                <a:cubicBezTo>
                  <a:pt x="543" y="284"/>
                  <a:pt x="543" y="284"/>
                  <a:pt x="544" y="284"/>
                </a:cubicBezTo>
                <a:cubicBezTo>
                  <a:pt x="544" y="284"/>
                  <a:pt x="544" y="284"/>
                  <a:pt x="544" y="284"/>
                </a:cubicBezTo>
                <a:cubicBezTo>
                  <a:pt x="544" y="284"/>
                  <a:pt x="544" y="284"/>
                  <a:pt x="544" y="284"/>
                </a:cubicBezTo>
                <a:cubicBezTo>
                  <a:pt x="544" y="284"/>
                  <a:pt x="544" y="284"/>
                  <a:pt x="544" y="284"/>
                </a:cubicBezTo>
                <a:cubicBezTo>
                  <a:pt x="544" y="284"/>
                  <a:pt x="545" y="284"/>
                  <a:pt x="545" y="284"/>
                </a:cubicBezTo>
                <a:cubicBezTo>
                  <a:pt x="545" y="284"/>
                  <a:pt x="545" y="284"/>
                  <a:pt x="545" y="284"/>
                </a:cubicBezTo>
                <a:cubicBezTo>
                  <a:pt x="545" y="284"/>
                  <a:pt x="545" y="284"/>
                  <a:pt x="546" y="284"/>
                </a:cubicBezTo>
                <a:cubicBezTo>
                  <a:pt x="546" y="284"/>
                  <a:pt x="546" y="284"/>
                  <a:pt x="546" y="284"/>
                </a:cubicBezTo>
                <a:cubicBezTo>
                  <a:pt x="546" y="284"/>
                  <a:pt x="546" y="284"/>
                  <a:pt x="547" y="284"/>
                </a:cubicBezTo>
                <a:cubicBezTo>
                  <a:pt x="552" y="284"/>
                  <a:pt x="553" y="284"/>
                  <a:pt x="555" y="287"/>
                </a:cubicBezTo>
                <a:cubicBezTo>
                  <a:pt x="557" y="291"/>
                  <a:pt x="558" y="294"/>
                  <a:pt x="563" y="294"/>
                </a:cubicBezTo>
                <a:cubicBezTo>
                  <a:pt x="567" y="295"/>
                  <a:pt x="569" y="291"/>
                  <a:pt x="573" y="290"/>
                </a:cubicBezTo>
                <a:cubicBezTo>
                  <a:pt x="577" y="289"/>
                  <a:pt x="577" y="291"/>
                  <a:pt x="577" y="294"/>
                </a:cubicBezTo>
                <a:cubicBezTo>
                  <a:pt x="577" y="298"/>
                  <a:pt x="572" y="301"/>
                  <a:pt x="575" y="304"/>
                </a:cubicBezTo>
                <a:cubicBezTo>
                  <a:pt x="577" y="306"/>
                  <a:pt x="572" y="312"/>
                  <a:pt x="575" y="314"/>
                </a:cubicBezTo>
                <a:cubicBezTo>
                  <a:pt x="578" y="315"/>
                  <a:pt x="581" y="315"/>
                  <a:pt x="583" y="317"/>
                </a:cubicBezTo>
                <a:cubicBezTo>
                  <a:pt x="585" y="319"/>
                  <a:pt x="590" y="320"/>
                  <a:pt x="594" y="320"/>
                </a:cubicBezTo>
                <a:cubicBezTo>
                  <a:pt x="598" y="320"/>
                  <a:pt x="610" y="319"/>
                  <a:pt x="615" y="319"/>
                </a:cubicBezTo>
                <a:cubicBezTo>
                  <a:pt x="621" y="320"/>
                  <a:pt x="618" y="323"/>
                  <a:pt x="626" y="321"/>
                </a:cubicBezTo>
                <a:cubicBezTo>
                  <a:pt x="633" y="319"/>
                  <a:pt x="636" y="319"/>
                  <a:pt x="639" y="320"/>
                </a:cubicBezTo>
                <a:cubicBezTo>
                  <a:pt x="643" y="320"/>
                  <a:pt x="643" y="323"/>
                  <a:pt x="644" y="325"/>
                </a:cubicBezTo>
                <a:cubicBezTo>
                  <a:pt x="645" y="326"/>
                  <a:pt x="647" y="329"/>
                  <a:pt x="643" y="330"/>
                </a:cubicBezTo>
                <a:cubicBezTo>
                  <a:pt x="639" y="332"/>
                  <a:pt x="639" y="333"/>
                  <a:pt x="639" y="335"/>
                </a:cubicBezTo>
                <a:cubicBezTo>
                  <a:pt x="639" y="338"/>
                  <a:pt x="635" y="339"/>
                  <a:pt x="634" y="342"/>
                </a:cubicBezTo>
                <a:cubicBezTo>
                  <a:pt x="633" y="346"/>
                  <a:pt x="630" y="347"/>
                  <a:pt x="627" y="348"/>
                </a:cubicBezTo>
                <a:cubicBezTo>
                  <a:pt x="625" y="348"/>
                  <a:pt x="622" y="348"/>
                  <a:pt x="621" y="349"/>
                </a:cubicBezTo>
                <a:cubicBezTo>
                  <a:pt x="621" y="351"/>
                  <a:pt x="614" y="351"/>
                  <a:pt x="614" y="354"/>
                </a:cubicBezTo>
                <a:cubicBezTo>
                  <a:pt x="614" y="356"/>
                  <a:pt x="610" y="357"/>
                  <a:pt x="611" y="360"/>
                </a:cubicBezTo>
                <a:cubicBezTo>
                  <a:pt x="612" y="362"/>
                  <a:pt x="614" y="369"/>
                  <a:pt x="614" y="373"/>
                </a:cubicBezTo>
                <a:cubicBezTo>
                  <a:pt x="614" y="376"/>
                  <a:pt x="615" y="378"/>
                  <a:pt x="618" y="378"/>
                </a:cubicBezTo>
                <a:cubicBezTo>
                  <a:pt x="621" y="378"/>
                  <a:pt x="625" y="385"/>
                  <a:pt x="627" y="379"/>
                </a:cubicBezTo>
                <a:cubicBezTo>
                  <a:pt x="629" y="374"/>
                  <a:pt x="628" y="368"/>
                  <a:pt x="630" y="368"/>
                </a:cubicBezTo>
                <a:cubicBezTo>
                  <a:pt x="632" y="367"/>
                  <a:pt x="629" y="363"/>
                  <a:pt x="633" y="362"/>
                </a:cubicBezTo>
                <a:cubicBezTo>
                  <a:pt x="638" y="361"/>
                  <a:pt x="642" y="360"/>
                  <a:pt x="642" y="363"/>
                </a:cubicBezTo>
                <a:cubicBezTo>
                  <a:pt x="642" y="367"/>
                  <a:pt x="641" y="376"/>
                  <a:pt x="642" y="377"/>
                </a:cubicBezTo>
                <a:cubicBezTo>
                  <a:pt x="644" y="379"/>
                  <a:pt x="645" y="381"/>
                  <a:pt x="645" y="384"/>
                </a:cubicBezTo>
                <a:cubicBezTo>
                  <a:pt x="645" y="386"/>
                  <a:pt x="650" y="388"/>
                  <a:pt x="649" y="393"/>
                </a:cubicBezTo>
                <a:cubicBezTo>
                  <a:pt x="649" y="399"/>
                  <a:pt x="648" y="403"/>
                  <a:pt x="650" y="405"/>
                </a:cubicBezTo>
                <a:cubicBezTo>
                  <a:pt x="650" y="405"/>
                  <a:pt x="650" y="405"/>
                  <a:pt x="650" y="406"/>
                </a:cubicBezTo>
                <a:cubicBezTo>
                  <a:pt x="650" y="406"/>
                  <a:pt x="650" y="406"/>
                  <a:pt x="650" y="406"/>
                </a:cubicBezTo>
                <a:cubicBezTo>
                  <a:pt x="650" y="406"/>
                  <a:pt x="650" y="406"/>
                  <a:pt x="650" y="407"/>
                </a:cubicBezTo>
                <a:cubicBezTo>
                  <a:pt x="650" y="407"/>
                  <a:pt x="650" y="407"/>
                  <a:pt x="650" y="407"/>
                </a:cubicBezTo>
                <a:cubicBezTo>
                  <a:pt x="652" y="407"/>
                  <a:pt x="653" y="407"/>
                  <a:pt x="655" y="408"/>
                </a:cubicBezTo>
                <a:cubicBezTo>
                  <a:pt x="659" y="409"/>
                  <a:pt x="662" y="410"/>
                  <a:pt x="662" y="407"/>
                </a:cubicBezTo>
                <a:cubicBezTo>
                  <a:pt x="663" y="403"/>
                  <a:pt x="667" y="404"/>
                  <a:pt x="667" y="401"/>
                </a:cubicBezTo>
                <a:cubicBezTo>
                  <a:pt x="667" y="398"/>
                  <a:pt x="667" y="395"/>
                  <a:pt x="665" y="395"/>
                </a:cubicBezTo>
                <a:cubicBezTo>
                  <a:pt x="663" y="395"/>
                  <a:pt x="662" y="395"/>
                  <a:pt x="662" y="392"/>
                </a:cubicBezTo>
                <a:cubicBezTo>
                  <a:pt x="662" y="388"/>
                  <a:pt x="662" y="383"/>
                  <a:pt x="665" y="381"/>
                </a:cubicBezTo>
                <a:cubicBezTo>
                  <a:pt x="668" y="380"/>
                  <a:pt x="670" y="379"/>
                  <a:pt x="670" y="374"/>
                </a:cubicBezTo>
                <a:cubicBezTo>
                  <a:pt x="670" y="370"/>
                  <a:pt x="670" y="362"/>
                  <a:pt x="672" y="361"/>
                </a:cubicBezTo>
                <a:cubicBezTo>
                  <a:pt x="674" y="359"/>
                  <a:pt x="674" y="357"/>
                  <a:pt x="671" y="355"/>
                </a:cubicBezTo>
                <a:cubicBezTo>
                  <a:pt x="669" y="354"/>
                  <a:pt x="668" y="350"/>
                  <a:pt x="673" y="350"/>
                </a:cubicBezTo>
                <a:cubicBezTo>
                  <a:pt x="677" y="350"/>
                  <a:pt x="677" y="353"/>
                  <a:pt x="682" y="353"/>
                </a:cubicBezTo>
                <a:cubicBezTo>
                  <a:pt x="687" y="353"/>
                  <a:pt x="688" y="356"/>
                  <a:pt x="688" y="358"/>
                </a:cubicBezTo>
                <a:cubicBezTo>
                  <a:pt x="689" y="360"/>
                  <a:pt x="692" y="358"/>
                  <a:pt x="692" y="354"/>
                </a:cubicBezTo>
                <a:cubicBezTo>
                  <a:pt x="692" y="350"/>
                  <a:pt x="690" y="344"/>
                  <a:pt x="696" y="343"/>
                </a:cubicBezTo>
                <a:cubicBezTo>
                  <a:pt x="701" y="343"/>
                  <a:pt x="696" y="337"/>
                  <a:pt x="701" y="336"/>
                </a:cubicBezTo>
                <a:cubicBezTo>
                  <a:pt x="706" y="335"/>
                  <a:pt x="704" y="331"/>
                  <a:pt x="705" y="328"/>
                </a:cubicBezTo>
                <a:cubicBezTo>
                  <a:pt x="705" y="325"/>
                  <a:pt x="708" y="323"/>
                  <a:pt x="706" y="321"/>
                </a:cubicBezTo>
                <a:cubicBezTo>
                  <a:pt x="704" y="320"/>
                  <a:pt x="702" y="319"/>
                  <a:pt x="702" y="318"/>
                </a:cubicBezTo>
                <a:cubicBezTo>
                  <a:pt x="702" y="316"/>
                  <a:pt x="704" y="317"/>
                  <a:pt x="704" y="313"/>
                </a:cubicBezTo>
                <a:cubicBezTo>
                  <a:pt x="704" y="310"/>
                  <a:pt x="707" y="309"/>
                  <a:pt x="709" y="309"/>
                </a:cubicBezTo>
                <a:cubicBezTo>
                  <a:pt x="711" y="308"/>
                  <a:pt x="716" y="305"/>
                  <a:pt x="716" y="302"/>
                </a:cubicBezTo>
                <a:cubicBezTo>
                  <a:pt x="716" y="298"/>
                  <a:pt x="721" y="297"/>
                  <a:pt x="718" y="294"/>
                </a:cubicBezTo>
                <a:cubicBezTo>
                  <a:pt x="716" y="291"/>
                  <a:pt x="715" y="292"/>
                  <a:pt x="716" y="287"/>
                </a:cubicBezTo>
                <a:cubicBezTo>
                  <a:pt x="717" y="281"/>
                  <a:pt x="718" y="276"/>
                  <a:pt x="725" y="275"/>
                </a:cubicBezTo>
                <a:cubicBezTo>
                  <a:pt x="731" y="275"/>
                  <a:pt x="735" y="269"/>
                  <a:pt x="737" y="264"/>
                </a:cubicBezTo>
                <a:cubicBezTo>
                  <a:pt x="740" y="259"/>
                  <a:pt x="748" y="258"/>
                  <a:pt x="751" y="258"/>
                </a:cubicBezTo>
                <a:cubicBezTo>
                  <a:pt x="755" y="258"/>
                  <a:pt x="760" y="256"/>
                  <a:pt x="763" y="261"/>
                </a:cubicBezTo>
                <a:cubicBezTo>
                  <a:pt x="765" y="265"/>
                  <a:pt x="769" y="263"/>
                  <a:pt x="768" y="259"/>
                </a:cubicBezTo>
                <a:cubicBezTo>
                  <a:pt x="768" y="256"/>
                  <a:pt x="763" y="256"/>
                  <a:pt x="764" y="251"/>
                </a:cubicBezTo>
                <a:cubicBezTo>
                  <a:pt x="765" y="246"/>
                  <a:pt x="765" y="243"/>
                  <a:pt x="770" y="242"/>
                </a:cubicBezTo>
                <a:cubicBezTo>
                  <a:pt x="775" y="241"/>
                  <a:pt x="776" y="239"/>
                  <a:pt x="776" y="235"/>
                </a:cubicBezTo>
                <a:cubicBezTo>
                  <a:pt x="776" y="233"/>
                  <a:pt x="776" y="231"/>
                  <a:pt x="776" y="229"/>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5" name="TextBox 94"/>
          <p:cNvSpPr txBox="1"/>
          <p:nvPr/>
        </p:nvSpPr>
        <p:spPr>
          <a:xfrm>
            <a:off x="9410533" y="4098757"/>
            <a:ext cx="2379583" cy="2677656"/>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rPr>
              <a:t>سيطرته علي قناة السويس وعدة مضايق تتحكم</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rPr>
              <a:t> في طرق الملاحة العالمية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rPr>
              <a:t>والتي تزيد اهميتها وقت الحرب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rPr>
              <a:t>والصراعات الدولية ونظرا لما يمتلكة وطننا العربي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rPr>
              <a:t>من اهمية استراتجيه فقد تعرض للعديد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rPr>
              <a:t>من المحاولات لاستيلاء  علية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rPr>
              <a:t>ونهب خيراته من الدولة لاستعمارية الكبري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rPr>
              <a:t> </a:t>
            </a:r>
            <a:endParaRPr kumimoji="0" lang="en-US" sz="1400" b="0" i="0" u="none" strike="noStrike" kern="1200" cap="none" spc="0" normalizeH="0" baseline="0" noProof="0" dirty="0">
              <a:ln>
                <a:noFill/>
              </a:ln>
              <a:solidFill>
                <a:prstClr val="white"/>
              </a:solidFill>
              <a:effectLst/>
              <a:uLnTx/>
              <a:uFillTx/>
              <a:latin typeface="Nizar Cocon Kurdish" panose="020A0503020102020204" pitchFamily="18" charset="-78"/>
              <a:ea typeface="+mn-ea"/>
              <a:cs typeface="Nizar Cocon Kurdish" panose="020A0503020102020204" pitchFamily="18" charset="-78"/>
            </a:endParaRPr>
          </a:p>
        </p:txBody>
      </p:sp>
      <p:pic>
        <p:nvPicPr>
          <p:cNvPr id="83" name="Picture 82">
            <a:hlinkClick r:id="rId2" action="ppaction://hlinksldjump"/>
            <a:extLst>
              <a:ext uri="{FF2B5EF4-FFF2-40B4-BE49-F238E27FC236}">
                <a16:creationId xmlns:a16="http://schemas.microsoft.com/office/drawing/2014/main" id="{33606A60-27FF-4E26-BA55-932B4E2C701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444836" y="5906086"/>
            <a:ext cx="846795" cy="934361"/>
          </a:xfrm>
          <a:prstGeom prst="rect">
            <a:avLst/>
          </a:prstGeom>
        </p:spPr>
      </p:pic>
      <p:pic>
        <p:nvPicPr>
          <p:cNvPr id="96" name="Picture 95">
            <a:hlinkClick r:id="rId4" action="ppaction://hlinksldjump"/>
            <a:extLst>
              <a:ext uri="{FF2B5EF4-FFF2-40B4-BE49-F238E27FC236}">
                <a16:creationId xmlns:a16="http://schemas.microsoft.com/office/drawing/2014/main" id="{D9D6F476-6F27-4EAA-B707-AF69C4C7E2C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flipH="1">
            <a:off x="6385451" y="5892476"/>
            <a:ext cx="846795" cy="934361"/>
          </a:xfrm>
          <a:prstGeom prst="rect">
            <a:avLst/>
          </a:prstGeom>
        </p:spPr>
      </p:pic>
    </p:spTree>
    <p:extLst>
      <p:ext uri="{BB962C8B-B14F-4D97-AF65-F5344CB8AC3E}">
        <p14:creationId xmlns:p14="http://schemas.microsoft.com/office/powerpoint/2010/main" val="305252579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1000"/>
                                        <p:tgtEl>
                                          <p:spTgt spid="70"/>
                                        </p:tgtEl>
                                      </p:cBhvr>
                                    </p:animEffect>
                                    <p:anim calcmode="lin" valueType="num">
                                      <p:cBhvr>
                                        <p:cTn id="18" dur="1000" fill="hold"/>
                                        <p:tgtEl>
                                          <p:spTgt spid="70"/>
                                        </p:tgtEl>
                                        <p:attrNameLst>
                                          <p:attrName>ppt_x</p:attrName>
                                        </p:attrNameLst>
                                      </p:cBhvr>
                                      <p:tavLst>
                                        <p:tav tm="0">
                                          <p:val>
                                            <p:strVal val="#ppt_x"/>
                                          </p:val>
                                        </p:tav>
                                        <p:tav tm="100000">
                                          <p:val>
                                            <p:strVal val="#ppt_x"/>
                                          </p:val>
                                        </p:tav>
                                      </p:tavLst>
                                    </p:anim>
                                    <p:anim calcmode="lin" valueType="num">
                                      <p:cBhvr>
                                        <p:cTn id="19" dur="1000" fill="hold"/>
                                        <p:tgtEl>
                                          <p:spTgt spid="7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1000"/>
                                        <p:tgtEl>
                                          <p:spTgt spid="74"/>
                                        </p:tgtEl>
                                      </p:cBhvr>
                                    </p:animEffect>
                                    <p:anim calcmode="lin" valueType="num">
                                      <p:cBhvr>
                                        <p:cTn id="31" dur="1000" fill="hold"/>
                                        <p:tgtEl>
                                          <p:spTgt spid="74"/>
                                        </p:tgtEl>
                                        <p:attrNameLst>
                                          <p:attrName>ppt_x</p:attrName>
                                        </p:attrNameLst>
                                      </p:cBhvr>
                                      <p:tavLst>
                                        <p:tav tm="0">
                                          <p:val>
                                            <p:strVal val="#ppt_x"/>
                                          </p:val>
                                        </p:tav>
                                        <p:tav tm="100000">
                                          <p:val>
                                            <p:strVal val="#ppt_x"/>
                                          </p:val>
                                        </p:tav>
                                      </p:tavLst>
                                    </p:anim>
                                    <p:anim calcmode="lin" valueType="num">
                                      <p:cBhvr>
                                        <p:cTn id="32" dur="1000" fill="hold"/>
                                        <p:tgtEl>
                                          <p:spTgt spid="74"/>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fade">
                                      <p:cBhvr>
                                        <p:cTn id="51" dur="1000"/>
                                        <p:tgtEl>
                                          <p:spTgt spid="76"/>
                                        </p:tgtEl>
                                      </p:cBhvr>
                                    </p:animEffect>
                                    <p:anim calcmode="lin" valueType="num">
                                      <p:cBhvr>
                                        <p:cTn id="52" dur="1000" fill="hold"/>
                                        <p:tgtEl>
                                          <p:spTgt spid="76"/>
                                        </p:tgtEl>
                                        <p:attrNameLst>
                                          <p:attrName>ppt_x</p:attrName>
                                        </p:attrNameLst>
                                      </p:cBhvr>
                                      <p:tavLst>
                                        <p:tav tm="0">
                                          <p:val>
                                            <p:strVal val="#ppt_x"/>
                                          </p:val>
                                        </p:tav>
                                        <p:tav tm="100000">
                                          <p:val>
                                            <p:strVal val="#ppt_x"/>
                                          </p:val>
                                        </p:tav>
                                      </p:tavLst>
                                    </p:anim>
                                    <p:anim calcmode="lin" valueType="num">
                                      <p:cBhvr>
                                        <p:cTn id="5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1000"/>
                                        <p:tgtEl>
                                          <p:spTgt spid="77"/>
                                        </p:tgtEl>
                                      </p:cBhvr>
                                    </p:animEffect>
                                    <p:anim calcmode="lin" valueType="num">
                                      <p:cBhvr>
                                        <p:cTn id="59" dur="1000" fill="hold"/>
                                        <p:tgtEl>
                                          <p:spTgt spid="77"/>
                                        </p:tgtEl>
                                        <p:attrNameLst>
                                          <p:attrName>ppt_x</p:attrName>
                                        </p:attrNameLst>
                                      </p:cBhvr>
                                      <p:tavLst>
                                        <p:tav tm="0">
                                          <p:val>
                                            <p:strVal val="#ppt_x"/>
                                          </p:val>
                                        </p:tav>
                                        <p:tav tm="100000">
                                          <p:val>
                                            <p:strVal val="#ppt_x"/>
                                          </p:val>
                                        </p:tav>
                                      </p:tavLst>
                                    </p:anim>
                                    <p:anim calcmode="lin" valueType="num">
                                      <p:cBhvr>
                                        <p:cTn id="60" dur="1000" fill="hold"/>
                                        <p:tgtEl>
                                          <p:spTgt spid="77"/>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childTnLst>
                          </p:cTn>
                        </p:par>
                        <p:par>
                          <p:cTn id="67" fill="hold">
                            <p:stCondLst>
                              <p:cond delay="1500"/>
                            </p:stCondLst>
                            <p:childTnLst>
                              <p:par>
                                <p:cTn id="68" presetID="22" presetClass="entr" presetSubtype="8"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par>
                          <p:cTn id="71" fill="hold">
                            <p:stCondLst>
                              <p:cond delay="2000"/>
                            </p:stCondLst>
                            <p:childTnLst>
                              <p:par>
                                <p:cTn id="72" presetID="53" presetClass="entr" presetSubtype="16"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fade">
                                      <p:cBhvr>
                                        <p:cTn id="86" dur="1000"/>
                                        <p:tgtEl>
                                          <p:spTgt spid="71"/>
                                        </p:tgtEl>
                                      </p:cBhvr>
                                    </p:animEffect>
                                    <p:anim calcmode="lin" valueType="num">
                                      <p:cBhvr>
                                        <p:cTn id="87" dur="1000" fill="hold"/>
                                        <p:tgtEl>
                                          <p:spTgt spid="71"/>
                                        </p:tgtEl>
                                        <p:attrNameLst>
                                          <p:attrName>ppt_x</p:attrName>
                                        </p:attrNameLst>
                                      </p:cBhvr>
                                      <p:tavLst>
                                        <p:tav tm="0">
                                          <p:val>
                                            <p:strVal val="#ppt_x"/>
                                          </p:val>
                                        </p:tav>
                                        <p:tav tm="100000">
                                          <p:val>
                                            <p:strVal val="#ppt_x"/>
                                          </p:val>
                                        </p:tav>
                                      </p:tavLst>
                                    </p:anim>
                                    <p:anim calcmode="lin" valueType="num">
                                      <p:cBhvr>
                                        <p:cTn id="88" dur="1000" fill="hold"/>
                                        <p:tgtEl>
                                          <p:spTgt spid="71"/>
                                        </p:tgtEl>
                                        <p:attrNameLst>
                                          <p:attrName>ppt_y</p:attrName>
                                        </p:attrNameLst>
                                      </p:cBhvr>
                                      <p:tavLst>
                                        <p:tav tm="0">
                                          <p:val>
                                            <p:strVal val="#ppt_y+.1"/>
                                          </p:val>
                                        </p:tav>
                                        <p:tav tm="100000">
                                          <p:val>
                                            <p:strVal val="#ppt_y"/>
                                          </p:val>
                                        </p:tav>
                                      </p:tavLst>
                                    </p:anim>
                                  </p:childTnLst>
                                </p:cTn>
                              </p:par>
                            </p:childTnLst>
                          </p:cTn>
                        </p:par>
                        <p:par>
                          <p:cTn id="89" fill="hold">
                            <p:stCondLst>
                              <p:cond delay="1000"/>
                            </p:stCondLst>
                            <p:childTnLst>
                              <p:par>
                                <p:cTn id="90" presetID="53" presetClass="entr" presetSubtype="16" fill="hold" grpId="0" nodeType="afterEffect">
                                  <p:stCondLst>
                                    <p:cond delay="0"/>
                                  </p:stCondLst>
                                  <p:childTnLst>
                                    <p:set>
                                      <p:cBhvr>
                                        <p:cTn id="91" dur="1" fill="hold">
                                          <p:stCondLst>
                                            <p:cond delay="0"/>
                                          </p:stCondLst>
                                        </p:cTn>
                                        <p:tgtEl>
                                          <p:spTgt spid="84"/>
                                        </p:tgtEl>
                                        <p:attrNameLst>
                                          <p:attrName>style.visibility</p:attrName>
                                        </p:attrNameLst>
                                      </p:cBhvr>
                                      <p:to>
                                        <p:strVal val="visible"/>
                                      </p:to>
                                    </p:set>
                                    <p:anim calcmode="lin" valueType="num">
                                      <p:cBhvr>
                                        <p:cTn id="92" dur="500" fill="hold"/>
                                        <p:tgtEl>
                                          <p:spTgt spid="84"/>
                                        </p:tgtEl>
                                        <p:attrNameLst>
                                          <p:attrName>ppt_w</p:attrName>
                                        </p:attrNameLst>
                                      </p:cBhvr>
                                      <p:tavLst>
                                        <p:tav tm="0">
                                          <p:val>
                                            <p:fltVal val="0"/>
                                          </p:val>
                                        </p:tav>
                                        <p:tav tm="100000">
                                          <p:val>
                                            <p:strVal val="#ppt_w"/>
                                          </p:val>
                                        </p:tav>
                                      </p:tavLst>
                                    </p:anim>
                                    <p:anim calcmode="lin" valueType="num">
                                      <p:cBhvr>
                                        <p:cTn id="93" dur="500" fill="hold"/>
                                        <p:tgtEl>
                                          <p:spTgt spid="84"/>
                                        </p:tgtEl>
                                        <p:attrNameLst>
                                          <p:attrName>ppt_h</p:attrName>
                                        </p:attrNameLst>
                                      </p:cBhvr>
                                      <p:tavLst>
                                        <p:tav tm="0">
                                          <p:val>
                                            <p:fltVal val="0"/>
                                          </p:val>
                                        </p:tav>
                                        <p:tav tm="100000">
                                          <p:val>
                                            <p:strVal val="#ppt_h"/>
                                          </p:val>
                                        </p:tav>
                                      </p:tavLst>
                                    </p:anim>
                                    <p:animEffect transition="in" filter="fade">
                                      <p:cBhvr>
                                        <p:cTn id="94" dur="500"/>
                                        <p:tgtEl>
                                          <p:spTgt spid="84"/>
                                        </p:tgtEl>
                                      </p:cBhvr>
                                    </p:animEffect>
                                  </p:childTnLst>
                                </p:cTn>
                              </p:par>
                            </p:childTnLst>
                          </p:cTn>
                        </p:par>
                        <p:par>
                          <p:cTn id="95" fill="hold">
                            <p:stCondLst>
                              <p:cond delay="1500"/>
                            </p:stCondLst>
                            <p:childTnLst>
                              <p:par>
                                <p:cTn id="96" presetID="22" presetClass="entr" presetSubtype="8" fill="hold" nodeType="after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wipe(left)">
                                      <p:cBhvr>
                                        <p:cTn id="98" dur="500"/>
                                        <p:tgtEl>
                                          <p:spTgt spid="85"/>
                                        </p:tgtEl>
                                      </p:cBhvr>
                                    </p:animEffect>
                                  </p:childTnLst>
                                </p:cTn>
                              </p:par>
                            </p:childTnLst>
                          </p:cTn>
                        </p:par>
                        <p:par>
                          <p:cTn id="99" fill="hold">
                            <p:stCondLst>
                              <p:cond delay="2000"/>
                            </p:stCondLst>
                            <p:childTnLst>
                              <p:par>
                                <p:cTn id="100" presetID="53" presetClass="entr" presetSubtype="16" fill="hold" grpId="0" nodeType="afterEffect">
                                  <p:stCondLst>
                                    <p:cond delay="0"/>
                                  </p:stCondLst>
                                  <p:childTnLst>
                                    <p:set>
                                      <p:cBhvr>
                                        <p:cTn id="101" dur="1" fill="hold">
                                          <p:stCondLst>
                                            <p:cond delay="0"/>
                                          </p:stCondLst>
                                        </p:cTn>
                                        <p:tgtEl>
                                          <p:spTgt spid="86"/>
                                        </p:tgtEl>
                                        <p:attrNameLst>
                                          <p:attrName>style.visibility</p:attrName>
                                        </p:attrNameLst>
                                      </p:cBhvr>
                                      <p:to>
                                        <p:strVal val="visible"/>
                                      </p:to>
                                    </p:set>
                                    <p:anim calcmode="lin" valueType="num">
                                      <p:cBhvr>
                                        <p:cTn id="102" dur="500" fill="hold"/>
                                        <p:tgtEl>
                                          <p:spTgt spid="86"/>
                                        </p:tgtEl>
                                        <p:attrNameLst>
                                          <p:attrName>ppt_w</p:attrName>
                                        </p:attrNameLst>
                                      </p:cBhvr>
                                      <p:tavLst>
                                        <p:tav tm="0">
                                          <p:val>
                                            <p:fltVal val="0"/>
                                          </p:val>
                                        </p:tav>
                                        <p:tav tm="100000">
                                          <p:val>
                                            <p:strVal val="#ppt_w"/>
                                          </p:val>
                                        </p:tav>
                                      </p:tavLst>
                                    </p:anim>
                                    <p:anim calcmode="lin" valueType="num">
                                      <p:cBhvr>
                                        <p:cTn id="103" dur="500" fill="hold"/>
                                        <p:tgtEl>
                                          <p:spTgt spid="86"/>
                                        </p:tgtEl>
                                        <p:attrNameLst>
                                          <p:attrName>ppt_h</p:attrName>
                                        </p:attrNameLst>
                                      </p:cBhvr>
                                      <p:tavLst>
                                        <p:tav tm="0">
                                          <p:val>
                                            <p:fltVal val="0"/>
                                          </p:val>
                                        </p:tav>
                                        <p:tav tm="100000">
                                          <p:val>
                                            <p:strVal val="#ppt_h"/>
                                          </p:val>
                                        </p:tav>
                                      </p:tavLst>
                                    </p:anim>
                                    <p:animEffect transition="in" filter="fade">
                                      <p:cBhvr>
                                        <p:cTn id="104" dur="500"/>
                                        <p:tgtEl>
                                          <p:spTgt spid="86"/>
                                        </p:tgtEl>
                                      </p:cBhvr>
                                    </p:animEffect>
                                  </p:childTnLst>
                                </p:cTn>
                              </p:par>
                            </p:childTnLst>
                          </p:cTn>
                        </p:par>
                        <p:par>
                          <p:cTn id="105" fill="hold">
                            <p:stCondLst>
                              <p:cond delay="2500"/>
                            </p:stCondLst>
                            <p:childTnLst>
                              <p:par>
                                <p:cTn id="106" presetID="22" presetClass="entr" presetSubtype="8" fill="hold" nodeType="afterEffect">
                                  <p:stCondLst>
                                    <p:cond delay="0"/>
                                  </p:stCondLst>
                                  <p:childTnLst>
                                    <p:set>
                                      <p:cBhvr>
                                        <p:cTn id="107" dur="1" fill="hold">
                                          <p:stCondLst>
                                            <p:cond delay="0"/>
                                          </p:stCondLst>
                                        </p:cTn>
                                        <p:tgtEl>
                                          <p:spTgt spid="87"/>
                                        </p:tgtEl>
                                        <p:attrNameLst>
                                          <p:attrName>style.visibility</p:attrName>
                                        </p:attrNameLst>
                                      </p:cBhvr>
                                      <p:to>
                                        <p:strVal val="visible"/>
                                      </p:to>
                                    </p:set>
                                    <p:animEffect transition="in" filter="wipe(left)">
                                      <p:cBhvr>
                                        <p:cTn id="108" dur="500"/>
                                        <p:tgtEl>
                                          <p:spTgt spid="87"/>
                                        </p:tgtEl>
                                      </p:cBhvr>
                                    </p:animEffect>
                                  </p:childTnLst>
                                </p:cTn>
                              </p:par>
                            </p:childTnLst>
                          </p:cTn>
                        </p:par>
                        <p:par>
                          <p:cTn id="109" fill="hold">
                            <p:stCondLst>
                              <p:cond delay="3000"/>
                            </p:stCondLst>
                            <p:childTnLst>
                              <p:par>
                                <p:cTn id="110" presetID="42" presetClass="entr" presetSubtype="0" fill="hold" nodeType="afterEffect">
                                  <p:stCondLst>
                                    <p:cond delay="0"/>
                                  </p:stCondLst>
                                  <p:childTnLst>
                                    <p:set>
                                      <p:cBhvr>
                                        <p:cTn id="111" dur="1" fill="hold">
                                          <p:stCondLst>
                                            <p:cond delay="0"/>
                                          </p:stCondLst>
                                        </p:cTn>
                                        <p:tgtEl>
                                          <p:spTgt spid="88"/>
                                        </p:tgtEl>
                                        <p:attrNameLst>
                                          <p:attrName>style.visibility</p:attrName>
                                        </p:attrNameLst>
                                      </p:cBhvr>
                                      <p:to>
                                        <p:strVal val="visible"/>
                                      </p:to>
                                    </p:set>
                                    <p:animEffect transition="in" filter="fade">
                                      <p:cBhvr>
                                        <p:cTn id="112" dur="1000"/>
                                        <p:tgtEl>
                                          <p:spTgt spid="88"/>
                                        </p:tgtEl>
                                      </p:cBhvr>
                                    </p:animEffect>
                                    <p:anim calcmode="lin" valueType="num">
                                      <p:cBhvr>
                                        <p:cTn id="113" dur="1000" fill="hold"/>
                                        <p:tgtEl>
                                          <p:spTgt spid="88"/>
                                        </p:tgtEl>
                                        <p:attrNameLst>
                                          <p:attrName>ppt_x</p:attrName>
                                        </p:attrNameLst>
                                      </p:cBhvr>
                                      <p:tavLst>
                                        <p:tav tm="0">
                                          <p:val>
                                            <p:strVal val="#ppt_x"/>
                                          </p:val>
                                        </p:tav>
                                        <p:tav tm="100000">
                                          <p:val>
                                            <p:strVal val="#ppt_x"/>
                                          </p:val>
                                        </p:tav>
                                      </p:tavLst>
                                    </p:anim>
                                    <p:anim calcmode="lin" valueType="num">
                                      <p:cBhvr>
                                        <p:cTn id="114" dur="1000" fill="hold"/>
                                        <p:tgtEl>
                                          <p:spTgt spid="88"/>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94"/>
                                        </p:tgtEl>
                                        <p:attrNameLst>
                                          <p:attrName>style.visibility</p:attrName>
                                        </p:attrNameLst>
                                      </p:cBhvr>
                                      <p:to>
                                        <p:strVal val="visible"/>
                                      </p:to>
                                    </p:set>
                                    <p:animEffect transition="in" filter="fade">
                                      <p:cBhvr>
                                        <p:cTn id="117" dur="1000"/>
                                        <p:tgtEl>
                                          <p:spTgt spid="94"/>
                                        </p:tgtEl>
                                      </p:cBhvr>
                                    </p:animEffect>
                                    <p:anim calcmode="lin" valueType="num">
                                      <p:cBhvr>
                                        <p:cTn id="118" dur="1000" fill="hold"/>
                                        <p:tgtEl>
                                          <p:spTgt spid="94"/>
                                        </p:tgtEl>
                                        <p:attrNameLst>
                                          <p:attrName>ppt_x</p:attrName>
                                        </p:attrNameLst>
                                      </p:cBhvr>
                                      <p:tavLst>
                                        <p:tav tm="0">
                                          <p:val>
                                            <p:strVal val="#ppt_x"/>
                                          </p:val>
                                        </p:tav>
                                        <p:tav tm="100000">
                                          <p:val>
                                            <p:strVal val="#ppt_x"/>
                                          </p:val>
                                        </p:tav>
                                      </p:tavLst>
                                    </p:anim>
                                    <p:anim calcmode="lin" valueType="num">
                                      <p:cBhvr>
                                        <p:cTn id="119"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95"/>
                                        </p:tgtEl>
                                        <p:attrNameLst>
                                          <p:attrName>style.visibility</p:attrName>
                                        </p:attrNameLst>
                                      </p:cBhvr>
                                      <p:to>
                                        <p:strVal val="visible"/>
                                      </p:to>
                                    </p:set>
                                    <p:animEffect transition="in" filter="fade">
                                      <p:cBhvr>
                                        <p:cTn id="124" dur="1000"/>
                                        <p:tgtEl>
                                          <p:spTgt spid="95"/>
                                        </p:tgtEl>
                                      </p:cBhvr>
                                    </p:animEffect>
                                    <p:anim calcmode="lin" valueType="num">
                                      <p:cBhvr>
                                        <p:cTn id="125" dur="1000" fill="hold"/>
                                        <p:tgtEl>
                                          <p:spTgt spid="95"/>
                                        </p:tgtEl>
                                        <p:attrNameLst>
                                          <p:attrName>ppt_x</p:attrName>
                                        </p:attrNameLst>
                                      </p:cBhvr>
                                      <p:tavLst>
                                        <p:tav tm="0">
                                          <p:val>
                                            <p:strVal val="#ppt_x"/>
                                          </p:val>
                                        </p:tav>
                                        <p:tav tm="100000">
                                          <p:val>
                                            <p:strVal val="#ppt_x"/>
                                          </p:val>
                                        </p:tav>
                                      </p:tavLst>
                                    </p:anim>
                                    <p:anim calcmode="lin" valueType="num">
                                      <p:cBhvr>
                                        <p:cTn id="126"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9" grpId="0" animBg="1"/>
      <p:bldP spid="22" grpId="0" animBg="1"/>
      <p:bldP spid="70" grpId="0" animBg="1"/>
      <p:bldP spid="74" grpId="0"/>
      <p:bldP spid="76" grpId="0"/>
      <p:bldP spid="77" grpId="0"/>
      <p:bldP spid="78" grpId="0"/>
      <p:bldP spid="84" grpId="0" animBg="1"/>
      <p:bldP spid="86" grpId="0" animBg="1"/>
      <p:bldP spid="94" grpId="0" animBg="1"/>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7841659" y="700373"/>
            <a:ext cx="2097049" cy="410882"/>
          </a:xfrm>
          <a:prstGeom prst="rect">
            <a:avLst/>
          </a:prstGeom>
        </p:spPr>
        <p:txBody>
          <a:bodyPr wrap="none">
            <a:spAutoFit/>
          </a:bodyPr>
          <a:lstStyle/>
          <a:p>
            <a:pPr marL="0" marR="0" lvl="0" indent="0" algn="r" defTabSz="914400" rtl="0" eaLnBrk="1" fontAlgn="auto" latinLnBrk="0" hangingPunct="1">
              <a:lnSpc>
                <a:spcPct val="115000"/>
              </a:lnSpc>
              <a:spcBef>
                <a:spcPts val="0"/>
              </a:spcBef>
              <a:spcAft>
                <a:spcPts val="1000"/>
              </a:spcAft>
              <a:buClrTx/>
              <a:buSzTx/>
              <a:buFontTx/>
              <a:buNone/>
              <a:tabLst/>
              <a:defRPr/>
            </a:pPr>
            <a:r>
              <a:rPr kumimoji="0" lang="ar-EG" sz="1800" b="1" i="0" u="none" strike="noStrike" kern="1200" cap="none" spc="0" normalizeH="0" baseline="0" noProof="0" dirty="0">
                <a:ln>
                  <a:noFill/>
                </a:ln>
                <a:solidFill>
                  <a:schemeClr val="accent3"/>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مساحة وطننا العربي :</a:t>
            </a:r>
            <a:endParaRPr kumimoji="0" lang="en-US" sz="1800" b="0" i="0" u="none" strike="noStrike" kern="1200" cap="none" spc="0" normalizeH="0" baseline="0" noProof="0" dirty="0">
              <a:ln>
                <a:noFill/>
              </a:ln>
              <a:solidFill>
                <a:schemeClr val="accent3"/>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p:txBody>
      </p:sp>
      <p:sp>
        <p:nvSpPr>
          <p:cNvPr id="6" name="Rectangle 5"/>
          <p:cNvSpPr/>
          <p:nvPr/>
        </p:nvSpPr>
        <p:spPr>
          <a:xfrm>
            <a:off x="5146172" y="1194167"/>
            <a:ext cx="4953000" cy="4281685"/>
          </a:xfrm>
          <a:prstGeom prst="rect">
            <a:avLst/>
          </a:prstGeom>
        </p:spPr>
        <p:txBody>
          <a:bodyPr>
            <a:spAutoFit/>
          </a:bodyPr>
          <a:lstStyle/>
          <a:p>
            <a:pPr marL="0" marR="0" lvl="0" indent="0" algn="r" defTabSz="914400" rtl="0" eaLnBrk="1" fontAlgn="auto" latinLnBrk="0" hangingPunct="1">
              <a:lnSpc>
                <a:spcPct val="115000"/>
              </a:lnSpc>
              <a:spcBef>
                <a:spcPts val="0"/>
              </a:spcBef>
              <a:spcAft>
                <a:spcPts val="1000"/>
              </a:spcAft>
              <a:buClrTx/>
              <a:buSzTx/>
              <a:buFontTx/>
              <a:buNone/>
              <a:tabLst/>
              <a:defRPr/>
            </a:pPr>
            <a:r>
              <a:rPr kumimoji="0" lang="ar-EG" sz="16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يشغل وطننا العربي مساحة كبيرى من العالم تبلغ نحو 13 مليون كم ويتكون من مجموعه من الدول . </a:t>
            </a:r>
          </a:p>
          <a:p>
            <a:pPr marL="0" marR="0" lvl="0" indent="0" algn="r" defTabSz="914400" rtl="0" eaLnBrk="1" fontAlgn="auto" latinLnBrk="0" hangingPunct="1">
              <a:lnSpc>
                <a:spcPct val="115000"/>
              </a:lnSpc>
              <a:spcBef>
                <a:spcPts val="0"/>
              </a:spcBef>
              <a:spcAft>
                <a:spcPts val="1000"/>
              </a:spcAft>
              <a:buClrTx/>
              <a:buSzTx/>
              <a:buFontTx/>
              <a:buNone/>
              <a:tabLst/>
              <a:defRPr/>
            </a:pPr>
            <a:endPar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a:p>
            <a:pPr marL="0" marR="0" lvl="0" indent="0" algn="r" defTabSz="914400" rtl="0" eaLnBrk="1" fontAlgn="auto" latinLnBrk="0" hangingPunct="1">
              <a:lnSpc>
                <a:spcPct val="115000"/>
              </a:lnSpc>
              <a:spcBef>
                <a:spcPts val="0"/>
              </a:spcBef>
              <a:spcAft>
                <a:spcPts val="1000"/>
              </a:spcAft>
              <a:buClrTx/>
              <a:buSzTx/>
              <a:buFontTx/>
              <a:buNone/>
              <a:tabLst/>
              <a:defRPr/>
            </a:pPr>
            <a:r>
              <a:rPr kumimoji="0" lang="ar-EG" sz="1800" b="1" i="0" u="none" strike="noStrike" kern="1200" cap="none" spc="0" normalizeH="0" baseline="0" noProof="0" dirty="0">
                <a:ln>
                  <a:noFill/>
                </a:ln>
                <a:solidFill>
                  <a:srgbClr val="E6B729">
                    <a:lumMod val="60000"/>
                    <a:lumOff val="40000"/>
                  </a:srgbClr>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لاحظ الخريطه لتعرف </a:t>
            </a:r>
            <a:endParaRPr kumimoji="0" lang="en-US" sz="1800" b="1" i="0" u="none" strike="noStrike" kern="1200" cap="none" spc="0" normalizeH="0" baseline="0" noProof="0" dirty="0">
              <a:ln>
                <a:noFill/>
              </a:ln>
              <a:solidFill>
                <a:srgbClr val="E6B729">
                  <a:lumMod val="60000"/>
                  <a:lumOff val="40000"/>
                </a:srgbClr>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a:p>
            <a:pPr marL="342892" marR="0" lvl="0" indent="-342892" algn="just" defTabSz="914400" rtl="1" eaLnBrk="1" fontAlgn="auto" latinLnBrk="0" hangingPunct="1">
              <a:lnSpc>
                <a:spcPct val="115000"/>
              </a:lnSpc>
              <a:spcBef>
                <a:spcPts val="0"/>
              </a:spcBef>
              <a:spcAft>
                <a:spcPts val="1000"/>
              </a:spcAft>
              <a:buClr>
                <a:srgbClr val="B01513"/>
              </a:buClr>
              <a:buSzPts val="2400"/>
              <a:buFont typeface="Wingdings" panose="05000000000000000000" pitchFamily="2" charset="2"/>
              <a:buChar char="ü"/>
              <a:tabLst/>
              <a:defRPr/>
            </a:pPr>
            <a:r>
              <a:rPr kumimoji="0" lang="ar-EG"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   </a:t>
            </a:r>
            <a:r>
              <a:rPr kumimoji="0" lang="ar-EG" sz="16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اسماء الدول العربية التي يتكون منها وطننا العربي </a:t>
            </a:r>
            <a:endParaRPr kumimoji="0" lang="en-US" sz="1600" b="1"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a:p>
            <a:pPr marL="342892" marR="0" lvl="0" indent="-342892" algn="just" defTabSz="914400" rtl="1" eaLnBrk="1" fontAlgn="auto" latinLnBrk="0" hangingPunct="1">
              <a:lnSpc>
                <a:spcPct val="115000"/>
              </a:lnSpc>
              <a:spcBef>
                <a:spcPts val="0"/>
              </a:spcBef>
              <a:spcAft>
                <a:spcPts val="1000"/>
              </a:spcAft>
              <a:buClr>
                <a:srgbClr val="B01513"/>
              </a:buClr>
              <a:buSzPts val="2400"/>
              <a:buFont typeface="Wingdings" panose="05000000000000000000" pitchFamily="2" charset="2"/>
              <a:buChar char="ü"/>
              <a:tabLst/>
              <a:defRPr/>
            </a:pPr>
            <a:r>
              <a:rPr kumimoji="0" lang="ar-EG" sz="16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عدد دول الجناح الافريقي </a:t>
            </a:r>
            <a:endParaRPr kumimoji="0" lang="en-US" sz="1600" b="1"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a:p>
            <a:pPr marL="342892" marR="0" lvl="0" indent="-342892" algn="just" defTabSz="914400" rtl="1" eaLnBrk="1" fontAlgn="auto" latinLnBrk="0" hangingPunct="1">
              <a:lnSpc>
                <a:spcPct val="115000"/>
              </a:lnSpc>
              <a:spcBef>
                <a:spcPts val="0"/>
              </a:spcBef>
              <a:spcAft>
                <a:spcPts val="1000"/>
              </a:spcAft>
              <a:buClr>
                <a:srgbClr val="B01513"/>
              </a:buClr>
              <a:buSzPts val="2400"/>
              <a:buFont typeface="Wingdings" panose="05000000000000000000" pitchFamily="2" charset="2"/>
              <a:buChar char="ü"/>
              <a:tabLst/>
              <a:defRPr/>
            </a:pPr>
            <a:r>
              <a:rPr kumimoji="0" lang="ar-EG" sz="16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عدد دول الجناح الاسيوي </a:t>
            </a:r>
            <a:endParaRPr kumimoji="0" lang="en-US" sz="1600" b="1"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a:p>
            <a:pPr marL="342892" marR="0" lvl="0" indent="-342892" algn="just" defTabSz="914400" rtl="1" eaLnBrk="1" fontAlgn="auto" latinLnBrk="0" hangingPunct="1">
              <a:lnSpc>
                <a:spcPct val="115000"/>
              </a:lnSpc>
              <a:spcBef>
                <a:spcPts val="0"/>
              </a:spcBef>
              <a:spcAft>
                <a:spcPts val="1000"/>
              </a:spcAft>
              <a:buClr>
                <a:srgbClr val="B01513"/>
              </a:buClr>
              <a:buSzPts val="2400"/>
              <a:buFont typeface="Wingdings" panose="05000000000000000000" pitchFamily="2" charset="2"/>
              <a:buChar char="ü"/>
              <a:tabLst/>
              <a:defRPr/>
            </a:pPr>
            <a:endParaRPr kumimoji="0" lang="ar-EG"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izar Cocon Kurdish" panose="020A0503020102020204" pitchFamily="18" charset="-78"/>
              <a:ea typeface="Times New Roman" panose="02020603050405020304" pitchFamily="18" charset="0"/>
              <a:cs typeface="Nizar Cocon Kurdish" panose="020A0503020102020204" pitchFamily="18" charset="-78"/>
            </a:endParaRPr>
          </a:p>
          <a:p>
            <a:pPr marL="342892" marR="0" lvl="0" indent="-342892" algn="just" defTabSz="914400" rtl="1" eaLnBrk="1" fontAlgn="auto" latinLnBrk="0" hangingPunct="1">
              <a:lnSpc>
                <a:spcPct val="115000"/>
              </a:lnSpc>
              <a:spcBef>
                <a:spcPts val="0"/>
              </a:spcBef>
              <a:spcAft>
                <a:spcPts val="1000"/>
              </a:spcAft>
              <a:buClr>
                <a:srgbClr val="B01513"/>
              </a:buClr>
              <a:buSzPts val="2400"/>
              <a:buFont typeface="Wingdings" panose="05000000000000000000" pitchFamily="2" charset="2"/>
              <a:buChar char="ü"/>
              <a:tabLst/>
              <a:defRPr/>
            </a:pPr>
            <a:endParaRPr kumimoji="0" lang="ar-EG"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izar Cocon Kurdish" panose="020A0503020102020204" pitchFamily="18" charset="-78"/>
              <a:ea typeface="Times New Roman" panose="02020603050405020304" pitchFamily="18" charset="0"/>
              <a:cs typeface="Nizar Cocon Kurdish" panose="020A0503020102020204" pitchFamily="18" charset="-78"/>
            </a:endParaRPr>
          </a:p>
        </p:txBody>
      </p:sp>
      <p:grpSp>
        <p:nvGrpSpPr>
          <p:cNvPr id="7" name="Group 6"/>
          <p:cNvGrpSpPr/>
          <p:nvPr/>
        </p:nvGrpSpPr>
        <p:grpSpPr>
          <a:xfrm>
            <a:off x="1545491" y="662353"/>
            <a:ext cx="2435124" cy="2790296"/>
            <a:chOff x="847725" y="1870075"/>
            <a:chExt cx="4071938" cy="4657726"/>
          </a:xfrm>
          <a:solidFill>
            <a:schemeClr val="tx1">
              <a:lumMod val="50000"/>
              <a:lumOff val="50000"/>
            </a:schemeClr>
          </a:solidFill>
        </p:grpSpPr>
        <p:sp>
          <p:nvSpPr>
            <p:cNvPr id="8" name="Freeform 7"/>
            <p:cNvSpPr>
              <a:spLocks/>
            </p:cNvSpPr>
            <p:nvPr/>
          </p:nvSpPr>
          <p:spPr bwMode="auto">
            <a:xfrm>
              <a:off x="4443413" y="3092450"/>
              <a:ext cx="476250" cy="754063"/>
            </a:xfrm>
            <a:custGeom>
              <a:avLst/>
              <a:gdLst>
                <a:gd name="T0" fmla="*/ 58 w 319"/>
                <a:gd name="T1" fmla="*/ 496 h 504"/>
                <a:gd name="T2" fmla="*/ 22 w 319"/>
                <a:gd name="T3" fmla="*/ 431 h 504"/>
                <a:gd name="T4" fmla="*/ 6 w 319"/>
                <a:gd name="T5" fmla="*/ 370 h 504"/>
                <a:gd name="T6" fmla="*/ 57 w 319"/>
                <a:gd name="T7" fmla="*/ 313 h 504"/>
                <a:gd name="T8" fmla="*/ 83 w 319"/>
                <a:gd name="T9" fmla="*/ 260 h 504"/>
                <a:gd name="T10" fmla="*/ 96 w 319"/>
                <a:gd name="T11" fmla="*/ 192 h 504"/>
                <a:gd name="T12" fmla="*/ 96 w 319"/>
                <a:gd name="T13" fmla="*/ 157 h 504"/>
                <a:gd name="T14" fmla="*/ 113 w 319"/>
                <a:gd name="T15" fmla="*/ 141 h 504"/>
                <a:gd name="T16" fmla="*/ 135 w 319"/>
                <a:gd name="T17" fmla="*/ 84 h 504"/>
                <a:gd name="T18" fmla="*/ 105 w 319"/>
                <a:gd name="T19" fmla="*/ 44 h 504"/>
                <a:gd name="T20" fmla="*/ 84 w 319"/>
                <a:gd name="T21" fmla="*/ 27 h 504"/>
                <a:gd name="T22" fmla="*/ 90 w 319"/>
                <a:gd name="T23" fmla="*/ 10 h 504"/>
                <a:gd name="T24" fmla="*/ 142 w 319"/>
                <a:gd name="T25" fmla="*/ 18 h 504"/>
                <a:gd name="T26" fmla="*/ 213 w 319"/>
                <a:gd name="T27" fmla="*/ 14 h 504"/>
                <a:gd name="T28" fmla="*/ 231 w 319"/>
                <a:gd name="T29" fmla="*/ 2 h 504"/>
                <a:gd name="T30" fmla="*/ 312 w 319"/>
                <a:gd name="T31" fmla="*/ 33 h 504"/>
                <a:gd name="T32" fmla="*/ 306 w 319"/>
                <a:gd name="T33" fmla="*/ 80 h 504"/>
                <a:gd name="T34" fmla="*/ 264 w 319"/>
                <a:gd name="T35" fmla="*/ 119 h 504"/>
                <a:gd name="T36" fmla="*/ 200 w 319"/>
                <a:gd name="T37" fmla="*/ 221 h 504"/>
                <a:gd name="T38" fmla="*/ 176 w 319"/>
                <a:gd name="T39" fmla="*/ 273 h 504"/>
                <a:gd name="T40" fmla="*/ 162 w 319"/>
                <a:gd name="T41" fmla="*/ 314 h 504"/>
                <a:gd name="T42" fmla="*/ 150 w 319"/>
                <a:gd name="T43" fmla="*/ 360 h 504"/>
                <a:gd name="T44" fmla="*/ 140 w 319"/>
                <a:gd name="T45" fmla="*/ 386 h 504"/>
                <a:gd name="T46" fmla="*/ 132 w 319"/>
                <a:gd name="T47" fmla="*/ 411 h 504"/>
                <a:gd name="T48" fmla="*/ 123 w 319"/>
                <a:gd name="T49" fmla="*/ 449 h 504"/>
                <a:gd name="T50" fmla="*/ 110 w 319"/>
                <a:gd name="T51" fmla="*/ 486 h 504"/>
                <a:gd name="T52" fmla="*/ 70 w 319"/>
                <a:gd name="T53" fmla="*/ 504 h 504"/>
                <a:gd name="T54" fmla="*/ 58 w 319"/>
                <a:gd name="T55"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9" h="504">
                  <a:moveTo>
                    <a:pt x="58" y="496"/>
                  </a:moveTo>
                  <a:cubicBezTo>
                    <a:pt x="48" y="490"/>
                    <a:pt x="41" y="479"/>
                    <a:pt x="22" y="431"/>
                  </a:cubicBezTo>
                  <a:cubicBezTo>
                    <a:pt x="1" y="378"/>
                    <a:pt x="0" y="373"/>
                    <a:pt x="6" y="370"/>
                  </a:cubicBezTo>
                  <a:cubicBezTo>
                    <a:pt x="20" y="362"/>
                    <a:pt x="46" y="333"/>
                    <a:pt x="57" y="313"/>
                  </a:cubicBezTo>
                  <a:cubicBezTo>
                    <a:pt x="63" y="303"/>
                    <a:pt x="75" y="278"/>
                    <a:pt x="83" y="260"/>
                  </a:cubicBezTo>
                  <a:cubicBezTo>
                    <a:pt x="95" y="229"/>
                    <a:pt x="97" y="222"/>
                    <a:pt x="96" y="192"/>
                  </a:cubicBezTo>
                  <a:cubicBezTo>
                    <a:pt x="96" y="157"/>
                    <a:pt x="96" y="157"/>
                    <a:pt x="96" y="157"/>
                  </a:cubicBezTo>
                  <a:cubicBezTo>
                    <a:pt x="113" y="141"/>
                    <a:pt x="113" y="141"/>
                    <a:pt x="113" y="141"/>
                  </a:cubicBezTo>
                  <a:cubicBezTo>
                    <a:pt x="131" y="124"/>
                    <a:pt x="136" y="112"/>
                    <a:pt x="135" y="84"/>
                  </a:cubicBezTo>
                  <a:cubicBezTo>
                    <a:pt x="135" y="62"/>
                    <a:pt x="127" y="51"/>
                    <a:pt x="105" y="44"/>
                  </a:cubicBezTo>
                  <a:cubicBezTo>
                    <a:pt x="89" y="38"/>
                    <a:pt x="85" y="35"/>
                    <a:pt x="84" y="27"/>
                  </a:cubicBezTo>
                  <a:cubicBezTo>
                    <a:pt x="84" y="21"/>
                    <a:pt x="86" y="14"/>
                    <a:pt x="90" y="10"/>
                  </a:cubicBezTo>
                  <a:cubicBezTo>
                    <a:pt x="98" y="2"/>
                    <a:pt x="106" y="3"/>
                    <a:pt x="142" y="18"/>
                  </a:cubicBezTo>
                  <a:cubicBezTo>
                    <a:pt x="196" y="41"/>
                    <a:pt x="207" y="41"/>
                    <a:pt x="213" y="14"/>
                  </a:cubicBezTo>
                  <a:cubicBezTo>
                    <a:pt x="216" y="0"/>
                    <a:pt x="217" y="0"/>
                    <a:pt x="231" y="2"/>
                  </a:cubicBezTo>
                  <a:cubicBezTo>
                    <a:pt x="252" y="6"/>
                    <a:pt x="309" y="27"/>
                    <a:pt x="312" y="33"/>
                  </a:cubicBezTo>
                  <a:cubicBezTo>
                    <a:pt x="319" y="43"/>
                    <a:pt x="316" y="67"/>
                    <a:pt x="306" y="80"/>
                  </a:cubicBezTo>
                  <a:cubicBezTo>
                    <a:pt x="301" y="88"/>
                    <a:pt x="283" y="105"/>
                    <a:pt x="264" y="119"/>
                  </a:cubicBezTo>
                  <a:cubicBezTo>
                    <a:pt x="227" y="148"/>
                    <a:pt x="220" y="158"/>
                    <a:pt x="200" y="221"/>
                  </a:cubicBezTo>
                  <a:cubicBezTo>
                    <a:pt x="192" y="244"/>
                    <a:pt x="182" y="266"/>
                    <a:pt x="176" y="273"/>
                  </a:cubicBezTo>
                  <a:cubicBezTo>
                    <a:pt x="167" y="283"/>
                    <a:pt x="164" y="291"/>
                    <a:pt x="162" y="314"/>
                  </a:cubicBezTo>
                  <a:cubicBezTo>
                    <a:pt x="158" y="352"/>
                    <a:pt x="156" y="360"/>
                    <a:pt x="150" y="360"/>
                  </a:cubicBezTo>
                  <a:cubicBezTo>
                    <a:pt x="143" y="360"/>
                    <a:pt x="140" y="369"/>
                    <a:pt x="140" y="386"/>
                  </a:cubicBezTo>
                  <a:cubicBezTo>
                    <a:pt x="140" y="394"/>
                    <a:pt x="136" y="405"/>
                    <a:pt x="132" y="411"/>
                  </a:cubicBezTo>
                  <a:cubicBezTo>
                    <a:pt x="126" y="419"/>
                    <a:pt x="124" y="430"/>
                    <a:pt x="123" y="449"/>
                  </a:cubicBezTo>
                  <a:cubicBezTo>
                    <a:pt x="122" y="475"/>
                    <a:pt x="121" y="477"/>
                    <a:pt x="110" y="486"/>
                  </a:cubicBezTo>
                  <a:cubicBezTo>
                    <a:pt x="101" y="492"/>
                    <a:pt x="75" y="504"/>
                    <a:pt x="70" y="504"/>
                  </a:cubicBezTo>
                  <a:cubicBezTo>
                    <a:pt x="70" y="504"/>
                    <a:pt x="64" y="500"/>
                    <a:pt x="58" y="49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 name="Freeform 7"/>
            <p:cNvSpPr>
              <a:spLocks/>
            </p:cNvSpPr>
            <p:nvPr/>
          </p:nvSpPr>
          <p:spPr bwMode="auto">
            <a:xfrm>
              <a:off x="4414837" y="5745163"/>
              <a:ext cx="369887" cy="782638"/>
            </a:xfrm>
            <a:custGeom>
              <a:avLst/>
              <a:gdLst>
                <a:gd name="T0" fmla="*/ 114 w 247"/>
                <a:gd name="T1" fmla="*/ 516 h 523"/>
                <a:gd name="T2" fmla="*/ 107 w 247"/>
                <a:gd name="T3" fmla="*/ 502 h 523"/>
                <a:gd name="T4" fmla="*/ 80 w 247"/>
                <a:gd name="T5" fmla="*/ 479 h 523"/>
                <a:gd name="T6" fmla="*/ 52 w 247"/>
                <a:gd name="T7" fmla="*/ 465 h 523"/>
                <a:gd name="T8" fmla="*/ 41 w 247"/>
                <a:gd name="T9" fmla="*/ 441 h 523"/>
                <a:gd name="T10" fmla="*/ 51 w 247"/>
                <a:gd name="T11" fmla="*/ 428 h 523"/>
                <a:gd name="T12" fmla="*/ 61 w 247"/>
                <a:gd name="T13" fmla="*/ 422 h 523"/>
                <a:gd name="T14" fmla="*/ 43 w 247"/>
                <a:gd name="T15" fmla="*/ 404 h 523"/>
                <a:gd name="T16" fmla="*/ 27 w 247"/>
                <a:gd name="T17" fmla="*/ 376 h 523"/>
                <a:gd name="T18" fmla="*/ 50 w 247"/>
                <a:gd name="T19" fmla="*/ 356 h 523"/>
                <a:gd name="T20" fmla="*/ 21 w 247"/>
                <a:gd name="T21" fmla="*/ 337 h 523"/>
                <a:gd name="T22" fmla="*/ 1 w 247"/>
                <a:gd name="T23" fmla="*/ 328 h 523"/>
                <a:gd name="T24" fmla="*/ 9 w 247"/>
                <a:gd name="T25" fmla="*/ 317 h 523"/>
                <a:gd name="T26" fmla="*/ 27 w 247"/>
                <a:gd name="T27" fmla="*/ 291 h 523"/>
                <a:gd name="T28" fmla="*/ 17 w 247"/>
                <a:gd name="T29" fmla="*/ 278 h 523"/>
                <a:gd name="T30" fmla="*/ 7 w 247"/>
                <a:gd name="T31" fmla="*/ 266 h 523"/>
                <a:gd name="T32" fmla="*/ 3 w 247"/>
                <a:gd name="T33" fmla="*/ 246 h 523"/>
                <a:gd name="T34" fmla="*/ 5 w 247"/>
                <a:gd name="T35" fmla="*/ 236 h 523"/>
                <a:gd name="T36" fmla="*/ 12 w 247"/>
                <a:gd name="T37" fmla="*/ 195 h 523"/>
                <a:gd name="T38" fmla="*/ 24 w 247"/>
                <a:gd name="T39" fmla="*/ 174 h 523"/>
                <a:gd name="T40" fmla="*/ 39 w 247"/>
                <a:gd name="T41" fmla="*/ 133 h 523"/>
                <a:gd name="T42" fmla="*/ 51 w 247"/>
                <a:gd name="T43" fmla="*/ 128 h 523"/>
                <a:gd name="T44" fmla="*/ 74 w 247"/>
                <a:gd name="T45" fmla="*/ 122 h 523"/>
                <a:gd name="T46" fmla="*/ 106 w 247"/>
                <a:gd name="T47" fmla="*/ 114 h 523"/>
                <a:gd name="T48" fmla="*/ 141 w 247"/>
                <a:gd name="T49" fmla="*/ 100 h 523"/>
                <a:gd name="T50" fmla="*/ 187 w 247"/>
                <a:gd name="T51" fmla="*/ 93 h 523"/>
                <a:gd name="T52" fmla="*/ 207 w 247"/>
                <a:gd name="T53" fmla="*/ 59 h 523"/>
                <a:gd name="T54" fmla="*/ 213 w 247"/>
                <a:gd name="T55" fmla="*/ 31 h 523"/>
                <a:gd name="T56" fmla="*/ 219 w 247"/>
                <a:gd name="T57" fmla="*/ 14 h 523"/>
                <a:gd name="T58" fmla="*/ 232 w 247"/>
                <a:gd name="T59" fmla="*/ 1 h 523"/>
                <a:gd name="T60" fmla="*/ 245 w 247"/>
                <a:gd name="T61" fmla="*/ 2 h 523"/>
                <a:gd name="T62" fmla="*/ 246 w 247"/>
                <a:gd name="T63" fmla="*/ 39 h 523"/>
                <a:gd name="T64" fmla="*/ 237 w 247"/>
                <a:gd name="T65" fmla="*/ 85 h 523"/>
                <a:gd name="T66" fmla="*/ 239 w 247"/>
                <a:gd name="T67" fmla="*/ 140 h 523"/>
                <a:gd name="T68" fmla="*/ 247 w 247"/>
                <a:gd name="T69" fmla="*/ 208 h 523"/>
                <a:gd name="T70" fmla="*/ 239 w 247"/>
                <a:gd name="T71" fmla="*/ 278 h 523"/>
                <a:gd name="T72" fmla="*/ 231 w 247"/>
                <a:gd name="T73" fmla="*/ 294 h 523"/>
                <a:gd name="T74" fmla="*/ 215 w 247"/>
                <a:gd name="T75" fmla="*/ 326 h 523"/>
                <a:gd name="T76" fmla="*/ 199 w 247"/>
                <a:gd name="T77" fmla="*/ 350 h 523"/>
                <a:gd name="T78" fmla="*/ 193 w 247"/>
                <a:gd name="T79" fmla="*/ 360 h 523"/>
                <a:gd name="T80" fmla="*/ 189 w 247"/>
                <a:gd name="T81" fmla="*/ 392 h 523"/>
                <a:gd name="T82" fmla="*/ 185 w 247"/>
                <a:gd name="T83" fmla="*/ 421 h 523"/>
                <a:gd name="T84" fmla="*/ 179 w 247"/>
                <a:gd name="T85" fmla="*/ 434 h 523"/>
                <a:gd name="T86" fmla="*/ 174 w 247"/>
                <a:gd name="T87" fmla="*/ 444 h 523"/>
                <a:gd name="T88" fmla="*/ 156 w 247"/>
                <a:gd name="T89" fmla="*/ 459 h 523"/>
                <a:gd name="T90" fmla="*/ 147 w 247"/>
                <a:gd name="T91" fmla="*/ 486 h 523"/>
                <a:gd name="T92" fmla="*/ 137 w 247"/>
                <a:gd name="T93" fmla="*/ 509 h 523"/>
                <a:gd name="T94" fmla="*/ 114 w 247"/>
                <a:gd name="T95" fmla="*/ 51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523">
                  <a:moveTo>
                    <a:pt x="114" y="516"/>
                  </a:moveTo>
                  <a:cubicBezTo>
                    <a:pt x="110" y="513"/>
                    <a:pt x="107" y="507"/>
                    <a:pt x="107" y="502"/>
                  </a:cubicBezTo>
                  <a:cubicBezTo>
                    <a:pt x="107" y="489"/>
                    <a:pt x="98" y="482"/>
                    <a:pt x="80" y="479"/>
                  </a:cubicBezTo>
                  <a:cubicBezTo>
                    <a:pt x="72" y="477"/>
                    <a:pt x="59" y="471"/>
                    <a:pt x="52" y="465"/>
                  </a:cubicBezTo>
                  <a:cubicBezTo>
                    <a:pt x="41" y="456"/>
                    <a:pt x="40" y="452"/>
                    <a:pt x="41" y="441"/>
                  </a:cubicBezTo>
                  <a:cubicBezTo>
                    <a:pt x="43" y="432"/>
                    <a:pt x="46" y="428"/>
                    <a:pt x="51" y="428"/>
                  </a:cubicBezTo>
                  <a:cubicBezTo>
                    <a:pt x="56" y="428"/>
                    <a:pt x="60" y="425"/>
                    <a:pt x="61" y="422"/>
                  </a:cubicBezTo>
                  <a:cubicBezTo>
                    <a:pt x="65" y="413"/>
                    <a:pt x="55" y="404"/>
                    <a:pt x="43" y="404"/>
                  </a:cubicBezTo>
                  <a:cubicBezTo>
                    <a:pt x="22" y="404"/>
                    <a:pt x="10" y="384"/>
                    <a:pt x="27" y="376"/>
                  </a:cubicBezTo>
                  <a:cubicBezTo>
                    <a:pt x="45" y="367"/>
                    <a:pt x="49" y="364"/>
                    <a:pt x="50" y="356"/>
                  </a:cubicBezTo>
                  <a:cubicBezTo>
                    <a:pt x="52" y="341"/>
                    <a:pt x="44" y="335"/>
                    <a:pt x="21" y="337"/>
                  </a:cubicBezTo>
                  <a:cubicBezTo>
                    <a:pt x="2" y="338"/>
                    <a:pt x="1" y="338"/>
                    <a:pt x="1" y="328"/>
                  </a:cubicBezTo>
                  <a:cubicBezTo>
                    <a:pt x="1" y="321"/>
                    <a:pt x="3" y="318"/>
                    <a:pt x="9" y="317"/>
                  </a:cubicBezTo>
                  <a:cubicBezTo>
                    <a:pt x="20" y="315"/>
                    <a:pt x="27" y="305"/>
                    <a:pt x="27" y="291"/>
                  </a:cubicBezTo>
                  <a:cubicBezTo>
                    <a:pt x="27" y="283"/>
                    <a:pt x="24" y="280"/>
                    <a:pt x="17" y="278"/>
                  </a:cubicBezTo>
                  <a:cubicBezTo>
                    <a:pt x="10" y="276"/>
                    <a:pt x="7" y="272"/>
                    <a:pt x="7" y="266"/>
                  </a:cubicBezTo>
                  <a:cubicBezTo>
                    <a:pt x="7" y="261"/>
                    <a:pt x="5" y="252"/>
                    <a:pt x="3" y="246"/>
                  </a:cubicBezTo>
                  <a:cubicBezTo>
                    <a:pt x="0" y="238"/>
                    <a:pt x="0" y="236"/>
                    <a:pt x="5" y="236"/>
                  </a:cubicBezTo>
                  <a:cubicBezTo>
                    <a:pt x="17" y="236"/>
                    <a:pt x="21" y="217"/>
                    <a:pt x="12" y="195"/>
                  </a:cubicBezTo>
                  <a:cubicBezTo>
                    <a:pt x="11" y="191"/>
                    <a:pt x="15" y="183"/>
                    <a:pt x="24" y="174"/>
                  </a:cubicBezTo>
                  <a:cubicBezTo>
                    <a:pt x="37" y="161"/>
                    <a:pt x="41" y="150"/>
                    <a:pt x="39" y="133"/>
                  </a:cubicBezTo>
                  <a:cubicBezTo>
                    <a:pt x="39" y="130"/>
                    <a:pt x="43" y="128"/>
                    <a:pt x="51" y="128"/>
                  </a:cubicBezTo>
                  <a:cubicBezTo>
                    <a:pt x="58" y="128"/>
                    <a:pt x="68" y="126"/>
                    <a:pt x="74" y="122"/>
                  </a:cubicBezTo>
                  <a:cubicBezTo>
                    <a:pt x="80" y="119"/>
                    <a:pt x="94" y="116"/>
                    <a:pt x="106" y="114"/>
                  </a:cubicBezTo>
                  <a:cubicBezTo>
                    <a:pt x="120" y="112"/>
                    <a:pt x="131" y="107"/>
                    <a:pt x="141" y="100"/>
                  </a:cubicBezTo>
                  <a:cubicBezTo>
                    <a:pt x="157" y="87"/>
                    <a:pt x="166" y="86"/>
                    <a:pt x="187" y="93"/>
                  </a:cubicBezTo>
                  <a:cubicBezTo>
                    <a:pt x="204" y="99"/>
                    <a:pt x="207" y="94"/>
                    <a:pt x="207" y="59"/>
                  </a:cubicBezTo>
                  <a:cubicBezTo>
                    <a:pt x="207" y="40"/>
                    <a:pt x="208" y="32"/>
                    <a:pt x="213" y="31"/>
                  </a:cubicBezTo>
                  <a:cubicBezTo>
                    <a:pt x="217" y="29"/>
                    <a:pt x="219" y="23"/>
                    <a:pt x="219" y="14"/>
                  </a:cubicBezTo>
                  <a:cubicBezTo>
                    <a:pt x="219" y="0"/>
                    <a:pt x="219" y="0"/>
                    <a:pt x="232" y="1"/>
                  </a:cubicBezTo>
                  <a:cubicBezTo>
                    <a:pt x="245" y="2"/>
                    <a:pt x="245" y="2"/>
                    <a:pt x="245" y="2"/>
                  </a:cubicBezTo>
                  <a:cubicBezTo>
                    <a:pt x="246" y="39"/>
                    <a:pt x="246" y="39"/>
                    <a:pt x="246" y="39"/>
                  </a:cubicBezTo>
                  <a:cubicBezTo>
                    <a:pt x="247" y="74"/>
                    <a:pt x="246" y="77"/>
                    <a:pt x="237" y="85"/>
                  </a:cubicBezTo>
                  <a:cubicBezTo>
                    <a:pt x="219" y="102"/>
                    <a:pt x="220" y="140"/>
                    <a:pt x="239" y="140"/>
                  </a:cubicBezTo>
                  <a:cubicBezTo>
                    <a:pt x="246" y="140"/>
                    <a:pt x="247" y="142"/>
                    <a:pt x="247" y="208"/>
                  </a:cubicBezTo>
                  <a:cubicBezTo>
                    <a:pt x="247" y="272"/>
                    <a:pt x="246" y="276"/>
                    <a:pt x="239" y="278"/>
                  </a:cubicBezTo>
                  <a:cubicBezTo>
                    <a:pt x="233" y="280"/>
                    <a:pt x="231" y="284"/>
                    <a:pt x="231" y="294"/>
                  </a:cubicBezTo>
                  <a:cubicBezTo>
                    <a:pt x="231" y="304"/>
                    <a:pt x="227" y="312"/>
                    <a:pt x="215" y="326"/>
                  </a:cubicBezTo>
                  <a:cubicBezTo>
                    <a:pt x="206" y="336"/>
                    <a:pt x="199" y="347"/>
                    <a:pt x="199" y="350"/>
                  </a:cubicBezTo>
                  <a:cubicBezTo>
                    <a:pt x="199" y="353"/>
                    <a:pt x="196" y="357"/>
                    <a:pt x="193" y="360"/>
                  </a:cubicBezTo>
                  <a:cubicBezTo>
                    <a:pt x="188" y="364"/>
                    <a:pt x="187" y="371"/>
                    <a:pt x="189" y="392"/>
                  </a:cubicBezTo>
                  <a:cubicBezTo>
                    <a:pt x="191" y="415"/>
                    <a:pt x="191" y="419"/>
                    <a:pt x="185" y="421"/>
                  </a:cubicBezTo>
                  <a:cubicBezTo>
                    <a:pt x="182" y="423"/>
                    <a:pt x="179" y="428"/>
                    <a:pt x="179" y="434"/>
                  </a:cubicBezTo>
                  <a:cubicBezTo>
                    <a:pt x="179" y="440"/>
                    <a:pt x="177" y="444"/>
                    <a:pt x="174" y="444"/>
                  </a:cubicBezTo>
                  <a:cubicBezTo>
                    <a:pt x="162" y="442"/>
                    <a:pt x="159" y="445"/>
                    <a:pt x="156" y="459"/>
                  </a:cubicBezTo>
                  <a:cubicBezTo>
                    <a:pt x="155" y="467"/>
                    <a:pt x="151" y="479"/>
                    <a:pt x="147" y="486"/>
                  </a:cubicBezTo>
                  <a:cubicBezTo>
                    <a:pt x="143" y="493"/>
                    <a:pt x="139" y="503"/>
                    <a:pt x="137" y="509"/>
                  </a:cubicBezTo>
                  <a:cubicBezTo>
                    <a:pt x="134" y="521"/>
                    <a:pt x="126" y="523"/>
                    <a:pt x="114" y="5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0" name="Freeform 8"/>
            <p:cNvSpPr>
              <a:spLocks/>
            </p:cNvSpPr>
            <p:nvPr/>
          </p:nvSpPr>
          <p:spPr bwMode="auto">
            <a:xfrm>
              <a:off x="2301875" y="4808538"/>
              <a:ext cx="1176337" cy="1168400"/>
            </a:xfrm>
            <a:custGeom>
              <a:avLst/>
              <a:gdLst>
                <a:gd name="T0" fmla="*/ 155 w 787"/>
                <a:gd name="T1" fmla="*/ 773 h 781"/>
                <a:gd name="T2" fmla="*/ 140 w 787"/>
                <a:gd name="T3" fmla="*/ 763 h 781"/>
                <a:gd name="T4" fmla="*/ 130 w 787"/>
                <a:gd name="T5" fmla="*/ 750 h 781"/>
                <a:gd name="T6" fmla="*/ 82 w 787"/>
                <a:gd name="T7" fmla="*/ 748 h 781"/>
                <a:gd name="T8" fmla="*/ 66 w 787"/>
                <a:gd name="T9" fmla="*/ 756 h 781"/>
                <a:gd name="T10" fmla="*/ 0 w 787"/>
                <a:gd name="T11" fmla="*/ 687 h 781"/>
                <a:gd name="T12" fmla="*/ 15 w 787"/>
                <a:gd name="T13" fmla="*/ 684 h 781"/>
                <a:gd name="T14" fmla="*/ 46 w 787"/>
                <a:gd name="T15" fmla="*/ 679 h 781"/>
                <a:gd name="T16" fmla="*/ 78 w 787"/>
                <a:gd name="T17" fmla="*/ 674 h 781"/>
                <a:gd name="T18" fmla="*/ 95 w 787"/>
                <a:gd name="T19" fmla="*/ 663 h 781"/>
                <a:gd name="T20" fmla="*/ 91 w 787"/>
                <a:gd name="T21" fmla="*/ 644 h 781"/>
                <a:gd name="T22" fmla="*/ 73 w 787"/>
                <a:gd name="T23" fmla="*/ 637 h 781"/>
                <a:gd name="T24" fmla="*/ 62 w 787"/>
                <a:gd name="T25" fmla="*/ 633 h 781"/>
                <a:gd name="T26" fmla="*/ 70 w 787"/>
                <a:gd name="T27" fmla="*/ 607 h 781"/>
                <a:gd name="T28" fmla="*/ 83 w 787"/>
                <a:gd name="T29" fmla="*/ 573 h 781"/>
                <a:gd name="T30" fmla="*/ 78 w 787"/>
                <a:gd name="T31" fmla="*/ 517 h 781"/>
                <a:gd name="T32" fmla="*/ 48 w 787"/>
                <a:gd name="T33" fmla="*/ 457 h 781"/>
                <a:gd name="T34" fmla="*/ 62 w 787"/>
                <a:gd name="T35" fmla="*/ 433 h 781"/>
                <a:gd name="T36" fmla="*/ 169 w 787"/>
                <a:gd name="T37" fmla="*/ 444 h 781"/>
                <a:gd name="T38" fmla="*/ 224 w 787"/>
                <a:gd name="T39" fmla="*/ 455 h 781"/>
                <a:gd name="T40" fmla="*/ 274 w 787"/>
                <a:gd name="T41" fmla="*/ 417 h 781"/>
                <a:gd name="T42" fmla="*/ 274 w 787"/>
                <a:gd name="T43" fmla="*/ 398 h 781"/>
                <a:gd name="T44" fmla="*/ 302 w 787"/>
                <a:gd name="T45" fmla="*/ 398 h 781"/>
                <a:gd name="T46" fmla="*/ 349 w 787"/>
                <a:gd name="T47" fmla="*/ 400 h 781"/>
                <a:gd name="T48" fmla="*/ 376 w 787"/>
                <a:gd name="T49" fmla="*/ 371 h 781"/>
                <a:gd name="T50" fmla="*/ 418 w 787"/>
                <a:gd name="T51" fmla="*/ 348 h 781"/>
                <a:gd name="T52" fmla="*/ 455 w 787"/>
                <a:gd name="T53" fmla="*/ 339 h 781"/>
                <a:gd name="T54" fmla="*/ 471 w 787"/>
                <a:gd name="T55" fmla="*/ 268 h 781"/>
                <a:gd name="T56" fmla="*/ 451 w 787"/>
                <a:gd name="T57" fmla="*/ 196 h 781"/>
                <a:gd name="T58" fmla="*/ 430 w 787"/>
                <a:gd name="T59" fmla="*/ 106 h 781"/>
                <a:gd name="T60" fmla="*/ 457 w 787"/>
                <a:gd name="T61" fmla="*/ 31 h 781"/>
                <a:gd name="T62" fmla="*/ 487 w 787"/>
                <a:gd name="T63" fmla="*/ 11 h 781"/>
                <a:gd name="T64" fmla="*/ 502 w 787"/>
                <a:gd name="T65" fmla="*/ 1 h 781"/>
                <a:gd name="T66" fmla="*/ 519 w 787"/>
                <a:gd name="T67" fmla="*/ 32 h 781"/>
                <a:gd name="T68" fmla="*/ 562 w 787"/>
                <a:gd name="T69" fmla="*/ 58 h 781"/>
                <a:gd name="T70" fmla="*/ 572 w 787"/>
                <a:gd name="T71" fmla="*/ 48 h 781"/>
                <a:gd name="T72" fmla="*/ 578 w 787"/>
                <a:gd name="T73" fmla="*/ 62 h 781"/>
                <a:gd name="T74" fmla="*/ 596 w 787"/>
                <a:gd name="T75" fmla="*/ 80 h 781"/>
                <a:gd name="T76" fmla="*/ 614 w 787"/>
                <a:gd name="T77" fmla="*/ 135 h 781"/>
                <a:gd name="T78" fmla="*/ 621 w 787"/>
                <a:gd name="T79" fmla="*/ 190 h 781"/>
                <a:gd name="T80" fmla="*/ 704 w 787"/>
                <a:gd name="T81" fmla="*/ 244 h 781"/>
                <a:gd name="T82" fmla="*/ 759 w 787"/>
                <a:gd name="T83" fmla="*/ 257 h 781"/>
                <a:gd name="T84" fmla="*/ 758 w 787"/>
                <a:gd name="T85" fmla="*/ 287 h 781"/>
                <a:gd name="T86" fmla="*/ 766 w 787"/>
                <a:gd name="T87" fmla="*/ 340 h 781"/>
                <a:gd name="T88" fmla="*/ 782 w 787"/>
                <a:gd name="T89" fmla="*/ 372 h 781"/>
                <a:gd name="T90" fmla="*/ 758 w 787"/>
                <a:gd name="T91" fmla="*/ 374 h 781"/>
                <a:gd name="T92" fmla="*/ 727 w 787"/>
                <a:gd name="T93" fmla="*/ 404 h 781"/>
                <a:gd name="T94" fmla="*/ 710 w 787"/>
                <a:gd name="T95" fmla="*/ 431 h 781"/>
                <a:gd name="T96" fmla="*/ 683 w 787"/>
                <a:gd name="T97" fmla="*/ 441 h 781"/>
                <a:gd name="T98" fmla="*/ 662 w 787"/>
                <a:gd name="T99" fmla="*/ 460 h 781"/>
                <a:gd name="T100" fmla="*/ 613 w 787"/>
                <a:gd name="T101" fmla="*/ 500 h 781"/>
                <a:gd name="T102" fmla="*/ 608 w 787"/>
                <a:gd name="T103" fmla="*/ 492 h 781"/>
                <a:gd name="T104" fmla="*/ 601 w 787"/>
                <a:gd name="T105" fmla="*/ 481 h 781"/>
                <a:gd name="T106" fmla="*/ 580 w 787"/>
                <a:gd name="T107" fmla="*/ 473 h 781"/>
                <a:gd name="T108" fmla="*/ 473 w 787"/>
                <a:gd name="T109" fmla="*/ 491 h 781"/>
                <a:gd name="T110" fmla="*/ 348 w 787"/>
                <a:gd name="T111" fmla="*/ 564 h 781"/>
                <a:gd name="T112" fmla="*/ 312 w 787"/>
                <a:gd name="T113" fmla="*/ 692 h 781"/>
                <a:gd name="T114" fmla="*/ 307 w 787"/>
                <a:gd name="T115" fmla="*/ 765 h 781"/>
                <a:gd name="T116" fmla="*/ 221 w 787"/>
                <a:gd name="T117" fmla="*/ 768 h 781"/>
                <a:gd name="T118" fmla="*/ 155 w 787"/>
                <a:gd name="T119" fmla="*/ 773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7" h="781">
                  <a:moveTo>
                    <a:pt x="155" y="773"/>
                  </a:moveTo>
                  <a:cubicBezTo>
                    <a:pt x="146" y="770"/>
                    <a:pt x="140" y="765"/>
                    <a:pt x="140" y="763"/>
                  </a:cubicBezTo>
                  <a:cubicBezTo>
                    <a:pt x="140" y="761"/>
                    <a:pt x="135" y="755"/>
                    <a:pt x="130" y="750"/>
                  </a:cubicBezTo>
                  <a:cubicBezTo>
                    <a:pt x="118" y="737"/>
                    <a:pt x="97" y="737"/>
                    <a:pt x="82" y="748"/>
                  </a:cubicBezTo>
                  <a:cubicBezTo>
                    <a:pt x="77" y="752"/>
                    <a:pt x="69" y="756"/>
                    <a:pt x="66" y="756"/>
                  </a:cubicBezTo>
                  <a:cubicBezTo>
                    <a:pt x="54" y="756"/>
                    <a:pt x="0" y="699"/>
                    <a:pt x="0" y="687"/>
                  </a:cubicBezTo>
                  <a:cubicBezTo>
                    <a:pt x="0" y="685"/>
                    <a:pt x="6" y="684"/>
                    <a:pt x="15" y="684"/>
                  </a:cubicBezTo>
                  <a:cubicBezTo>
                    <a:pt x="23" y="684"/>
                    <a:pt x="37" y="682"/>
                    <a:pt x="46" y="679"/>
                  </a:cubicBezTo>
                  <a:cubicBezTo>
                    <a:pt x="54" y="677"/>
                    <a:pt x="69" y="675"/>
                    <a:pt x="78" y="674"/>
                  </a:cubicBezTo>
                  <a:cubicBezTo>
                    <a:pt x="92" y="674"/>
                    <a:pt x="94" y="673"/>
                    <a:pt x="95" y="663"/>
                  </a:cubicBezTo>
                  <a:cubicBezTo>
                    <a:pt x="96" y="657"/>
                    <a:pt x="94" y="648"/>
                    <a:pt x="91" y="644"/>
                  </a:cubicBezTo>
                  <a:cubicBezTo>
                    <a:pt x="88" y="636"/>
                    <a:pt x="84" y="635"/>
                    <a:pt x="73" y="637"/>
                  </a:cubicBezTo>
                  <a:cubicBezTo>
                    <a:pt x="61" y="639"/>
                    <a:pt x="59" y="638"/>
                    <a:pt x="62" y="633"/>
                  </a:cubicBezTo>
                  <a:cubicBezTo>
                    <a:pt x="63" y="629"/>
                    <a:pt x="67" y="617"/>
                    <a:pt x="70" y="607"/>
                  </a:cubicBezTo>
                  <a:cubicBezTo>
                    <a:pt x="73" y="597"/>
                    <a:pt x="79" y="582"/>
                    <a:pt x="83" y="573"/>
                  </a:cubicBezTo>
                  <a:cubicBezTo>
                    <a:pt x="95" y="549"/>
                    <a:pt x="94" y="535"/>
                    <a:pt x="78" y="517"/>
                  </a:cubicBezTo>
                  <a:cubicBezTo>
                    <a:pt x="61" y="498"/>
                    <a:pt x="48" y="471"/>
                    <a:pt x="48" y="457"/>
                  </a:cubicBezTo>
                  <a:cubicBezTo>
                    <a:pt x="48" y="450"/>
                    <a:pt x="52" y="442"/>
                    <a:pt x="62" y="433"/>
                  </a:cubicBezTo>
                  <a:cubicBezTo>
                    <a:pt x="83" y="413"/>
                    <a:pt x="109" y="415"/>
                    <a:pt x="169" y="444"/>
                  </a:cubicBezTo>
                  <a:cubicBezTo>
                    <a:pt x="194" y="456"/>
                    <a:pt x="199" y="457"/>
                    <a:pt x="224" y="455"/>
                  </a:cubicBezTo>
                  <a:cubicBezTo>
                    <a:pt x="263" y="452"/>
                    <a:pt x="274" y="444"/>
                    <a:pt x="274" y="417"/>
                  </a:cubicBezTo>
                  <a:cubicBezTo>
                    <a:pt x="274" y="398"/>
                    <a:pt x="274" y="398"/>
                    <a:pt x="274" y="398"/>
                  </a:cubicBezTo>
                  <a:cubicBezTo>
                    <a:pt x="302" y="398"/>
                    <a:pt x="302" y="398"/>
                    <a:pt x="302" y="398"/>
                  </a:cubicBezTo>
                  <a:cubicBezTo>
                    <a:pt x="317" y="398"/>
                    <a:pt x="338" y="399"/>
                    <a:pt x="349" y="400"/>
                  </a:cubicBezTo>
                  <a:cubicBezTo>
                    <a:pt x="372" y="402"/>
                    <a:pt x="375" y="398"/>
                    <a:pt x="376" y="371"/>
                  </a:cubicBezTo>
                  <a:cubicBezTo>
                    <a:pt x="376" y="349"/>
                    <a:pt x="378" y="348"/>
                    <a:pt x="418" y="348"/>
                  </a:cubicBezTo>
                  <a:cubicBezTo>
                    <a:pt x="443" y="348"/>
                    <a:pt x="448" y="347"/>
                    <a:pt x="455" y="339"/>
                  </a:cubicBezTo>
                  <a:cubicBezTo>
                    <a:pt x="468" y="326"/>
                    <a:pt x="473" y="302"/>
                    <a:pt x="471" y="268"/>
                  </a:cubicBezTo>
                  <a:cubicBezTo>
                    <a:pt x="469" y="243"/>
                    <a:pt x="466" y="230"/>
                    <a:pt x="451" y="196"/>
                  </a:cubicBezTo>
                  <a:cubicBezTo>
                    <a:pt x="434" y="156"/>
                    <a:pt x="433" y="150"/>
                    <a:pt x="430" y="106"/>
                  </a:cubicBezTo>
                  <a:cubicBezTo>
                    <a:pt x="427" y="52"/>
                    <a:pt x="429" y="45"/>
                    <a:pt x="457" y="31"/>
                  </a:cubicBezTo>
                  <a:cubicBezTo>
                    <a:pt x="466" y="27"/>
                    <a:pt x="479" y="17"/>
                    <a:pt x="487" y="11"/>
                  </a:cubicBezTo>
                  <a:cubicBezTo>
                    <a:pt x="494" y="4"/>
                    <a:pt x="501" y="0"/>
                    <a:pt x="502" y="1"/>
                  </a:cubicBezTo>
                  <a:cubicBezTo>
                    <a:pt x="504" y="2"/>
                    <a:pt x="511" y="17"/>
                    <a:pt x="519" y="32"/>
                  </a:cubicBezTo>
                  <a:cubicBezTo>
                    <a:pt x="536" y="67"/>
                    <a:pt x="547" y="73"/>
                    <a:pt x="562" y="58"/>
                  </a:cubicBezTo>
                  <a:cubicBezTo>
                    <a:pt x="572" y="48"/>
                    <a:pt x="572" y="48"/>
                    <a:pt x="572" y="48"/>
                  </a:cubicBezTo>
                  <a:cubicBezTo>
                    <a:pt x="578" y="62"/>
                    <a:pt x="578" y="62"/>
                    <a:pt x="578" y="62"/>
                  </a:cubicBezTo>
                  <a:cubicBezTo>
                    <a:pt x="582" y="69"/>
                    <a:pt x="590" y="77"/>
                    <a:pt x="596" y="80"/>
                  </a:cubicBezTo>
                  <a:cubicBezTo>
                    <a:pt x="614" y="87"/>
                    <a:pt x="617" y="97"/>
                    <a:pt x="614" y="135"/>
                  </a:cubicBezTo>
                  <a:cubicBezTo>
                    <a:pt x="612" y="166"/>
                    <a:pt x="612" y="172"/>
                    <a:pt x="621" y="190"/>
                  </a:cubicBezTo>
                  <a:cubicBezTo>
                    <a:pt x="639" y="228"/>
                    <a:pt x="663" y="244"/>
                    <a:pt x="704" y="244"/>
                  </a:cubicBezTo>
                  <a:cubicBezTo>
                    <a:pt x="727" y="244"/>
                    <a:pt x="751" y="250"/>
                    <a:pt x="759" y="257"/>
                  </a:cubicBezTo>
                  <a:cubicBezTo>
                    <a:pt x="764" y="263"/>
                    <a:pt x="764" y="266"/>
                    <a:pt x="758" y="287"/>
                  </a:cubicBezTo>
                  <a:cubicBezTo>
                    <a:pt x="748" y="323"/>
                    <a:pt x="749" y="331"/>
                    <a:pt x="766" y="340"/>
                  </a:cubicBezTo>
                  <a:cubicBezTo>
                    <a:pt x="779" y="349"/>
                    <a:pt x="787" y="363"/>
                    <a:pt x="782" y="372"/>
                  </a:cubicBezTo>
                  <a:cubicBezTo>
                    <a:pt x="780" y="375"/>
                    <a:pt x="772" y="375"/>
                    <a:pt x="758" y="374"/>
                  </a:cubicBezTo>
                  <a:cubicBezTo>
                    <a:pt x="732" y="370"/>
                    <a:pt x="729" y="374"/>
                    <a:pt x="727" y="404"/>
                  </a:cubicBezTo>
                  <a:cubicBezTo>
                    <a:pt x="726" y="425"/>
                    <a:pt x="725" y="426"/>
                    <a:pt x="710" y="431"/>
                  </a:cubicBezTo>
                  <a:cubicBezTo>
                    <a:pt x="701" y="434"/>
                    <a:pt x="689" y="438"/>
                    <a:pt x="683" y="441"/>
                  </a:cubicBezTo>
                  <a:cubicBezTo>
                    <a:pt x="677" y="443"/>
                    <a:pt x="667" y="452"/>
                    <a:pt x="662" y="460"/>
                  </a:cubicBezTo>
                  <a:cubicBezTo>
                    <a:pt x="651" y="477"/>
                    <a:pt x="622" y="500"/>
                    <a:pt x="613" y="500"/>
                  </a:cubicBezTo>
                  <a:cubicBezTo>
                    <a:pt x="610" y="500"/>
                    <a:pt x="608" y="496"/>
                    <a:pt x="608" y="492"/>
                  </a:cubicBezTo>
                  <a:cubicBezTo>
                    <a:pt x="608" y="487"/>
                    <a:pt x="604" y="482"/>
                    <a:pt x="601" y="481"/>
                  </a:cubicBezTo>
                  <a:cubicBezTo>
                    <a:pt x="597" y="480"/>
                    <a:pt x="588" y="476"/>
                    <a:pt x="580" y="473"/>
                  </a:cubicBezTo>
                  <a:cubicBezTo>
                    <a:pt x="563" y="465"/>
                    <a:pt x="529" y="471"/>
                    <a:pt x="473" y="491"/>
                  </a:cubicBezTo>
                  <a:cubicBezTo>
                    <a:pt x="420" y="511"/>
                    <a:pt x="376" y="537"/>
                    <a:pt x="348" y="564"/>
                  </a:cubicBezTo>
                  <a:cubicBezTo>
                    <a:pt x="313" y="598"/>
                    <a:pt x="312" y="602"/>
                    <a:pt x="312" y="692"/>
                  </a:cubicBezTo>
                  <a:cubicBezTo>
                    <a:pt x="312" y="752"/>
                    <a:pt x="311" y="768"/>
                    <a:pt x="307" y="765"/>
                  </a:cubicBezTo>
                  <a:cubicBezTo>
                    <a:pt x="299" y="757"/>
                    <a:pt x="256" y="759"/>
                    <a:pt x="221" y="768"/>
                  </a:cubicBezTo>
                  <a:cubicBezTo>
                    <a:pt x="177" y="780"/>
                    <a:pt x="172" y="781"/>
                    <a:pt x="155" y="7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1" name="Freeform 9"/>
            <p:cNvSpPr>
              <a:spLocks/>
            </p:cNvSpPr>
            <p:nvPr/>
          </p:nvSpPr>
          <p:spPr bwMode="auto">
            <a:xfrm>
              <a:off x="2481263" y="2276475"/>
              <a:ext cx="522287" cy="593725"/>
            </a:xfrm>
            <a:custGeom>
              <a:avLst/>
              <a:gdLst>
                <a:gd name="T0" fmla="*/ 96 w 349"/>
                <a:gd name="T1" fmla="*/ 389 h 397"/>
                <a:gd name="T2" fmla="*/ 92 w 349"/>
                <a:gd name="T3" fmla="*/ 364 h 397"/>
                <a:gd name="T4" fmla="*/ 61 w 349"/>
                <a:gd name="T5" fmla="*/ 320 h 397"/>
                <a:gd name="T6" fmla="*/ 44 w 349"/>
                <a:gd name="T7" fmla="*/ 303 h 397"/>
                <a:gd name="T8" fmla="*/ 52 w 349"/>
                <a:gd name="T9" fmla="*/ 278 h 397"/>
                <a:gd name="T10" fmla="*/ 61 w 349"/>
                <a:gd name="T11" fmla="*/ 235 h 397"/>
                <a:gd name="T12" fmla="*/ 56 w 349"/>
                <a:gd name="T13" fmla="*/ 187 h 397"/>
                <a:gd name="T14" fmla="*/ 16 w 349"/>
                <a:gd name="T15" fmla="*/ 126 h 397"/>
                <a:gd name="T16" fmla="*/ 9 w 349"/>
                <a:gd name="T17" fmla="*/ 89 h 397"/>
                <a:gd name="T18" fmla="*/ 56 w 349"/>
                <a:gd name="T19" fmla="*/ 57 h 397"/>
                <a:gd name="T20" fmla="*/ 109 w 349"/>
                <a:gd name="T21" fmla="*/ 32 h 397"/>
                <a:gd name="T22" fmla="*/ 182 w 349"/>
                <a:gd name="T23" fmla="*/ 25 h 397"/>
                <a:gd name="T24" fmla="*/ 273 w 349"/>
                <a:gd name="T25" fmla="*/ 11 h 397"/>
                <a:gd name="T26" fmla="*/ 305 w 349"/>
                <a:gd name="T27" fmla="*/ 0 h 397"/>
                <a:gd name="T28" fmla="*/ 319 w 349"/>
                <a:gd name="T29" fmla="*/ 12 h 397"/>
                <a:gd name="T30" fmla="*/ 341 w 349"/>
                <a:gd name="T31" fmla="*/ 37 h 397"/>
                <a:gd name="T32" fmla="*/ 344 w 349"/>
                <a:gd name="T33" fmla="*/ 90 h 397"/>
                <a:gd name="T34" fmla="*/ 340 w 349"/>
                <a:gd name="T35" fmla="*/ 181 h 397"/>
                <a:gd name="T36" fmla="*/ 311 w 349"/>
                <a:gd name="T37" fmla="*/ 281 h 397"/>
                <a:gd name="T38" fmla="*/ 271 w 349"/>
                <a:gd name="T39" fmla="*/ 319 h 397"/>
                <a:gd name="T40" fmla="*/ 236 w 349"/>
                <a:gd name="T41" fmla="*/ 363 h 397"/>
                <a:gd name="T42" fmla="*/ 222 w 349"/>
                <a:gd name="T43" fmla="*/ 387 h 397"/>
                <a:gd name="T44" fmla="*/ 182 w 349"/>
                <a:gd name="T45" fmla="*/ 389 h 397"/>
                <a:gd name="T46" fmla="*/ 122 w 349"/>
                <a:gd name="T47" fmla="*/ 395 h 397"/>
                <a:gd name="T48" fmla="*/ 96 w 349"/>
                <a:gd name="T49" fmla="*/ 3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9" h="397">
                  <a:moveTo>
                    <a:pt x="96" y="389"/>
                  </a:moveTo>
                  <a:cubicBezTo>
                    <a:pt x="94" y="385"/>
                    <a:pt x="92" y="374"/>
                    <a:pt x="92" y="364"/>
                  </a:cubicBezTo>
                  <a:cubicBezTo>
                    <a:pt x="92" y="338"/>
                    <a:pt x="80" y="322"/>
                    <a:pt x="61" y="320"/>
                  </a:cubicBezTo>
                  <a:cubicBezTo>
                    <a:pt x="46" y="319"/>
                    <a:pt x="46" y="318"/>
                    <a:pt x="44" y="303"/>
                  </a:cubicBezTo>
                  <a:cubicBezTo>
                    <a:pt x="43" y="292"/>
                    <a:pt x="45" y="286"/>
                    <a:pt x="52" y="278"/>
                  </a:cubicBezTo>
                  <a:cubicBezTo>
                    <a:pt x="61" y="269"/>
                    <a:pt x="62" y="264"/>
                    <a:pt x="61" y="235"/>
                  </a:cubicBezTo>
                  <a:cubicBezTo>
                    <a:pt x="61" y="217"/>
                    <a:pt x="59" y="196"/>
                    <a:pt x="56" y="187"/>
                  </a:cubicBezTo>
                  <a:cubicBezTo>
                    <a:pt x="50" y="164"/>
                    <a:pt x="30" y="134"/>
                    <a:pt x="16" y="126"/>
                  </a:cubicBezTo>
                  <a:cubicBezTo>
                    <a:pt x="2" y="118"/>
                    <a:pt x="0" y="107"/>
                    <a:pt x="9" y="89"/>
                  </a:cubicBezTo>
                  <a:cubicBezTo>
                    <a:pt x="14" y="81"/>
                    <a:pt x="27" y="72"/>
                    <a:pt x="56" y="57"/>
                  </a:cubicBezTo>
                  <a:cubicBezTo>
                    <a:pt x="78" y="45"/>
                    <a:pt x="102" y="34"/>
                    <a:pt x="109" y="32"/>
                  </a:cubicBezTo>
                  <a:cubicBezTo>
                    <a:pt x="116" y="30"/>
                    <a:pt x="149" y="27"/>
                    <a:pt x="182" y="25"/>
                  </a:cubicBezTo>
                  <a:cubicBezTo>
                    <a:pt x="231" y="22"/>
                    <a:pt x="247" y="20"/>
                    <a:pt x="273" y="11"/>
                  </a:cubicBezTo>
                  <a:cubicBezTo>
                    <a:pt x="305" y="0"/>
                    <a:pt x="305" y="0"/>
                    <a:pt x="305" y="0"/>
                  </a:cubicBezTo>
                  <a:cubicBezTo>
                    <a:pt x="319" y="12"/>
                    <a:pt x="319" y="12"/>
                    <a:pt x="319" y="12"/>
                  </a:cubicBezTo>
                  <a:cubicBezTo>
                    <a:pt x="327" y="18"/>
                    <a:pt x="337" y="30"/>
                    <a:pt x="341" y="37"/>
                  </a:cubicBezTo>
                  <a:cubicBezTo>
                    <a:pt x="348" y="49"/>
                    <a:pt x="349" y="53"/>
                    <a:pt x="344" y="90"/>
                  </a:cubicBezTo>
                  <a:cubicBezTo>
                    <a:pt x="342" y="113"/>
                    <a:pt x="340" y="153"/>
                    <a:pt x="340" y="181"/>
                  </a:cubicBezTo>
                  <a:cubicBezTo>
                    <a:pt x="340" y="245"/>
                    <a:pt x="336" y="258"/>
                    <a:pt x="311" y="281"/>
                  </a:cubicBezTo>
                  <a:cubicBezTo>
                    <a:pt x="301" y="291"/>
                    <a:pt x="283" y="308"/>
                    <a:pt x="271" y="319"/>
                  </a:cubicBezTo>
                  <a:cubicBezTo>
                    <a:pt x="259" y="330"/>
                    <a:pt x="243" y="350"/>
                    <a:pt x="236" y="363"/>
                  </a:cubicBezTo>
                  <a:cubicBezTo>
                    <a:pt x="222" y="387"/>
                    <a:pt x="222" y="387"/>
                    <a:pt x="222" y="387"/>
                  </a:cubicBezTo>
                  <a:cubicBezTo>
                    <a:pt x="182" y="389"/>
                    <a:pt x="182" y="389"/>
                    <a:pt x="182" y="389"/>
                  </a:cubicBezTo>
                  <a:cubicBezTo>
                    <a:pt x="161" y="391"/>
                    <a:pt x="134" y="393"/>
                    <a:pt x="122" y="395"/>
                  </a:cubicBezTo>
                  <a:cubicBezTo>
                    <a:pt x="103" y="397"/>
                    <a:pt x="100" y="396"/>
                    <a:pt x="96" y="3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2" name="Freeform 10"/>
            <p:cNvSpPr>
              <a:spLocks/>
            </p:cNvSpPr>
            <p:nvPr/>
          </p:nvSpPr>
          <p:spPr bwMode="auto">
            <a:xfrm>
              <a:off x="1893888" y="2187575"/>
              <a:ext cx="736600" cy="931863"/>
            </a:xfrm>
            <a:custGeom>
              <a:avLst/>
              <a:gdLst>
                <a:gd name="T0" fmla="*/ 431 w 492"/>
                <a:gd name="T1" fmla="*/ 605 h 623"/>
                <a:gd name="T2" fmla="*/ 400 w 492"/>
                <a:gd name="T3" fmla="*/ 582 h 623"/>
                <a:gd name="T4" fmla="*/ 386 w 492"/>
                <a:gd name="T5" fmla="*/ 570 h 623"/>
                <a:gd name="T6" fmla="*/ 391 w 492"/>
                <a:gd name="T7" fmla="*/ 544 h 623"/>
                <a:gd name="T8" fmla="*/ 393 w 492"/>
                <a:gd name="T9" fmla="*/ 512 h 623"/>
                <a:gd name="T10" fmla="*/ 326 w 492"/>
                <a:gd name="T11" fmla="*/ 499 h 623"/>
                <a:gd name="T12" fmla="*/ 292 w 492"/>
                <a:gd name="T13" fmla="*/ 479 h 623"/>
                <a:gd name="T14" fmla="*/ 274 w 492"/>
                <a:gd name="T15" fmla="*/ 454 h 623"/>
                <a:gd name="T16" fmla="*/ 228 w 492"/>
                <a:gd name="T17" fmla="*/ 448 h 623"/>
                <a:gd name="T18" fmla="*/ 101 w 492"/>
                <a:gd name="T19" fmla="*/ 406 h 623"/>
                <a:gd name="T20" fmla="*/ 50 w 492"/>
                <a:gd name="T21" fmla="*/ 402 h 623"/>
                <a:gd name="T22" fmla="*/ 12 w 492"/>
                <a:gd name="T23" fmla="*/ 389 h 623"/>
                <a:gd name="T24" fmla="*/ 11 w 492"/>
                <a:gd name="T25" fmla="*/ 367 h 623"/>
                <a:gd name="T26" fmla="*/ 25 w 492"/>
                <a:gd name="T27" fmla="*/ 219 h 623"/>
                <a:gd name="T28" fmla="*/ 18 w 492"/>
                <a:gd name="T29" fmla="*/ 139 h 623"/>
                <a:gd name="T30" fmla="*/ 8 w 492"/>
                <a:gd name="T31" fmla="*/ 80 h 623"/>
                <a:gd name="T32" fmla="*/ 8 w 492"/>
                <a:gd name="T33" fmla="*/ 47 h 623"/>
                <a:gd name="T34" fmla="*/ 0 w 492"/>
                <a:gd name="T35" fmla="*/ 24 h 623"/>
                <a:gd name="T36" fmla="*/ 32 w 492"/>
                <a:gd name="T37" fmla="*/ 23 h 623"/>
                <a:gd name="T38" fmla="*/ 51 w 492"/>
                <a:gd name="T39" fmla="*/ 42 h 623"/>
                <a:gd name="T40" fmla="*/ 79 w 492"/>
                <a:gd name="T41" fmla="*/ 41 h 623"/>
                <a:gd name="T42" fmla="*/ 129 w 492"/>
                <a:gd name="T43" fmla="*/ 55 h 623"/>
                <a:gd name="T44" fmla="*/ 126 w 492"/>
                <a:gd name="T45" fmla="*/ 76 h 623"/>
                <a:gd name="T46" fmla="*/ 120 w 492"/>
                <a:gd name="T47" fmla="*/ 129 h 623"/>
                <a:gd name="T48" fmla="*/ 193 w 492"/>
                <a:gd name="T49" fmla="*/ 179 h 623"/>
                <a:gd name="T50" fmla="*/ 264 w 492"/>
                <a:gd name="T51" fmla="*/ 200 h 623"/>
                <a:gd name="T52" fmla="*/ 298 w 492"/>
                <a:gd name="T53" fmla="*/ 215 h 623"/>
                <a:gd name="T54" fmla="*/ 340 w 492"/>
                <a:gd name="T55" fmla="*/ 233 h 623"/>
                <a:gd name="T56" fmla="*/ 368 w 492"/>
                <a:gd name="T57" fmla="*/ 222 h 623"/>
                <a:gd name="T58" fmla="*/ 398 w 492"/>
                <a:gd name="T59" fmla="*/ 211 h 623"/>
                <a:gd name="T60" fmla="*/ 427 w 492"/>
                <a:gd name="T61" fmla="*/ 231 h 623"/>
                <a:gd name="T62" fmla="*/ 432 w 492"/>
                <a:gd name="T63" fmla="*/ 331 h 623"/>
                <a:gd name="T64" fmla="*/ 425 w 492"/>
                <a:gd name="T65" fmla="*/ 378 h 623"/>
                <a:gd name="T66" fmla="*/ 445 w 492"/>
                <a:gd name="T67" fmla="*/ 393 h 623"/>
                <a:gd name="T68" fmla="*/ 471 w 492"/>
                <a:gd name="T69" fmla="*/ 431 h 623"/>
                <a:gd name="T70" fmla="*/ 483 w 492"/>
                <a:gd name="T71" fmla="*/ 465 h 623"/>
                <a:gd name="T72" fmla="*/ 492 w 492"/>
                <a:gd name="T73" fmla="*/ 501 h 623"/>
                <a:gd name="T74" fmla="*/ 467 w 492"/>
                <a:gd name="T75" fmla="*/ 555 h 623"/>
                <a:gd name="T76" fmla="*/ 449 w 492"/>
                <a:gd name="T77" fmla="*/ 594 h 623"/>
                <a:gd name="T78" fmla="*/ 431 w 492"/>
                <a:gd name="T79" fmla="*/ 605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2" h="623">
                  <a:moveTo>
                    <a:pt x="431" y="605"/>
                  </a:moveTo>
                  <a:cubicBezTo>
                    <a:pt x="422" y="599"/>
                    <a:pt x="407" y="588"/>
                    <a:pt x="400" y="582"/>
                  </a:cubicBezTo>
                  <a:cubicBezTo>
                    <a:pt x="386" y="570"/>
                    <a:pt x="386" y="570"/>
                    <a:pt x="386" y="570"/>
                  </a:cubicBezTo>
                  <a:cubicBezTo>
                    <a:pt x="391" y="544"/>
                    <a:pt x="391" y="544"/>
                    <a:pt x="391" y="544"/>
                  </a:cubicBezTo>
                  <a:cubicBezTo>
                    <a:pt x="394" y="530"/>
                    <a:pt x="395" y="516"/>
                    <a:pt x="393" y="512"/>
                  </a:cubicBezTo>
                  <a:cubicBezTo>
                    <a:pt x="387" y="495"/>
                    <a:pt x="345" y="487"/>
                    <a:pt x="326" y="499"/>
                  </a:cubicBezTo>
                  <a:cubicBezTo>
                    <a:pt x="313" y="507"/>
                    <a:pt x="307" y="504"/>
                    <a:pt x="292" y="479"/>
                  </a:cubicBezTo>
                  <a:cubicBezTo>
                    <a:pt x="284" y="466"/>
                    <a:pt x="276" y="455"/>
                    <a:pt x="274" y="454"/>
                  </a:cubicBezTo>
                  <a:cubicBezTo>
                    <a:pt x="272" y="452"/>
                    <a:pt x="251" y="450"/>
                    <a:pt x="228" y="448"/>
                  </a:cubicBezTo>
                  <a:cubicBezTo>
                    <a:pt x="168" y="445"/>
                    <a:pt x="125" y="430"/>
                    <a:pt x="101" y="406"/>
                  </a:cubicBezTo>
                  <a:cubicBezTo>
                    <a:pt x="82" y="387"/>
                    <a:pt x="80" y="386"/>
                    <a:pt x="50" y="402"/>
                  </a:cubicBezTo>
                  <a:cubicBezTo>
                    <a:pt x="29" y="412"/>
                    <a:pt x="18" y="409"/>
                    <a:pt x="12" y="389"/>
                  </a:cubicBezTo>
                  <a:cubicBezTo>
                    <a:pt x="9" y="378"/>
                    <a:pt x="8" y="370"/>
                    <a:pt x="11" y="367"/>
                  </a:cubicBezTo>
                  <a:cubicBezTo>
                    <a:pt x="18" y="359"/>
                    <a:pt x="25" y="283"/>
                    <a:pt x="25" y="219"/>
                  </a:cubicBezTo>
                  <a:cubicBezTo>
                    <a:pt x="26" y="164"/>
                    <a:pt x="24" y="152"/>
                    <a:pt x="18" y="139"/>
                  </a:cubicBezTo>
                  <a:cubicBezTo>
                    <a:pt x="1" y="102"/>
                    <a:pt x="0" y="96"/>
                    <a:pt x="8" y="80"/>
                  </a:cubicBezTo>
                  <a:cubicBezTo>
                    <a:pt x="18" y="61"/>
                    <a:pt x="18" y="56"/>
                    <a:pt x="8" y="47"/>
                  </a:cubicBezTo>
                  <a:cubicBezTo>
                    <a:pt x="2" y="42"/>
                    <a:pt x="0" y="34"/>
                    <a:pt x="0" y="24"/>
                  </a:cubicBezTo>
                  <a:cubicBezTo>
                    <a:pt x="0" y="0"/>
                    <a:pt x="9" y="0"/>
                    <a:pt x="32" y="23"/>
                  </a:cubicBezTo>
                  <a:cubicBezTo>
                    <a:pt x="51" y="42"/>
                    <a:pt x="51" y="42"/>
                    <a:pt x="51" y="42"/>
                  </a:cubicBezTo>
                  <a:cubicBezTo>
                    <a:pt x="79" y="41"/>
                    <a:pt x="79" y="41"/>
                    <a:pt x="79" y="41"/>
                  </a:cubicBezTo>
                  <a:cubicBezTo>
                    <a:pt x="107" y="41"/>
                    <a:pt x="126" y="46"/>
                    <a:pt x="129" y="55"/>
                  </a:cubicBezTo>
                  <a:cubicBezTo>
                    <a:pt x="130" y="59"/>
                    <a:pt x="129" y="68"/>
                    <a:pt x="126" y="76"/>
                  </a:cubicBezTo>
                  <a:cubicBezTo>
                    <a:pt x="117" y="101"/>
                    <a:pt x="115" y="112"/>
                    <a:pt x="120" y="129"/>
                  </a:cubicBezTo>
                  <a:cubicBezTo>
                    <a:pt x="125" y="148"/>
                    <a:pt x="133" y="154"/>
                    <a:pt x="193" y="179"/>
                  </a:cubicBezTo>
                  <a:cubicBezTo>
                    <a:pt x="225" y="193"/>
                    <a:pt x="243" y="198"/>
                    <a:pt x="264" y="200"/>
                  </a:cubicBezTo>
                  <a:cubicBezTo>
                    <a:pt x="291" y="202"/>
                    <a:pt x="293" y="203"/>
                    <a:pt x="298" y="215"/>
                  </a:cubicBezTo>
                  <a:cubicBezTo>
                    <a:pt x="304" y="229"/>
                    <a:pt x="312" y="233"/>
                    <a:pt x="340" y="233"/>
                  </a:cubicBezTo>
                  <a:cubicBezTo>
                    <a:pt x="356" y="233"/>
                    <a:pt x="360" y="231"/>
                    <a:pt x="368" y="222"/>
                  </a:cubicBezTo>
                  <a:cubicBezTo>
                    <a:pt x="376" y="212"/>
                    <a:pt x="380" y="211"/>
                    <a:pt x="398" y="211"/>
                  </a:cubicBezTo>
                  <a:cubicBezTo>
                    <a:pt x="417" y="212"/>
                    <a:pt x="418" y="212"/>
                    <a:pt x="427" y="231"/>
                  </a:cubicBezTo>
                  <a:cubicBezTo>
                    <a:pt x="441" y="258"/>
                    <a:pt x="444" y="316"/>
                    <a:pt x="432" y="331"/>
                  </a:cubicBezTo>
                  <a:cubicBezTo>
                    <a:pt x="421" y="346"/>
                    <a:pt x="418" y="362"/>
                    <a:pt x="425" y="378"/>
                  </a:cubicBezTo>
                  <a:cubicBezTo>
                    <a:pt x="430" y="391"/>
                    <a:pt x="433" y="393"/>
                    <a:pt x="445" y="393"/>
                  </a:cubicBezTo>
                  <a:cubicBezTo>
                    <a:pt x="463" y="393"/>
                    <a:pt x="468" y="400"/>
                    <a:pt x="471" y="431"/>
                  </a:cubicBezTo>
                  <a:cubicBezTo>
                    <a:pt x="473" y="452"/>
                    <a:pt x="476" y="460"/>
                    <a:pt x="483" y="465"/>
                  </a:cubicBezTo>
                  <a:cubicBezTo>
                    <a:pt x="490" y="471"/>
                    <a:pt x="492" y="476"/>
                    <a:pt x="492" y="501"/>
                  </a:cubicBezTo>
                  <a:cubicBezTo>
                    <a:pt x="491" y="544"/>
                    <a:pt x="490" y="547"/>
                    <a:pt x="467" y="555"/>
                  </a:cubicBezTo>
                  <a:cubicBezTo>
                    <a:pt x="444" y="563"/>
                    <a:pt x="440" y="571"/>
                    <a:pt x="449" y="594"/>
                  </a:cubicBezTo>
                  <a:cubicBezTo>
                    <a:pt x="461" y="621"/>
                    <a:pt x="458" y="623"/>
                    <a:pt x="431" y="6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3" name="Freeform 11"/>
            <p:cNvSpPr>
              <a:spLocks/>
            </p:cNvSpPr>
            <p:nvPr/>
          </p:nvSpPr>
          <p:spPr bwMode="auto">
            <a:xfrm>
              <a:off x="847725" y="2468563"/>
              <a:ext cx="1201737" cy="725488"/>
            </a:xfrm>
            <a:custGeom>
              <a:avLst/>
              <a:gdLst>
                <a:gd name="T0" fmla="*/ 408 w 803"/>
                <a:gd name="T1" fmla="*/ 475 h 485"/>
                <a:gd name="T2" fmla="*/ 350 w 803"/>
                <a:gd name="T3" fmla="*/ 445 h 485"/>
                <a:gd name="T4" fmla="*/ 333 w 803"/>
                <a:gd name="T5" fmla="*/ 415 h 485"/>
                <a:gd name="T6" fmla="*/ 273 w 803"/>
                <a:gd name="T7" fmla="*/ 381 h 485"/>
                <a:gd name="T8" fmla="*/ 249 w 803"/>
                <a:gd name="T9" fmla="*/ 358 h 485"/>
                <a:gd name="T10" fmla="*/ 165 w 803"/>
                <a:gd name="T11" fmla="*/ 316 h 485"/>
                <a:gd name="T12" fmla="*/ 136 w 803"/>
                <a:gd name="T13" fmla="*/ 268 h 485"/>
                <a:gd name="T14" fmla="*/ 105 w 803"/>
                <a:gd name="T15" fmla="*/ 263 h 485"/>
                <a:gd name="T16" fmla="*/ 70 w 803"/>
                <a:gd name="T17" fmla="*/ 254 h 485"/>
                <a:gd name="T18" fmla="*/ 0 w 803"/>
                <a:gd name="T19" fmla="*/ 180 h 485"/>
                <a:gd name="T20" fmla="*/ 91 w 803"/>
                <a:gd name="T21" fmla="*/ 154 h 485"/>
                <a:gd name="T22" fmla="*/ 52 w 803"/>
                <a:gd name="T23" fmla="*/ 123 h 485"/>
                <a:gd name="T24" fmla="*/ 120 w 803"/>
                <a:gd name="T25" fmla="*/ 103 h 485"/>
                <a:gd name="T26" fmla="*/ 16 w 803"/>
                <a:gd name="T27" fmla="*/ 73 h 485"/>
                <a:gd name="T28" fmla="*/ 135 w 803"/>
                <a:gd name="T29" fmla="*/ 14 h 485"/>
                <a:gd name="T30" fmla="*/ 260 w 803"/>
                <a:gd name="T31" fmla="*/ 29 h 485"/>
                <a:gd name="T32" fmla="*/ 305 w 803"/>
                <a:gd name="T33" fmla="*/ 15 h 485"/>
                <a:gd name="T34" fmla="*/ 358 w 803"/>
                <a:gd name="T35" fmla="*/ 5 h 485"/>
                <a:gd name="T36" fmla="*/ 458 w 803"/>
                <a:gd name="T37" fmla="*/ 134 h 485"/>
                <a:gd name="T38" fmla="*/ 524 w 803"/>
                <a:gd name="T39" fmla="*/ 109 h 485"/>
                <a:gd name="T40" fmla="*/ 557 w 803"/>
                <a:gd name="T41" fmla="*/ 145 h 485"/>
                <a:gd name="T42" fmla="*/ 597 w 803"/>
                <a:gd name="T43" fmla="*/ 161 h 485"/>
                <a:gd name="T44" fmla="*/ 620 w 803"/>
                <a:gd name="T45" fmla="*/ 151 h 485"/>
                <a:gd name="T46" fmla="*/ 640 w 803"/>
                <a:gd name="T47" fmla="*/ 142 h 485"/>
                <a:gd name="T48" fmla="*/ 699 w 803"/>
                <a:gd name="T49" fmla="*/ 204 h 485"/>
                <a:gd name="T50" fmla="*/ 727 w 803"/>
                <a:gd name="T51" fmla="*/ 238 h 485"/>
                <a:gd name="T52" fmla="*/ 795 w 803"/>
                <a:gd name="T53" fmla="*/ 239 h 485"/>
                <a:gd name="T54" fmla="*/ 759 w 803"/>
                <a:gd name="T55" fmla="*/ 351 h 485"/>
                <a:gd name="T56" fmla="*/ 746 w 803"/>
                <a:gd name="T57" fmla="*/ 397 h 485"/>
                <a:gd name="T58" fmla="*/ 694 w 803"/>
                <a:gd name="T59" fmla="*/ 444 h 485"/>
                <a:gd name="T60" fmla="*/ 675 w 803"/>
                <a:gd name="T61" fmla="*/ 424 h 485"/>
                <a:gd name="T62" fmla="*/ 582 w 803"/>
                <a:gd name="T63" fmla="*/ 435 h 485"/>
                <a:gd name="T64" fmla="*/ 507 w 803"/>
                <a:gd name="T65" fmla="*/ 457 h 485"/>
                <a:gd name="T66" fmla="*/ 424 w 803"/>
                <a:gd name="T67" fmla="*/ 482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3" h="485">
                  <a:moveTo>
                    <a:pt x="424" y="482"/>
                  </a:moveTo>
                  <a:cubicBezTo>
                    <a:pt x="418" y="481"/>
                    <a:pt x="411" y="478"/>
                    <a:pt x="408" y="475"/>
                  </a:cubicBezTo>
                  <a:cubicBezTo>
                    <a:pt x="405" y="473"/>
                    <a:pt x="387" y="469"/>
                    <a:pt x="368" y="467"/>
                  </a:cubicBezTo>
                  <a:cubicBezTo>
                    <a:pt x="327" y="462"/>
                    <a:pt x="321" y="454"/>
                    <a:pt x="350" y="445"/>
                  </a:cubicBezTo>
                  <a:cubicBezTo>
                    <a:pt x="374" y="437"/>
                    <a:pt x="381" y="427"/>
                    <a:pt x="370" y="418"/>
                  </a:cubicBezTo>
                  <a:cubicBezTo>
                    <a:pt x="363" y="414"/>
                    <a:pt x="355" y="413"/>
                    <a:pt x="333" y="415"/>
                  </a:cubicBezTo>
                  <a:cubicBezTo>
                    <a:pt x="295" y="418"/>
                    <a:pt x="284" y="416"/>
                    <a:pt x="284" y="403"/>
                  </a:cubicBezTo>
                  <a:cubicBezTo>
                    <a:pt x="284" y="389"/>
                    <a:pt x="280" y="381"/>
                    <a:pt x="273" y="381"/>
                  </a:cubicBezTo>
                  <a:cubicBezTo>
                    <a:pt x="270" y="381"/>
                    <a:pt x="268" y="378"/>
                    <a:pt x="268" y="374"/>
                  </a:cubicBezTo>
                  <a:cubicBezTo>
                    <a:pt x="268" y="369"/>
                    <a:pt x="261" y="363"/>
                    <a:pt x="249" y="358"/>
                  </a:cubicBezTo>
                  <a:cubicBezTo>
                    <a:pt x="238" y="353"/>
                    <a:pt x="217" y="342"/>
                    <a:pt x="202" y="334"/>
                  </a:cubicBezTo>
                  <a:cubicBezTo>
                    <a:pt x="186" y="325"/>
                    <a:pt x="170" y="317"/>
                    <a:pt x="165" y="316"/>
                  </a:cubicBezTo>
                  <a:cubicBezTo>
                    <a:pt x="157" y="314"/>
                    <a:pt x="156" y="311"/>
                    <a:pt x="156" y="300"/>
                  </a:cubicBezTo>
                  <a:cubicBezTo>
                    <a:pt x="156" y="289"/>
                    <a:pt x="152" y="283"/>
                    <a:pt x="136" y="268"/>
                  </a:cubicBezTo>
                  <a:cubicBezTo>
                    <a:pt x="126" y="257"/>
                    <a:pt x="116" y="249"/>
                    <a:pt x="114" y="249"/>
                  </a:cubicBezTo>
                  <a:cubicBezTo>
                    <a:pt x="113" y="249"/>
                    <a:pt x="109" y="255"/>
                    <a:pt x="105" y="263"/>
                  </a:cubicBezTo>
                  <a:cubicBezTo>
                    <a:pt x="100" y="275"/>
                    <a:pt x="98" y="277"/>
                    <a:pt x="86" y="277"/>
                  </a:cubicBezTo>
                  <a:cubicBezTo>
                    <a:pt x="73" y="277"/>
                    <a:pt x="73" y="277"/>
                    <a:pt x="70" y="254"/>
                  </a:cubicBezTo>
                  <a:cubicBezTo>
                    <a:pt x="67" y="224"/>
                    <a:pt x="55" y="202"/>
                    <a:pt x="41" y="198"/>
                  </a:cubicBezTo>
                  <a:cubicBezTo>
                    <a:pt x="3" y="190"/>
                    <a:pt x="0" y="188"/>
                    <a:pt x="0" y="180"/>
                  </a:cubicBezTo>
                  <a:cubicBezTo>
                    <a:pt x="0" y="172"/>
                    <a:pt x="1" y="172"/>
                    <a:pt x="48" y="175"/>
                  </a:cubicBezTo>
                  <a:cubicBezTo>
                    <a:pt x="100" y="178"/>
                    <a:pt x="100" y="178"/>
                    <a:pt x="91" y="154"/>
                  </a:cubicBezTo>
                  <a:cubicBezTo>
                    <a:pt x="87" y="142"/>
                    <a:pt x="70" y="129"/>
                    <a:pt x="58" y="129"/>
                  </a:cubicBezTo>
                  <a:cubicBezTo>
                    <a:pt x="54" y="129"/>
                    <a:pt x="52" y="126"/>
                    <a:pt x="52" y="123"/>
                  </a:cubicBezTo>
                  <a:cubicBezTo>
                    <a:pt x="52" y="117"/>
                    <a:pt x="55" y="117"/>
                    <a:pt x="75" y="119"/>
                  </a:cubicBezTo>
                  <a:cubicBezTo>
                    <a:pt x="104" y="122"/>
                    <a:pt x="120" y="117"/>
                    <a:pt x="120" y="103"/>
                  </a:cubicBezTo>
                  <a:cubicBezTo>
                    <a:pt x="120" y="89"/>
                    <a:pt x="109" y="85"/>
                    <a:pt x="75" y="85"/>
                  </a:cubicBezTo>
                  <a:cubicBezTo>
                    <a:pt x="44" y="85"/>
                    <a:pt x="16" y="79"/>
                    <a:pt x="16" y="73"/>
                  </a:cubicBezTo>
                  <a:cubicBezTo>
                    <a:pt x="16" y="71"/>
                    <a:pt x="21" y="60"/>
                    <a:pt x="28" y="49"/>
                  </a:cubicBezTo>
                  <a:cubicBezTo>
                    <a:pt x="46" y="20"/>
                    <a:pt x="59" y="16"/>
                    <a:pt x="135" y="14"/>
                  </a:cubicBezTo>
                  <a:cubicBezTo>
                    <a:pt x="192" y="12"/>
                    <a:pt x="197" y="12"/>
                    <a:pt x="205" y="20"/>
                  </a:cubicBezTo>
                  <a:cubicBezTo>
                    <a:pt x="212" y="27"/>
                    <a:pt x="220" y="28"/>
                    <a:pt x="260" y="29"/>
                  </a:cubicBezTo>
                  <a:cubicBezTo>
                    <a:pt x="306" y="31"/>
                    <a:pt x="306" y="31"/>
                    <a:pt x="306" y="31"/>
                  </a:cubicBezTo>
                  <a:cubicBezTo>
                    <a:pt x="305" y="15"/>
                    <a:pt x="305" y="15"/>
                    <a:pt x="305" y="15"/>
                  </a:cubicBezTo>
                  <a:cubicBezTo>
                    <a:pt x="304" y="0"/>
                    <a:pt x="304" y="0"/>
                    <a:pt x="317" y="3"/>
                  </a:cubicBezTo>
                  <a:cubicBezTo>
                    <a:pt x="324" y="4"/>
                    <a:pt x="342" y="5"/>
                    <a:pt x="358" y="5"/>
                  </a:cubicBezTo>
                  <a:cubicBezTo>
                    <a:pt x="397" y="4"/>
                    <a:pt x="403" y="9"/>
                    <a:pt x="424" y="64"/>
                  </a:cubicBezTo>
                  <a:cubicBezTo>
                    <a:pt x="443" y="113"/>
                    <a:pt x="449" y="126"/>
                    <a:pt x="458" y="134"/>
                  </a:cubicBezTo>
                  <a:cubicBezTo>
                    <a:pt x="467" y="143"/>
                    <a:pt x="469" y="143"/>
                    <a:pt x="490" y="125"/>
                  </a:cubicBezTo>
                  <a:cubicBezTo>
                    <a:pt x="504" y="112"/>
                    <a:pt x="511" y="109"/>
                    <a:pt x="524" y="109"/>
                  </a:cubicBezTo>
                  <a:cubicBezTo>
                    <a:pt x="542" y="109"/>
                    <a:pt x="552" y="117"/>
                    <a:pt x="552" y="133"/>
                  </a:cubicBezTo>
                  <a:cubicBezTo>
                    <a:pt x="552" y="140"/>
                    <a:pt x="554" y="145"/>
                    <a:pt x="557" y="145"/>
                  </a:cubicBezTo>
                  <a:cubicBezTo>
                    <a:pt x="559" y="145"/>
                    <a:pt x="569" y="146"/>
                    <a:pt x="577" y="146"/>
                  </a:cubicBezTo>
                  <a:cubicBezTo>
                    <a:pt x="592" y="147"/>
                    <a:pt x="593" y="148"/>
                    <a:pt x="597" y="161"/>
                  </a:cubicBezTo>
                  <a:cubicBezTo>
                    <a:pt x="601" y="179"/>
                    <a:pt x="606" y="183"/>
                    <a:pt x="613" y="177"/>
                  </a:cubicBezTo>
                  <a:cubicBezTo>
                    <a:pt x="617" y="174"/>
                    <a:pt x="620" y="164"/>
                    <a:pt x="620" y="151"/>
                  </a:cubicBezTo>
                  <a:cubicBezTo>
                    <a:pt x="621" y="133"/>
                    <a:pt x="623" y="131"/>
                    <a:pt x="631" y="130"/>
                  </a:cubicBezTo>
                  <a:cubicBezTo>
                    <a:pt x="638" y="128"/>
                    <a:pt x="640" y="130"/>
                    <a:pt x="640" y="142"/>
                  </a:cubicBezTo>
                  <a:cubicBezTo>
                    <a:pt x="640" y="154"/>
                    <a:pt x="641" y="156"/>
                    <a:pt x="661" y="164"/>
                  </a:cubicBezTo>
                  <a:cubicBezTo>
                    <a:pt x="687" y="175"/>
                    <a:pt x="691" y="179"/>
                    <a:pt x="699" y="204"/>
                  </a:cubicBezTo>
                  <a:cubicBezTo>
                    <a:pt x="703" y="214"/>
                    <a:pt x="710" y="226"/>
                    <a:pt x="716" y="230"/>
                  </a:cubicBezTo>
                  <a:cubicBezTo>
                    <a:pt x="727" y="238"/>
                    <a:pt x="727" y="238"/>
                    <a:pt x="727" y="238"/>
                  </a:cubicBezTo>
                  <a:cubicBezTo>
                    <a:pt x="752" y="226"/>
                    <a:pt x="752" y="226"/>
                    <a:pt x="752" y="226"/>
                  </a:cubicBezTo>
                  <a:cubicBezTo>
                    <a:pt x="781" y="213"/>
                    <a:pt x="787" y="215"/>
                    <a:pt x="795" y="239"/>
                  </a:cubicBezTo>
                  <a:cubicBezTo>
                    <a:pt x="803" y="263"/>
                    <a:pt x="797" y="277"/>
                    <a:pt x="775" y="288"/>
                  </a:cubicBezTo>
                  <a:cubicBezTo>
                    <a:pt x="750" y="300"/>
                    <a:pt x="748" y="308"/>
                    <a:pt x="759" y="351"/>
                  </a:cubicBezTo>
                  <a:cubicBezTo>
                    <a:pt x="764" y="369"/>
                    <a:pt x="766" y="387"/>
                    <a:pt x="765" y="391"/>
                  </a:cubicBezTo>
                  <a:cubicBezTo>
                    <a:pt x="763" y="395"/>
                    <a:pt x="757" y="397"/>
                    <a:pt x="746" y="397"/>
                  </a:cubicBezTo>
                  <a:cubicBezTo>
                    <a:pt x="728" y="397"/>
                    <a:pt x="718" y="404"/>
                    <a:pt x="706" y="427"/>
                  </a:cubicBezTo>
                  <a:cubicBezTo>
                    <a:pt x="703" y="434"/>
                    <a:pt x="698" y="442"/>
                    <a:pt x="694" y="444"/>
                  </a:cubicBezTo>
                  <a:cubicBezTo>
                    <a:pt x="690" y="448"/>
                    <a:pt x="688" y="447"/>
                    <a:pt x="686" y="439"/>
                  </a:cubicBezTo>
                  <a:cubicBezTo>
                    <a:pt x="685" y="434"/>
                    <a:pt x="680" y="427"/>
                    <a:pt x="675" y="424"/>
                  </a:cubicBezTo>
                  <a:cubicBezTo>
                    <a:pt x="663" y="418"/>
                    <a:pt x="633" y="423"/>
                    <a:pt x="615" y="435"/>
                  </a:cubicBezTo>
                  <a:cubicBezTo>
                    <a:pt x="596" y="447"/>
                    <a:pt x="593" y="447"/>
                    <a:pt x="582" y="435"/>
                  </a:cubicBezTo>
                  <a:cubicBezTo>
                    <a:pt x="578" y="430"/>
                    <a:pt x="569" y="425"/>
                    <a:pt x="564" y="424"/>
                  </a:cubicBezTo>
                  <a:cubicBezTo>
                    <a:pt x="527" y="422"/>
                    <a:pt x="513" y="430"/>
                    <a:pt x="507" y="457"/>
                  </a:cubicBezTo>
                  <a:cubicBezTo>
                    <a:pt x="501" y="483"/>
                    <a:pt x="499" y="485"/>
                    <a:pt x="464" y="484"/>
                  </a:cubicBezTo>
                  <a:cubicBezTo>
                    <a:pt x="447" y="484"/>
                    <a:pt x="429" y="483"/>
                    <a:pt x="424" y="48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12"/>
            <p:cNvSpPr>
              <a:spLocks/>
            </p:cNvSpPr>
            <p:nvPr/>
          </p:nvSpPr>
          <p:spPr bwMode="auto">
            <a:xfrm>
              <a:off x="1427163" y="2841625"/>
              <a:ext cx="1128712" cy="1022350"/>
            </a:xfrm>
            <a:custGeom>
              <a:avLst/>
              <a:gdLst>
                <a:gd name="T0" fmla="*/ 288 w 755"/>
                <a:gd name="T1" fmla="*/ 674 h 684"/>
                <a:gd name="T2" fmla="*/ 271 w 755"/>
                <a:gd name="T3" fmla="*/ 656 h 684"/>
                <a:gd name="T4" fmla="*/ 228 w 755"/>
                <a:gd name="T5" fmla="*/ 663 h 684"/>
                <a:gd name="T6" fmla="*/ 210 w 755"/>
                <a:gd name="T7" fmla="*/ 675 h 684"/>
                <a:gd name="T8" fmla="*/ 197 w 755"/>
                <a:gd name="T9" fmla="*/ 663 h 684"/>
                <a:gd name="T10" fmla="*/ 160 w 755"/>
                <a:gd name="T11" fmla="*/ 645 h 684"/>
                <a:gd name="T12" fmla="*/ 137 w 755"/>
                <a:gd name="T13" fmla="*/ 629 h 684"/>
                <a:gd name="T14" fmla="*/ 126 w 755"/>
                <a:gd name="T15" fmla="*/ 611 h 684"/>
                <a:gd name="T16" fmla="*/ 77 w 755"/>
                <a:gd name="T17" fmla="*/ 544 h 684"/>
                <a:gd name="T18" fmla="*/ 50 w 755"/>
                <a:gd name="T19" fmla="*/ 486 h 684"/>
                <a:gd name="T20" fmla="*/ 37 w 755"/>
                <a:gd name="T21" fmla="*/ 449 h 684"/>
                <a:gd name="T22" fmla="*/ 57 w 755"/>
                <a:gd name="T23" fmla="*/ 433 h 684"/>
                <a:gd name="T24" fmla="*/ 80 w 755"/>
                <a:gd name="T25" fmla="*/ 382 h 684"/>
                <a:gd name="T26" fmla="*/ 59 w 755"/>
                <a:gd name="T27" fmla="*/ 368 h 684"/>
                <a:gd name="T28" fmla="*/ 46 w 755"/>
                <a:gd name="T29" fmla="*/ 348 h 684"/>
                <a:gd name="T30" fmla="*/ 63 w 755"/>
                <a:gd name="T31" fmla="*/ 340 h 684"/>
                <a:gd name="T32" fmla="*/ 62 w 755"/>
                <a:gd name="T33" fmla="*/ 324 h 684"/>
                <a:gd name="T34" fmla="*/ 29 w 755"/>
                <a:gd name="T35" fmla="*/ 307 h 684"/>
                <a:gd name="T36" fmla="*/ 1 w 755"/>
                <a:gd name="T37" fmla="*/ 282 h 684"/>
                <a:gd name="T38" fmla="*/ 12 w 755"/>
                <a:gd name="T39" fmla="*/ 255 h 684"/>
                <a:gd name="T40" fmla="*/ 54 w 755"/>
                <a:gd name="T41" fmla="*/ 248 h 684"/>
                <a:gd name="T42" fmla="*/ 131 w 755"/>
                <a:gd name="T43" fmla="*/ 219 h 684"/>
                <a:gd name="T44" fmla="*/ 163 w 755"/>
                <a:gd name="T45" fmla="*/ 188 h 684"/>
                <a:gd name="T46" fmla="*/ 191 w 755"/>
                <a:gd name="T47" fmla="*/ 200 h 684"/>
                <a:gd name="T48" fmla="*/ 239 w 755"/>
                <a:gd name="T49" fmla="*/ 196 h 684"/>
                <a:gd name="T50" fmla="*/ 279 w 755"/>
                <a:gd name="T51" fmla="*/ 187 h 684"/>
                <a:gd name="T52" fmla="*/ 288 w 755"/>
                <a:gd name="T53" fmla="*/ 201 h 684"/>
                <a:gd name="T54" fmla="*/ 304 w 755"/>
                <a:gd name="T55" fmla="*/ 211 h 684"/>
                <a:gd name="T56" fmla="*/ 328 w 755"/>
                <a:gd name="T57" fmla="*/ 190 h 684"/>
                <a:gd name="T58" fmla="*/ 367 w 755"/>
                <a:gd name="T59" fmla="*/ 160 h 684"/>
                <a:gd name="T60" fmla="*/ 389 w 755"/>
                <a:gd name="T61" fmla="*/ 117 h 684"/>
                <a:gd name="T62" fmla="*/ 382 w 755"/>
                <a:gd name="T63" fmla="*/ 76 h 684"/>
                <a:gd name="T64" fmla="*/ 394 w 755"/>
                <a:gd name="T65" fmla="*/ 53 h 684"/>
                <a:gd name="T66" fmla="*/ 423 w 755"/>
                <a:gd name="T67" fmla="*/ 16 h 684"/>
                <a:gd name="T68" fmla="*/ 432 w 755"/>
                <a:gd name="T69" fmla="*/ 1 h 684"/>
                <a:gd name="T70" fmla="*/ 537 w 755"/>
                <a:gd name="T71" fmla="*/ 24 h 684"/>
                <a:gd name="T72" fmla="*/ 587 w 755"/>
                <a:gd name="T73" fmla="*/ 40 h 684"/>
                <a:gd name="T74" fmla="*/ 605 w 755"/>
                <a:gd name="T75" fmla="*/ 66 h 684"/>
                <a:gd name="T76" fmla="*/ 647 w 755"/>
                <a:gd name="T77" fmla="*/ 73 h 684"/>
                <a:gd name="T78" fmla="*/ 672 w 755"/>
                <a:gd name="T79" fmla="*/ 69 h 684"/>
                <a:gd name="T80" fmla="*/ 690 w 755"/>
                <a:gd name="T81" fmla="*/ 105 h 684"/>
                <a:gd name="T82" fmla="*/ 689 w 755"/>
                <a:gd name="T83" fmla="*/ 136 h 684"/>
                <a:gd name="T84" fmla="*/ 748 w 755"/>
                <a:gd name="T85" fmla="*/ 187 h 684"/>
                <a:gd name="T86" fmla="*/ 752 w 755"/>
                <a:gd name="T87" fmla="*/ 207 h 684"/>
                <a:gd name="T88" fmla="*/ 749 w 755"/>
                <a:gd name="T89" fmla="*/ 242 h 684"/>
                <a:gd name="T90" fmla="*/ 721 w 755"/>
                <a:gd name="T91" fmla="*/ 297 h 684"/>
                <a:gd name="T92" fmla="*/ 639 w 755"/>
                <a:gd name="T93" fmla="*/ 326 h 684"/>
                <a:gd name="T94" fmla="*/ 587 w 755"/>
                <a:gd name="T95" fmla="*/ 332 h 684"/>
                <a:gd name="T96" fmla="*/ 553 w 755"/>
                <a:gd name="T97" fmla="*/ 405 h 684"/>
                <a:gd name="T98" fmla="*/ 525 w 755"/>
                <a:gd name="T99" fmla="*/ 468 h 684"/>
                <a:gd name="T100" fmla="*/ 466 w 755"/>
                <a:gd name="T101" fmla="*/ 466 h 684"/>
                <a:gd name="T102" fmla="*/ 381 w 755"/>
                <a:gd name="T103" fmla="*/ 462 h 684"/>
                <a:gd name="T104" fmla="*/ 353 w 755"/>
                <a:gd name="T105" fmla="*/ 463 h 684"/>
                <a:gd name="T106" fmla="*/ 315 w 755"/>
                <a:gd name="T107" fmla="*/ 472 h 684"/>
                <a:gd name="T108" fmla="*/ 322 w 755"/>
                <a:gd name="T109" fmla="*/ 509 h 684"/>
                <a:gd name="T110" fmla="*/ 334 w 755"/>
                <a:gd name="T111" fmla="*/ 631 h 684"/>
                <a:gd name="T112" fmla="*/ 332 w 755"/>
                <a:gd name="T113" fmla="*/ 663 h 684"/>
                <a:gd name="T114" fmla="*/ 312 w 755"/>
                <a:gd name="T115" fmla="*/ 684 h 684"/>
                <a:gd name="T116" fmla="*/ 288 w 755"/>
                <a:gd name="T117" fmla="*/ 67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5" h="684">
                  <a:moveTo>
                    <a:pt x="288" y="674"/>
                  </a:moveTo>
                  <a:cubicBezTo>
                    <a:pt x="283" y="668"/>
                    <a:pt x="275" y="660"/>
                    <a:pt x="271" y="656"/>
                  </a:cubicBezTo>
                  <a:cubicBezTo>
                    <a:pt x="263" y="646"/>
                    <a:pt x="255" y="647"/>
                    <a:pt x="228" y="663"/>
                  </a:cubicBezTo>
                  <a:cubicBezTo>
                    <a:pt x="210" y="675"/>
                    <a:pt x="210" y="675"/>
                    <a:pt x="210" y="675"/>
                  </a:cubicBezTo>
                  <a:cubicBezTo>
                    <a:pt x="197" y="663"/>
                    <a:pt x="197" y="663"/>
                    <a:pt x="197" y="663"/>
                  </a:cubicBezTo>
                  <a:cubicBezTo>
                    <a:pt x="190" y="657"/>
                    <a:pt x="173" y="649"/>
                    <a:pt x="160" y="645"/>
                  </a:cubicBezTo>
                  <a:cubicBezTo>
                    <a:pt x="140" y="639"/>
                    <a:pt x="137" y="637"/>
                    <a:pt x="137" y="629"/>
                  </a:cubicBezTo>
                  <a:cubicBezTo>
                    <a:pt x="137" y="624"/>
                    <a:pt x="132" y="616"/>
                    <a:pt x="126" y="611"/>
                  </a:cubicBezTo>
                  <a:cubicBezTo>
                    <a:pt x="93" y="584"/>
                    <a:pt x="85" y="574"/>
                    <a:pt x="77" y="544"/>
                  </a:cubicBezTo>
                  <a:cubicBezTo>
                    <a:pt x="71" y="526"/>
                    <a:pt x="60" y="502"/>
                    <a:pt x="50" y="486"/>
                  </a:cubicBezTo>
                  <a:cubicBezTo>
                    <a:pt x="32" y="460"/>
                    <a:pt x="32" y="458"/>
                    <a:pt x="37" y="449"/>
                  </a:cubicBezTo>
                  <a:cubicBezTo>
                    <a:pt x="40" y="444"/>
                    <a:pt x="49" y="436"/>
                    <a:pt x="57" y="433"/>
                  </a:cubicBezTo>
                  <a:cubicBezTo>
                    <a:pt x="72" y="425"/>
                    <a:pt x="82" y="403"/>
                    <a:pt x="80" y="382"/>
                  </a:cubicBezTo>
                  <a:cubicBezTo>
                    <a:pt x="79" y="371"/>
                    <a:pt x="77" y="370"/>
                    <a:pt x="59" y="368"/>
                  </a:cubicBezTo>
                  <a:cubicBezTo>
                    <a:pt x="34" y="365"/>
                    <a:pt x="23" y="348"/>
                    <a:pt x="46" y="348"/>
                  </a:cubicBezTo>
                  <a:cubicBezTo>
                    <a:pt x="51" y="348"/>
                    <a:pt x="59" y="344"/>
                    <a:pt x="63" y="340"/>
                  </a:cubicBezTo>
                  <a:cubicBezTo>
                    <a:pt x="70" y="332"/>
                    <a:pt x="70" y="331"/>
                    <a:pt x="62" y="324"/>
                  </a:cubicBezTo>
                  <a:cubicBezTo>
                    <a:pt x="58" y="319"/>
                    <a:pt x="43" y="312"/>
                    <a:pt x="29" y="307"/>
                  </a:cubicBezTo>
                  <a:cubicBezTo>
                    <a:pt x="3" y="298"/>
                    <a:pt x="3" y="297"/>
                    <a:pt x="1" y="282"/>
                  </a:cubicBezTo>
                  <a:cubicBezTo>
                    <a:pt x="0" y="268"/>
                    <a:pt x="2" y="264"/>
                    <a:pt x="12" y="255"/>
                  </a:cubicBezTo>
                  <a:cubicBezTo>
                    <a:pt x="23" y="244"/>
                    <a:pt x="23" y="244"/>
                    <a:pt x="54" y="248"/>
                  </a:cubicBezTo>
                  <a:cubicBezTo>
                    <a:pt x="105" y="255"/>
                    <a:pt x="127" y="247"/>
                    <a:pt x="131" y="219"/>
                  </a:cubicBezTo>
                  <a:cubicBezTo>
                    <a:pt x="135" y="198"/>
                    <a:pt x="145" y="188"/>
                    <a:pt x="163" y="188"/>
                  </a:cubicBezTo>
                  <a:cubicBezTo>
                    <a:pt x="173" y="188"/>
                    <a:pt x="181" y="191"/>
                    <a:pt x="191" y="200"/>
                  </a:cubicBezTo>
                  <a:cubicBezTo>
                    <a:pt x="206" y="213"/>
                    <a:pt x="212" y="212"/>
                    <a:pt x="239" y="196"/>
                  </a:cubicBezTo>
                  <a:cubicBezTo>
                    <a:pt x="253" y="187"/>
                    <a:pt x="273" y="183"/>
                    <a:pt x="279" y="187"/>
                  </a:cubicBezTo>
                  <a:cubicBezTo>
                    <a:pt x="282" y="189"/>
                    <a:pt x="286" y="195"/>
                    <a:pt x="288" y="201"/>
                  </a:cubicBezTo>
                  <a:cubicBezTo>
                    <a:pt x="292" y="210"/>
                    <a:pt x="295" y="212"/>
                    <a:pt x="304" y="211"/>
                  </a:cubicBezTo>
                  <a:cubicBezTo>
                    <a:pt x="312" y="210"/>
                    <a:pt x="318" y="205"/>
                    <a:pt x="328" y="190"/>
                  </a:cubicBezTo>
                  <a:cubicBezTo>
                    <a:pt x="347" y="160"/>
                    <a:pt x="347" y="160"/>
                    <a:pt x="367" y="160"/>
                  </a:cubicBezTo>
                  <a:cubicBezTo>
                    <a:pt x="391" y="160"/>
                    <a:pt x="396" y="149"/>
                    <a:pt x="389" y="117"/>
                  </a:cubicBezTo>
                  <a:cubicBezTo>
                    <a:pt x="386" y="104"/>
                    <a:pt x="383" y="86"/>
                    <a:pt x="382" y="76"/>
                  </a:cubicBezTo>
                  <a:cubicBezTo>
                    <a:pt x="380" y="58"/>
                    <a:pt x="380" y="58"/>
                    <a:pt x="394" y="53"/>
                  </a:cubicBezTo>
                  <a:cubicBezTo>
                    <a:pt x="412" y="46"/>
                    <a:pt x="421" y="36"/>
                    <a:pt x="423" y="16"/>
                  </a:cubicBezTo>
                  <a:cubicBezTo>
                    <a:pt x="425" y="3"/>
                    <a:pt x="427" y="0"/>
                    <a:pt x="432" y="1"/>
                  </a:cubicBezTo>
                  <a:cubicBezTo>
                    <a:pt x="483" y="18"/>
                    <a:pt x="509" y="24"/>
                    <a:pt x="537" y="24"/>
                  </a:cubicBezTo>
                  <a:cubicBezTo>
                    <a:pt x="574" y="24"/>
                    <a:pt x="579" y="25"/>
                    <a:pt x="587" y="40"/>
                  </a:cubicBezTo>
                  <a:cubicBezTo>
                    <a:pt x="590" y="47"/>
                    <a:pt x="598" y="58"/>
                    <a:pt x="605" y="66"/>
                  </a:cubicBezTo>
                  <a:cubicBezTo>
                    <a:pt x="619" y="81"/>
                    <a:pt x="631" y="84"/>
                    <a:pt x="647" y="73"/>
                  </a:cubicBezTo>
                  <a:cubicBezTo>
                    <a:pt x="654" y="69"/>
                    <a:pt x="661" y="67"/>
                    <a:pt x="672" y="69"/>
                  </a:cubicBezTo>
                  <a:cubicBezTo>
                    <a:pt x="693" y="73"/>
                    <a:pt x="697" y="80"/>
                    <a:pt x="690" y="105"/>
                  </a:cubicBezTo>
                  <a:cubicBezTo>
                    <a:pt x="686" y="121"/>
                    <a:pt x="686" y="128"/>
                    <a:pt x="689" y="136"/>
                  </a:cubicBezTo>
                  <a:cubicBezTo>
                    <a:pt x="693" y="146"/>
                    <a:pt x="728" y="177"/>
                    <a:pt x="748" y="187"/>
                  </a:cubicBezTo>
                  <a:cubicBezTo>
                    <a:pt x="755" y="191"/>
                    <a:pt x="755" y="194"/>
                    <a:pt x="752" y="207"/>
                  </a:cubicBezTo>
                  <a:cubicBezTo>
                    <a:pt x="750" y="215"/>
                    <a:pt x="749" y="231"/>
                    <a:pt x="749" y="242"/>
                  </a:cubicBezTo>
                  <a:cubicBezTo>
                    <a:pt x="749" y="264"/>
                    <a:pt x="744" y="273"/>
                    <a:pt x="721" y="297"/>
                  </a:cubicBezTo>
                  <a:cubicBezTo>
                    <a:pt x="693" y="326"/>
                    <a:pt x="686" y="329"/>
                    <a:pt x="639" y="326"/>
                  </a:cubicBezTo>
                  <a:cubicBezTo>
                    <a:pt x="601" y="323"/>
                    <a:pt x="598" y="324"/>
                    <a:pt x="587" y="332"/>
                  </a:cubicBezTo>
                  <a:cubicBezTo>
                    <a:pt x="573" y="344"/>
                    <a:pt x="563" y="363"/>
                    <a:pt x="553" y="405"/>
                  </a:cubicBezTo>
                  <a:cubicBezTo>
                    <a:pt x="543" y="446"/>
                    <a:pt x="536" y="462"/>
                    <a:pt x="525" y="468"/>
                  </a:cubicBezTo>
                  <a:cubicBezTo>
                    <a:pt x="514" y="473"/>
                    <a:pt x="490" y="473"/>
                    <a:pt x="466" y="466"/>
                  </a:cubicBezTo>
                  <a:cubicBezTo>
                    <a:pt x="412" y="451"/>
                    <a:pt x="381" y="449"/>
                    <a:pt x="381" y="462"/>
                  </a:cubicBezTo>
                  <a:cubicBezTo>
                    <a:pt x="381" y="469"/>
                    <a:pt x="377" y="469"/>
                    <a:pt x="353" y="463"/>
                  </a:cubicBezTo>
                  <a:cubicBezTo>
                    <a:pt x="331" y="458"/>
                    <a:pt x="318" y="461"/>
                    <a:pt x="315" y="472"/>
                  </a:cubicBezTo>
                  <a:cubicBezTo>
                    <a:pt x="313" y="476"/>
                    <a:pt x="317" y="492"/>
                    <a:pt x="322" y="509"/>
                  </a:cubicBezTo>
                  <a:cubicBezTo>
                    <a:pt x="343" y="573"/>
                    <a:pt x="346" y="601"/>
                    <a:pt x="334" y="631"/>
                  </a:cubicBezTo>
                  <a:cubicBezTo>
                    <a:pt x="328" y="646"/>
                    <a:pt x="328" y="651"/>
                    <a:pt x="332" y="663"/>
                  </a:cubicBezTo>
                  <a:cubicBezTo>
                    <a:pt x="338" y="680"/>
                    <a:pt x="335" y="684"/>
                    <a:pt x="312" y="684"/>
                  </a:cubicBezTo>
                  <a:cubicBezTo>
                    <a:pt x="302" y="684"/>
                    <a:pt x="295" y="681"/>
                    <a:pt x="288"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5" name="Freeform 13"/>
            <p:cNvSpPr>
              <a:spLocks/>
            </p:cNvSpPr>
            <p:nvPr/>
          </p:nvSpPr>
          <p:spPr bwMode="auto">
            <a:xfrm>
              <a:off x="2236788" y="2838450"/>
              <a:ext cx="1044575" cy="1204913"/>
            </a:xfrm>
            <a:custGeom>
              <a:avLst/>
              <a:gdLst>
                <a:gd name="T0" fmla="*/ 389 w 698"/>
                <a:gd name="T1" fmla="*/ 801 h 806"/>
                <a:gd name="T2" fmla="*/ 364 w 698"/>
                <a:gd name="T3" fmla="*/ 795 h 806"/>
                <a:gd name="T4" fmla="*/ 355 w 698"/>
                <a:gd name="T5" fmla="*/ 786 h 806"/>
                <a:gd name="T6" fmla="*/ 312 w 698"/>
                <a:gd name="T7" fmla="*/ 766 h 806"/>
                <a:gd name="T8" fmla="*/ 261 w 698"/>
                <a:gd name="T9" fmla="*/ 772 h 806"/>
                <a:gd name="T10" fmla="*/ 193 w 698"/>
                <a:gd name="T11" fmla="*/ 771 h 806"/>
                <a:gd name="T12" fmla="*/ 178 w 698"/>
                <a:gd name="T13" fmla="*/ 697 h 806"/>
                <a:gd name="T14" fmla="*/ 158 w 698"/>
                <a:gd name="T15" fmla="*/ 694 h 806"/>
                <a:gd name="T16" fmla="*/ 143 w 698"/>
                <a:gd name="T17" fmla="*/ 694 h 806"/>
                <a:gd name="T18" fmla="*/ 143 w 698"/>
                <a:gd name="T19" fmla="*/ 660 h 806"/>
                <a:gd name="T20" fmla="*/ 131 w 698"/>
                <a:gd name="T21" fmla="*/ 612 h 806"/>
                <a:gd name="T22" fmla="*/ 115 w 698"/>
                <a:gd name="T23" fmla="*/ 575 h 806"/>
                <a:gd name="T24" fmla="*/ 108 w 698"/>
                <a:gd name="T25" fmla="*/ 547 h 806"/>
                <a:gd name="T26" fmla="*/ 73 w 698"/>
                <a:gd name="T27" fmla="*/ 542 h 806"/>
                <a:gd name="T28" fmla="*/ 37 w 698"/>
                <a:gd name="T29" fmla="*/ 535 h 806"/>
                <a:gd name="T30" fmla="*/ 31 w 698"/>
                <a:gd name="T31" fmla="*/ 507 h 806"/>
                <a:gd name="T32" fmla="*/ 14 w 698"/>
                <a:gd name="T33" fmla="*/ 482 h 806"/>
                <a:gd name="T34" fmla="*/ 8 w 698"/>
                <a:gd name="T35" fmla="*/ 459 h 806"/>
                <a:gd name="T36" fmla="*/ 25 w 698"/>
                <a:gd name="T37" fmla="*/ 409 h 806"/>
                <a:gd name="T38" fmla="*/ 99 w 698"/>
                <a:gd name="T39" fmla="*/ 342 h 806"/>
                <a:gd name="T40" fmla="*/ 150 w 698"/>
                <a:gd name="T41" fmla="*/ 338 h 806"/>
                <a:gd name="T42" fmla="*/ 219 w 698"/>
                <a:gd name="T43" fmla="*/ 252 h 806"/>
                <a:gd name="T44" fmla="*/ 231 w 698"/>
                <a:gd name="T45" fmla="*/ 194 h 806"/>
                <a:gd name="T46" fmla="*/ 237 w 698"/>
                <a:gd name="T47" fmla="*/ 163 h 806"/>
                <a:gd name="T48" fmla="*/ 248 w 698"/>
                <a:gd name="T49" fmla="*/ 131 h 806"/>
                <a:gd name="T50" fmla="*/ 275 w 698"/>
                <a:gd name="T51" fmla="*/ 70 h 806"/>
                <a:gd name="T52" fmla="*/ 276 w 698"/>
                <a:gd name="T53" fmla="*/ 33 h 806"/>
                <a:gd name="T54" fmla="*/ 332 w 698"/>
                <a:gd name="T55" fmla="*/ 30 h 806"/>
                <a:gd name="T56" fmla="*/ 397 w 698"/>
                <a:gd name="T57" fmla="*/ 16 h 806"/>
                <a:gd name="T58" fmla="*/ 421 w 698"/>
                <a:gd name="T59" fmla="*/ 72 h 806"/>
                <a:gd name="T60" fmla="*/ 437 w 698"/>
                <a:gd name="T61" fmla="*/ 136 h 806"/>
                <a:gd name="T62" fmla="*/ 460 w 698"/>
                <a:gd name="T63" fmla="*/ 149 h 806"/>
                <a:gd name="T64" fmla="*/ 477 w 698"/>
                <a:gd name="T65" fmla="*/ 152 h 806"/>
                <a:gd name="T66" fmla="*/ 479 w 698"/>
                <a:gd name="T67" fmla="*/ 173 h 806"/>
                <a:gd name="T68" fmla="*/ 517 w 698"/>
                <a:gd name="T69" fmla="*/ 210 h 806"/>
                <a:gd name="T70" fmla="*/ 555 w 698"/>
                <a:gd name="T71" fmla="*/ 248 h 806"/>
                <a:gd name="T72" fmla="*/ 637 w 698"/>
                <a:gd name="T73" fmla="*/ 286 h 806"/>
                <a:gd name="T74" fmla="*/ 690 w 698"/>
                <a:gd name="T75" fmla="*/ 305 h 806"/>
                <a:gd name="T76" fmla="*/ 677 w 698"/>
                <a:gd name="T77" fmla="*/ 358 h 806"/>
                <a:gd name="T78" fmla="*/ 655 w 698"/>
                <a:gd name="T79" fmla="*/ 380 h 806"/>
                <a:gd name="T80" fmla="*/ 638 w 698"/>
                <a:gd name="T81" fmla="*/ 398 h 806"/>
                <a:gd name="T82" fmla="*/ 619 w 698"/>
                <a:gd name="T83" fmla="*/ 446 h 806"/>
                <a:gd name="T84" fmla="*/ 626 w 698"/>
                <a:gd name="T85" fmla="*/ 467 h 806"/>
                <a:gd name="T86" fmla="*/ 613 w 698"/>
                <a:gd name="T87" fmla="*/ 472 h 806"/>
                <a:gd name="T88" fmla="*/ 600 w 698"/>
                <a:gd name="T89" fmla="*/ 494 h 806"/>
                <a:gd name="T90" fmla="*/ 595 w 698"/>
                <a:gd name="T91" fmla="*/ 521 h 806"/>
                <a:gd name="T92" fmla="*/ 601 w 698"/>
                <a:gd name="T93" fmla="*/ 611 h 806"/>
                <a:gd name="T94" fmla="*/ 609 w 698"/>
                <a:gd name="T95" fmla="*/ 707 h 806"/>
                <a:gd name="T96" fmla="*/ 597 w 698"/>
                <a:gd name="T97" fmla="*/ 720 h 806"/>
                <a:gd name="T98" fmla="*/ 549 w 698"/>
                <a:gd name="T99" fmla="*/ 723 h 806"/>
                <a:gd name="T100" fmla="*/ 535 w 698"/>
                <a:gd name="T101" fmla="*/ 734 h 806"/>
                <a:gd name="T102" fmla="*/ 518 w 698"/>
                <a:gd name="T103" fmla="*/ 726 h 806"/>
                <a:gd name="T104" fmla="*/ 493 w 698"/>
                <a:gd name="T105" fmla="*/ 723 h 806"/>
                <a:gd name="T106" fmla="*/ 485 w 698"/>
                <a:gd name="T107" fmla="*/ 752 h 806"/>
                <a:gd name="T108" fmla="*/ 485 w 698"/>
                <a:gd name="T109" fmla="*/ 776 h 806"/>
                <a:gd name="T110" fmla="*/ 458 w 698"/>
                <a:gd name="T111" fmla="*/ 774 h 806"/>
                <a:gd name="T112" fmla="*/ 421 w 698"/>
                <a:gd name="T113" fmla="*/ 786 h 806"/>
                <a:gd name="T114" fmla="*/ 411 w 698"/>
                <a:gd name="T115" fmla="*/ 802 h 806"/>
                <a:gd name="T116" fmla="*/ 389 w 698"/>
                <a:gd name="T117" fmla="*/ 801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8" h="806">
                  <a:moveTo>
                    <a:pt x="389" y="801"/>
                  </a:moveTo>
                  <a:cubicBezTo>
                    <a:pt x="380" y="799"/>
                    <a:pt x="369" y="796"/>
                    <a:pt x="364" y="795"/>
                  </a:cubicBezTo>
                  <a:cubicBezTo>
                    <a:pt x="358" y="794"/>
                    <a:pt x="355" y="791"/>
                    <a:pt x="355" y="786"/>
                  </a:cubicBezTo>
                  <a:cubicBezTo>
                    <a:pt x="355" y="777"/>
                    <a:pt x="332" y="766"/>
                    <a:pt x="312" y="766"/>
                  </a:cubicBezTo>
                  <a:cubicBezTo>
                    <a:pt x="304" y="766"/>
                    <a:pt x="281" y="769"/>
                    <a:pt x="261" y="772"/>
                  </a:cubicBezTo>
                  <a:cubicBezTo>
                    <a:pt x="221" y="779"/>
                    <a:pt x="192" y="779"/>
                    <a:pt x="193" y="771"/>
                  </a:cubicBezTo>
                  <a:cubicBezTo>
                    <a:pt x="195" y="761"/>
                    <a:pt x="182" y="700"/>
                    <a:pt x="178" y="697"/>
                  </a:cubicBezTo>
                  <a:cubicBezTo>
                    <a:pt x="175" y="695"/>
                    <a:pt x="166" y="694"/>
                    <a:pt x="158" y="694"/>
                  </a:cubicBezTo>
                  <a:cubicBezTo>
                    <a:pt x="143" y="694"/>
                    <a:pt x="143" y="694"/>
                    <a:pt x="143" y="694"/>
                  </a:cubicBezTo>
                  <a:cubicBezTo>
                    <a:pt x="143" y="660"/>
                    <a:pt x="143" y="660"/>
                    <a:pt x="143" y="660"/>
                  </a:cubicBezTo>
                  <a:cubicBezTo>
                    <a:pt x="143" y="629"/>
                    <a:pt x="142" y="626"/>
                    <a:pt x="131" y="612"/>
                  </a:cubicBezTo>
                  <a:cubicBezTo>
                    <a:pt x="123" y="603"/>
                    <a:pt x="117" y="589"/>
                    <a:pt x="115" y="575"/>
                  </a:cubicBezTo>
                  <a:cubicBezTo>
                    <a:pt x="112" y="562"/>
                    <a:pt x="109" y="550"/>
                    <a:pt x="108" y="547"/>
                  </a:cubicBezTo>
                  <a:cubicBezTo>
                    <a:pt x="107" y="543"/>
                    <a:pt x="97" y="542"/>
                    <a:pt x="73" y="542"/>
                  </a:cubicBezTo>
                  <a:cubicBezTo>
                    <a:pt x="44" y="542"/>
                    <a:pt x="39" y="541"/>
                    <a:pt x="37" y="535"/>
                  </a:cubicBezTo>
                  <a:cubicBezTo>
                    <a:pt x="36" y="531"/>
                    <a:pt x="33" y="518"/>
                    <a:pt x="31" y="507"/>
                  </a:cubicBezTo>
                  <a:cubicBezTo>
                    <a:pt x="27" y="490"/>
                    <a:pt x="24" y="486"/>
                    <a:pt x="14" y="482"/>
                  </a:cubicBezTo>
                  <a:cubicBezTo>
                    <a:pt x="1" y="476"/>
                    <a:pt x="0" y="471"/>
                    <a:pt x="8" y="459"/>
                  </a:cubicBezTo>
                  <a:cubicBezTo>
                    <a:pt x="12" y="455"/>
                    <a:pt x="19" y="432"/>
                    <a:pt x="25" y="409"/>
                  </a:cubicBezTo>
                  <a:cubicBezTo>
                    <a:pt x="42" y="342"/>
                    <a:pt x="49" y="335"/>
                    <a:pt x="99" y="342"/>
                  </a:cubicBezTo>
                  <a:cubicBezTo>
                    <a:pt x="129" y="345"/>
                    <a:pt x="133" y="345"/>
                    <a:pt x="150" y="338"/>
                  </a:cubicBezTo>
                  <a:cubicBezTo>
                    <a:pt x="186" y="322"/>
                    <a:pt x="220" y="280"/>
                    <a:pt x="219" y="252"/>
                  </a:cubicBezTo>
                  <a:cubicBezTo>
                    <a:pt x="219" y="231"/>
                    <a:pt x="226" y="194"/>
                    <a:pt x="231" y="194"/>
                  </a:cubicBezTo>
                  <a:cubicBezTo>
                    <a:pt x="240" y="194"/>
                    <a:pt x="243" y="178"/>
                    <a:pt x="237" y="163"/>
                  </a:cubicBezTo>
                  <a:cubicBezTo>
                    <a:pt x="227" y="140"/>
                    <a:pt x="229" y="136"/>
                    <a:pt x="248" y="131"/>
                  </a:cubicBezTo>
                  <a:cubicBezTo>
                    <a:pt x="270" y="125"/>
                    <a:pt x="275" y="115"/>
                    <a:pt x="275" y="70"/>
                  </a:cubicBezTo>
                  <a:cubicBezTo>
                    <a:pt x="275" y="50"/>
                    <a:pt x="275" y="34"/>
                    <a:pt x="276" y="33"/>
                  </a:cubicBezTo>
                  <a:cubicBezTo>
                    <a:pt x="276" y="33"/>
                    <a:pt x="302" y="32"/>
                    <a:pt x="332" y="30"/>
                  </a:cubicBezTo>
                  <a:cubicBezTo>
                    <a:pt x="386" y="28"/>
                    <a:pt x="388" y="27"/>
                    <a:pt x="397" y="16"/>
                  </a:cubicBezTo>
                  <a:cubicBezTo>
                    <a:pt x="409" y="3"/>
                    <a:pt x="408" y="0"/>
                    <a:pt x="421" y="72"/>
                  </a:cubicBezTo>
                  <a:cubicBezTo>
                    <a:pt x="426" y="102"/>
                    <a:pt x="433" y="132"/>
                    <a:pt x="437" y="136"/>
                  </a:cubicBezTo>
                  <a:cubicBezTo>
                    <a:pt x="440" y="142"/>
                    <a:pt x="449" y="147"/>
                    <a:pt x="460" y="149"/>
                  </a:cubicBezTo>
                  <a:cubicBezTo>
                    <a:pt x="477" y="152"/>
                    <a:pt x="477" y="152"/>
                    <a:pt x="477" y="152"/>
                  </a:cubicBezTo>
                  <a:cubicBezTo>
                    <a:pt x="479" y="173"/>
                    <a:pt x="479" y="173"/>
                    <a:pt x="479" y="173"/>
                  </a:cubicBezTo>
                  <a:cubicBezTo>
                    <a:pt x="481" y="200"/>
                    <a:pt x="492" y="210"/>
                    <a:pt x="517" y="210"/>
                  </a:cubicBezTo>
                  <a:cubicBezTo>
                    <a:pt x="541" y="210"/>
                    <a:pt x="550" y="219"/>
                    <a:pt x="555" y="248"/>
                  </a:cubicBezTo>
                  <a:cubicBezTo>
                    <a:pt x="562" y="290"/>
                    <a:pt x="576" y="296"/>
                    <a:pt x="637" y="286"/>
                  </a:cubicBezTo>
                  <a:cubicBezTo>
                    <a:pt x="676" y="280"/>
                    <a:pt x="684" y="283"/>
                    <a:pt x="690" y="305"/>
                  </a:cubicBezTo>
                  <a:cubicBezTo>
                    <a:pt x="698" y="333"/>
                    <a:pt x="692" y="358"/>
                    <a:pt x="677" y="358"/>
                  </a:cubicBezTo>
                  <a:cubicBezTo>
                    <a:pt x="663" y="358"/>
                    <a:pt x="658" y="364"/>
                    <a:pt x="655" y="380"/>
                  </a:cubicBezTo>
                  <a:cubicBezTo>
                    <a:pt x="653" y="394"/>
                    <a:pt x="651" y="396"/>
                    <a:pt x="638" y="398"/>
                  </a:cubicBezTo>
                  <a:cubicBezTo>
                    <a:pt x="609" y="403"/>
                    <a:pt x="605" y="412"/>
                    <a:pt x="619" y="446"/>
                  </a:cubicBezTo>
                  <a:cubicBezTo>
                    <a:pt x="623" y="458"/>
                    <a:pt x="626" y="467"/>
                    <a:pt x="626" y="467"/>
                  </a:cubicBezTo>
                  <a:cubicBezTo>
                    <a:pt x="625" y="468"/>
                    <a:pt x="619" y="470"/>
                    <a:pt x="613" y="472"/>
                  </a:cubicBezTo>
                  <a:cubicBezTo>
                    <a:pt x="602" y="476"/>
                    <a:pt x="601" y="478"/>
                    <a:pt x="600" y="494"/>
                  </a:cubicBezTo>
                  <a:cubicBezTo>
                    <a:pt x="600" y="504"/>
                    <a:pt x="598" y="516"/>
                    <a:pt x="595" y="521"/>
                  </a:cubicBezTo>
                  <a:cubicBezTo>
                    <a:pt x="588" y="534"/>
                    <a:pt x="590" y="566"/>
                    <a:pt x="601" y="611"/>
                  </a:cubicBezTo>
                  <a:cubicBezTo>
                    <a:pt x="615" y="670"/>
                    <a:pt x="617" y="689"/>
                    <a:pt x="609" y="707"/>
                  </a:cubicBezTo>
                  <a:cubicBezTo>
                    <a:pt x="605" y="718"/>
                    <a:pt x="601" y="722"/>
                    <a:pt x="597" y="720"/>
                  </a:cubicBezTo>
                  <a:cubicBezTo>
                    <a:pt x="576" y="712"/>
                    <a:pt x="562" y="713"/>
                    <a:pt x="549" y="723"/>
                  </a:cubicBezTo>
                  <a:cubicBezTo>
                    <a:pt x="535" y="734"/>
                    <a:pt x="535" y="734"/>
                    <a:pt x="535" y="734"/>
                  </a:cubicBezTo>
                  <a:cubicBezTo>
                    <a:pt x="518" y="726"/>
                    <a:pt x="518" y="726"/>
                    <a:pt x="518" y="726"/>
                  </a:cubicBezTo>
                  <a:cubicBezTo>
                    <a:pt x="503" y="719"/>
                    <a:pt x="499" y="719"/>
                    <a:pt x="493" y="723"/>
                  </a:cubicBezTo>
                  <a:cubicBezTo>
                    <a:pt x="486" y="728"/>
                    <a:pt x="485" y="733"/>
                    <a:pt x="485" y="752"/>
                  </a:cubicBezTo>
                  <a:cubicBezTo>
                    <a:pt x="485" y="776"/>
                    <a:pt x="485" y="776"/>
                    <a:pt x="485" y="776"/>
                  </a:cubicBezTo>
                  <a:cubicBezTo>
                    <a:pt x="458" y="774"/>
                    <a:pt x="458" y="774"/>
                    <a:pt x="458" y="774"/>
                  </a:cubicBezTo>
                  <a:cubicBezTo>
                    <a:pt x="433" y="773"/>
                    <a:pt x="432" y="774"/>
                    <a:pt x="421" y="786"/>
                  </a:cubicBezTo>
                  <a:cubicBezTo>
                    <a:pt x="415" y="793"/>
                    <a:pt x="411" y="800"/>
                    <a:pt x="411" y="802"/>
                  </a:cubicBezTo>
                  <a:cubicBezTo>
                    <a:pt x="411" y="806"/>
                    <a:pt x="411" y="806"/>
                    <a:pt x="389" y="8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6" name="Freeform 14"/>
            <p:cNvSpPr>
              <a:spLocks/>
            </p:cNvSpPr>
            <p:nvPr/>
          </p:nvSpPr>
          <p:spPr bwMode="auto">
            <a:xfrm>
              <a:off x="2254250" y="3998913"/>
              <a:ext cx="654050" cy="696913"/>
            </a:xfrm>
            <a:custGeom>
              <a:avLst/>
              <a:gdLst>
                <a:gd name="T0" fmla="*/ 208 w 438"/>
                <a:gd name="T1" fmla="*/ 461 h 466"/>
                <a:gd name="T2" fmla="*/ 174 w 438"/>
                <a:gd name="T3" fmla="*/ 440 h 466"/>
                <a:gd name="T4" fmla="*/ 146 w 438"/>
                <a:gd name="T5" fmla="*/ 420 h 466"/>
                <a:gd name="T6" fmla="*/ 133 w 438"/>
                <a:gd name="T7" fmla="*/ 405 h 466"/>
                <a:gd name="T8" fmla="*/ 117 w 438"/>
                <a:gd name="T9" fmla="*/ 387 h 466"/>
                <a:gd name="T10" fmla="*/ 114 w 438"/>
                <a:gd name="T11" fmla="*/ 342 h 466"/>
                <a:gd name="T12" fmla="*/ 96 w 438"/>
                <a:gd name="T13" fmla="*/ 280 h 466"/>
                <a:gd name="T14" fmla="*/ 92 w 438"/>
                <a:gd name="T15" fmla="*/ 262 h 466"/>
                <a:gd name="T16" fmla="*/ 96 w 438"/>
                <a:gd name="T17" fmla="*/ 224 h 466"/>
                <a:gd name="T18" fmla="*/ 78 w 438"/>
                <a:gd name="T19" fmla="*/ 226 h 466"/>
                <a:gd name="T20" fmla="*/ 8 w 438"/>
                <a:gd name="T21" fmla="*/ 185 h 466"/>
                <a:gd name="T22" fmla="*/ 0 w 438"/>
                <a:gd name="T23" fmla="*/ 165 h 466"/>
                <a:gd name="T24" fmla="*/ 21 w 438"/>
                <a:gd name="T25" fmla="*/ 156 h 466"/>
                <a:gd name="T26" fmla="*/ 48 w 438"/>
                <a:gd name="T27" fmla="*/ 144 h 466"/>
                <a:gd name="T28" fmla="*/ 69 w 438"/>
                <a:gd name="T29" fmla="*/ 78 h 466"/>
                <a:gd name="T30" fmla="*/ 101 w 438"/>
                <a:gd name="T31" fmla="*/ 14 h 466"/>
                <a:gd name="T32" fmla="*/ 186 w 438"/>
                <a:gd name="T33" fmla="*/ 12 h 466"/>
                <a:gd name="T34" fmla="*/ 261 w 438"/>
                <a:gd name="T35" fmla="*/ 8 h 466"/>
                <a:gd name="T36" fmla="*/ 332 w 438"/>
                <a:gd name="T37" fmla="*/ 18 h 466"/>
                <a:gd name="T38" fmla="*/ 364 w 438"/>
                <a:gd name="T39" fmla="*/ 35 h 466"/>
                <a:gd name="T40" fmla="*/ 420 w 438"/>
                <a:gd name="T41" fmla="*/ 96 h 466"/>
                <a:gd name="T42" fmla="*/ 437 w 438"/>
                <a:gd name="T43" fmla="*/ 156 h 466"/>
                <a:gd name="T44" fmla="*/ 438 w 438"/>
                <a:gd name="T45" fmla="*/ 183 h 466"/>
                <a:gd name="T46" fmla="*/ 414 w 438"/>
                <a:gd name="T47" fmla="*/ 198 h 466"/>
                <a:gd name="T48" fmla="*/ 390 w 438"/>
                <a:gd name="T49" fmla="*/ 212 h 466"/>
                <a:gd name="T50" fmla="*/ 390 w 438"/>
                <a:gd name="T51" fmla="*/ 258 h 466"/>
                <a:gd name="T52" fmla="*/ 355 w 438"/>
                <a:gd name="T53" fmla="*/ 362 h 466"/>
                <a:gd name="T54" fmla="*/ 275 w 438"/>
                <a:gd name="T55" fmla="*/ 450 h 466"/>
                <a:gd name="T56" fmla="*/ 246 w 438"/>
                <a:gd name="T57" fmla="*/ 465 h 466"/>
                <a:gd name="T58" fmla="*/ 208 w 438"/>
                <a:gd name="T59" fmla="*/ 46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8" h="466">
                  <a:moveTo>
                    <a:pt x="208" y="461"/>
                  </a:moveTo>
                  <a:cubicBezTo>
                    <a:pt x="194" y="459"/>
                    <a:pt x="186" y="454"/>
                    <a:pt x="174" y="440"/>
                  </a:cubicBezTo>
                  <a:cubicBezTo>
                    <a:pt x="165" y="430"/>
                    <a:pt x="152" y="421"/>
                    <a:pt x="146" y="420"/>
                  </a:cubicBezTo>
                  <a:cubicBezTo>
                    <a:pt x="138" y="418"/>
                    <a:pt x="135" y="414"/>
                    <a:pt x="133" y="405"/>
                  </a:cubicBezTo>
                  <a:cubicBezTo>
                    <a:pt x="131" y="396"/>
                    <a:pt x="127" y="391"/>
                    <a:pt x="117" y="387"/>
                  </a:cubicBezTo>
                  <a:cubicBezTo>
                    <a:pt x="100" y="380"/>
                    <a:pt x="100" y="370"/>
                    <a:pt x="114" y="342"/>
                  </a:cubicBezTo>
                  <a:cubicBezTo>
                    <a:pt x="132" y="305"/>
                    <a:pt x="123" y="274"/>
                    <a:pt x="96" y="280"/>
                  </a:cubicBezTo>
                  <a:cubicBezTo>
                    <a:pt x="81" y="283"/>
                    <a:pt x="81" y="282"/>
                    <a:pt x="92" y="262"/>
                  </a:cubicBezTo>
                  <a:cubicBezTo>
                    <a:pt x="100" y="245"/>
                    <a:pt x="102" y="228"/>
                    <a:pt x="96" y="224"/>
                  </a:cubicBezTo>
                  <a:cubicBezTo>
                    <a:pt x="93" y="222"/>
                    <a:pt x="86" y="223"/>
                    <a:pt x="78" y="226"/>
                  </a:cubicBezTo>
                  <a:cubicBezTo>
                    <a:pt x="49" y="237"/>
                    <a:pt x="23" y="222"/>
                    <a:pt x="8" y="185"/>
                  </a:cubicBezTo>
                  <a:cubicBezTo>
                    <a:pt x="0" y="165"/>
                    <a:pt x="0" y="165"/>
                    <a:pt x="0" y="165"/>
                  </a:cubicBezTo>
                  <a:cubicBezTo>
                    <a:pt x="21" y="156"/>
                    <a:pt x="21" y="156"/>
                    <a:pt x="21" y="156"/>
                  </a:cubicBezTo>
                  <a:cubicBezTo>
                    <a:pt x="32" y="151"/>
                    <a:pt x="45" y="146"/>
                    <a:pt x="48" y="144"/>
                  </a:cubicBezTo>
                  <a:cubicBezTo>
                    <a:pt x="64" y="139"/>
                    <a:pt x="69" y="123"/>
                    <a:pt x="69" y="78"/>
                  </a:cubicBezTo>
                  <a:cubicBezTo>
                    <a:pt x="70" y="28"/>
                    <a:pt x="73" y="22"/>
                    <a:pt x="101" y="14"/>
                  </a:cubicBezTo>
                  <a:cubicBezTo>
                    <a:pt x="122" y="8"/>
                    <a:pt x="145" y="8"/>
                    <a:pt x="186" y="12"/>
                  </a:cubicBezTo>
                  <a:cubicBezTo>
                    <a:pt x="211" y="14"/>
                    <a:pt x="229" y="13"/>
                    <a:pt x="261" y="8"/>
                  </a:cubicBezTo>
                  <a:cubicBezTo>
                    <a:pt x="308" y="0"/>
                    <a:pt x="332" y="3"/>
                    <a:pt x="332" y="18"/>
                  </a:cubicBezTo>
                  <a:cubicBezTo>
                    <a:pt x="332" y="27"/>
                    <a:pt x="340" y="32"/>
                    <a:pt x="364" y="35"/>
                  </a:cubicBezTo>
                  <a:cubicBezTo>
                    <a:pt x="386" y="38"/>
                    <a:pt x="396" y="49"/>
                    <a:pt x="420" y="96"/>
                  </a:cubicBezTo>
                  <a:cubicBezTo>
                    <a:pt x="435" y="125"/>
                    <a:pt x="437" y="133"/>
                    <a:pt x="437" y="156"/>
                  </a:cubicBezTo>
                  <a:cubicBezTo>
                    <a:pt x="438" y="183"/>
                    <a:pt x="438" y="183"/>
                    <a:pt x="438" y="183"/>
                  </a:cubicBezTo>
                  <a:cubicBezTo>
                    <a:pt x="414" y="198"/>
                    <a:pt x="414" y="198"/>
                    <a:pt x="414" y="198"/>
                  </a:cubicBezTo>
                  <a:cubicBezTo>
                    <a:pt x="390" y="212"/>
                    <a:pt x="390" y="212"/>
                    <a:pt x="390" y="212"/>
                  </a:cubicBezTo>
                  <a:cubicBezTo>
                    <a:pt x="390" y="258"/>
                    <a:pt x="390" y="258"/>
                    <a:pt x="390" y="258"/>
                  </a:cubicBezTo>
                  <a:cubicBezTo>
                    <a:pt x="389" y="322"/>
                    <a:pt x="382" y="343"/>
                    <a:pt x="355" y="362"/>
                  </a:cubicBezTo>
                  <a:cubicBezTo>
                    <a:pt x="334" y="376"/>
                    <a:pt x="293" y="421"/>
                    <a:pt x="275" y="450"/>
                  </a:cubicBezTo>
                  <a:cubicBezTo>
                    <a:pt x="266" y="465"/>
                    <a:pt x="265" y="466"/>
                    <a:pt x="246" y="465"/>
                  </a:cubicBezTo>
                  <a:cubicBezTo>
                    <a:pt x="235" y="465"/>
                    <a:pt x="218" y="463"/>
                    <a:pt x="208" y="46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7" name="Freeform 15"/>
            <p:cNvSpPr>
              <a:spLocks/>
            </p:cNvSpPr>
            <p:nvPr/>
          </p:nvSpPr>
          <p:spPr bwMode="auto">
            <a:xfrm>
              <a:off x="1609725" y="3536950"/>
              <a:ext cx="895350" cy="936625"/>
            </a:xfrm>
            <a:custGeom>
              <a:avLst/>
              <a:gdLst>
                <a:gd name="T0" fmla="*/ 191 w 599"/>
                <a:gd name="T1" fmla="*/ 609 h 627"/>
                <a:gd name="T2" fmla="*/ 171 w 599"/>
                <a:gd name="T3" fmla="*/ 579 h 627"/>
                <a:gd name="T4" fmla="*/ 129 w 599"/>
                <a:gd name="T5" fmla="*/ 530 h 627"/>
                <a:gd name="T6" fmla="*/ 111 w 599"/>
                <a:gd name="T7" fmla="*/ 516 h 627"/>
                <a:gd name="T8" fmla="*/ 61 w 599"/>
                <a:gd name="T9" fmla="*/ 443 h 627"/>
                <a:gd name="T10" fmla="*/ 19 w 599"/>
                <a:gd name="T11" fmla="*/ 369 h 627"/>
                <a:gd name="T12" fmla="*/ 11 w 599"/>
                <a:gd name="T13" fmla="*/ 338 h 627"/>
                <a:gd name="T14" fmla="*/ 9 w 599"/>
                <a:gd name="T15" fmla="*/ 287 h 627"/>
                <a:gd name="T16" fmla="*/ 31 w 599"/>
                <a:gd name="T17" fmla="*/ 314 h 627"/>
                <a:gd name="T18" fmla="*/ 66 w 599"/>
                <a:gd name="T19" fmla="*/ 340 h 627"/>
                <a:gd name="T20" fmla="*/ 104 w 599"/>
                <a:gd name="T21" fmla="*/ 340 h 627"/>
                <a:gd name="T22" fmla="*/ 119 w 599"/>
                <a:gd name="T23" fmla="*/ 313 h 627"/>
                <a:gd name="T24" fmla="*/ 84 w 599"/>
                <a:gd name="T25" fmla="*/ 242 h 627"/>
                <a:gd name="T26" fmla="*/ 119 w 599"/>
                <a:gd name="T27" fmla="*/ 206 h 627"/>
                <a:gd name="T28" fmla="*/ 147 w 599"/>
                <a:gd name="T29" fmla="*/ 210 h 627"/>
                <a:gd name="T30" fmla="*/ 190 w 599"/>
                <a:gd name="T31" fmla="*/ 235 h 627"/>
                <a:gd name="T32" fmla="*/ 229 w 599"/>
                <a:gd name="T33" fmla="*/ 216 h 627"/>
                <a:gd name="T34" fmla="*/ 225 w 599"/>
                <a:gd name="T35" fmla="*/ 197 h 627"/>
                <a:gd name="T36" fmla="*/ 227 w 599"/>
                <a:gd name="T37" fmla="*/ 165 h 627"/>
                <a:gd name="T38" fmla="*/ 219 w 599"/>
                <a:gd name="T39" fmla="*/ 59 h 627"/>
                <a:gd name="T40" fmla="*/ 228 w 599"/>
                <a:gd name="T41" fmla="*/ 13 h 627"/>
                <a:gd name="T42" fmla="*/ 272 w 599"/>
                <a:gd name="T43" fmla="*/ 8 h 627"/>
                <a:gd name="T44" fmla="*/ 277 w 599"/>
                <a:gd name="T45" fmla="*/ 0 h 627"/>
                <a:gd name="T46" fmla="*/ 311 w 599"/>
                <a:gd name="T47" fmla="*/ 7 h 627"/>
                <a:gd name="T48" fmla="*/ 399 w 599"/>
                <a:gd name="T49" fmla="*/ 20 h 627"/>
                <a:gd name="T50" fmla="*/ 421 w 599"/>
                <a:gd name="T51" fmla="*/ 22 h 627"/>
                <a:gd name="T52" fmla="*/ 441 w 599"/>
                <a:gd name="T53" fmla="*/ 57 h 627"/>
                <a:gd name="T54" fmla="*/ 448 w 599"/>
                <a:gd name="T55" fmla="*/ 87 h 627"/>
                <a:gd name="T56" fmla="*/ 483 w 599"/>
                <a:gd name="T57" fmla="*/ 87 h 627"/>
                <a:gd name="T58" fmla="*/ 517 w 599"/>
                <a:gd name="T59" fmla="*/ 87 h 627"/>
                <a:gd name="T60" fmla="*/ 522 w 599"/>
                <a:gd name="T61" fmla="*/ 111 h 627"/>
                <a:gd name="T62" fmla="*/ 536 w 599"/>
                <a:gd name="T63" fmla="*/ 149 h 627"/>
                <a:gd name="T64" fmla="*/ 547 w 599"/>
                <a:gd name="T65" fmla="*/ 196 h 627"/>
                <a:gd name="T66" fmla="*/ 550 w 599"/>
                <a:gd name="T67" fmla="*/ 233 h 627"/>
                <a:gd name="T68" fmla="*/ 571 w 599"/>
                <a:gd name="T69" fmla="*/ 240 h 627"/>
                <a:gd name="T70" fmla="*/ 594 w 599"/>
                <a:gd name="T71" fmla="*/ 263 h 627"/>
                <a:gd name="T72" fmla="*/ 599 w 599"/>
                <a:gd name="T73" fmla="*/ 294 h 627"/>
                <a:gd name="T74" fmla="*/ 567 w 599"/>
                <a:gd name="T75" fmla="*/ 305 h 627"/>
                <a:gd name="T76" fmla="*/ 492 w 599"/>
                <a:gd name="T77" fmla="*/ 335 h 627"/>
                <a:gd name="T78" fmla="*/ 487 w 599"/>
                <a:gd name="T79" fmla="*/ 387 h 627"/>
                <a:gd name="T80" fmla="*/ 483 w 599"/>
                <a:gd name="T81" fmla="*/ 433 h 627"/>
                <a:gd name="T82" fmla="*/ 459 w 599"/>
                <a:gd name="T83" fmla="*/ 447 h 627"/>
                <a:gd name="T84" fmla="*/ 415 w 599"/>
                <a:gd name="T85" fmla="*/ 481 h 627"/>
                <a:gd name="T86" fmla="*/ 346 w 599"/>
                <a:gd name="T87" fmla="*/ 539 h 627"/>
                <a:gd name="T88" fmla="*/ 319 w 599"/>
                <a:gd name="T89" fmla="*/ 571 h 627"/>
                <a:gd name="T90" fmla="*/ 289 w 599"/>
                <a:gd name="T91" fmla="*/ 601 h 627"/>
                <a:gd name="T92" fmla="*/ 253 w 599"/>
                <a:gd name="T93" fmla="*/ 613 h 627"/>
                <a:gd name="T94" fmla="*/ 191 w 599"/>
                <a:gd name="T95" fmla="*/ 60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9" h="627">
                  <a:moveTo>
                    <a:pt x="191" y="609"/>
                  </a:moveTo>
                  <a:cubicBezTo>
                    <a:pt x="182" y="601"/>
                    <a:pt x="174" y="588"/>
                    <a:pt x="171" y="579"/>
                  </a:cubicBezTo>
                  <a:cubicBezTo>
                    <a:pt x="165" y="558"/>
                    <a:pt x="151" y="542"/>
                    <a:pt x="129" y="530"/>
                  </a:cubicBezTo>
                  <a:cubicBezTo>
                    <a:pt x="119" y="525"/>
                    <a:pt x="111" y="518"/>
                    <a:pt x="111" y="516"/>
                  </a:cubicBezTo>
                  <a:cubicBezTo>
                    <a:pt x="111" y="503"/>
                    <a:pt x="93" y="478"/>
                    <a:pt x="61" y="443"/>
                  </a:cubicBezTo>
                  <a:cubicBezTo>
                    <a:pt x="23" y="403"/>
                    <a:pt x="19" y="395"/>
                    <a:pt x="19" y="369"/>
                  </a:cubicBezTo>
                  <a:cubicBezTo>
                    <a:pt x="19" y="358"/>
                    <a:pt x="15" y="346"/>
                    <a:pt x="11" y="338"/>
                  </a:cubicBezTo>
                  <a:cubicBezTo>
                    <a:pt x="1" y="322"/>
                    <a:pt x="0" y="294"/>
                    <a:pt x="9" y="287"/>
                  </a:cubicBezTo>
                  <a:cubicBezTo>
                    <a:pt x="17" y="280"/>
                    <a:pt x="19" y="283"/>
                    <a:pt x="31" y="314"/>
                  </a:cubicBezTo>
                  <a:cubicBezTo>
                    <a:pt x="41" y="344"/>
                    <a:pt x="50" y="350"/>
                    <a:pt x="66" y="340"/>
                  </a:cubicBezTo>
                  <a:cubicBezTo>
                    <a:pt x="77" y="334"/>
                    <a:pt x="79" y="334"/>
                    <a:pt x="104" y="340"/>
                  </a:cubicBezTo>
                  <a:cubicBezTo>
                    <a:pt x="156" y="353"/>
                    <a:pt x="160" y="346"/>
                    <a:pt x="119" y="313"/>
                  </a:cubicBezTo>
                  <a:cubicBezTo>
                    <a:pt x="77" y="280"/>
                    <a:pt x="73" y="270"/>
                    <a:pt x="84" y="242"/>
                  </a:cubicBezTo>
                  <a:cubicBezTo>
                    <a:pt x="90" y="228"/>
                    <a:pt x="101" y="217"/>
                    <a:pt x="119" y="206"/>
                  </a:cubicBezTo>
                  <a:cubicBezTo>
                    <a:pt x="134" y="196"/>
                    <a:pt x="140" y="197"/>
                    <a:pt x="147" y="210"/>
                  </a:cubicBezTo>
                  <a:cubicBezTo>
                    <a:pt x="154" y="222"/>
                    <a:pt x="176" y="235"/>
                    <a:pt x="190" y="235"/>
                  </a:cubicBezTo>
                  <a:cubicBezTo>
                    <a:pt x="203" y="235"/>
                    <a:pt x="226" y="224"/>
                    <a:pt x="229" y="216"/>
                  </a:cubicBezTo>
                  <a:cubicBezTo>
                    <a:pt x="231" y="213"/>
                    <a:pt x="229" y="204"/>
                    <a:pt x="225" y="197"/>
                  </a:cubicBezTo>
                  <a:cubicBezTo>
                    <a:pt x="219" y="185"/>
                    <a:pt x="219" y="184"/>
                    <a:pt x="227" y="165"/>
                  </a:cubicBezTo>
                  <a:cubicBezTo>
                    <a:pt x="238" y="140"/>
                    <a:pt x="236" y="109"/>
                    <a:pt x="219" y="59"/>
                  </a:cubicBezTo>
                  <a:cubicBezTo>
                    <a:pt x="202" y="9"/>
                    <a:pt x="202" y="9"/>
                    <a:pt x="228" y="13"/>
                  </a:cubicBezTo>
                  <a:cubicBezTo>
                    <a:pt x="264" y="18"/>
                    <a:pt x="268" y="17"/>
                    <a:pt x="272" y="8"/>
                  </a:cubicBezTo>
                  <a:cubicBezTo>
                    <a:pt x="277" y="0"/>
                    <a:pt x="277" y="0"/>
                    <a:pt x="277" y="0"/>
                  </a:cubicBezTo>
                  <a:cubicBezTo>
                    <a:pt x="311" y="7"/>
                    <a:pt x="311" y="7"/>
                    <a:pt x="311" y="7"/>
                  </a:cubicBezTo>
                  <a:cubicBezTo>
                    <a:pt x="380" y="22"/>
                    <a:pt x="388" y="23"/>
                    <a:pt x="399" y="20"/>
                  </a:cubicBezTo>
                  <a:cubicBezTo>
                    <a:pt x="406" y="17"/>
                    <a:pt x="412" y="18"/>
                    <a:pt x="421" y="22"/>
                  </a:cubicBezTo>
                  <a:cubicBezTo>
                    <a:pt x="433" y="27"/>
                    <a:pt x="435" y="31"/>
                    <a:pt x="441" y="57"/>
                  </a:cubicBezTo>
                  <a:cubicBezTo>
                    <a:pt x="448" y="87"/>
                    <a:pt x="448" y="87"/>
                    <a:pt x="448" y="87"/>
                  </a:cubicBezTo>
                  <a:cubicBezTo>
                    <a:pt x="483" y="87"/>
                    <a:pt x="483" y="87"/>
                    <a:pt x="483" y="87"/>
                  </a:cubicBezTo>
                  <a:cubicBezTo>
                    <a:pt x="517" y="87"/>
                    <a:pt x="517" y="87"/>
                    <a:pt x="517" y="87"/>
                  </a:cubicBezTo>
                  <a:cubicBezTo>
                    <a:pt x="522" y="111"/>
                    <a:pt x="522" y="111"/>
                    <a:pt x="522" y="111"/>
                  </a:cubicBezTo>
                  <a:cubicBezTo>
                    <a:pt x="524" y="126"/>
                    <a:pt x="530" y="141"/>
                    <a:pt x="536" y="149"/>
                  </a:cubicBezTo>
                  <a:cubicBezTo>
                    <a:pt x="545" y="161"/>
                    <a:pt x="547" y="166"/>
                    <a:pt x="547" y="196"/>
                  </a:cubicBezTo>
                  <a:cubicBezTo>
                    <a:pt x="547" y="214"/>
                    <a:pt x="548" y="231"/>
                    <a:pt x="550" y="233"/>
                  </a:cubicBezTo>
                  <a:cubicBezTo>
                    <a:pt x="551" y="236"/>
                    <a:pt x="561" y="239"/>
                    <a:pt x="571" y="240"/>
                  </a:cubicBezTo>
                  <a:cubicBezTo>
                    <a:pt x="590" y="243"/>
                    <a:pt x="590" y="243"/>
                    <a:pt x="594" y="263"/>
                  </a:cubicBezTo>
                  <a:cubicBezTo>
                    <a:pt x="597" y="274"/>
                    <a:pt x="599" y="288"/>
                    <a:pt x="599" y="294"/>
                  </a:cubicBezTo>
                  <a:cubicBezTo>
                    <a:pt x="599" y="305"/>
                    <a:pt x="599" y="305"/>
                    <a:pt x="567" y="305"/>
                  </a:cubicBezTo>
                  <a:cubicBezTo>
                    <a:pt x="532" y="305"/>
                    <a:pt x="500" y="318"/>
                    <a:pt x="492" y="335"/>
                  </a:cubicBezTo>
                  <a:cubicBezTo>
                    <a:pt x="489" y="341"/>
                    <a:pt x="487" y="362"/>
                    <a:pt x="487" y="387"/>
                  </a:cubicBezTo>
                  <a:cubicBezTo>
                    <a:pt x="487" y="410"/>
                    <a:pt x="485" y="431"/>
                    <a:pt x="483" y="433"/>
                  </a:cubicBezTo>
                  <a:cubicBezTo>
                    <a:pt x="482" y="436"/>
                    <a:pt x="471" y="442"/>
                    <a:pt x="459" y="447"/>
                  </a:cubicBezTo>
                  <a:cubicBezTo>
                    <a:pt x="429" y="458"/>
                    <a:pt x="427" y="459"/>
                    <a:pt x="415" y="481"/>
                  </a:cubicBezTo>
                  <a:cubicBezTo>
                    <a:pt x="402" y="505"/>
                    <a:pt x="369" y="533"/>
                    <a:pt x="346" y="539"/>
                  </a:cubicBezTo>
                  <a:cubicBezTo>
                    <a:pt x="322" y="545"/>
                    <a:pt x="319" y="549"/>
                    <a:pt x="319" y="571"/>
                  </a:cubicBezTo>
                  <a:cubicBezTo>
                    <a:pt x="319" y="593"/>
                    <a:pt x="315" y="596"/>
                    <a:pt x="289" y="601"/>
                  </a:cubicBezTo>
                  <a:cubicBezTo>
                    <a:pt x="280" y="603"/>
                    <a:pt x="264" y="608"/>
                    <a:pt x="253" y="613"/>
                  </a:cubicBezTo>
                  <a:cubicBezTo>
                    <a:pt x="224" y="627"/>
                    <a:pt x="210" y="626"/>
                    <a:pt x="191" y="6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8" name="Freeform 16"/>
            <p:cNvSpPr>
              <a:spLocks/>
            </p:cNvSpPr>
            <p:nvPr/>
          </p:nvSpPr>
          <p:spPr bwMode="auto">
            <a:xfrm>
              <a:off x="1219200" y="4222750"/>
              <a:ext cx="1217612" cy="1316038"/>
            </a:xfrm>
            <a:custGeom>
              <a:avLst/>
              <a:gdLst>
                <a:gd name="T0" fmla="*/ 200 w 814"/>
                <a:gd name="T1" fmla="*/ 855 h 880"/>
                <a:gd name="T2" fmla="*/ 109 w 814"/>
                <a:gd name="T3" fmla="*/ 784 h 880"/>
                <a:gd name="T4" fmla="*/ 42 w 814"/>
                <a:gd name="T5" fmla="*/ 748 h 880"/>
                <a:gd name="T6" fmla="*/ 55 w 814"/>
                <a:gd name="T7" fmla="*/ 693 h 880"/>
                <a:gd name="T8" fmla="*/ 0 w 814"/>
                <a:gd name="T9" fmla="*/ 647 h 880"/>
                <a:gd name="T10" fmla="*/ 83 w 814"/>
                <a:gd name="T11" fmla="*/ 548 h 880"/>
                <a:gd name="T12" fmla="*/ 217 w 814"/>
                <a:gd name="T13" fmla="*/ 260 h 880"/>
                <a:gd name="T14" fmla="*/ 230 w 814"/>
                <a:gd name="T15" fmla="*/ 222 h 880"/>
                <a:gd name="T16" fmla="*/ 252 w 814"/>
                <a:gd name="T17" fmla="*/ 121 h 880"/>
                <a:gd name="T18" fmla="*/ 291 w 814"/>
                <a:gd name="T19" fmla="*/ 0 h 880"/>
                <a:gd name="T20" fmla="*/ 361 w 814"/>
                <a:gd name="T21" fmla="*/ 78 h 880"/>
                <a:gd name="T22" fmla="*/ 418 w 814"/>
                <a:gd name="T23" fmla="*/ 121 h 880"/>
                <a:gd name="T24" fmla="*/ 524 w 814"/>
                <a:gd name="T25" fmla="*/ 165 h 880"/>
                <a:gd name="T26" fmla="*/ 591 w 814"/>
                <a:gd name="T27" fmla="*/ 119 h 880"/>
                <a:gd name="T28" fmla="*/ 676 w 814"/>
                <a:gd name="T29" fmla="*/ 47 h 880"/>
                <a:gd name="T30" fmla="*/ 695 w 814"/>
                <a:gd name="T31" fmla="*/ 54 h 880"/>
                <a:gd name="T32" fmla="*/ 776 w 814"/>
                <a:gd name="T33" fmla="*/ 94 h 880"/>
                <a:gd name="T34" fmla="*/ 765 w 814"/>
                <a:gd name="T35" fmla="*/ 135 h 880"/>
                <a:gd name="T36" fmla="*/ 791 w 814"/>
                <a:gd name="T37" fmla="*/ 190 h 880"/>
                <a:gd name="T38" fmla="*/ 802 w 814"/>
                <a:gd name="T39" fmla="*/ 250 h 880"/>
                <a:gd name="T40" fmla="*/ 799 w 814"/>
                <a:gd name="T41" fmla="*/ 296 h 880"/>
                <a:gd name="T42" fmla="*/ 749 w 814"/>
                <a:gd name="T43" fmla="*/ 360 h 880"/>
                <a:gd name="T44" fmla="*/ 697 w 814"/>
                <a:gd name="T45" fmla="*/ 400 h 880"/>
                <a:gd name="T46" fmla="*/ 678 w 814"/>
                <a:gd name="T47" fmla="*/ 441 h 880"/>
                <a:gd name="T48" fmla="*/ 666 w 814"/>
                <a:gd name="T49" fmla="*/ 468 h 880"/>
                <a:gd name="T50" fmla="*/ 620 w 814"/>
                <a:gd name="T51" fmla="*/ 519 h 880"/>
                <a:gd name="T52" fmla="*/ 568 w 814"/>
                <a:gd name="T53" fmla="*/ 540 h 880"/>
                <a:gd name="T54" fmla="*/ 366 w 814"/>
                <a:gd name="T55" fmla="*/ 540 h 880"/>
                <a:gd name="T56" fmla="*/ 345 w 814"/>
                <a:gd name="T57" fmla="*/ 680 h 880"/>
                <a:gd name="T58" fmla="*/ 334 w 814"/>
                <a:gd name="T59" fmla="*/ 773 h 880"/>
                <a:gd name="T60" fmla="*/ 254 w 814"/>
                <a:gd name="T61" fmla="*/ 880 h 880"/>
                <a:gd name="T62" fmla="*/ 216 w 814"/>
                <a:gd name="T63" fmla="*/ 877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4" h="880">
                  <a:moveTo>
                    <a:pt x="216" y="877"/>
                  </a:moveTo>
                  <a:cubicBezTo>
                    <a:pt x="212" y="876"/>
                    <a:pt x="205" y="866"/>
                    <a:pt x="200" y="855"/>
                  </a:cubicBezTo>
                  <a:cubicBezTo>
                    <a:pt x="181" y="811"/>
                    <a:pt x="182" y="811"/>
                    <a:pt x="147" y="806"/>
                  </a:cubicBezTo>
                  <a:cubicBezTo>
                    <a:pt x="137" y="804"/>
                    <a:pt x="124" y="797"/>
                    <a:pt x="109" y="784"/>
                  </a:cubicBezTo>
                  <a:cubicBezTo>
                    <a:pt x="95" y="772"/>
                    <a:pt x="79" y="762"/>
                    <a:pt x="65" y="758"/>
                  </a:cubicBezTo>
                  <a:cubicBezTo>
                    <a:pt x="54" y="755"/>
                    <a:pt x="43" y="750"/>
                    <a:pt x="42" y="748"/>
                  </a:cubicBezTo>
                  <a:cubicBezTo>
                    <a:pt x="40" y="746"/>
                    <a:pt x="44" y="735"/>
                    <a:pt x="50" y="724"/>
                  </a:cubicBezTo>
                  <a:cubicBezTo>
                    <a:pt x="61" y="705"/>
                    <a:pt x="61" y="704"/>
                    <a:pt x="55" y="693"/>
                  </a:cubicBezTo>
                  <a:cubicBezTo>
                    <a:pt x="51" y="686"/>
                    <a:pt x="39" y="677"/>
                    <a:pt x="24" y="670"/>
                  </a:cubicBezTo>
                  <a:cubicBezTo>
                    <a:pt x="3" y="659"/>
                    <a:pt x="0" y="656"/>
                    <a:pt x="0" y="647"/>
                  </a:cubicBezTo>
                  <a:cubicBezTo>
                    <a:pt x="0" y="638"/>
                    <a:pt x="4" y="633"/>
                    <a:pt x="21" y="620"/>
                  </a:cubicBezTo>
                  <a:cubicBezTo>
                    <a:pt x="52" y="597"/>
                    <a:pt x="61" y="587"/>
                    <a:pt x="83" y="548"/>
                  </a:cubicBezTo>
                  <a:cubicBezTo>
                    <a:pt x="118" y="488"/>
                    <a:pt x="159" y="394"/>
                    <a:pt x="201" y="279"/>
                  </a:cubicBezTo>
                  <a:cubicBezTo>
                    <a:pt x="207" y="264"/>
                    <a:pt x="210" y="260"/>
                    <a:pt x="217" y="260"/>
                  </a:cubicBezTo>
                  <a:cubicBezTo>
                    <a:pt x="233" y="260"/>
                    <a:pt x="243" y="255"/>
                    <a:pt x="246" y="248"/>
                  </a:cubicBezTo>
                  <a:cubicBezTo>
                    <a:pt x="249" y="237"/>
                    <a:pt x="241" y="224"/>
                    <a:pt x="230" y="222"/>
                  </a:cubicBezTo>
                  <a:cubicBezTo>
                    <a:pt x="221" y="219"/>
                    <a:pt x="221" y="219"/>
                    <a:pt x="221" y="219"/>
                  </a:cubicBezTo>
                  <a:cubicBezTo>
                    <a:pt x="252" y="121"/>
                    <a:pt x="252" y="121"/>
                    <a:pt x="252" y="121"/>
                  </a:cubicBezTo>
                  <a:cubicBezTo>
                    <a:pt x="269" y="67"/>
                    <a:pt x="284" y="17"/>
                    <a:pt x="286" y="11"/>
                  </a:cubicBezTo>
                  <a:cubicBezTo>
                    <a:pt x="287" y="5"/>
                    <a:pt x="289" y="0"/>
                    <a:pt x="291" y="0"/>
                  </a:cubicBezTo>
                  <a:cubicBezTo>
                    <a:pt x="292" y="0"/>
                    <a:pt x="300" y="12"/>
                    <a:pt x="308" y="26"/>
                  </a:cubicBezTo>
                  <a:cubicBezTo>
                    <a:pt x="327" y="62"/>
                    <a:pt x="346" y="81"/>
                    <a:pt x="361" y="78"/>
                  </a:cubicBezTo>
                  <a:cubicBezTo>
                    <a:pt x="369" y="76"/>
                    <a:pt x="377" y="79"/>
                    <a:pt x="392" y="89"/>
                  </a:cubicBezTo>
                  <a:cubicBezTo>
                    <a:pt x="408" y="99"/>
                    <a:pt x="413" y="105"/>
                    <a:pt x="418" y="121"/>
                  </a:cubicBezTo>
                  <a:cubicBezTo>
                    <a:pt x="426" y="145"/>
                    <a:pt x="443" y="165"/>
                    <a:pt x="463" y="173"/>
                  </a:cubicBezTo>
                  <a:cubicBezTo>
                    <a:pt x="480" y="180"/>
                    <a:pt x="493" y="178"/>
                    <a:pt x="524" y="165"/>
                  </a:cubicBezTo>
                  <a:cubicBezTo>
                    <a:pt x="534" y="160"/>
                    <a:pt x="549" y="156"/>
                    <a:pt x="558" y="154"/>
                  </a:cubicBezTo>
                  <a:cubicBezTo>
                    <a:pt x="582" y="150"/>
                    <a:pt x="589" y="143"/>
                    <a:pt x="591" y="119"/>
                  </a:cubicBezTo>
                  <a:cubicBezTo>
                    <a:pt x="594" y="98"/>
                    <a:pt x="594" y="98"/>
                    <a:pt x="611" y="93"/>
                  </a:cubicBezTo>
                  <a:cubicBezTo>
                    <a:pt x="631" y="87"/>
                    <a:pt x="664" y="64"/>
                    <a:pt x="676" y="47"/>
                  </a:cubicBezTo>
                  <a:cubicBezTo>
                    <a:pt x="685" y="35"/>
                    <a:pt x="685" y="35"/>
                    <a:pt x="685" y="35"/>
                  </a:cubicBezTo>
                  <a:cubicBezTo>
                    <a:pt x="695" y="54"/>
                    <a:pt x="695" y="54"/>
                    <a:pt x="695" y="54"/>
                  </a:cubicBezTo>
                  <a:cubicBezTo>
                    <a:pt x="709" y="81"/>
                    <a:pt x="727" y="92"/>
                    <a:pt x="754" y="92"/>
                  </a:cubicBezTo>
                  <a:cubicBezTo>
                    <a:pt x="766" y="92"/>
                    <a:pt x="776" y="93"/>
                    <a:pt x="776" y="94"/>
                  </a:cubicBezTo>
                  <a:cubicBezTo>
                    <a:pt x="776" y="95"/>
                    <a:pt x="773" y="103"/>
                    <a:pt x="769" y="111"/>
                  </a:cubicBezTo>
                  <a:cubicBezTo>
                    <a:pt x="766" y="119"/>
                    <a:pt x="764" y="130"/>
                    <a:pt x="765" y="135"/>
                  </a:cubicBezTo>
                  <a:cubicBezTo>
                    <a:pt x="767" y="142"/>
                    <a:pt x="770" y="144"/>
                    <a:pt x="783" y="144"/>
                  </a:cubicBezTo>
                  <a:cubicBezTo>
                    <a:pt x="806" y="144"/>
                    <a:pt x="809" y="161"/>
                    <a:pt x="791" y="190"/>
                  </a:cubicBezTo>
                  <a:cubicBezTo>
                    <a:pt x="787" y="196"/>
                    <a:pt x="783" y="209"/>
                    <a:pt x="781" y="217"/>
                  </a:cubicBezTo>
                  <a:cubicBezTo>
                    <a:pt x="778" y="234"/>
                    <a:pt x="785" y="245"/>
                    <a:pt x="802" y="250"/>
                  </a:cubicBezTo>
                  <a:cubicBezTo>
                    <a:pt x="813" y="252"/>
                    <a:pt x="814" y="262"/>
                    <a:pt x="806" y="278"/>
                  </a:cubicBezTo>
                  <a:cubicBezTo>
                    <a:pt x="802" y="285"/>
                    <a:pt x="800" y="292"/>
                    <a:pt x="799" y="296"/>
                  </a:cubicBezTo>
                  <a:cubicBezTo>
                    <a:pt x="799" y="299"/>
                    <a:pt x="791" y="314"/>
                    <a:pt x="782" y="330"/>
                  </a:cubicBezTo>
                  <a:cubicBezTo>
                    <a:pt x="766" y="355"/>
                    <a:pt x="763" y="358"/>
                    <a:pt x="749" y="360"/>
                  </a:cubicBezTo>
                  <a:cubicBezTo>
                    <a:pt x="736" y="361"/>
                    <a:pt x="732" y="364"/>
                    <a:pt x="725" y="377"/>
                  </a:cubicBezTo>
                  <a:cubicBezTo>
                    <a:pt x="715" y="395"/>
                    <a:pt x="709" y="400"/>
                    <a:pt x="697" y="400"/>
                  </a:cubicBezTo>
                  <a:cubicBezTo>
                    <a:pt x="693" y="400"/>
                    <a:pt x="686" y="403"/>
                    <a:pt x="682" y="407"/>
                  </a:cubicBezTo>
                  <a:cubicBezTo>
                    <a:pt x="676" y="414"/>
                    <a:pt x="675" y="419"/>
                    <a:pt x="678" y="441"/>
                  </a:cubicBezTo>
                  <a:cubicBezTo>
                    <a:pt x="681" y="468"/>
                    <a:pt x="681" y="468"/>
                    <a:pt x="681" y="468"/>
                  </a:cubicBezTo>
                  <a:cubicBezTo>
                    <a:pt x="666" y="468"/>
                    <a:pt x="666" y="468"/>
                    <a:pt x="666" y="468"/>
                  </a:cubicBezTo>
                  <a:cubicBezTo>
                    <a:pt x="646" y="468"/>
                    <a:pt x="638" y="477"/>
                    <a:pt x="635" y="508"/>
                  </a:cubicBezTo>
                  <a:cubicBezTo>
                    <a:pt x="634" y="516"/>
                    <a:pt x="631" y="518"/>
                    <a:pt x="620" y="519"/>
                  </a:cubicBezTo>
                  <a:cubicBezTo>
                    <a:pt x="604" y="521"/>
                    <a:pt x="592" y="530"/>
                    <a:pt x="592" y="540"/>
                  </a:cubicBezTo>
                  <a:cubicBezTo>
                    <a:pt x="592" y="553"/>
                    <a:pt x="584" y="553"/>
                    <a:pt x="568" y="540"/>
                  </a:cubicBezTo>
                  <a:cubicBezTo>
                    <a:pt x="557" y="531"/>
                    <a:pt x="545" y="527"/>
                    <a:pt x="520" y="522"/>
                  </a:cubicBezTo>
                  <a:cubicBezTo>
                    <a:pt x="452" y="509"/>
                    <a:pt x="393" y="516"/>
                    <a:pt x="366" y="540"/>
                  </a:cubicBezTo>
                  <a:cubicBezTo>
                    <a:pt x="348" y="556"/>
                    <a:pt x="331" y="595"/>
                    <a:pt x="329" y="628"/>
                  </a:cubicBezTo>
                  <a:cubicBezTo>
                    <a:pt x="327" y="653"/>
                    <a:pt x="327" y="654"/>
                    <a:pt x="345" y="680"/>
                  </a:cubicBezTo>
                  <a:cubicBezTo>
                    <a:pt x="370" y="715"/>
                    <a:pt x="373" y="723"/>
                    <a:pt x="367" y="737"/>
                  </a:cubicBezTo>
                  <a:cubicBezTo>
                    <a:pt x="365" y="743"/>
                    <a:pt x="350" y="759"/>
                    <a:pt x="334" y="773"/>
                  </a:cubicBezTo>
                  <a:cubicBezTo>
                    <a:pt x="291" y="810"/>
                    <a:pt x="282" y="821"/>
                    <a:pt x="268" y="852"/>
                  </a:cubicBezTo>
                  <a:cubicBezTo>
                    <a:pt x="254" y="880"/>
                    <a:pt x="254" y="880"/>
                    <a:pt x="254" y="880"/>
                  </a:cubicBezTo>
                  <a:cubicBezTo>
                    <a:pt x="238" y="879"/>
                    <a:pt x="238" y="879"/>
                    <a:pt x="238" y="879"/>
                  </a:cubicBezTo>
                  <a:cubicBezTo>
                    <a:pt x="229" y="879"/>
                    <a:pt x="219" y="878"/>
                    <a:pt x="216" y="877"/>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9" name="Freeform 17"/>
            <p:cNvSpPr>
              <a:spLocks/>
            </p:cNvSpPr>
            <p:nvPr/>
          </p:nvSpPr>
          <p:spPr bwMode="auto">
            <a:xfrm>
              <a:off x="1603375" y="4638675"/>
              <a:ext cx="1393825" cy="1176338"/>
            </a:xfrm>
            <a:custGeom>
              <a:avLst/>
              <a:gdLst>
                <a:gd name="T0" fmla="*/ 460 w 932"/>
                <a:gd name="T1" fmla="*/ 773 h 787"/>
                <a:gd name="T2" fmla="*/ 399 w 932"/>
                <a:gd name="T3" fmla="*/ 742 h 787"/>
                <a:gd name="T4" fmla="*/ 355 w 932"/>
                <a:gd name="T5" fmla="*/ 718 h 787"/>
                <a:gd name="T6" fmla="*/ 316 w 932"/>
                <a:gd name="T7" fmla="*/ 687 h 787"/>
                <a:gd name="T8" fmla="*/ 232 w 932"/>
                <a:gd name="T9" fmla="*/ 684 h 787"/>
                <a:gd name="T10" fmla="*/ 142 w 932"/>
                <a:gd name="T11" fmla="*/ 680 h 787"/>
                <a:gd name="T12" fmla="*/ 89 w 932"/>
                <a:gd name="T13" fmla="*/ 658 h 787"/>
                <a:gd name="T14" fmla="*/ 61 w 932"/>
                <a:gd name="T15" fmla="*/ 644 h 787"/>
                <a:gd name="T16" fmla="*/ 75 w 932"/>
                <a:gd name="T17" fmla="*/ 516 h 787"/>
                <a:gd name="T18" fmla="*/ 105 w 932"/>
                <a:gd name="T19" fmla="*/ 402 h 787"/>
                <a:gd name="T20" fmla="*/ 126 w 932"/>
                <a:gd name="T21" fmla="*/ 267 h 787"/>
                <a:gd name="T22" fmla="*/ 306 w 932"/>
                <a:gd name="T23" fmla="*/ 275 h 787"/>
                <a:gd name="T24" fmla="*/ 367 w 932"/>
                <a:gd name="T25" fmla="*/ 254 h 787"/>
                <a:gd name="T26" fmla="*/ 413 w 932"/>
                <a:gd name="T27" fmla="*/ 204 h 787"/>
                <a:gd name="T28" fmla="*/ 448 w 932"/>
                <a:gd name="T29" fmla="*/ 134 h 787"/>
                <a:gd name="T30" fmla="*/ 495 w 932"/>
                <a:gd name="T31" fmla="*/ 95 h 787"/>
                <a:gd name="T32" fmla="*/ 557 w 932"/>
                <a:gd name="T33" fmla="*/ 18 h 787"/>
                <a:gd name="T34" fmla="*/ 602 w 932"/>
                <a:gd name="T35" fmla="*/ 23 h 787"/>
                <a:gd name="T36" fmla="*/ 703 w 932"/>
                <a:gd name="T37" fmla="*/ 51 h 787"/>
                <a:gd name="T38" fmla="*/ 721 w 932"/>
                <a:gd name="T39" fmla="*/ 161 h 787"/>
                <a:gd name="T40" fmla="*/ 795 w 932"/>
                <a:gd name="T41" fmla="*/ 132 h 787"/>
                <a:gd name="T42" fmla="*/ 863 w 932"/>
                <a:gd name="T43" fmla="*/ 134 h 787"/>
                <a:gd name="T44" fmla="*/ 885 w 932"/>
                <a:gd name="T45" fmla="*/ 266 h 787"/>
                <a:gd name="T46" fmla="*/ 876 w 932"/>
                <a:gd name="T47" fmla="*/ 450 h 787"/>
                <a:gd name="T48" fmla="*/ 831 w 932"/>
                <a:gd name="T49" fmla="*/ 502 h 787"/>
                <a:gd name="T50" fmla="*/ 728 w 932"/>
                <a:gd name="T51" fmla="*/ 525 h 787"/>
                <a:gd name="T52" fmla="*/ 690 w 932"/>
                <a:gd name="T53" fmla="*/ 557 h 787"/>
                <a:gd name="T54" fmla="*/ 523 w 932"/>
                <a:gd name="T55" fmla="*/ 533 h 787"/>
                <a:gd name="T56" fmla="*/ 543 w 932"/>
                <a:gd name="T57" fmla="*/ 667 h 787"/>
                <a:gd name="T58" fmla="*/ 516 w 932"/>
                <a:gd name="T59" fmla="*/ 741 h 787"/>
                <a:gd name="T60" fmla="*/ 537 w 932"/>
                <a:gd name="T61" fmla="*/ 765 h 787"/>
                <a:gd name="T62" fmla="*/ 540 w 932"/>
                <a:gd name="T63" fmla="*/ 775 h 787"/>
                <a:gd name="T64" fmla="*/ 470 w 932"/>
                <a:gd name="T65" fmla="*/ 783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2" h="787">
                  <a:moveTo>
                    <a:pt x="470" y="783"/>
                  </a:moveTo>
                  <a:cubicBezTo>
                    <a:pt x="467" y="782"/>
                    <a:pt x="463" y="778"/>
                    <a:pt x="460" y="773"/>
                  </a:cubicBezTo>
                  <a:cubicBezTo>
                    <a:pt x="457" y="766"/>
                    <a:pt x="453" y="764"/>
                    <a:pt x="439" y="763"/>
                  </a:cubicBezTo>
                  <a:cubicBezTo>
                    <a:pt x="408" y="761"/>
                    <a:pt x="404" y="759"/>
                    <a:pt x="399" y="742"/>
                  </a:cubicBezTo>
                  <a:cubicBezTo>
                    <a:pt x="395" y="729"/>
                    <a:pt x="392" y="725"/>
                    <a:pt x="379" y="722"/>
                  </a:cubicBezTo>
                  <a:cubicBezTo>
                    <a:pt x="371" y="720"/>
                    <a:pt x="360" y="718"/>
                    <a:pt x="355" y="718"/>
                  </a:cubicBezTo>
                  <a:cubicBezTo>
                    <a:pt x="350" y="718"/>
                    <a:pt x="345" y="715"/>
                    <a:pt x="344" y="711"/>
                  </a:cubicBezTo>
                  <a:cubicBezTo>
                    <a:pt x="339" y="695"/>
                    <a:pt x="335" y="692"/>
                    <a:pt x="316" y="687"/>
                  </a:cubicBezTo>
                  <a:cubicBezTo>
                    <a:pt x="306" y="684"/>
                    <a:pt x="288" y="676"/>
                    <a:pt x="276" y="668"/>
                  </a:cubicBezTo>
                  <a:cubicBezTo>
                    <a:pt x="243" y="645"/>
                    <a:pt x="226" y="651"/>
                    <a:pt x="232" y="684"/>
                  </a:cubicBezTo>
                  <a:cubicBezTo>
                    <a:pt x="234" y="691"/>
                    <a:pt x="233" y="698"/>
                    <a:pt x="232" y="699"/>
                  </a:cubicBezTo>
                  <a:cubicBezTo>
                    <a:pt x="229" y="701"/>
                    <a:pt x="155" y="685"/>
                    <a:pt x="142" y="680"/>
                  </a:cubicBezTo>
                  <a:cubicBezTo>
                    <a:pt x="138" y="678"/>
                    <a:pt x="135" y="674"/>
                    <a:pt x="135" y="671"/>
                  </a:cubicBezTo>
                  <a:cubicBezTo>
                    <a:pt x="135" y="663"/>
                    <a:pt x="117" y="658"/>
                    <a:pt x="89" y="658"/>
                  </a:cubicBezTo>
                  <a:cubicBezTo>
                    <a:pt x="63" y="658"/>
                    <a:pt x="63" y="658"/>
                    <a:pt x="63" y="658"/>
                  </a:cubicBezTo>
                  <a:cubicBezTo>
                    <a:pt x="61" y="644"/>
                    <a:pt x="61" y="644"/>
                    <a:pt x="61" y="644"/>
                  </a:cubicBezTo>
                  <a:cubicBezTo>
                    <a:pt x="58" y="627"/>
                    <a:pt x="37" y="606"/>
                    <a:pt x="24" y="606"/>
                  </a:cubicBezTo>
                  <a:cubicBezTo>
                    <a:pt x="0" y="606"/>
                    <a:pt x="29" y="555"/>
                    <a:pt x="75" y="516"/>
                  </a:cubicBezTo>
                  <a:cubicBezTo>
                    <a:pt x="115" y="482"/>
                    <a:pt x="123" y="472"/>
                    <a:pt x="125" y="451"/>
                  </a:cubicBezTo>
                  <a:cubicBezTo>
                    <a:pt x="127" y="437"/>
                    <a:pt x="125" y="432"/>
                    <a:pt x="105" y="402"/>
                  </a:cubicBezTo>
                  <a:cubicBezTo>
                    <a:pt x="83" y="369"/>
                    <a:pt x="82" y="367"/>
                    <a:pt x="84" y="348"/>
                  </a:cubicBezTo>
                  <a:cubicBezTo>
                    <a:pt x="88" y="320"/>
                    <a:pt x="109" y="278"/>
                    <a:pt x="126" y="267"/>
                  </a:cubicBezTo>
                  <a:cubicBezTo>
                    <a:pt x="145" y="254"/>
                    <a:pt x="179" y="248"/>
                    <a:pt x="217" y="251"/>
                  </a:cubicBezTo>
                  <a:cubicBezTo>
                    <a:pt x="264" y="255"/>
                    <a:pt x="293" y="263"/>
                    <a:pt x="306" y="275"/>
                  </a:cubicBezTo>
                  <a:cubicBezTo>
                    <a:pt x="322" y="291"/>
                    <a:pt x="337" y="289"/>
                    <a:pt x="346" y="271"/>
                  </a:cubicBezTo>
                  <a:cubicBezTo>
                    <a:pt x="351" y="258"/>
                    <a:pt x="355" y="256"/>
                    <a:pt x="367" y="254"/>
                  </a:cubicBezTo>
                  <a:cubicBezTo>
                    <a:pt x="386" y="253"/>
                    <a:pt x="390" y="248"/>
                    <a:pt x="393" y="226"/>
                  </a:cubicBezTo>
                  <a:cubicBezTo>
                    <a:pt x="396" y="207"/>
                    <a:pt x="396" y="207"/>
                    <a:pt x="413" y="204"/>
                  </a:cubicBezTo>
                  <a:cubicBezTo>
                    <a:pt x="436" y="200"/>
                    <a:pt x="441" y="192"/>
                    <a:pt x="435" y="165"/>
                  </a:cubicBezTo>
                  <a:cubicBezTo>
                    <a:pt x="430" y="142"/>
                    <a:pt x="434" y="134"/>
                    <a:pt x="448" y="134"/>
                  </a:cubicBezTo>
                  <a:cubicBezTo>
                    <a:pt x="460" y="134"/>
                    <a:pt x="471" y="125"/>
                    <a:pt x="478" y="109"/>
                  </a:cubicBezTo>
                  <a:cubicBezTo>
                    <a:pt x="483" y="99"/>
                    <a:pt x="487" y="96"/>
                    <a:pt x="495" y="95"/>
                  </a:cubicBezTo>
                  <a:cubicBezTo>
                    <a:pt x="501" y="95"/>
                    <a:pt x="508" y="94"/>
                    <a:pt x="512" y="93"/>
                  </a:cubicBezTo>
                  <a:cubicBezTo>
                    <a:pt x="519" y="90"/>
                    <a:pt x="553" y="33"/>
                    <a:pt x="557" y="18"/>
                  </a:cubicBezTo>
                  <a:cubicBezTo>
                    <a:pt x="558" y="11"/>
                    <a:pt x="562" y="4"/>
                    <a:pt x="564" y="3"/>
                  </a:cubicBezTo>
                  <a:cubicBezTo>
                    <a:pt x="573" y="0"/>
                    <a:pt x="597" y="13"/>
                    <a:pt x="602" y="23"/>
                  </a:cubicBezTo>
                  <a:cubicBezTo>
                    <a:pt x="609" y="39"/>
                    <a:pt x="628" y="47"/>
                    <a:pt x="668" y="49"/>
                  </a:cubicBezTo>
                  <a:cubicBezTo>
                    <a:pt x="703" y="51"/>
                    <a:pt x="703" y="51"/>
                    <a:pt x="703" y="51"/>
                  </a:cubicBezTo>
                  <a:cubicBezTo>
                    <a:pt x="701" y="63"/>
                    <a:pt x="701" y="63"/>
                    <a:pt x="701" y="63"/>
                  </a:cubicBezTo>
                  <a:cubicBezTo>
                    <a:pt x="690" y="121"/>
                    <a:pt x="695" y="146"/>
                    <a:pt x="721" y="161"/>
                  </a:cubicBezTo>
                  <a:cubicBezTo>
                    <a:pt x="738" y="170"/>
                    <a:pt x="755" y="172"/>
                    <a:pt x="767" y="166"/>
                  </a:cubicBezTo>
                  <a:cubicBezTo>
                    <a:pt x="771" y="163"/>
                    <a:pt x="784" y="148"/>
                    <a:pt x="795" y="132"/>
                  </a:cubicBezTo>
                  <a:cubicBezTo>
                    <a:pt x="819" y="96"/>
                    <a:pt x="826" y="94"/>
                    <a:pt x="848" y="118"/>
                  </a:cubicBezTo>
                  <a:cubicBezTo>
                    <a:pt x="863" y="134"/>
                    <a:pt x="863" y="134"/>
                    <a:pt x="863" y="134"/>
                  </a:cubicBezTo>
                  <a:cubicBezTo>
                    <a:pt x="863" y="173"/>
                    <a:pt x="863" y="173"/>
                    <a:pt x="863" y="173"/>
                  </a:cubicBezTo>
                  <a:cubicBezTo>
                    <a:pt x="863" y="211"/>
                    <a:pt x="863" y="213"/>
                    <a:pt x="885" y="266"/>
                  </a:cubicBezTo>
                  <a:cubicBezTo>
                    <a:pt x="928" y="368"/>
                    <a:pt x="932" y="387"/>
                    <a:pt x="922" y="423"/>
                  </a:cubicBezTo>
                  <a:cubicBezTo>
                    <a:pt x="916" y="446"/>
                    <a:pt x="910" y="450"/>
                    <a:pt x="876" y="450"/>
                  </a:cubicBezTo>
                  <a:cubicBezTo>
                    <a:pt x="835" y="450"/>
                    <a:pt x="831" y="453"/>
                    <a:pt x="831" y="480"/>
                  </a:cubicBezTo>
                  <a:cubicBezTo>
                    <a:pt x="831" y="502"/>
                    <a:pt x="831" y="502"/>
                    <a:pt x="831" y="502"/>
                  </a:cubicBezTo>
                  <a:cubicBezTo>
                    <a:pt x="800" y="499"/>
                    <a:pt x="800" y="499"/>
                    <a:pt x="800" y="499"/>
                  </a:cubicBezTo>
                  <a:cubicBezTo>
                    <a:pt x="736" y="492"/>
                    <a:pt x="724" y="497"/>
                    <a:pt x="728" y="525"/>
                  </a:cubicBezTo>
                  <a:cubicBezTo>
                    <a:pt x="730" y="540"/>
                    <a:pt x="729" y="542"/>
                    <a:pt x="721" y="548"/>
                  </a:cubicBezTo>
                  <a:cubicBezTo>
                    <a:pt x="716" y="551"/>
                    <a:pt x="702" y="555"/>
                    <a:pt x="690" y="557"/>
                  </a:cubicBezTo>
                  <a:cubicBezTo>
                    <a:pt x="671" y="558"/>
                    <a:pt x="665" y="557"/>
                    <a:pt x="638" y="544"/>
                  </a:cubicBezTo>
                  <a:cubicBezTo>
                    <a:pt x="581" y="517"/>
                    <a:pt x="551" y="514"/>
                    <a:pt x="523" y="533"/>
                  </a:cubicBezTo>
                  <a:cubicBezTo>
                    <a:pt x="491" y="556"/>
                    <a:pt x="495" y="596"/>
                    <a:pt x="534" y="638"/>
                  </a:cubicBezTo>
                  <a:cubicBezTo>
                    <a:pt x="547" y="654"/>
                    <a:pt x="548" y="655"/>
                    <a:pt x="543" y="667"/>
                  </a:cubicBezTo>
                  <a:cubicBezTo>
                    <a:pt x="540" y="674"/>
                    <a:pt x="534" y="691"/>
                    <a:pt x="530" y="704"/>
                  </a:cubicBezTo>
                  <a:cubicBezTo>
                    <a:pt x="525" y="717"/>
                    <a:pt x="519" y="734"/>
                    <a:pt x="516" y="741"/>
                  </a:cubicBezTo>
                  <a:cubicBezTo>
                    <a:pt x="513" y="748"/>
                    <a:pt x="511" y="757"/>
                    <a:pt x="511" y="761"/>
                  </a:cubicBezTo>
                  <a:cubicBezTo>
                    <a:pt x="513" y="769"/>
                    <a:pt x="529" y="772"/>
                    <a:pt x="537" y="765"/>
                  </a:cubicBezTo>
                  <a:cubicBezTo>
                    <a:pt x="542" y="761"/>
                    <a:pt x="544" y="761"/>
                    <a:pt x="547" y="766"/>
                  </a:cubicBezTo>
                  <a:cubicBezTo>
                    <a:pt x="553" y="776"/>
                    <a:pt x="551" y="778"/>
                    <a:pt x="540" y="775"/>
                  </a:cubicBezTo>
                  <a:cubicBezTo>
                    <a:pt x="534" y="774"/>
                    <a:pt x="521" y="776"/>
                    <a:pt x="511" y="780"/>
                  </a:cubicBezTo>
                  <a:cubicBezTo>
                    <a:pt x="494" y="786"/>
                    <a:pt x="483" y="787"/>
                    <a:pt x="470" y="7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0" name="Freeform 18"/>
            <p:cNvSpPr>
              <a:spLocks/>
            </p:cNvSpPr>
            <p:nvPr/>
          </p:nvSpPr>
          <p:spPr bwMode="auto">
            <a:xfrm>
              <a:off x="2663825" y="3925888"/>
              <a:ext cx="790575" cy="1038225"/>
            </a:xfrm>
            <a:custGeom>
              <a:avLst/>
              <a:gdLst>
                <a:gd name="T0" fmla="*/ 168 w 529"/>
                <a:gd name="T1" fmla="*/ 683 h 695"/>
                <a:gd name="T2" fmla="*/ 167 w 529"/>
                <a:gd name="T3" fmla="*/ 638 h 695"/>
                <a:gd name="T4" fmla="*/ 155 w 529"/>
                <a:gd name="T5" fmla="*/ 592 h 695"/>
                <a:gd name="T6" fmla="*/ 129 w 529"/>
                <a:gd name="T7" fmla="*/ 570 h 695"/>
                <a:gd name="T8" fmla="*/ 102 w 529"/>
                <a:gd name="T9" fmla="*/ 568 h 695"/>
                <a:gd name="T10" fmla="*/ 74 w 529"/>
                <a:gd name="T11" fmla="*/ 601 h 695"/>
                <a:gd name="T12" fmla="*/ 24 w 529"/>
                <a:gd name="T13" fmla="*/ 629 h 695"/>
                <a:gd name="T14" fmla="*/ 6 w 529"/>
                <a:gd name="T15" fmla="*/ 617 h 695"/>
                <a:gd name="T16" fmla="*/ 3 w 529"/>
                <a:gd name="T17" fmla="*/ 543 h 695"/>
                <a:gd name="T18" fmla="*/ 32 w 529"/>
                <a:gd name="T19" fmla="*/ 481 h 695"/>
                <a:gd name="T20" fmla="*/ 74 w 529"/>
                <a:gd name="T21" fmla="*/ 434 h 695"/>
                <a:gd name="T22" fmla="*/ 128 w 529"/>
                <a:gd name="T23" fmla="*/ 317 h 695"/>
                <a:gd name="T24" fmla="*/ 128 w 529"/>
                <a:gd name="T25" fmla="*/ 269 h 695"/>
                <a:gd name="T26" fmla="*/ 151 w 529"/>
                <a:gd name="T27" fmla="*/ 256 h 695"/>
                <a:gd name="T28" fmla="*/ 178 w 529"/>
                <a:gd name="T29" fmla="*/ 227 h 695"/>
                <a:gd name="T30" fmla="*/ 151 w 529"/>
                <a:gd name="T31" fmla="*/ 126 h 695"/>
                <a:gd name="T32" fmla="*/ 134 w 529"/>
                <a:gd name="T33" fmla="*/ 90 h 695"/>
                <a:gd name="T34" fmla="*/ 144 w 529"/>
                <a:gd name="T35" fmla="*/ 72 h 695"/>
                <a:gd name="T36" fmla="*/ 179 w 529"/>
                <a:gd name="T37" fmla="*/ 61 h 695"/>
                <a:gd name="T38" fmla="*/ 215 w 529"/>
                <a:gd name="T39" fmla="*/ 28 h 695"/>
                <a:gd name="T40" fmla="*/ 230 w 529"/>
                <a:gd name="T41" fmla="*/ 13 h 695"/>
                <a:gd name="T42" fmla="*/ 268 w 529"/>
                <a:gd name="T43" fmla="*/ 11 h 695"/>
                <a:gd name="T44" fmla="*/ 302 w 529"/>
                <a:gd name="T45" fmla="*/ 5 h 695"/>
                <a:gd name="T46" fmla="*/ 306 w 529"/>
                <a:gd name="T47" fmla="*/ 22 h 695"/>
                <a:gd name="T48" fmla="*/ 313 w 529"/>
                <a:gd name="T49" fmla="*/ 45 h 695"/>
                <a:gd name="T50" fmla="*/ 350 w 529"/>
                <a:gd name="T51" fmla="*/ 44 h 695"/>
                <a:gd name="T52" fmla="*/ 378 w 529"/>
                <a:gd name="T53" fmla="*/ 36 h 695"/>
                <a:gd name="T54" fmla="*/ 392 w 529"/>
                <a:gd name="T55" fmla="*/ 45 h 695"/>
                <a:gd name="T56" fmla="*/ 430 w 529"/>
                <a:gd name="T57" fmla="*/ 49 h 695"/>
                <a:gd name="T58" fmla="*/ 438 w 529"/>
                <a:gd name="T59" fmla="*/ 74 h 695"/>
                <a:gd name="T60" fmla="*/ 449 w 529"/>
                <a:gd name="T61" fmla="*/ 112 h 695"/>
                <a:gd name="T62" fmla="*/ 470 w 529"/>
                <a:gd name="T63" fmla="*/ 125 h 695"/>
                <a:gd name="T64" fmla="*/ 477 w 529"/>
                <a:gd name="T65" fmla="*/ 190 h 695"/>
                <a:gd name="T66" fmla="*/ 459 w 529"/>
                <a:gd name="T67" fmla="*/ 205 h 695"/>
                <a:gd name="T68" fmla="*/ 417 w 529"/>
                <a:gd name="T69" fmla="*/ 208 h 695"/>
                <a:gd name="T70" fmla="*/ 420 w 529"/>
                <a:gd name="T71" fmla="*/ 241 h 695"/>
                <a:gd name="T72" fmla="*/ 418 w 529"/>
                <a:gd name="T73" fmla="*/ 272 h 695"/>
                <a:gd name="T74" fmla="*/ 403 w 529"/>
                <a:gd name="T75" fmla="*/ 279 h 695"/>
                <a:gd name="T76" fmla="*/ 382 w 529"/>
                <a:gd name="T77" fmla="*/ 307 h 695"/>
                <a:gd name="T78" fmla="*/ 390 w 529"/>
                <a:gd name="T79" fmla="*/ 338 h 695"/>
                <a:gd name="T80" fmla="*/ 410 w 529"/>
                <a:gd name="T81" fmla="*/ 450 h 695"/>
                <a:gd name="T82" fmla="*/ 414 w 529"/>
                <a:gd name="T83" fmla="*/ 475 h 695"/>
                <a:gd name="T84" fmla="*/ 463 w 529"/>
                <a:gd name="T85" fmla="*/ 491 h 695"/>
                <a:gd name="T86" fmla="*/ 511 w 529"/>
                <a:gd name="T87" fmla="*/ 516 h 695"/>
                <a:gd name="T88" fmla="*/ 492 w 529"/>
                <a:gd name="T89" fmla="*/ 614 h 695"/>
                <a:gd name="T90" fmla="*/ 415 w 529"/>
                <a:gd name="T91" fmla="*/ 651 h 695"/>
                <a:gd name="T92" fmla="*/ 345 w 529"/>
                <a:gd name="T93" fmla="*/ 642 h 695"/>
                <a:gd name="T94" fmla="*/ 315 w 529"/>
                <a:gd name="T95" fmla="*/ 635 h 695"/>
                <a:gd name="T96" fmla="*/ 305 w 529"/>
                <a:gd name="T97" fmla="*/ 645 h 695"/>
                <a:gd name="T98" fmla="*/ 297 w 529"/>
                <a:gd name="T99" fmla="*/ 635 h 695"/>
                <a:gd name="T100" fmla="*/ 281 w 529"/>
                <a:gd name="T101" fmla="*/ 603 h 695"/>
                <a:gd name="T102" fmla="*/ 234 w 529"/>
                <a:gd name="T103" fmla="*/ 593 h 695"/>
                <a:gd name="T104" fmla="*/ 209 w 529"/>
                <a:gd name="T105" fmla="*/ 610 h 695"/>
                <a:gd name="T106" fmla="*/ 174 w 529"/>
                <a:gd name="T107" fmla="*/ 666 h 695"/>
                <a:gd name="T108" fmla="*/ 168 w 529"/>
                <a:gd name="T109" fmla="*/ 683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9" h="695">
                  <a:moveTo>
                    <a:pt x="168" y="683"/>
                  </a:moveTo>
                  <a:cubicBezTo>
                    <a:pt x="167" y="675"/>
                    <a:pt x="166" y="655"/>
                    <a:pt x="167" y="638"/>
                  </a:cubicBezTo>
                  <a:cubicBezTo>
                    <a:pt x="168" y="609"/>
                    <a:pt x="167" y="607"/>
                    <a:pt x="155" y="592"/>
                  </a:cubicBezTo>
                  <a:cubicBezTo>
                    <a:pt x="149" y="584"/>
                    <a:pt x="137" y="574"/>
                    <a:pt x="129" y="570"/>
                  </a:cubicBezTo>
                  <a:cubicBezTo>
                    <a:pt x="115" y="563"/>
                    <a:pt x="113" y="563"/>
                    <a:pt x="102" y="568"/>
                  </a:cubicBezTo>
                  <a:cubicBezTo>
                    <a:pt x="96" y="572"/>
                    <a:pt x="83" y="586"/>
                    <a:pt x="74" y="601"/>
                  </a:cubicBezTo>
                  <a:cubicBezTo>
                    <a:pt x="54" y="633"/>
                    <a:pt x="44" y="638"/>
                    <a:pt x="24" y="629"/>
                  </a:cubicBezTo>
                  <a:cubicBezTo>
                    <a:pt x="16" y="625"/>
                    <a:pt x="8" y="620"/>
                    <a:pt x="6" y="617"/>
                  </a:cubicBezTo>
                  <a:cubicBezTo>
                    <a:pt x="1" y="612"/>
                    <a:pt x="0" y="584"/>
                    <a:pt x="3" y="543"/>
                  </a:cubicBezTo>
                  <a:cubicBezTo>
                    <a:pt x="5" y="515"/>
                    <a:pt x="6" y="514"/>
                    <a:pt x="32" y="481"/>
                  </a:cubicBezTo>
                  <a:cubicBezTo>
                    <a:pt x="46" y="462"/>
                    <a:pt x="65" y="441"/>
                    <a:pt x="74" y="434"/>
                  </a:cubicBezTo>
                  <a:cubicBezTo>
                    <a:pt x="122" y="396"/>
                    <a:pt x="126" y="387"/>
                    <a:pt x="128" y="317"/>
                  </a:cubicBezTo>
                  <a:cubicBezTo>
                    <a:pt x="128" y="269"/>
                    <a:pt x="128" y="269"/>
                    <a:pt x="128" y="269"/>
                  </a:cubicBezTo>
                  <a:cubicBezTo>
                    <a:pt x="151" y="256"/>
                    <a:pt x="151" y="256"/>
                    <a:pt x="151" y="256"/>
                  </a:cubicBezTo>
                  <a:cubicBezTo>
                    <a:pt x="169" y="245"/>
                    <a:pt x="174" y="240"/>
                    <a:pt x="178" y="227"/>
                  </a:cubicBezTo>
                  <a:cubicBezTo>
                    <a:pt x="185" y="205"/>
                    <a:pt x="174" y="165"/>
                    <a:pt x="151" y="126"/>
                  </a:cubicBezTo>
                  <a:cubicBezTo>
                    <a:pt x="142" y="109"/>
                    <a:pt x="134" y="93"/>
                    <a:pt x="134" y="90"/>
                  </a:cubicBezTo>
                  <a:cubicBezTo>
                    <a:pt x="134" y="88"/>
                    <a:pt x="138" y="79"/>
                    <a:pt x="144" y="72"/>
                  </a:cubicBezTo>
                  <a:cubicBezTo>
                    <a:pt x="154" y="59"/>
                    <a:pt x="154" y="59"/>
                    <a:pt x="179" y="61"/>
                  </a:cubicBezTo>
                  <a:cubicBezTo>
                    <a:pt x="213" y="65"/>
                    <a:pt x="219" y="59"/>
                    <a:pt x="215" y="28"/>
                  </a:cubicBezTo>
                  <a:cubicBezTo>
                    <a:pt x="212" y="5"/>
                    <a:pt x="214" y="4"/>
                    <a:pt x="230" y="13"/>
                  </a:cubicBezTo>
                  <a:cubicBezTo>
                    <a:pt x="244" y="21"/>
                    <a:pt x="259" y="20"/>
                    <a:pt x="268" y="11"/>
                  </a:cubicBezTo>
                  <a:cubicBezTo>
                    <a:pt x="274" y="3"/>
                    <a:pt x="291" y="0"/>
                    <a:pt x="302" y="5"/>
                  </a:cubicBezTo>
                  <a:cubicBezTo>
                    <a:pt x="306" y="6"/>
                    <a:pt x="307" y="12"/>
                    <a:pt x="306" y="22"/>
                  </a:cubicBezTo>
                  <a:cubicBezTo>
                    <a:pt x="305" y="33"/>
                    <a:pt x="307" y="39"/>
                    <a:pt x="313" y="45"/>
                  </a:cubicBezTo>
                  <a:cubicBezTo>
                    <a:pt x="322" y="52"/>
                    <a:pt x="322" y="52"/>
                    <a:pt x="350" y="44"/>
                  </a:cubicBezTo>
                  <a:cubicBezTo>
                    <a:pt x="378" y="36"/>
                    <a:pt x="378" y="36"/>
                    <a:pt x="378" y="36"/>
                  </a:cubicBezTo>
                  <a:cubicBezTo>
                    <a:pt x="392" y="45"/>
                    <a:pt x="392" y="45"/>
                    <a:pt x="392" y="45"/>
                  </a:cubicBezTo>
                  <a:cubicBezTo>
                    <a:pt x="408" y="56"/>
                    <a:pt x="422" y="57"/>
                    <a:pt x="430" y="49"/>
                  </a:cubicBezTo>
                  <a:cubicBezTo>
                    <a:pt x="437" y="39"/>
                    <a:pt x="439" y="44"/>
                    <a:pt x="438" y="74"/>
                  </a:cubicBezTo>
                  <a:cubicBezTo>
                    <a:pt x="437" y="100"/>
                    <a:pt x="438" y="102"/>
                    <a:pt x="449" y="112"/>
                  </a:cubicBezTo>
                  <a:cubicBezTo>
                    <a:pt x="456" y="118"/>
                    <a:pt x="465" y="123"/>
                    <a:pt x="470" y="125"/>
                  </a:cubicBezTo>
                  <a:cubicBezTo>
                    <a:pt x="487" y="130"/>
                    <a:pt x="490" y="162"/>
                    <a:pt x="477" y="190"/>
                  </a:cubicBezTo>
                  <a:cubicBezTo>
                    <a:pt x="470" y="206"/>
                    <a:pt x="469" y="207"/>
                    <a:pt x="459" y="205"/>
                  </a:cubicBezTo>
                  <a:cubicBezTo>
                    <a:pt x="423" y="197"/>
                    <a:pt x="422" y="197"/>
                    <a:pt x="417" y="208"/>
                  </a:cubicBezTo>
                  <a:cubicBezTo>
                    <a:pt x="414" y="216"/>
                    <a:pt x="414" y="223"/>
                    <a:pt x="420" y="241"/>
                  </a:cubicBezTo>
                  <a:cubicBezTo>
                    <a:pt x="426" y="264"/>
                    <a:pt x="426" y="265"/>
                    <a:pt x="418" y="272"/>
                  </a:cubicBezTo>
                  <a:cubicBezTo>
                    <a:pt x="413" y="276"/>
                    <a:pt x="406" y="279"/>
                    <a:pt x="403" y="279"/>
                  </a:cubicBezTo>
                  <a:cubicBezTo>
                    <a:pt x="396" y="279"/>
                    <a:pt x="382" y="298"/>
                    <a:pt x="382" y="307"/>
                  </a:cubicBezTo>
                  <a:cubicBezTo>
                    <a:pt x="382" y="312"/>
                    <a:pt x="385" y="325"/>
                    <a:pt x="390" y="338"/>
                  </a:cubicBezTo>
                  <a:cubicBezTo>
                    <a:pt x="399" y="364"/>
                    <a:pt x="410" y="424"/>
                    <a:pt x="410" y="450"/>
                  </a:cubicBezTo>
                  <a:cubicBezTo>
                    <a:pt x="410" y="460"/>
                    <a:pt x="411" y="471"/>
                    <a:pt x="414" y="475"/>
                  </a:cubicBezTo>
                  <a:cubicBezTo>
                    <a:pt x="419" y="484"/>
                    <a:pt x="438" y="491"/>
                    <a:pt x="463" y="491"/>
                  </a:cubicBezTo>
                  <a:cubicBezTo>
                    <a:pt x="489" y="491"/>
                    <a:pt x="501" y="497"/>
                    <a:pt x="511" y="516"/>
                  </a:cubicBezTo>
                  <a:cubicBezTo>
                    <a:pt x="529" y="552"/>
                    <a:pt x="522" y="587"/>
                    <a:pt x="492" y="614"/>
                  </a:cubicBezTo>
                  <a:cubicBezTo>
                    <a:pt x="473" y="631"/>
                    <a:pt x="463" y="636"/>
                    <a:pt x="415" y="651"/>
                  </a:cubicBezTo>
                  <a:cubicBezTo>
                    <a:pt x="368" y="666"/>
                    <a:pt x="355" y="664"/>
                    <a:pt x="345" y="642"/>
                  </a:cubicBezTo>
                  <a:cubicBezTo>
                    <a:pt x="338" y="625"/>
                    <a:pt x="328" y="623"/>
                    <a:pt x="315" y="635"/>
                  </a:cubicBezTo>
                  <a:cubicBezTo>
                    <a:pt x="305" y="645"/>
                    <a:pt x="305" y="645"/>
                    <a:pt x="305" y="645"/>
                  </a:cubicBezTo>
                  <a:cubicBezTo>
                    <a:pt x="297" y="635"/>
                    <a:pt x="297" y="635"/>
                    <a:pt x="297" y="635"/>
                  </a:cubicBezTo>
                  <a:cubicBezTo>
                    <a:pt x="293" y="630"/>
                    <a:pt x="286" y="616"/>
                    <a:pt x="281" y="603"/>
                  </a:cubicBezTo>
                  <a:cubicBezTo>
                    <a:pt x="269" y="570"/>
                    <a:pt x="254" y="567"/>
                    <a:pt x="234" y="593"/>
                  </a:cubicBezTo>
                  <a:cubicBezTo>
                    <a:pt x="230" y="598"/>
                    <a:pt x="219" y="606"/>
                    <a:pt x="209" y="610"/>
                  </a:cubicBezTo>
                  <a:cubicBezTo>
                    <a:pt x="182" y="622"/>
                    <a:pt x="176" y="631"/>
                    <a:pt x="174" y="666"/>
                  </a:cubicBezTo>
                  <a:cubicBezTo>
                    <a:pt x="172" y="692"/>
                    <a:pt x="171" y="695"/>
                    <a:pt x="168" y="6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1" name="Freeform 19"/>
            <p:cNvSpPr>
              <a:spLocks/>
            </p:cNvSpPr>
            <p:nvPr/>
          </p:nvSpPr>
          <p:spPr bwMode="auto">
            <a:xfrm>
              <a:off x="3238500" y="4187825"/>
              <a:ext cx="1130300" cy="1131888"/>
            </a:xfrm>
            <a:custGeom>
              <a:avLst/>
              <a:gdLst>
                <a:gd name="T0" fmla="*/ 279 w 756"/>
                <a:gd name="T1" fmla="*/ 727 h 756"/>
                <a:gd name="T2" fmla="*/ 137 w 756"/>
                <a:gd name="T3" fmla="*/ 658 h 756"/>
                <a:gd name="T4" fmla="*/ 15 w 756"/>
                <a:gd name="T5" fmla="*/ 614 h 756"/>
                <a:gd name="T6" fmla="*/ 0 w 756"/>
                <a:gd name="T7" fmla="*/ 499 h 756"/>
                <a:gd name="T8" fmla="*/ 117 w 756"/>
                <a:gd name="T9" fmla="*/ 450 h 756"/>
                <a:gd name="T10" fmla="*/ 139 w 756"/>
                <a:gd name="T11" fmla="*/ 335 h 756"/>
                <a:gd name="T12" fmla="*/ 38 w 756"/>
                <a:gd name="T13" fmla="*/ 265 h 756"/>
                <a:gd name="T14" fmla="*/ 28 w 756"/>
                <a:gd name="T15" fmla="*/ 115 h 756"/>
                <a:gd name="T16" fmla="*/ 45 w 756"/>
                <a:gd name="T17" fmla="*/ 36 h 756"/>
                <a:gd name="T18" fmla="*/ 120 w 756"/>
                <a:gd name="T19" fmla="*/ 59 h 756"/>
                <a:gd name="T20" fmla="*/ 206 w 756"/>
                <a:gd name="T21" fmla="*/ 51 h 756"/>
                <a:gd name="T22" fmla="*/ 226 w 756"/>
                <a:gd name="T23" fmla="*/ 56 h 756"/>
                <a:gd name="T24" fmla="*/ 291 w 756"/>
                <a:gd name="T25" fmla="*/ 34 h 756"/>
                <a:gd name="T26" fmla="*/ 378 w 756"/>
                <a:gd name="T27" fmla="*/ 18 h 756"/>
                <a:gd name="T28" fmla="*/ 437 w 756"/>
                <a:gd name="T29" fmla="*/ 75 h 756"/>
                <a:gd name="T30" fmla="*/ 548 w 756"/>
                <a:gd name="T31" fmla="*/ 85 h 756"/>
                <a:gd name="T32" fmla="*/ 574 w 756"/>
                <a:gd name="T33" fmla="*/ 86 h 756"/>
                <a:gd name="T34" fmla="*/ 528 w 756"/>
                <a:gd name="T35" fmla="*/ 125 h 756"/>
                <a:gd name="T36" fmla="*/ 600 w 756"/>
                <a:gd name="T37" fmla="*/ 110 h 756"/>
                <a:gd name="T38" fmla="*/ 727 w 756"/>
                <a:gd name="T39" fmla="*/ 81 h 756"/>
                <a:gd name="T40" fmla="*/ 709 w 756"/>
                <a:gd name="T41" fmla="*/ 155 h 756"/>
                <a:gd name="T42" fmla="*/ 730 w 756"/>
                <a:gd name="T43" fmla="*/ 191 h 756"/>
                <a:gd name="T44" fmla="*/ 748 w 756"/>
                <a:gd name="T45" fmla="*/ 231 h 756"/>
                <a:gd name="T46" fmla="*/ 694 w 756"/>
                <a:gd name="T47" fmla="*/ 288 h 756"/>
                <a:gd name="T48" fmla="*/ 722 w 756"/>
                <a:gd name="T49" fmla="*/ 336 h 756"/>
                <a:gd name="T50" fmla="*/ 747 w 756"/>
                <a:gd name="T51" fmla="*/ 447 h 756"/>
                <a:gd name="T52" fmla="*/ 630 w 756"/>
                <a:gd name="T53" fmla="*/ 485 h 756"/>
                <a:gd name="T54" fmla="*/ 565 w 756"/>
                <a:gd name="T55" fmla="*/ 489 h 756"/>
                <a:gd name="T56" fmla="*/ 535 w 756"/>
                <a:gd name="T57" fmla="*/ 512 h 756"/>
                <a:gd name="T58" fmla="*/ 470 w 756"/>
                <a:gd name="T59" fmla="*/ 548 h 756"/>
                <a:gd name="T60" fmla="*/ 390 w 756"/>
                <a:gd name="T61" fmla="*/ 601 h 756"/>
                <a:gd name="T62" fmla="*/ 323 w 756"/>
                <a:gd name="T63" fmla="*/ 707 h 756"/>
                <a:gd name="T64" fmla="*/ 338 w 756"/>
                <a:gd name="T65" fmla="*/ 747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6" h="756">
                  <a:moveTo>
                    <a:pt x="315" y="751"/>
                  </a:moveTo>
                  <a:cubicBezTo>
                    <a:pt x="310" y="749"/>
                    <a:pt x="294" y="738"/>
                    <a:pt x="279" y="727"/>
                  </a:cubicBezTo>
                  <a:cubicBezTo>
                    <a:pt x="234" y="694"/>
                    <a:pt x="207" y="680"/>
                    <a:pt x="177" y="673"/>
                  </a:cubicBezTo>
                  <a:cubicBezTo>
                    <a:pt x="161" y="669"/>
                    <a:pt x="143" y="662"/>
                    <a:pt x="137" y="658"/>
                  </a:cubicBezTo>
                  <a:cubicBezTo>
                    <a:pt x="130" y="653"/>
                    <a:pt x="115" y="649"/>
                    <a:pt x="87" y="646"/>
                  </a:cubicBezTo>
                  <a:cubicBezTo>
                    <a:pt x="40" y="641"/>
                    <a:pt x="31" y="637"/>
                    <a:pt x="15" y="614"/>
                  </a:cubicBezTo>
                  <a:cubicBezTo>
                    <a:pt x="4" y="598"/>
                    <a:pt x="3" y="595"/>
                    <a:pt x="2" y="548"/>
                  </a:cubicBezTo>
                  <a:cubicBezTo>
                    <a:pt x="0" y="499"/>
                    <a:pt x="0" y="499"/>
                    <a:pt x="0" y="499"/>
                  </a:cubicBezTo>
                  <a:cubicBezTo>
                    <a:pt x="28" y="490"/>
                    <a:pt x="28" y="490"/>
                    <a:pt x="28" y="490"/>
                  </a:cubicBezTo>
                  <a:cubicBezTo>
                    <a:pt x="64" y="479"/>
                    <a:pt x="105" y="461"/>
                    <a:pt x="117" y="450"/>
                  </a:cubicBezTo>
                  <a:cubicBezTo>
                    <a:pt x="122" y="445"/>
                    <a:pt x="132" y="433"/>
                    <a:pt x="138" y="423"/>
                  </a:cubicBezTo>
                  <a:cubicBezTo>
                    <a:pt x="154" y="399"/>
                    <a:pt x="154" y="366"/>
                    <a:pt x="139" y="335"/>
                  </a:cubicBezTo>
                  <a:cubicBezTo>
                    <a:pt x="127" y="310"/>
                    <a:pt x="117" y="305"/>
                    <a:pt x="78" y="301"/>
                  </a:cubicBezTo>
                  <a:cubicBezTo>
                    <a:pt x="42" y="298"/>
                    <a:pt x="38" y="294"/>
                    <a:pt x="38" y="265"/>
                  </a:cubicBezTo>
                  <a:cubicBezTo>
                    <a:pt x="38" y="239"/>
                    <a:pt x="28" y="182"/>
                    <a:pt x="19" y="161"/>
                  </a:cubicBezTo>
                  <a:cubicBezTo>
                    <a:pt x="10" y="137"/>
                    <a:pt x="13" y="122"/>
                    <a:pt x="28" y="115"/>
                  </a:cubicBezTo>
                  <a:cubicBezTo>
                    <a:pt x="56" y="102"/>
                    <a:pt x="56" y="102"/>
                    <a:pt x="47" y="50"/>
                  </a:cubicBezTo>
                  <a:cubicBezTo>
                    <a:pt x="45" y="36"/>
                    <a:pt x="45" y="36"/>
                    <a:pt x="45" y="36"/>
                  </a:cubicBezTo>
                  <a:cubicBezTo>
                    <a:pt x="66" y="40"/>
                    <a:pt x="66" y="40"/>
                    <a:pt x="66" y="40"/>
                  </a:cubicBezTo>
                  <a:cubicBezTo>
                    <a:pt x="78" y="42"/>
                    <a:pt x="102" y="51"/>
                    <a:pt x="120" y="59"/>
                  </a:cubicBezTo>
                  <a:cubicBezTo>
                    <a:pt x="164" y="80"/>
                    <a:pt x="179" y="82"/>
                    <a:pt x="190" y="70"/>
                  </a:cubicBezTo>
                  <a:cubicBezTo>
                    <a:pt x="195" y="65"/>
                    <a:pt x="203" y="56"/>
                    <a:pt x="206" y="51"/>
                  </a:cubicBezTo>
                  <a:cubicBezTo>
                    <a:pt x="213" y="41"/>
                    <a:pt x="213" y="41"/>
                    <a:pt x="213" y="41"/>
                  </a:cubicBezTo>
                  <a:cubicBezTo>
                    <a:pt x="226" y="56"/>
                    <a:pt x="226" y="56"/>
                    <a:pt x="226" y="56"/>
                  </a:cubicBezTo>
                  <a:cubicBezTo>
                    <a:pt x="234" y="66"/>
                    <a:pt x="241" y="71"/>
                    <a:pt x="249" y="71"/>
                  </a:cubicBezTo>
                  <a:cubicBezTo>
                    <a:pt x="263" y="70"/>
                    <a:pt x="268" y="66"/>
                    <a:pt x="291" y="34"/>
                  </a:cubicBezTo>
                  <a:cubicBezTo>
                    <a:pt x="301" y="19"/>
                    <a:pt x="314" y="6"/>
                    <a:pt x="318" y="5"/>
                  </a:cubicBezTo>
                  <a:cubicBezTo>
                    <a:pt x="332" y="0"/>
                    <a:pt x="360" y="7"/>
                    <a:pt x="378" y="18"/>
                  </a:cubicBezTo>
                  <a:cubicBezTo>
                    <a:pt x="393" y="28"/>
                    <a:pt x="397" y="32"/>
                    <a:pt x="399" y="46"/>
                  </a:cubicBezTo>
                  <a:cubicBezTo>
                    <a:pt x="402" y="66"/>
                    <a:pt x="408" y="71"/>
                    <a:pt x="437" y="75"/>
                  </a:cubicBezTo>
                  <a:cubicBezTo>
                    <a:pt x="450" y="77"/>
                    <a:pt x="468" y="82"/>
                    <a:pt x="478" y="87"/>
                  </a:cubicBezTo>
                  <a:cubicBezTo>
                    <a:pt x="501" y="99"/>
                    <a:pt x="519" y="98"/>
                    <a:pt x="548" y="85"/>
                  </a:cubicBezTo>
                  <a:cubicBezTo>
                    <a:pt x="560" y="80"/>
                    <a:pt x="571" y="75"/>
                    <a:pt x="572" y="75"/>
                  </a:cubicBezTo>
                  <a:cubicBezTo>
                    <a:pt x="573" y="75"/>
                    <a:pt x="574" y="80"/>
                    <a:pt x="574" y="86"/>
                  </a:cubicBezTo>
                  <a:cubicBezTo>
                    <a:pt x="574" y="97"/>
                    <a:pt x="571" y="100"/>
                    <a:pt x="552" y="109"/>
                  </a:cubicBezTo>
                  <a:cubicBezTo>
                    <a:pt x="540" y="115"/>
                    <a:pt x="529" y="122"/>
                    <a:pt x="528" y="125"/>
                  </a:cubicBezTo>
                  <a:cubicBezTo>
                    <a:pt x="522" y="141"/>
                    <a:pt x="566" y="147"/>
                    <a:pt x="582" y="132"/>
                  </a:cubicBezTo>
                  <a:cubicBezTo>
                    <a:pt x="587" y="128"/>
                    <a:pt x="595" y="118"/>
                    <a:pt x="600" y="110"/>
                  </a:cubicBezTo>
                  <a:cubicBezTo>
                    <a:pt x="612" y="92"/>
                    <a:pt x="639" y="79"/>
                    <a:pt x="677" y="74"/>
                  </a:cubicBezTo>
                  <a:cubicBezTo>
                    <a:pt x="711" y="70"/>
                    <a:pt x="724" y="72"/>
                    <a:pt x="727" y="81"/>
                  </a:cubicBezTo>
                  <a:cubicBezTo>
                    <a:pt x="729" y="85"/>
                    <a:pt x="725" y="103"/>
                    <a:pt x="719" y="122"/>
                  </a:cubicBezTo>
                  <a:cubicBezTo>
                    <a:pt x="709" y="155"/>
                    <a:pt x="709" y="155"/>
                    <a:pt x="709" y="155"/>
                  </a:cubicBezTo>
                  <a:cubicBezTo>
                    <a:pt x="719" y="171"/>
                    <a:pt x="719" y="171"/>
                    <a:pt x="719" y="171"/>
                  </a:cubicBezTo>
                  <a:cubicBezTo>
                    <a:pt x="725" y="179"/>
                    <a:pt x="730" y="188"/>
                    <a:pt x="730" y="191"/>
                  </a:cubicBezTo>
                  <a:cubicBezTo>
                    <a:pt x="730" y="193"/>
                    <a:pt x="734" y="199"/>
                    <a:pt x="740" y="204"/>
                  </a:cubicBezTo>
                  <a:cubicBezTo>
                    <a:pt x="749" y="212"/>
                    <a:pt x="750" y="215"/>
                    <a:pt x="748" y="231"/>
                  </a:cubicBezTo>
                  <a:cubicBezTo>
                    <a:pt x="744" y="253"/>
                    <a:pt x="737" y="261"/>
                    <a:pt x="718" y="265"/>
                  </a:cubicBezTo>
                  <a:cubicBezTo>
                    <a:pt x="699" y="268"/>
                    <a:pt x="694" y="273"/>
                    <a:pt x="694" y="288"/>
                  </a:cubicBezTo>
                  <a:cubicBezTo>
                    <a:pt x="694" y="303"/>
                    <a:pt x="700" y="314"/>
                    <a:pt x="712" y="319"/>
                  </a:cubicBezTo>
                  <a:cubicBezTo>
                    <a:pt x="719" y="322"/>
                    <a:pt x="722" y="326"/>
                    <a:pt x="722" y="336"/>
                  </a:cubicBezTo>
                  <a:cubicBezTo>
                    <a:pt x="722" y="363"/>
                    <a:pt x="727" y="379"/>
                    <a:pt x="736" y="384"/>
                  </a:cubicBezTo>
                  <a:cubicBezTo>
                    <a:pt x="749" y="389"/>
                    <a:pt x="756" y="430"/>
                    <a:pt x="747" y="447"/>
                  </a:cubicBezTo>
                  <a:cubicBezTo>
                    <a:pt x="737" y="467"/>
                    <a:pt x="725" y="472"/>
                    <a:pt x="682" y="474"/>
                  </a:cubicBezTo>
                  <a:cubicBezTo>
                    <a:pt x="651" y="475"/>
                    <a:pt x="641" y="477"/>
                    <a:pt x="630" y="485"/>
                  </a:cubicBezTo>
                  <a:cubicBezTo>
                    <a:pt x="617" y="493"/>
                    <a:pt x="590" y="503"/>
                    <a:pt x="579" y="503"/>
                  </a:cubicBezTo>
                  <a:cubicBezTo>
                    <a:pt x="576" y="503"/>
                    <a:pt x="570" y="497"/>
                    <a:pt x="565" y="489"/>
                  </a:cubicBezTo>
                  <a:cubicBezTo>
                    <a:pt x="555" y="474"/>
                    <a:pt x="541" y="470"/>
                    <a:pt x="535" y="481"/>
                  </a:cubicBezTo>
                  <a:cubicBezTo>
                    <a:pt x="533" y="485"/>
                    <a:pt x="533" y="498"/>
                    <a:pt x="535" y="512"/>
                  </a:cubicBezTo>
                  <a:cubicBezTo>
                    <a:pt x="539" y="536"/>
                    <a:pt x="539" y="536"/>
                    <a:pt x="528" y="546"/>
                  </a:cubicBezTo>
                  <a:cubicBezTo>
                    <a:pt x="516" y="556"/>
                    <a:pt x="512" y="556"/>
                    <a:pt x="470" y="548"/>
                  </a:cubicBezTo>
                  <a:cubicBezTo>
                    <a:pt x="458" y="546"/>
                    <a:pt x="455" y="548"/>
                    <a:pt x="436" y="566"/>
                  </a:cubicBezTo>
                  <a:cubicBezTo>
                    <a:pt x="425" y="577"/>
                    <a:pt x="404" y="593"/>
                    <a:pt x="390" y="601"/>
                  </a:cubicBezTo>
                  <a:cubicBezTo>
                    <a:pt x="350" y="623"/>
                    <a:pt x="330" y="639"/>
                    <a:pt x="322" y="657"/>
                  </a:cubicBezTo>
                  <a:cubicBezTo>
                    <a:pt x="311" y="678"/>
                    <a:pt x="311" y="691"/>
                    <a:pt x="323" y="707"/>
                  </a:cubicBezTo>
                  <a:cubicBezTo>
                    <a:pt x="329" y="715"/>
                    <a:pt x="336" y="725"/>
                    <a:pt x="340" y="730"/>
                  </a:cubicBezTo>
                  <a:cubicBezTo>
                    <a:pt x="347" y="739"/>
                    <a:pt x="347" y="740"/>
                    <a:pt x="338" y="747"/>
                  </a:cubicBezTo>
                  <a:cubicBezTo>
                    <a:pt x="328" y="756"/>
                    <a:pt x="327" y="756"/>
                    <a:pt x="315" y="7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2" name="Freeform 20"/>
            <p:cNvSpPr>
              <a:spLocks/>
            </p:cNvSpPr>
            <p:nvPr/>
          </p:nvSpPr>
          <p:spPr bwMode="auto">
            <a:xfrm>
              <a:off x="3238500" y="4913313"/>
              <a:ext cx="1236662" cy="958850"/>
            </a:xfrm>
            <a:custGeom>
              <a:avLst/>
              <a:gdLst>
                <a:gd name="T0" fmla="*/ 441 w 826"/>
                <a:gd name="T1" fmla="*/ 636 h 641"/>
                <a:gd name="T2" fmla="*/ 405 w 826"/>
                <a:gd name="T3" fmla="*/ 630 h 641"/>
                <a:gd name="T4" fmla="*/ 300 w 826"/>
                <a:gd name="T5" fmla="*/ 587 h 641"/>
                <a:gd name="T6" fmla="*/ 253 w 826"/>
                <a:gd name="T7" fmla="*/ 561 h 641"/>
                <a:gd name="T8" fmla="*/ 246 w 826"/>
                <a:gd name="T9" fmla="*/ 552 h 641"/>
                <a:gd name="T10" fmla="*/ 251 w 826"/>
                <a:gd name="T11" fmla="*/ 532 h 641"/>
                <a:gd name="T12" fmla="*/ 214 w 826"/>
                <a:gd name="T13" fmla="*/ 514 h 641"/>
                <a:gd name="T14" fmla="*/ 173 w 826"/>
                <a:gd name="T15" fmla="*/ 500 h 641"/>
                <a:gd name="T16" fmla="*/ 157 w 826"/>
                <a:gd name="T17" fmla="*/ 470 h 641"/>
                <a:gd name="T18" fmla="*/ 145 w 826"/>
                <a:gd name="T19" fmla="*/ 492 h 641"/>
                <a:gd name="T20" fmla="*/ 130 w 826"/>
                <a:gd name="T21" fmla="*/ 502 h 641"/>
                <a:gd name="T22" fmla="*/ 78 w 826"/>
                <a:gd name="T23" fmla="*/ 476 h 641"/>
                <a:gd name="T24" fmla="*/ 24 w 826"/>
                <a:gd name="T25" fmla="*/ 444 h 641"/>
                <a:gd name="T26" fmla="*/ 0 w 826"/>
                <a:gd name="T27" fmla="*/ 439 h 641"/>
                <a:gd name="T28" fmla="*/ 16 w 826"/>
                <a:gd name="T29" fmla="*/ 429 h 641"/>
                <a:gd name="T30" fmla="*/ 43 w 826"/>
                <a:gd name="T31" fmla="*/ 402 h 641"/>
                <a:gd name="T32" fmla="*/ 72 w 826"/>
                <a:gd name="T33" fmla="*/ 380 h 641"/>
                <a:gd name="T34" fmla="*/ 113 w 826"/>
                <a:gd name="T35" fmla="*/ 339 h 641"/>
                <a:gd name="T36" fmla="*/ 142 w 826"/>
                <a:gd name="T37" fmla="*/ 319 h 641"/>
                <a:gd name="T38" fmla="*/ 169 w 826"/>
                <a:gd name="T39" fmla="*/ 294 h 641"/>
                <a:gd name="T40" fmla="*/ 148 w 826"/>
                <a:gd name="T41" fmla="*/ 260 h 641"/>
                <a:gd name="T42" fmla="*/ 146 w 826"/>
                <a:gd name="T43" fmla="*/ 213 h 641"/>
                <a:gd name="T44" fmla="*/ 151 w 826"/>
                <a:gd name="T45" fmla="*/ 195 h 641"/>
                <a:gd name="T46" fmla="*/ 177 w 826"/>
                <a:gd name="T47" fmla="*/ 202 h 641"/>
                <a:gd name="T48" fmla="*/ 244 w 826"/>
                <a:gd name="T49" fmla="*/ 236 h 641"/>
                <a:gd name="T50" fmla="*/ 347 w 826"/>
                <a:gd name="T51" fmla="*/ 272 h 641"/>
                <a:gd name="T52" fmla="*/ 343 w 826"/>
                <a:gd name="T53" fmla="*/ 226 h 641"/>
                <a:gd name="T54" fmla="*/ 333 w 826"/>
                <a:gd name="T55" fmla="*/ 176 h 641"/>
                <a:gd name="T56" fmla="*/ 415 w 826"/>
                <a:gd name="T57" fmla="*/ 116 h 641"/>
                <a:gd name="T58" fmla="*/ 441 w 826"/>
                <a:gd name="T59" fmla="*/ 95 h 641"/>
                <a:gd name="T60" fmla="*/ 482 w 826"/>
                <a:gd name="T61" fmla="*/ 80 h 641"/>
                <a:gd name="T62" fmla="*/ 540 w 826"/>
                <a:gd name="T63" fmla="*/ 68 h 641"/>
                <a:gd name="T64" fmla="*/ 547 w 826"/>
                <a:gd name="T65" fmla="*/ 18 h 641"/>
                <a:gd name="T66" fmla="*/ 544 w 826"/>
                <a:gd name="T67" fmla="*/ 0 h 641"/>
                <a:gd name="T68" fmla="*/ 553 w 826"/>
                <a:gd name="T69" fmla="*/ 14 h 641"/>
                <a:gd name="T70" fmla="*/ 608 w 826"/>
                <a:gd name="T71" fmla="*/ 24 h 641"/>
                <a:gd name="T72" fmla="*/ 626 w 826"/>
                <a:gd name="T73" fmla="*/ 23 h 641"/>
                <a:gd name="T74" fmla="*/ 650 w 826"/>
                <a:gd name="T75" fmla="*/ 84 h 641"/>
                <a:gd name="T76" fmla="*/ 677 w 826"/>
                <a:gd name="T77" fmla="*/ 94 h 641"/>
                <a:gd name="T78" fmla="*/ 697 w 826"/>
                <a:gd name="T79" fmla="*/ 94 h 641"/>
                <a:gd name="T80" fmla="*/ 695 w 826"/>
                <a:gd name="T81" fmla="*/ 123 h 641"/>
                <a:gd name="T82" fmla="*/ 684 w 826"/>
                <a:gd name="T83" fmla="*/ 153 h 641"/>
                <a:gd name="T84" fmla="*/ 666 w 826"/>
                <a:gd name="T85" fmla="*/ 168 h 641"/>
                <a:gd name="T86" fmla="*/ 658 w 826"/>
                <a:gd name="T87" fmla="*/ 202 h 641"/>
                <a:gd name="T88" fmla="*/ 653 w 826"/>
                <a:gd name="T89" fmla="*/ 279 h 641"/>
                <a:gd name="T90" fmla="*/ 763 w 826"/>
                <a:gd name="T91" fmla="*/ 339 h 641"/>
                <a:gd name="T92" fmla="*/ 820 w 826"/>
                <a:gd name="T93" fmla="*/ 363 h 641"/>
                <a:gd name="T94" fmla="*/ 805 w 826"/>
                <a:gd name="T95" fmla="*/ 384 h 641"/>
                <a:gd name="T96" fmla="*/ 769 w 826"/>
                <a:gd name="T97" fmla="*/ 432 h 641"/>
                <a:gd name="T98" fmla="*/ 754 w 826"/>
                <a:gd name="T99" fmla="*/ 456 h 641"/>
                <a:gd name="T100" fmla="*/ 737 w 826"/>
                <a:gd name="T101" fmla="*/ 468 h 641"/>
                <a:gd name="T102" fmla="*/ 713 w 826"/>
                <a:gd name="T103" fmla="*/ 478 h 641"/>
                <a:gd name="T104" fmla="*/ 682 w 826"/>
                <a:gd name="T105" fmla="*/ 502 h 641"/>
                <a:gd name="T106" fmla="*/ 659 w 826"/>
                <a:gd name="T107" fmla="*/ 517 h 641"/>
                <a:gd name="T108" fmla="*/ 628 w 826"/>
                <a:gd name="T109" fmla="*/ 528 h 641"/>
                <a:gd name="T110" fmla="*/ 587 w 826"/>
                <a:gd name="T111" fmla="*/ 551 h 641"/>
                <a:gd name="T112" fmla="*/ 541 w 826"/>
                <a:gd name="T113" fmla="*/ 602 h 641"/>
                <a:gd name="T114" fmla="*/ 530 w 826"/>
                <a:gd name="T115" fmla="*/ 624 h 641"/>
                <a:gd name="T116" fmla="*/ 441 w 826"/>
                <a:gd name="T117" fmla="*/ 63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6" h="641">
                  <a:moveTo>
                    <a:pt x="441" y="636"/>
                  </a:moveTo>
                  <a:cubicBezTo>
                    <a:pt x="437" y="635"/>
                    <a:pt x="421" y="632"/>
                    <a:pt x="405" y="630"/>
                  </a:cubicBezTo>
                  <a:cubicBezTo>
                    <a:pt x="366" y="623"/>
                    <a:pt x="345" y="615"/>
                    <a:pt x="300" y="587"/>
                  </a:cubicBezTo>
                  <a:cubicBezTo>
                    <a:pt x="279" y="575"/>
                    <a:pt x="258" y="563"/>
                    <a:pt x="253" y="561"/>
                  </a:cubicBezTo>
                  <a:cubicBezTo>
                    <a:pt x="247" y="559"/>
                    <a:pt x="245" y="555"/>
                    <a:pt x="246" y="552"/>
                  </a:cubicBezTo>
                  <a:cubicBezTo>
                    <a:pt x="247" y="549"/>
                    <a:pt x="249" y="540"/>
                    <a:pt x="251" y="532"/>
                  </a:cubicBezTo>
                  <a:cubicBezTo>
                    <a:pt x="254" y="514"/>
                    <a:pt x="248" y="511"/>
                    <a:pt x="214" y="514"/>
                  </a:cubicBezTo>
                  <a:cubicBezTo>
                    <a:pt x="183" y="517"/>
                    <a:pt x="173" y="514"/>
                    <a:pt x="173" y="500"/>
                  </a:cubicBezTo>
                  <a:cubicBezTo>
                    <a:pt x="173" y="484"/>
                    <a:pt x="165" y="470"/>
                    <a:pt x="157" y="470"/>
                  </a:cubicBezTo>
                  <a:cubicBezTo>
                    <a:pt x="149" y="470"/>
                    <a:pt x="145" y="477"/>
                    <a:pt x="145" y="492"/>
                  </a:cubicBezTo>
                  <a:cubicBezTo>
                    <a:pt x="145" y="501"/>
                    <a:pt x="143" y="502"/>
                    <a:pt x="130" y="502"/>
                  </a:cubicBezTo>
                  <a:cubicBezTo>
                    <a:pt x="103" y="501"/>
                    <a:pt x="87" y="493"/>
                    <a:pt x="78" y="476"/>
                  </a:cubicBezTo>
                  <a:cubicBezTo>
                    <a:pt x="69" y="457"/>
                    <a:pt x="58" y="451"/>
                    <a:pt x="24" y="444"/>
                  </a:cubicBezTo>
                  <a:cubicBezTo>
                    <a:pt x="0" y="439"/>
                    <a:pt x="0" y="439"/>
                    <a:pt x="0" y="439"/>
                  </a:cubicBezTo>
                  <a:cubicBezTo>
                    <a:pt x="16" y="429"/>
                    <a:pt x="16" y="429"/>
                    <a:pt x="16" y="429"/>
                  </a:cubicBezTo>
                  <a:cubicBezTo>
                    <a:pt x="25" y="423"/>
                    <a:pt x="37" y="411"/>
                    <a:pt x="43" y="402"/>
                  </a:cubicBezTo>
                  <a:cubicBezTo>
                    <a:pt x="51" y="390"/>
                    <a:pt x="59" y="384"/>
                    <a:pt x="72" y="380"/>
                  </a:cubicBezTo>
                  <a:cubicBezTo>
                    <a:pt x="108" y="367"/>
                    <a:pt x="110" y="365"/>
                    <a:pt x="113" y="339"/>
                  </a:cubicBezTo>
                  <a:cubicBezTo>
                    <a:pt x="115" y="314"/>
                    <a:pt x="115" y="314"/>
                    <a:pt x="142" y="319"/>
                  </a:cubicBezTo>
                  <a:cubicBezTo>
                    <a:pt x="156" y="322"/>
                    <a:pt x="169" y="310"/>
                    <a:pt x="169" y="294"/>
                  </a:cubicBezTo>
                  <a:cubicBezTo>
                    <a:pt x="169" y="277"/>
                    <a:pt x="163" y="267"/>
                    <a:pt x="148" y="260"/>
                  </a:cubicBezTo>
                  <a:cubicBezTo>
                    <a:pt x="135" y="253"/>
                    <a:pt x="135" y="254"/>
                    <a:pt x="146" y="213"/>
                  </a:cubicBezTo>
                  <a:cubicBezTo>
                    <a:pt x="151" y="195"/>
                    <a:pt x="151" y="195"/>
                    <a:pt x="151" y="195"/>
                  </a:cubicBezTo>
                  <a:cubicBezTo>
                    <a:pt x="177" y="202"/>
                    <a:pt x="177" y="202"/>
                    <a:pt x="177" y="202"/>
                  </a:cubicBezTo>
                  <a:cubicBezTo>
                    <a:pt x="197" y="207"/>
                    <a:pt x="215" y="216"/>
                    <a:pt x="244" y="236"/>
                  </a:cubicBezTo>
                  <a:cubicBezTo>
                    <a:pt x="318" y="287"/>
                    <a:pt x="328" y="290"/>
                    <a:pt x="347" y="272"/>
                  </a:cubicBezTo>
                  <a:cubicBezTo>
                    <a:pt x="360" y="259"/>
                    <a:pt x="359" y="247"/>
                    <a:pt x="343" y="226"/>
                  </a:cubicBezTo>
                  <a:cubicBezTo>
                    <a:pt x="328" y="208"/>
                    <a:pt x="325" y="194"/>
                    <a:pt x="333" y="176"/>
                  </a:cubicBezTo>
                  <a:cubicBezTo>
                    <a:pt x="338" y="166"/>
                    <a:pt x="386" y="131"/>
                    <a:pt x="415" y="116"/>
                  </a:cubicBezTo>
                  <a:cubicBezTo>
                    <a:pt x="422" y="113"/>
                    <a:pt x="433" y="103"/>
                    <a:pt x="441" y="95"/>
                  </a:cubicBezTo>
                  <a:cubicBezTo>
                    <a:pt x="459" y="74"/>
                    <a:pt x="461" y="73"/>
                    <a:pt x="482" y="80"/>
                  </a:cubicBezTo>
                  <a:cubicBezTo>
                    <a:pt x="505" y="88"/>
                    <a:pt x="526" y="84"/>
                    <a:pt x="540" y="68"/>
                  </a:cubicBezTo>
                  <a:cubicBezTo>
                    <a:pt x="550" y="57"/>
                    <a:pt x="552" y="46"/>
                    <a:pt x="547" y="18"/>
                  </a:cubicBezTo>
                  <a:cubicBezTo>
                    <a:pt x="544" y="0"/>
                    <a:pt x="544" y="0"/>
                    <a:pt x="544" y="0"/>
                  </a:cubicBezTo>
                  <a:cubicBezTo>
                    <a:pt x="553" y="14"/>
                    <a:pt x="553" y="14"/>
                    <a:pt x="553" y="14"/>
                  </a:cubicBezTo>
                  <a:cubicBezTo>
                    <a:pt x="565" y="30"/>
                    <a:pt x="581" y="34"/>
                    <a:pt x="608" y="24"/>
                  </a:cubicBezTo>
                  <a:cubicBezTo>
                    <a:pt x="621" y="20"/>
                    <a:pt x="625" y="20"/>
                    <a:pt x="626" y="23"/>
                  </a:cubicBezTo>
                  <a:cubicBezTo>
                    <a:pt x="632" y="47"/>
                    <a:pt x="644" y="77"/>
                    <a:pt x="650" y="84"/>
                  </a:cubicBezTo>
                  <a:cubicBezTo>
                    <a:pt x="656" y="92"/>
                    <a:pt x="661" y="94"/>
                    <a:pt x="677" y="94"/>
                  </a:cubicBezTo>
                  <a:cubicBezTo>
                    <a:pt x="697" y="94"/>
                    <a:pt x="697" y="94"/>
                    <a:pt x="697" y="94"/>
                  </a:cubicBezTo>
                  <a:cubicBezTo>
                    <a:pt x="695" y="123"/>
                    <a:pt x="695" y="123"/>
                    <a:pt x="695" y="123"/>
                  </a:cubicBezTo>
                  <a:cubicBezTo>
                    <a:pt x="694" y="150"/>
                    <a:pt x="693" y="152"/>
                    <a:pt x="684" y="153"/>
                  </a:cubicBezTo>
                  <a:cubicBezTo>
                    <a:pt x="672" y="155"/>
                    <a:pt x="664" y="162"/>
                    <a:pt x="666" y="168"/>
                  </a:cubicBezTo>
                  <a:cubicBezTo>
                    <a:pt x="667" y="171"/>
                    <a:pt x="664" y="186"/>
                    <a:pt x="658" y="202"/>
                  </a:cubicBezTo>
                  <a:cubicBezTo>
                    <a:pt x="648" y="233"/>
                    <a:pt x="646" y="263"/>
                    <a:pt x="653" y="279"/>
                  </a:cubicBezTo>
                  <a:cubicBezTo>
                    <a:pt x="660" y="293"/>
                    <a:pt x="732" y="333"/>
                    <a:pt x="763" y="339"/>
                  </a:cubicBezTo>
                  <a:cubicBezTo>
                    <a:pt x="826" y="351"/>
                    <a:pt x="821" y="349"/>
                    <a:pt x="820" y="363"/>
                  </a:cubicBezTo>
                  <a:cubicBezTo>
                    <a:pt x="819" y="372"/>
                    <a:pt x="815" y="378"/>
                    <a:pt x="805" y="384"/>
                  </a:cubicBezTo>
                  <a:cubicBezTo>
                    <a:pt x="771" y="406"/>
                    <a:pt x="769" y="409"/>
                    <a:pt x="769" y="432"/>
                  </a:cubicBezTo>
                  <a:cubicBezTo>
                    <a:pt x="769" y="453"/>
                    <a:pt x="769" y="453"/>
                    <a:pt x="754" y="456"/>
                  </a:cubicBezTo>
                  <a:cubicBezTo>
                    <a:pt x="744" y="457"/>
                    <a:pt x="739" y="461"/>
                    <a:pt x="737" y="468"/>
                  </a:cubicBezTo>
                  <a:cubicBezTo>
                    <a:pt x="733" y="477"/>
                    <a:pt x="730" y="478"/>
                    <a:pt x="713" y="478"/>
                  </a:cubicBezTo>
                  <a:cubicBezTo>
                    <a:pt x="691" y="478"/>
                    <a:pt x="687" y="481"/>
                    <a:pt x="682" y="502"/>
                  </a:cubicBezTo>
                  <a:cubicBezTo>
                    <a:pt x="678" y="515"/>
                    <a:pt x="677" y="516"/>
                    <a:pt x="659" y="517"/>
                  </a:cubicBezTo>
                  <a:cubicBezTo>
                    <a:pt x="645" y="518"/>
                    <a:pt x="636" y="521"/>
                    <a:pt x="628" y="528"/>
                  </a:cubicBezTo>
                  <a:cubicBezTo>
                    <a:pt x="621" y="533"/>
                    <a:pt x="603" y="544"/>
                    <a:pt x="587" y="551"/>
                  </a:cubicBezTo>
                  <a:cubicBezTo>
                    <a:pt x="555" y="566"/>
                    <a:pt x="547" y="575"/>
                    <a:pt x="541" y="602"/>
                  </a:cubicBezTo>
                  <a:cubicBezTo>
                    <a:pt x="539" y="612"/>
                    <a:pt x="534" y="622"/>
                    <a:pt x="530" y="624"/>
                  </a:cubicBezTo>
                  <a:cubicBezTo>
                    <a:pt x="517" y="634"/>
                    <a:pt x="466" y="641"/>
                    <a:pt x="441" y="6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3" name="Freeform 21"/>
            <p:cNvSpPr>
              <a:spLocks/>
            </p:cNvSpPr>
            <p:nvPr/>
          </p:nvSpPr>
          <p:spPr bwMode="auto">
            <a:xfrm>
              <a:off x="3390900" y="2416175"/>
              <a:ext cx="704850" cy="1255713"/>
            </a:xfrm>
            <a:custGeom>
              <a:avLst/>
              <a:gdLst>
                <a:gd name="T0" fmla="*/ 359 w 472"/>
                <a:gd name="T1" fmla="*/ 823 h 840"/>
                <a:gd name="T2" fmla="*/ 324 w 472"/>
                <a:gd name="T3" fmla="*/ 805 h 840"/>
                <a:gd name="T4" fmla="*/ 288 w 472"/>
                <a:gd name="T5" fmla="*/ 746 h 840"/>
                <a:gd name="T6" fmla="*/ 263 w 472"/>
                <a:gd name="T7" fmla="*/ 679 h 840"/>
                <a:gd name="T8" fmla="*/ 190 w 472"/>
                <a:gd name="T9" fmla="*/ 681 h 840"/>
                <a:gd name="T10" fmla="*/ 97 w 472"/>
                <a:gd name="T11" fmla="*/ 689 h 840"/>
                <a:gd name="T12" fmla="*/ 84 w 472"/>
                <a:gd name="T13" fmla="*/ 661 h 840"/>
                <a:gd name="T14" fmla="*/ 42 w 472"/>
                <a:gd name="T15" fmla="*/ 592 h 840"/>
                <a:gd name="T16" fmla="*/ 28 w 472"/>
                <a:gd name="T17" fmla="*/ 587 h 840"/>
                <a:gd name="T18" fmla="*/ 30 w 472"/>
                <a:gd name="T19" fmla="*/ 564 h 840"/>
                <a:gd name="T20" fmla="*/ 18 w 472"/>
                <a:gd name="T21" fmla="*/ 527 h 840"/>
                <a:gd name="T22" fmla="*/ 17 w 472"/>
                <a:gd name="T23" fmla="*/ 470 h 840"/>
                <a:gd name="T24" fmla="*/ 40 w 472"/>
                <a:gd name="T25" fmla="*/ 416 h 840"/>
                <a:gd name="T26" fmla="*/ 54 w 472"/>
                <a:gd name="T27" fmla="*/ 370 h 840"/>
                <a:gd name="T28" fmla="*/ 108 w 472"/>
                <a:gd name="T29" fmla="*/ 299 h 840"/>
                <a:gd name="T30" fmla="*/ 118 w 472"/>
                <a:gd name="T31" fmla="*/ 279 h 840"/>
                <a:gd name="T32" fmla="*/ 148 w 472"/>
                <a:gd name="T33" fmla="*/ 235 h 840"/>
                <a:gd name="T34" fmla="*/ 182 w 472"/>
                <a:gd name="T35" fmla="*/ 244 h 840"/>
                <a:gd name="T36" fmla="*/ 209 w 472"/>
                <a:gd name="T37" fmla="*/ 207 h 840"/>
                <a:gd name="T38" fmla="*/ 244 w 472"/>
                <a:gd name="T39" fmla="*/ 146 h 840"/>
                <a:gd name="T40" fmla="*/ 270 w 472"/>
                <a:gd name="T41" fmla="*/ 92 h 840"/>
                <a:gd name="T42" fmla="*/ 276 w 472"/>
                <a:gd name="T43" fmla="*/ 62 h 840"/>
                <a:gd name="T44" fmla="*/ 306 w 472"/>
                <a:gd name="T45" fmla="*/ 62 h 840"/>
                <a:gd name="T46" fmla="*/ 337 w 472"/>
                <a:gd name="T47" fmla="*/ 62 h 840"/>
                <a:gd name="T48" fmla="*/ 361 w 472"/>
                <a:gd name="T49" fmla="*/ 35 h 840"/>
                <a:gd name="T50" fmla="*/ 395 w 472"/>
                <a:gd name="T51" fmla="*/ 4 h 840"/>
                <a:gd name="T52" fmla="*/ 404 w 472"/>
                <a:gd name="T53" fmla="*/ 9 h 840"/>
                <a:gd name="T54" fmla="*/ 396 w 472"/>
                <a:gd name="T55" fmla="*/ 52 h 840"/>
                <a:gd name="T56" fmla="*/ 386 w 472"/>
                <a:gd name="T57" fmla="*/ 102 h 840"/>
                <a:gd name="T58" fmla="*/ 383 w 472"/>
                <a:gd name="T59" fmla="*/ 117 h 840"/>
                <a:gd name="T60" fmla="*/ 422 w 472"/>
                <a:gd name="T61" fmla="*/ 154 h 840"/>
                <a:gd name="T62" fmla="*/ 460 w 472"/>
                <a:gd name="T63" fmla="*/ 191 h 840"/>
                <a:gd name="T64" fmla="*/ 435 w 472"/>
                <a:gd name="T65" fmla="*/ 226 h 840"/>
                <a:gd name="T66" fmla="*/ 373 w 472"/>
                <a:gd name="T67" fmla="*/ 312 h 840"/>
                <a:gd name="T68" fmla="*/ 336 w 472"/>
                <a:gd name="T69" fmla="*/ 363 h 840"/>
                <a:gd name="T70" fmla="*/ 336 w 472"/>
                <a:gd name="T71" fmla="*/ 410 h 840"/>
                <a:gd name="T72" fmla="*/ 336 w 472"/>
                <a:gd name="T73" fmla="*/ 458 h 840"/>
                <a:gd name="T74" fmla="*/ 362 w 472"/>
                <a:gd name="T75" fmla="*/ 500 h 840"/>
                <a:gd name="T76" fmla="*/ 417 w 472"/>
                <a:gd name="T77" fmla="*/ 572 h 840"/>
                <a:gd name="T78" fmla="*/ 453 w 472"/>
                <a:gd name="T79" fmla="*/ 634 h 840"/>
                <a:gd name="T80" fmla="*/ 472 w 472"/>
                <a:gd name="T81" fmla="*/ 760 h 840"/>
                <a:gd name="T82" fmla="*/ 464 w 472"/>
                <a:gd name="T83" fmla="*/ 772 h 840"/>
                <a:gd name="T84" fmla="*/ 442 w 472"/>
                <a:gd name="T85" fmla="*/ 797 h 840"/>
                <a:gd name="T86" fmla="*/ 415 w 472"/>
                <a:gd name="T87" fmla="*/ 813 h 840"/>
                <a:gd name="T88" fmla="*/ 382 w 472"/>
                <a:gd name="T89" fmla="*/ 828 h 840"/>
                <a:gd name="T90" fmla="*/ 376 w 472"/>
                <a:gd name="T91" fmla="*/ 840 h 840"/>
                <a:gd name="T92" fmla="*/ 359 w 472"/>
                <a:gd name="T93" fmla="*/ 823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2" h="840">
                  <a:moveTo>
                    <a:pt x="359" y="823"/>
                  </a:moveTo>
                  <a:cubicBezTo>
                    <a:pt x="347" y="809"/>
                    <a:pt x="343" y="807"/>
                    <a:pt x="324" y="805"/>
                  </a:cubicBezTo>
                  <a:cubicBezTo>
                    <a:pt x="297" y="802"/>
                    <a:pt x="293" y="796"/>
                    <a:pt x="288" y="746"/>
                  </a:cubicBezTo>
                  <a:cubicBezTo>
                    <a:pt x="283" y="705"/>
                    <a:pt x="277" y="687"/>
                    <a:pt x="263" y="679"/>
                  </a:cubicBezTo>
                  <a:cubicBezTo>
                    <a:pt x="251" y="673"/>
                    <a:pt x="218" y="674"/>
                    <a:pt x="190" y="681"/>
                  </a:cubicBezTo>
                  <a:cubicBezTo>
                    <a:pt x="158" y="690"/>
                    <a:pt x="107" y="694"/>
                    <a:pt x="97" y="689"/>
                  </a:cubicBezTo>
                  <a:cubicBezTo>
                    <a:pt x="92" y="686"/>
                    <a:pt x="88" y="677"/>
                    <a:pt x="84" y="661"/>
                  </a:cubicBezTo>
                  <a:cubicBezTo>
                    <a:pt x="77" y="627"/>
                    <a:pt x="59" y="598"/>
                    <a:pt x="42" y="592"/>
                  </a:cubicBezTo>
                  <a:cubicBezTo>
                    <a:pt x="28" y="587"/>
                    <a:pt x="28" y="587"/>
                    <a:pt x="28" y="587"/>
                  </a:cubicBezTo>
                  <a:cubicBezTo>
                    <a:pt x="30" y="564"/>
                    <a:pt x="30" y="564"/>
                    <a:pt x="30" y="564"/>
                  </a:cubicBezTo>
                  <a:cubicBezTo>
                    <a:pt x="33" y="540"/>
                    <a:pt x="33" y="540"/>
                    <a:pt x="18" y="527"/>
                  </a:cubicBezTo>
                  <a:cubicBezTo>
                    <a:pt x="0" y="510"/>
                    <a:pt x="0" y="501"/>
                    <a:pt x="17" y="470"/>
                  </a:cubicBezTo>
                  <a:cubicBezTo>
                    <a:pt x="25" y="457"/>
                    <a:pt x="35" y="432"/>
                    <a:pt x="40" y="416"/>
                  </a:cubicBezTo>
                  <a:cubicBezTo>
                    <a:pt x="45" y="399"/>
                    <a:pt x="51" y="379"/>
                    <a:pt x="54" y="370"/>
                  </a:cubicBezTo>
                  <a:cubicBezTo>
                    <a:pt x="61" y="349"/>
                    <a:pt x="91" y="309"/>
                    <a:pt x="108" y="299"/>
                  </a:cubicBezTo>
                  <a:cubicBezTo>
                    <a:pt x="119" y="292"/>
                    <a:pt x="120" y="290"/>
                    <a:pt x="118" y="279"/>
                  </a:cubicBezTo>
                  <a:cubicBezTo>
                    <a:pt x="107" y="228"/>
                    <a:pt x="111" y="223"/>
                    <a:pt x="148" y="235"/>
                  </a:cubicBezTo>
                  <a:cubicBezTo>
                    <a:pt x="162" y="240"/>
                    <a:pt x="177" y="244"/>
                    <a:pt x="182" y="244"/>
                  </a:cubicBezTo>
                  <a:cubicBezTo>
                    <a:pt x="194" y="244"/>
                    <a:pt x="206" y="228"/>
                    <a:pt x="209" y="207"/>
                  </a:cubicBezTo>
                  <a:cubicBezTo>
                    <a:pt x="213" y="184"/>
                    <a:pt x="230" y="155"/>
                    <a:pt x="244" y="146"/>
                  </a:cubicBezTo>
                  <a:cubicBezTo>
                    <a:pt x="258" y="138"/>
                    <a:pt x="261" y="132"/>
                    <a:pt x="270" y="92"/>
                  </a:cubicBezTo>
                  <a:cubicBezTo>
                    <a:pt x="276" y="62"/>
                    <a:pt x="276" y="62"/>
                    <a:pt x="276" y="62"/>
                  </a:cubicBezTo>
                  <a:cubicBezTo>
                    <a:pt x="306" y="62"/>
                    <a:pt x="306" y="62"/>
                    <a:pt x="306" y="62"/>
                  </a:cubicBezTo>
                  <a:cubicBezTo>
                    <a:pt x="337" y="62"/>
                    <a:pt x="337" y="62"/>
                    <a:pt x="337" y="62"/>
                  </a:cubicBezTo>
                  <a:cubicBezTo>
                    <a:pt x="361" y="35"/>
                    <a:pt x="361" y="35"/>
                    <a:pt x="361" y="35"/>
                  </a:cubicBezTo>
                  <a:cubicBezTo>
                    <a:pt x="375" y="21"/>
                    <a:pt x="390" y="7"/>
                    <a:pt x="395" y="4"/>
                  </a:cubicBezTo>
                  <a:cubicBezTo>
                    <a:pt x="403" y="0"/>
                    <a:pt x="404" y="0"/>
                    <a:pt x="404" y="9"/>
                  </a:cubicBezTo>
                  <a:cubicBezTo>
                    <a:pt x="404" y="15"/>
                    <a:pt x="400" y="34"/>
                    <a:pt x="396" y="52"/>
                  </a:cubicBezTo>
                  <a:cubicBezTo>
                    <a:pt x="392" y="71"/>
                    <a:pt x="387" y="93"/>
                    <a:pt x="386" y="102"/>
                  </a:cubicBezTo>
                  <a:cubicBezTo>
                    <a:pt x="383" y="117"/>
                    <a:pt x="383" y="117"/>
                    <a:pt x="383" y="117"/>
                  </a:cubicBezTo>
                  <a:cubicBezTo>
                    <a:pt x="422" y="154"/>
                    <a:pt x="422" y="154"/>
                    <a:pt x="422" y="154"/>
                  </a:cubicBezTo>
                  <a:cubicBezTo>
                    <a:pt x="460" y="191"/>
                    <a:pt x="460" y="191"/>
                    <a:pt x="460" y="191"/>
                  </a:cubicBezTo>
                  <a:cubicBezTo>
                    <a:pt x="435" y="226"/>
                    <a:pt x="435" y="226"/>
                    <a:pt x="435" y="226"/>
                  </a:cubicBezTo>
                  <a:cubicBezTo>
                    <a:pt x="422" y="246"/>
                    <a:pt x="394" y="284"/>
                    <a:pt x="373" y="312"/>
                  </a:cubicBezTo>
                  <a:cubicBezTo>
                    <a:pt x="336" y="363"/>
                    <a:pt x="336" y="363"/>
                    <a:pt x="336" y="363"/>
                  </a:cubicBezTo>
                  <a:cubicBezTo>
                    <a:pt x="336" y="410"/>
                    <a:pt x="336" y="410"/>
                    <a:pt x="336" y="410"/>
                  </a:cubicBezTo>
                  <a:cubicBezTo>
                    <a:pt x="336" y="458"/>
                    <a:pt x="336" y="458"/>
                    <a:pt x="336" y="458"/>
                  </a:cubicBezTo>
                  <a:cubicBezTo>
                    <a:pt x="362" y="500"/>
                    <a:pt x="362" y="500"/>
                    <a:pt x="362" y="500"/>
                  </a:cubicBezTo>
                  <a:cubicBezTo>
                    <a:pt x="377" y="524"/>
                    <a:pt x="400" y="554"/>
                    <a:pt x="417" y="572"/>
                  </a:cubicBezTo>
                  <a:cubicBezTo>
                    <a:pt x="446" y="601"/>
                    <a:pt x="447" y="602"/>
                    <a:pt x="453" y="634"/>
                  </a:cubicBezTo>
                  <a:cubicBezTo>
                    <a:pt x="461" y="674"/>
                    <a:pt x="472" y="744"/>
                    <a:pt x="472" y="760"/>
                  </a:cubicBezTo>
                  <a:cubicBezTo>
                    <a:pt x="472" y="769"/>
                    <a:pt x="470" y="772"/>
                    <a:pt x="464" y="772"/>
                  </a:cubicBezTo>
                  <a:cubicBezTo>
                    <a:pt x="455" y="772"/>
                    <a:pt x="445" y="783"/>
                    <a:pt x="442" y="797"/>
                  </a:cubicBezTo>
                  <a:cubicBezTo>
                    <a:pt x="437" y="813"/>
                    <a:pt x="430" y="817"/>
                    <a:pt x="415" y="813"/>
                  </a:cubicBezTo>
                  <a:cubicBezTo>
                    <a:pt x="396" y="808"/>
                    <a:pt x="385" y="813"/>
                    <a:pt x="382" y="828"/>
                  </a:cubicBezTo>
                  <a:cubicBezTo>
                    <a:pt x="380" y="834"/>
                    <a:pt x="378" y="840"/>
                    <a:pt x="376" y="840"/>
                  </a:cubicBezTo>
                  <a:cubicBezTo>
                    <a:pt x="375" y="840"/>
                    <a:pt x="367" y="832"/>
                    <a:pt x="359" y="8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4" name="Freeform 22"/>
            <p:cNvSpPr>
              <a:spLocks/>
            </p:cNvSpPr>
            <p:nvPr/>
          </p:nvSpPr>
          <p:spPr bwMode="auto">
            <a:xfrm>
              <a:off x="2860675" y="2708275"/>
              <a:ext cx="1116012" cy="1581150"/>
            </a:xfrm>
            <a:custGeom>
              <a:avLst/>
              <a:gdLst>
                <a:gd name="T0" fmla="*/ 351 w 746"/>
                <a:gd name="T1" fmla="*/ 1024 h 1057"/>
                <a:gd name="T2" fmla="*/ 363 w 746"/>
                <a:gd name="T3" fmla="*/ 943 h 1057"/>
                <a:gd name="T4" fmla="*/ 320 w 746"/>
                <a:gd name="T5" fmla="*/ 910 h 1057"/>
                <a:gd name="T6" fmla="*/ 314 w 746"/>
                <a:gd name="T7" fmla="*/ 847 h 1057"/>
                <a:gd name="T8" fmla="*/ 282 w 746"/>
                <a:gd name="T9" fmla="*/ 857 h 1057"/>
                <a:gd name="T10" fmla="*/ 230 w 746"/>
                <a:gd name="T11" fmla="*/ 841 h 1057"/>
                <a:gd name="T12" fmla="*/ 190 w 746"/>
                <a:gd name="T13" fmla="*/ 833 h 1057"/>
                <a:gd name="T14" fmla="*/ 203 w 746"/>
                <a:gd name="T15" fmla="*/ 805 h 1057"/>
                <a:gd name="T16" fmla="*/ 192 w 746"/>
                <a:gd name="T17" fmla="*/ 614 h 1057"/>
                <a:gd name="T18" fmla="*/ 207 w 746"/>
                <a:gd name="T19" fmla="*/ 571 h 1057"/>
                <a:gd name="T20" fmla="*/ 206 w 746"/>
                <a:gd name="T21" fmla="*/ 503 h 1057"/>
                <a:gd name="T22" fmla="*/ 251 w 746"/>
                <a:gd name="T23" fmla="*/ 468 h 1057"/>
                <a:gd name="T24" fmla="*/ 285 w 746"/>
                <a:gd name="T25" fmla="*/ 439 h 1057"/>
                <a:gd name="T26" fmla="*/ 187 w 746"/>
                <a:gd name="T27" fmla="*/ 363 h 1057"/>
                <a:gd name="T28" fmla="*/ 108 w 746"/>
                <a:gd name="T29" fmla="*/ 284 h 1057"/>
                <a:gd name="T30" fmla="*/ 49 w 746"/>
                <a:gd name="T31" fmla="*/ 224 h 1057"/>
                <a:gd name="T32" fmla="*/ 0 w 746"/>
                <a:gd name="T33" fmla="*/ 70 h 1057"/>
                <a:gd name="T34" fmla="*/ 46 w 746"/>
                <a:gd name="T35" fmla="*/ 22 h 1057"/>
                <a:gd name="T36" fmla="*/ 88 w 746"/>
                <a:gd name="T37" fmla="*/ 9 h 1057"/>
                <a:gd name="T38" fmla="*/ 215 w 746"/>
                <a:gd name="T39" fmla="*/ 57 h 1057"/>
                <a:gd name="T40" fmla="*/ 350 w 746"/>
                <a:gd name="T41" fmla="*/ 117 h 1057"/>
                <a:gd name="T42" fmla="*/ 390 w 746"/>
                <a:gd name="T43" fmla="*/ 183 h 1057"/>
                <a:gd name="T44" fmla="*/ 359 w 746"/>
                <a:gd name="T45" fmla="*/ 337 h 1057"/>
                <a:gd name="T46" fmla="*/ 372 w 746"/>
                <a:gd name="T47" fmla="*/ 399 h 1057"/>
                <a:gd name="T48" fmla="*/ 427 w 746"/>
                <a:gd name="T49" fmla="*/ 478 h 1057"/>
                <a:gd name="T50" fmla="*/ 551 w 746"/>
                <a:gd name="T51" fmla="*/ 499 h 1057"/>
                <a:gd name="T52" fmla="*/ 630 w 746"/>
                <a:gd name="T53" fmla="*/ 565 h 1057"/>
                <a:gd name="T54" fmla="*/ 707 w 746"/>
                <a:gd name="T55" fmla="*/ 641 h 1057"/>
                <a:gd name="T56" fmla="*/ 708 w 746"/>
                <a:gd name="T57" fmla="*/ 751 h 1057"/>
                <a:gd name="T58" fmla="*/ 668 w 746"/>
                <a:gd name="T59" fmla="*/ 986 h 1057"/>
                <a:gd name="T60" fmla="*/ 632 w 746"/>
                <a:gd name="T61" fmla="*/ 995 h 1057"/>
                <a:gd name="T62" fmla="*/ 530 w 746"/>
                <a:gd name="T63" fmla="*/ 1018 h 1057"/>
                <a:gd name="T64" fmla="*/ 442 w 746"/>
                <a:gd name="T65" fmla="*/ 1040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6" h="1057">
                  <a:moveTo>
                    <a:pt x="381" y="1038"/>
                  </a:moveTo>
                  <a:cubicBezTo>
                    <a:pt x="351" y="1024"/>
                    <a:pt x="351" y="1024"/>
                    <a:pt x="351" y="1024"/>
                  </a:cubicBezTo>
                  <a:cubicBezTo>
                    <a:pt x="357" y="1011"/>
                    <a:pt x="357" y="1011"/>
                    <a:pt x="357" y="1011"/>
                  </a:cubicBezTo>
                  <a:cubicBezTo>
                    <a:pt x="364" y="997"/>
                    <a:pt x="368" y="953"/>
                    <a:pt x="363" y="943"/>
                  </a:cubicBezTo>
                  <a:cubicBezTo>
                    <a:pt x="361" y="939"/>
                    <a:pt x="350" y="931"/>
                    <a:pt x="339" y="924"/>
                  </a:cubicBezTo>
                  <a:cubicBezTo>
                    <a:pt x="320" y="910"/>
                    <a:pt x="320" y="910"/>
                    <a:pt x="320" y="910"/>
                  </a:cubicBezTo>
                  <a:cubicBezTo>
                    <a:pt x="321" y="882"/>
                    <a:pt x="321" y="882"/>
                    <a:pt x="321" y="882"/>
                  </a:cubicBezTo>
                  <a:cubicBezTo>
                    <a:pt x="322" y="858"/>
                    <a:pt x="321" y="853"/>
                    <a:pt x="314" y="847"/>
                  </a:cubicBezTo>
                  <a:cubicBezTo>
                    <a:pt x="306" y="840"/>
                    <a:pt x="305" y="840"/>
                    <a:pt x="294" y="848"/>
                  </a:cubicBezTo>
                  <a:cubicBezTo>
                    <a:pt x="282" y="857"/>
                    <a:pt x="282" y="857"/>
                    <a:pt x="282" y="857"/>
                  </a:cubicBezTo>
                  <a:cubicBezTo>
                    <a:pt x="265" y="846"/>
                    <a:pt x="265" y="846"/>
                    <a:pt x="265" y="846"/>
                  </a:cubicBezTo>
                  <a:cubicBezTo>
                    <a:pt x="250" y="836"/>
                    <a:pt x="248" y="836"/>
                    <a:pt x="230" y="841"/>
                  </a:cubicBezTo>
                  <a:cubicBezTo>
                    <a:pt x="220" y="844"/>
                    <a:pt x="207" y="847"/>
                    <a:pt x="201" y="848"/>
                  </a:cubicBezTo>
                  <a:cubicBezTo>
                    <a:pt x="190" y="850"/>
                    <a:pt x="190" y="849"/>
                    <a:pt x="190" y="833"/>
                  </a:cubicBezTo>
                  <a:cubicBezTo>
                    <a:pt x="190" y="824"/>
                    <a:pt x="191" y="817"/>
                    <a:pt x="193" y="817"/>
                  </a:cubicBezTo>
                  <a:cubicBezTo>
                    <a:pt x="194" y="817"/>
                    <a:pt x="199" y="812"/>
                    <a:pt x="203" y="805"/>
                  </a:cubicBezTo>
                  <a:cubicBezTo>
                    <a:pt x="213" y="788"/>
                    <a:pt x="211" y="757"/>
                    <a:pt x="198" y="697"/>
                  </a:cubicBezTo>
                  <a:cubicBezTo>
                    <a:pt x="184" y="637"/>
                    <a:pt x="183" y="633"/>
                    <a:pt x="192" y="614"/>
                  </a:cubicBezTo>
                  <a:cubicBezTo>
                    <a:pt x="196" y="606"/>
                    <a:pt x="198" y="595"/>
                    <a:pt x="196" y="587"/>
                  </a:cubicBezTo>
                  <a:cubicBezTo>
                    <a:pt x="195" y="575"/>
                    <a:pt x="195" y="574"/>
                    <a:pt x="207" y="571"/>
                  </a:cubicBezTo>
                  <a:cubicBezTo>
                    <a:pt x="223" y="566"/>
                    <a:pt x="225" y="556"/>
                    <a:pt x="214" y="527"/>
                  </a:cubicBezTo>
                  <a:cubicBezTo>
                    <a:pt x="209" y="514"/>
                    <a:pt x="206" y="504"/>
                    <a:pt x="206" y="503"/>
                  </a:cubicBezTo>
                  <a:cubicBezTo>
                    <a:pt x="206" y="502"/>
                    <a:pt x="214" y="500"/>
                    <a:pt x="224" y="499"/>
                  </a:cubicBezTo>
                  <a:cubicBezTo>
                    <a:pt x="243" y="496"/>
                    <a:pt x="246" y="492"/>
                    <a:pt x="251" y="468"/>
                  </a:cubicBezTo>
                  <a:cubicBezTo>
                    <a:pt x="253" y="460"/>
                    <a:pt x="256" y="457"/>
                    <a:pt x="263" y="457"/>
                  </a:cubicBezTo>
                  <a:cubicBezTo>
                    <a:pt x="275" y="457"/>
                    <a:pt x="280" y="453"/>
                    <a:pt x="285" y="439"/>
                  </a:cubicBezTo>
                  <a:cubicBezTo>
                    <a:pt x="294" y="416"/>
                    <a:pt x="289" y="382"/>
                    <a:pt x="275" y="366"/>
                  </a:cubicBezTo>
                  <a:cubicBezTo>
                    <a:pt x="264" y="355"/>
                    <a:pt x="260" y="355"/>
                    <a:pt x="187" y="363"/>
                  </a:cubicBezTo>
                  <a:cubicBezTo>
                    <a:pt x="161" y="366"/>
                    <a:pt x="156" y="361"/>
                    <a:pt x="150" y="328"/>
                  </a:cubicBezTo>
                  <a:cubicBezTo>
                    <a:pt x="145" y="297"/>
                    <a:pt x="137" y="288"/>
                    <a:pt x="108" y="284"/>
                  </a:cubicBezTo>
                  <a:cubicBezTo>
                    <a:pt x="79" y="281"/>
                    <a:pt x="74" y="276"/>
                    <a:pt x="74" y="255"/>
                  </a:cubicBezTo>
                  <a:cubicBezTo>
                    <a:pt x="73" y="234"/>
                    <a:pt x="70" y="230"/>
                    <a:pt x="49" y="224"/>
                  </a:cubicBezTo>
                  <a:cubicBezTo>
                    <a:pt x="28" y="217"/>
                    <a:pt x="27" y="215"/>
                    <a:pt x="11" y="130"/>
                  </a:cubicBezTo>
                  <a:cubicBezTo>
                    <a:pt x="0" y="70"/>
                    <a:pt x="0" y="70"/>
                    <a:pt x="0" y="70"/>
                  </a:cubicBezTo>
                  <a:cubicBezTo>
                    <a:pt x="9" y="57"/>
                    <a:pt x="9" y="57"/>
                    <a:pt x="9" y="57"/>
                  </a:cubicBezTo>
                  <a:cubicBezTo>
                    <a:pt x="14" y="50"/>
                    <a:pt x="31" y="35"/>
                    <a:pt x="46" y="22"/>
                  </a:cubicBezTo>
                  <a:cubicBezTo>
                    <a:pt x="74" y="0"/>
                    <a:pt x="74" y="0"/>
                    <a:pt x="74" y="0"/>
                  </a:cubicBezTo>
                  <a:cubicBezTo>
                    <a:pt x="88" y="9"/>
                    <a:pt x="88" y="9"/>
                    <a:pt x="88" y="9"/>
                  </a:cubicBezTo>
                  <a:cubicBezTo>
                    <a:pt x="96" y="14"/>
                    <a:pt x="118" y="21"/>
                    <a:pt x="137" y="25"/>
                  </a:cubicBezTo>
                  <a:cubicBezTo>
                    <a:pt x="179" y="34"/>
                    <a:pt x="197" y="41"/>
                    <a:pt x="215" y="57"/>
                  </a:cubicBezTo>
                  <a:cubicBezTo>
                    <a:pt x="236" y="75"/>
                    <a:pt x="253" y="80"/>
                    <a:pt x="298" y="83"/>
                  </a:cubicBezTo>
                  <a:cubicBezTo>
                    <a:pt x="346" y="86"/>
                    <a:pt x="350" y="89"/>
                    <a:pt x="350" y="117"/>
                  </a:cubicBezTo>
                  <a:cubicBezTo>
                    <a:pt x="350" y="139"/>
                    <a:pt x="357" y="149"/>
                    <a:pt x="374" y="149"/>
                  </a:cubicBezTo>
                  <a:cubicBezTo>
                    <a:pt x="390" y="149"/>
                    <a:pt x="394" y="159"/>
                    <a:pt x="390" y="183"/>
                  </a:cubicBezTo>
                  <a:cubicBezTo>
                    <a:pt x="384" y="211"/>
                    <a:pt x="373" y="243"/>
                    <a:pt x="356" y="275"/>
                  </a:cubicBezTo>
                  <a:cubicBezTo>
                    <a:pt x="338" y="308"/>
                    <a:pt x="339" y="318"/>
                    <a:pt x="359" y="337"/>
                  </a:cubicBezTo>
                  <a:cubicBezTo>
                    <a:pt x="371" y="348"/>
                    <a:pt x="372" y="351"/>
                    <a:pt x="372" y="374"/>
                  </a:cubicBezTo>
                  <a:cubicBezTo>
                    <a:pt x="372" y="399"/>
                    <a:pt x="372" y="399"/>
                    <a:pt x="372" y="399"/>
                  </a:cubicBezTo>
                  <a:cubicBezTo>
                    <a:pt x="388" y="408"/>
                    <a:pt x="388" y="408"/>
                    <a:pt x="388" y="408"/>
                  </a:cubicBezTo>
                  <a:cubicBezTo>
                    <a:pt x="408" y="418"/>
                    <a:pt x="423" y="446"/>
                    <a:pt x="427" y="478"/>
                  </a:cubicBezTo>
                  <a:cubicBezTo>
                    <a:pt x="431" y="507"/>
                    <a:pt x="440" y="511"/>
                    <a:pt x="491" y="507"/>
                  </a:cubicBezTo>
                  <a:cubicBezTo>
                    <a:pt x="513" y="506"/>
                    <a:pt x="540" y="502"/>
                    <a:pt x="551" y="499"/>
                  </a:cubicBezTo>
                  <a:cubicBezTo>
                    <a:pt x="576" y="491"/>
                    <a:pt x="601" y="491"/>
                    <a:pt x="612" y="499"/>
                  </a:cubicBezTo>
                  <a:cubicBezTo>
                    <a:pt x="622" y="506"/>
                    <a:pt x="630" y="534"/>
                    <a:pt x="630" y="565"/>
                  </a:cubicBezTo>
                  <a:cubicBezTo>
                    <a:pt x="630" y="603"/>
                    <a:pt x="648" y="625"/>
                    <a:pt x="681" y="625"/>
                  </a:cubicBezTo>
                  <a:cubicBezTo>
                    <a:pt x="690" y="625"/>
                    <a:pt x="696" y="629"/>
                    <a:pt x="707" y="641"/>
                  </a:cubicBezTo>
                  <a:cubicBezTo>
                    <a:pt x="714" y="650"/>
                    <a:pt x="725" y="658"/>
                    <a:pt x="730" y="658"/>
                  </a:cubicBezTo>
                  <a:cubicBezTo>
                    <a:pt x="746" y="659"/>
                    <a:pt x="738" y="691"/>
                    <a:pt x="708" y="751"/>
                  </a:cubicBezTo>
                  <a:cubicBezTo>
                    <a:pt x="674" y="820"/>
                    <a:pt x="668" y="838"/>
                    <a:pt x="671" y="870"/>
                  </a:cubicBezTo>
                  <a:cubicBezTo>
                    <a:pt x="679" y="954"/>
                    <a:pt x="679" y="962"/>
                    <a:pt x="668" y="986"/>
                  </a:cubicBezTo>
                  <a:cubicBezTo>
                    <a:pt x="658" y="1008"/>
                    <a:pt x="658" y="1008"/>
                    <a:pt x="658" y="1008"/>
                  </a:cubicBezTo>
                  <a:cubicBezTo>
                    <a:pt x="632" y="995"/>
                    <a:pt x="632" y="995"/>
                    <a:pt x="632" y="995"/>
                  </a:cubicBezTo>
                  <a:cubicBezTo>
                    <a:pt x="611" y="984"/>
                    <a:pt x="600" y="981"/>
                    <a:pt x="584" y="981"/>
                  </a:cubicBezTo>
                  <a:cubicBezTo>
                    <a:pt x="558" y="981"/>
                    <a:pt x="551" y="986"/>
                    <a:pt x="530" y="1018"/>
                  </a:cubicBezTo>
                  <a:cubicBezTo>
                    <a:pt x="508" y="1051"/>
                    <a:pt x="503" y="1053"/>
                    <a:pt x="487" y="1035"/>
                  </a:cubicBezTo>
                  <a:cubicBezTo>
                    <a:pt x="469" y="1015"/>
                    <a:pt x="459" y="1016"/>
                    <a:pt x="442" y="1040"/>
                  </a:cubicBezTo>
                  <a:cubicBezTo>
                    <a:pt x="430" y="1057"/>
                    <a:pt x="420" y="1057"/>
                    <a:pt x="381" y="10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5" name="Freeform 23"/>
            <p:cNvSpPr>
              <a:spLocks/>
            </p:cNvSpPr>
            <p:nvPr/>
          </p:nvSpPr>
          <p:spPr bwMode="auto">
            <a:xfrm>
              <a:off x="2954338" y="2146300"/>
              <a:ext cx="830262" cy="788988"/>
            </a:xfrm>
            <a:custGeom>
              <a:avLst/>
              <a:gdLst>
                <a:gd name="T0" fmla="*/ 336 w 556"/>
                <a:gd name="T1" fmla="*/ 520 h 527"/>
                <a:gd name="T2" fmla="*/ 322 w 556"/>
                <a:gd name="T3" fmla="*/ 512 h 527"/>
                <a:gd name="T4" fmla="*/ 300 w 556"/>
                <a:gd name="T5" fmla="*/ 485 h 527"/>
                <a:gd name="T6" fmla="*/ 247 w 556"/>
                <a:gd name="T7" fmla="*/ 446 h 527"/>
                <a:gd name="T8" fmla="*/ 160 w 556"/>
                <a:gd name="T9" fmla="*/ 421 h 527"/>
                <a:gd name="T10" fmla="*/ 72 w 556"/>
                <a:gd name="T11" fmla="*/ 385 h 527"/>
                <a:gd name="T12" fmla="*/ 23 w 556"/>
                <a:gd name="T13" fmla="*/ 358 h 527"/>
                <a:gd name="T14" fmla="*/ 38 w 556"/>
                <a:gd name="T15" fmla="*/ 266 h 527"/>
                <a:gd name="T16" fmla="*/ 42 w 556"/>
                <a:gd name="T17" fmla="*/ 169 h 527"/>
                <a:gd name="T18" fmla="*/ 36 w 556"/>
                <a:gd name="T19" fmla="*/ 114 h 527"/>
                <a:gd name="T20" fmla="*/ 13 w 556"/>
                <a:gd name="T21" fmla="*/ 89 h 527"/>
                <a:gd name="T22" fmla="*/ 0 w 556"/>
                <a:gd name="T23" fmla="*/ 79 h 527"/>
                <a:gd name="T24" fmla="*/ 14 w 556"/>
                <a:gd name="T25" fmla="*/ 66 h 527"/>
                <a:gd name="T26" fmla="*/ 39 w 556"/>
                <a:gd name="T27" fmla="*/ 26 h 527"/>
                <a:gd name="T28" fmla="*/ 52 w 556"/>
                <a:gd name="T29" fmla="*/ 0 h 527"/>
                <a:gd name="T30" fmla="*/ 67 w 556"/>
                <a:gd name="T31" fmla="*/ 7 h 527"/>
                <a:gd name="T32" fmla="*/ 119 w 556"/>
                <a:gd name="T33" fmla="*/ 44 h 527"/>
                <a:gd name="T34" fmla="*/ 179 w 556"/>
                <a:gd name="T35" fmla="*/ 74 h 527"/>
                <a:gd name="T36" fmla="*/ 200 w 556"/>
                <a:gd name="T37" fmla="*/ 92 h 527"/>
                <a:gd name="T38" fmla="*/ 199 w 556"/>
                <a:gd name="T39" fmla="*/ 108 h 527"/>
                <a:gd name="T40" fmla="*/ 234 w 556"/>
                <a:gd name="T41" fmla="*/ 124 h 527"/>
                <a:gd name="T42" fmla="*/ 260 w 556"/>
                <a:gd name="T43" fmla="*/ 142 h 527"/>
                <a:gd name="T44" fmla="*/ 302 w 556"/>
                <a:gd name="T45" fmla="*/ 160 h 527"/>
                <a:gd name="T46" fmla="*/ 331 w 556"/>
                <a:gd name="T47" fmla="*/ 173 h 527"/>
                <a:gd name="T48" fmla="*/ 372 w 556"/>
                <a:gd name="T49" fmla="*/ 183 h 527"/>
                <a:gd name="T50" fmla="*/ 396 w 556"/>
                <a:gd name="T51" fmla="*/ 182 h 527"/>
                <a:gd name="T52" fmla="*/ 444 w 556"/>
                <a:gd name="T53" fmla="*/ 197 h 527"/>
                <a:gd name="T54" fmla="*/ 474 w 556"/>
                <a:gd name="T55" fmla="*/ 195 h 527"/>
                <a:gd name="T56" fmla="*/ 493 w 556"/>
                <a:gd name="T57" fmla="*/ 212 h 527"/>
                <a:gd name="T58" fmla="*/ 544 w 556"/>
                <a:gd name="T59" fmla="*/ 236 h 527"/>
                <a:gd name="T60" fmla="*/ 554 w 556"/>
                <a:gd name="T61" fmla="*/ 245 h 527"/>
                <a:gd name="T62" fmla="*/ 546 w 556"/>
                <a:gd name="T63" fmla="*/ 279 h 527"/>
                <a:gd name="T64" fmla="*/ 524 w 556"/>
                <a:gd name="T65" fmla="*/ 317 h 527"/>
                <a:gd name="T66" fmla="*/ 489 w 556"/>
                <a:gd name="T67" fmla="*/ 379 h 527"/>
                <a:gd name="T68" fmla="*/ 480 w 556"/>
                <a:gd name="T69" fmla="*/ 405 h 527"/>
                <a:gd name="T70" fmla="*/ 473 w 556"/>
                <a:gd name="T71" fmla="*/ 413 h 527"/>
                <a:gd name="T72" fmla="*/ 449 w 556"/>
                <a:gd name="T73" fmla="*/ 405 h 527"/>
                <a:gd name="T74" fmla="*/ 399 w 556"/>
                <a:gd name="T75" fmla="*/ 403 h 527"/>
                <a:gd name="T76" fmla="*/ 393 w 556"/>
                <a:gd name="T77" fmla="*/ 448 h 527"/>
                <a:gd name="T78" fmla="*/ 399 w 556"/>
                <a:gd name="T79" fmla="*/ 466 h 527"/>
                <a:gd name="T80" fmla="*/ 388 w 556"/>
                <a:gd name="T81" fmla="*/ 472 h 527"/>
                <a:gd name="T82" fmla="*/ 351 w 556"/>
                <a:gd name="T83" fmla="*/ 512 h 527"/>
                <a:gd name="T84" fmla="*/ 336 w 556"/>
                <a:gd name="T85" fmla="*/ 52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6" h="527">
                  <a:moveTo>
                    <a:pt x="336" y="520"/>
                  </a:moveTo>
                  <a:cubicBezTo>
                    <a:pt x="334" y="515"/>
                    <a:pt x="327" y="512"/>
                    <a:pt x="322" y="512"/>
                  </a:cubicBezTo>
                  <a:cubicBezTo>
                    <a:pt x="303" y="512"/>
                    <a:pt x="300" y="508"/>
                    <a:pt x="300" y="485"/>
                  </a:cubicBezTo>
                  <a:cubicBezTo>
                    <a:pt x="300" y="454"/>
                    <a:pt x="294" y="450"/>
                    <a:pt x="247" y="446"/>
                  </a:cubicBezTo>
                  <a:cubicBezTo>
                    <a:pt x="195" y="443"/>
                    <a:pt x="184" y="439"/>
                    <a:pt x="160" y="421"/>
                  </a:cubicBezTo>
                  <a:cubicBezTo>
                    <a:pt x="139" y="404"/>
                    <a:pt x="104" y="390"/>
                    <a:pt x="72" y="385"/>
                  </a:cubicBezTo>
                  <a:cubicBezTo>
                    <a:pt x="43" y="381"/>
                    <a:pt x="17" y="366"/>
                    <a:pt x="23" y="358"/>
                  </a:cubicBezTo>
                  <a:cubicBezTo>
                    <a:pt x="33" y="346"/>
                    <a:pt x="37" y="318"/>
                    <a:pt x="38" y="266"/>
                  </a:cubicBezTo>
                  <a:cubicBezTo>
                    <a:pt x="38" y="235"/>
                    <a:pt x="40" y="192"/>
                    <a:pt x="42" y="169"/>
                  </a:cubicBezTo>
                  <a:cubicBezTo>
                    <a:pt x="45" y="131"/>
                    <a:pt x="44" y="128"/>
                    <a:pt x="36" y="114"/>
                  </a:cubicBezTo>
                  <a:cubicBezTo>
                    <a:pt x="31" y="106"/>
                    <a:pt x="21" y="95"/>
                    <a:pt x="13" y="89"/>
                  </a:cubicBezTo>
                  <a:cubicBezTo>
                    <a:pt x="0" y="79"/>
                    <a:pt x="0" y="79"/>
                    <a:pt x="0" y="79"/>
                  </a:cubicBezTo>
                  <a:cubicBezTo>
                    <a:pt x="14" y="66"/>
                    <a:pt x="14" y="66"/>
                    <a:pt x="14" y="66"/>
                  </a:cubicBezTo>
                  <a:cubicBezTo>
                    <a:pt x="21" y="58"/>
                    <a:pt x="33" y="40"/>
                    <a:pt x="39" y="26"/>
                  </a:cubicBezTo>
                  <a:cubicBezTo>
                    <a:pt x="52" y="0"/>
                    <a:pt x="52" y="0"/>
                    <a:pt x="52" y="0"/>
                  </a:cubicBezTo>
                  <a:cubicBezTo>
                    <a:pt x="67" y="7"/>
                    <a:pt x="67" y="7"/>
                    <a:pt x="67" y="7"/>
                  </a:cubicBezTo>
                  <a:cubicBezTo>
                    <a:pt x="97" y="21"/>
                    <a:pt x="106" y="27"/>
                    <a:pt x="119" y="44"/>
                  </a:cubicBezTo>
                  <a:cubicBezTo>
                    <a:pt x="134" y="63"/>
                    <a:pt x="148" y="70"/>
                    <a:pt x="179" y="74"/>
                  </a:cubicBezTo>
                  <a:cubicBezTo>
                    <a:pt x="202" y="77"/>
                    <a:pt x="205" y="79"/>
                    <a:pt x="200" y="92"/>
                  </a:cubicBezTo>
                  <a:cubicBezTo>
                    <a:pt x="199" y="98"/>
                    <a:pt x="198" y="105"/>
                    <a:pt x="199" y="108"/>
                  </a:cubicBezTo>
                  <a:cubicBezTo>
                    <a:pt x="200" y="116"/>
                    <a:pt x="219" y="124"/>
                    <a:pt x="234" y="124"/>
                  </a:cubicBezTo>
                  <a:cubicBezTo>
                    <a:pt x="241" y="124"/>
                    <a:pt x="250" y="130"/>
                    <a:pt x="260" y="142"/>
                  </a:cubicBezTo>
                  <a:cubicBezTo>
                    <a:pt x="277" y="159"/>
                    <a:pt x="277" y="160"/>
                    <a:pt x="302" y="160"/>
                  </a:cubicBezTo>
                  <a:cubicBezTo>
                    <a:pt x="327" y="160"/>
                    <a:pt x="327" y="160"/>
                    <a:pt x="331" y="173"/>
                  </a:cubicBezTo>
                  <a:cubicBezTo>
                    <a:pt x="337" y="191"/>
                    <a:pt x="345" y="193"/>
                    <a:pt x="372" y="183"/>
                  </a:cubicBezTo>
                  <a:cubicBezTo>
                    <a:pt x="397" y="174"/>
                    <a:pt x="396" y="174"/>
                    <a:pt x="396" y="182"/>
                  </a:cubicBezTo>
                  <a:cubicBezTo>
                    <a:pt x="396" y="195"/>
                    <a:pt x="412" y="200"/>
                    <a:pt x="444" y="197"/>
                  </a:cubicBezTo>
                  <a:cubicBezTo>
                    <a:pt x="474" y="195"/>
                    <a:pt x="474" y="195"/>
                    <a:pt x="474" y="195"/>
                  </a:cubicBezTo>
                  <a:cubicBezTo>
                    <a:pt x="493" y="212"/>
                    <a:pt x="493" y="212"/>
                    <a:pt x="493" y="212"/>
                  </a:cubicBezTo>
                  <a:cubicBezTo>
                    <a:pt x="515" y="230"/>
                    <a:pt x="526" y="236"/>
                    <a:pt x="544" y="236"/>
                  </a:cubicBezTo>
                  <a:cubicBezTo>
                    <a:pt x="555" y="236"/>
                    <a:pt x="556" y="237"/>
                    <a:pt x="554" y="245"/>
                  </a:cubicBezTo>
                  <a:cubicBezTo>
                    <a:pt x="552" y="250"/>
                    <a:pt x="549" y="265"/>
                    <a:pt x="546" y="279"/>
                  </a:cubicBezTo>
                  <a:cubicBezTo>
                    <a:pt x="539" y="308"/>
                    <a:pt x="538" y="310"/>
                    <a:pt x="524" y="317"/>
                  </a:cubicBezTo>
                  <a:cubicBezTo>
                    <a:pt x="511" y="324"/>
                    <a:pt x="493" y="356"/>
                    <a:pt x="489" y="379"/>
                  </a:cubicBezTo>
                  <a:cubicBezTo>
                    <a:pt x="488" y="389"/>
                    <a:pt x="483" y="400"/>
                    <a:pt x="480" y="405"/>
                  </a:cubicBezTo>
                  <a:cubicBezTo>
                    <a:pt x="473" y="413"/>
                    <a:pt x="473" y="413"/>
                    <a:pt x="473" y="413"/>
                  </a:cubicBezTo>
                  <a:cubicBezTo>
                    <a:pt x="449" y="405"/>
                    <a:pt x="449" y="405"/>
                    <a:pt x="449" y="405"/>
                  </a:cubicBezTo>
                  <a:cubicBezTo>
                    <a:pt x="420" y="394"/>
                    <a:pt x="407" y="394"/>
                    <a:pt x="399" y="403"/>
                  </a:cubicBezTo>
                  <a:cubicBezTo>
                    <a:pt x="388" y="415"/>
                    <a:pt x="386" y="430"/>
                    <a:pt x="393" y="448"/>
                  </a:cubicBezTo>
                  <a:cubicBezTo>
                    <a:pt x="397" y="457"/>
                    <a:pt x="399" y="465"/>
                    <a:pt x="399" y="466"/>
                  </a:cubicBezTo>
                  <a:cubicBezTo>
                    <a:pt x="398" y="466"/>
                    <a:pt x="393" y="469"/>
                    <a:pt x="388" y="472"/>
                  </a:cubicBezTo>
                  <a:cubicBezTo>
                    <a:pt x="377" y="477"/>
                    <a:pt x="368" y="487"/>
                    <a:pt x="351" y="512"/>
                  </a:cubicBezTo>
                  <a:cubicBezTo>
                    <a:pt x="342" y="527"/>
                    <a:pt x="341" y="527"/>
                    <a:pt x="336"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6" name="Freeform 24"/>
            <p:cNvSpPr>
              <a:spLocks/>
            </p:cNvSpPr>
            <p:nvPr/>
          </p:nvSpPr>
          <p:spPr bwMode="auto">
            <a:xfrm>
              <a:off x="3035300" y="1870075"/>
              <a:ext cx="746125" cy="612775"/>
            </a:xfrm>
            <a:custGeom>
              <a:avLst/>
              <a:gdLst>
                <a:gd name="T0" fmla="*/ 473 w 498"/>
                <a:gd name="T1" fmla="*/ 404 h 410"/>
                <a:gd name="T2" fmla="*/ 446 w 498"/>
                <a:gd name="T3" fmla="*/ 385 h 410"/>
                <a:gd name="T4" fmla="*/ 429 w 498"/>
                <a:gd name="T5" fmla="*/ 369 h 410"/>
                <a:gd name="T6" fmla="*/ 393 w 498"/>
                <a:gd name="T7" fmla="*/ 369 h 410"/>
                <a:gd name="T8" fmla="*/ 353 w 498"/>
                <a:gd name="T9" fmla="*/ 359 h 410"/>
                <a:gd name="T10" fmla="*/ 314 w 498"/>
                <a:gd name="T11" fmla="*/ 355 h 410"/>
                <a:gd name="T12" fmla="*/ 289 w 498"/>
                <a:gd name="T13" fmla="*/ 353 h 410"/>
                <a:gd name="T14" fmla="*/ 280 w 498"/>
                <a:gd name="T15" fmla="*/ 336 h 410"/>
                <a:gd name="T16" fmla="*/ 251 w 498"/>
                <a:gd name="T17" fmla="*/ 331 h 410"/>
                <a:gd name="T18" fmla="*/ 215 w 498"/>
                <a:gd name="T19" fmla="*/ 316 h 410"/>
                <a:gd name="T20" fmla="*/ 177 w 498"/>
                <a:gd name="T21" fmla="*/ 295 h 410"/>
                <a:gd name="T22" fmla="*/ 156 w 498"/>
                <a:gd name="T23" fmla="*/ 292 h 410"/>
                <a:gd name="T24" fmla="*/ 159 w 498"/>
                <a:gd name="T25" fmla="*/ 275 h 410"/>
                <a:gd name="T26" fmla="*/ 122 w 498"/>
                <a:gd name="T27" fmla="*/ 245 h 410"/>
                <a:gd name="T28" fmla="*/ 72 w 498"/>
                <a:gd name="T29" fmla="*/ 218 h 410"/>
                <a:gd name="T30" fmla="*/ 25 w 498"/>
                <a:gd name="T31" fmla="*/ 183 h 410"/>
                <a:gd name="T32" fmla="*/ 3 w 498"/>
                <a:gd name="T33" fmla="*/ 157 h 410"/>
                <a:gd name="T34" fmla="*/ 35 w 498"/>
                <a:gd name="T35" fmla="*/ 45 h 410"/>
                <a:gd name="T36" fmla="*/ 111 w 498"/>
                <a:gd name="T37" fmla="*/ 4 h 410"/>
                <a:gd name="T38" fmla="*/ 224 w 498"/>
                <a:gd name="T39" fmla="*/ 7 h 410"/>
                <a:gd name="T40" fmla="*/ 229 w 498"/>
                <a:gd name="T41" fmla="*/ 53 h 410"/>
                <a:gd name="T42" fmla="*/ 277 w 498"/>
                <a:gd name="T43" fmla="*/ 115 h 410"/>
                <a:gd name="T44" fmla="*/ 324 w 498"/>
                <a:gd name="T45" fmla="*/ 123 h 410"/>
                <a:gd name="T46" fmla="*/ 337 w 498"/>
                <a:gd name="T47" fmla="*/ 128 h 410"/>
                <a:gd name="T48" fmla="*/ 337 w 498"/>
                <a:gd name="T49" fmla="*/ 166 h 410"/>
                <a:gd name="T50" fmla="*/ 371 w 498"/>
                <a:gd name="T51" fmla="*/ 223 h 410"/>
                <a:gd name="T52" fmla="*/ 405 w 498"/>
                <a:gd name="T53" fmla="*/ 254 h 410"/>
                <a:gd name="T54" fmla="*/ 413 w 498"/>
                <a:gd name="T55" fmla="*/ 285 h 410"/>
                <a:gd name="T56" fmla="*/ 453 w 498"/>
                <a:gd name="T57" fmla="*/ 293 h 410"/>
                <a:gd name="T58" fmla="*/ 490 w 498"/>
                <a:gd name="T59" fmla="*/ 301 h 410"/>
                <a:gd name="T60" fmla="*/ 490 w 498"/>
                <a:gd name="T61" fmla="*/ 361 h 410"/>
                <a:gd name="T62" fmla="*/ 486 w 498"/>
                <a:gd name="T63" fmla="*/ 399 h 410"/>
                <a:gd name="T64" fmla="*/ 473 w 498"/>
                <a:gd name="T65" fmla="*/ 4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8" h="410">
                  <a:moveTo>
                    <a:pt x="473" y="404"/>
                  </a:moveTo>
                  <a:cubicBezTo>
                    <a:pt x="468" y="402"/>
                    <a:pt x="455" y="393"/>
                    <a:pt x="446" y="385"/>
                  </a:cubicBezTo>
                  <a:cubicBezTo>
                    <a:pt x="429" y="369"/>
                    <a:pt x="429" y="369"/>
                    <a:pt x="429" y="369"/>
                  </a:cubicBezTo>
                  <a:cubicBezTo>
                    <a:pt x="393" y="369"/>
                    <a:pt x="393" y="369"/>
                    <a:pt x="393" y="369"/>
                  </a:cubicBezTo>
                  <a:cubicBezTo>
                    <a:pt x="358" y="369"/>
                    <a:pt x="356" y="368"/>
                    <a:pt x="353" y="359"/>
                  </a:cubicBezTo>
                  <a:cubicBezTo>
                    <a:pt x="348" y="347"/>
                    <a:pt x="336" y="346"/>
                    <a:pt x="314" y="355"/>
                  </a:cubicBezTo>
                  <a:cubicBezTo>
                    <a:pt x="295" y="363"/>
                    <a:pt x="289" y="362"/>
                    <a:pt x="289" y="353"/>
                  </a:cubicBezTo>
                  <a:cubicBezTo>
                    <a:pt x="289" y="348"/>
                    <a:pt x="285" y="341"/>
                    <a:pt x="280" y="336"/>
                  </a:cubicBezTo>
                  <a:cubicBezTo>
                    <a:pt x="273" y="329"/>
                    <a:pt x="269" y="328"/>
                    <a:pt x="251" y="331"/>
                  </a:cubicBezTo>
                  <a:cubicBezTo>
                    <a:pt x="231" y="333"/>
                    <a:pt x="231" y="333"/>
                    <a:pt x="215" y="316"/>
                  </a:cubicBezTo>
                  <a:cubicBezTo>
                    <a:pt x="201" y="300"/>
                    <a:pt x="196" y="298"/>
                    <a:pt x="177" y="295"/>
                  </a:cubicBezTo>
                  <a:cubicBezTo>
                    <a:pt x="156" y="292"/>
                    <a:pt x="156" y="292"/>
                    <a:pt x="156" y="292"/>
                  </a:cubicBezTo>
                  <a:cubicBezTo>
                    <a:pt x="159" y="275"/>
                    <a:pt x="159" y="275"/>
                    <a:pt x="159" y="275"/>
                  </a:cubicBezTo>
                  <a:cubicBezTo>
                    <a:pt x="162" y="254"/>
                    <a:pt x="158" y="250"/>
                    <a:pt x="122" y="245"/>
                  </a:cubicBezTo>
                  <a:cubicBezTo>
                    <a:pt x="96" y="241"/>
                    <a:pt x="94" y="239"/>
                    <a:pt x="72" y="218"/>
                  </a:cubicBezTo>
                  <a:cubicBezTo>
                    <a:pt x="58" y="203"/>
                    <a:pt x="41" y="190"/>
                    <a:pt x="25" y="183"/>
                  </a:cubicBezTo>
                  <a:cubicBezTo>
                    <a:pt x="0" y="171"/>
                    <a:pt x="0" y="171"/>
                    <a:pt x="3" y="157"/>
                  </a:cubicBezTo>
                  <a:cubicBezTo>
                    <a:pt x="10" y="117"/>
                    <a:pt x="26" y="61"/>
                    <a:pt x="35" y="45"/>
                  </a:cubicBezTo>
                  <a:cubicBezTo>
                    <a:pt x="47" y="25"/>
                    <a:pt x="72" y="12"/>
                    <a:pt x="111" y="4"/>
                  </a:cubicBezTo>
                  <a:cubicBezTo>
                    <a:pt x="135" y="0"/>
                    <a:pt x="216" y="1"/>
                    <a:pt x="224" y="7"/>
                  </a:cubicBezTo>
                  <a:cubicBezTo>
                    <a:pt x="227" y="8"/>
                    <a:pt x="229" y="25"/>
                    <a:pt x="229" y="53"/>
                  </a:cubicBezTo>
                  <a:cubicBezTo>
                    <a:pt x="229" y="109"/>
                    <a:pt x="230" y="112"/>
                    <a:pt x="277" y="115"/>
                  </a:cubicBezTo>
                  <a:cubicBezTo>
                    <a:pt x="295" y="117"/>
                    <a:pt x="316" y="120"/>
                    <a:pt x="324" y="123"/>
                  </a:cubicBezTo>
                  <a:cubicBezTo>
                    <a:pt x="337" y="128"/>
                    <a:pt x="337" y="128"/>
                    <a:pt x="337" y="128"/>
                  </a:cubicBezTo>
                  <a:cubicBezTo>
                    <a:pt x="337" y="166"/>
                    <a:pt x="337" y="166"/>
                    <a:pt x="337" y="166"/>
                  </a:cubicBezTo>
                  <a:cubicBezTo>
                    <a:pt x="337" y="213"/>
                    <a:pt x="341" y="220"/>
                    <a:pt x="371" y="223"/>
                  </a:cubicBezTo>
                  <a:cubicBezTo>
                    <a:pt x="409" y="227"/>
                    <a:pt x="407" y="225"/>
                    <a:pt x="405" y="254"/>
                  </a:cubicBezTo>
                  <a:cubicBezTo>
                    <a:pt x="404" y="278"/>
                    <a:pt x="404" y="280"/>
                    <a:pt x="413" y="285"/>
                  </a:cubicBezTo>
                  <a:cubicBezTo>
                    <a:pt x="418" y="288"/>
                    <a:pt x="436" y="291"/>
                    <a:pt x="453" y="293"/>
                  </a:cubicBezTo>
                  <a:cubicBezTo>
                    <a:pt x="470" y="294"/>
                    <a:pt x="487" y="298"/>
                    <a:pt x="490" y="301"/>
                  </a:cubicBezTo>
                  <a:cubicBezTo>
                    <a:pt x="498" y="307"/>
                    <a:pt x="498" y="326"/>
                    <a:pt x="490" y="361"/>
                  </a:cubicBezTo>
                  <a:cubicBezTo>
                    <a:pt x="487" y="377"/>
                    <a:pt x="485" y="394"/>
                    <a:pt x="486" y="399"/>
                  </a:cubicBezTo>
                  <a:cubicBezTo>
                    <a:pt x="489" y="410"/>
                    <a:pt x="487" y="410"/>
                    <a:pt x="473" y="4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7" name="Freeform 25"/>
            <p:cNvSpPr>
              <a:spLocks/>
            </p:cNvSpPr>
            <p:nvPr/>
          </p:nvSpPr>
          <p:spPr bwMode="auto">
            <a:xfrm>
              <a:off x="3910013" y="2716213"/>
              <a:ext cx="835025" cy="922338"/>
            </a:xfrm>
            <a:custGeom>
              <a:avLst/>
              <a:gdLst>
                <a:gd name="T0" fmla="*/ 335 w 559"/>
                <a:gd name="T1" fmla="*/ 608 h 616"/>
                <a:gd name="T2" fmla="*/ 333 w 559"/>
                <a:gd name="T3" fmla="*/ 597 h 616"/>
                <a:gd name="T4" fmla="*/ 327 w 559"/>
                <a:gd name="T5" fmla="*/ 581 h 616"/>
                <a:gd name="T6" fmla="*/ 302 w 559"/>
                <a:gd name="T7" fmla="*/ 578 h 616"/>
                <a:gd name="T8" fmla="*/ 274 w 559"/>
                <a:gd name="T9" fmla="*/ 571 h 616"/>
                <a:gd name="T10" fmla="*/ 242 w 559"/>
                <a:gd name="T11" fmla="*/ 559 h 616"/>
                <a:gd name="T12" fmla="*/ 210 w 559"/>
                <a:gd name="T13" fmla="*/ 547 h 616"/>
                <a:gd name="T14" fmla="*/ 184 w 559"/>
                <a:gd name="T15" fmla="*/ 531 h 616"/>
                <a:gd name="T16" fmla="*/ 147 w 559"/>
                <a:gd name="T17" fmla="*/ 549 h 616"/>
                <a:gd name="T18" fmla="*/ 133 w 559"/>
                <a:gd name="T19" fmla="*/ 515 h 616"/>
                <a:gd name="T20" fmla="*/ 120 w 559"/>
                <a:gd name="T21" fmla="*/ 435 h 616"/>
                <a:gd name="T22" fmla="*/ 112 w 559"/>
                <a:gd name="T23" fmla="*/ 393 h 616"/>
                <a:gd name="T24" fmla="*/ 81 w 559"/>
                <a:gd name="T25" fmla="*/ 361 h 616"/>
                <a:gd name="T26" fmla="*/ 27 w 559"/>
                <a:gd name="T27" fmla="*/ 293 h 616"/>
                <a:gd name="T28" fmla="*/ 5 w 559"/>
                <a:gd name="T29" fmla="*/ 257 h 616"/>
                <a:gd name="T30" fmla="*/ 5 w 559"/>
                <a:gd name="T31" fmla="*/ 210 h 616"/>
                <a:gd name="T32" fmla="*/ 5 w 559"/>
                <a:gd name="T33" fmla="*/ 163 h 616"/>
                <a:gd name="T34" fmla="*/ 46 w 559"/>
                <a:gd name="T35" fmla="*/ 108 h 616"/>
                <a:gd name="T36" fmla="*/ 105 w 559"/>
                <a:gd name="T37" fmla="*/ 26 h 616"/>
                <a:gd name="T38" fmla="*/ 127 w 559"/>
                <a:gd name="T39" fmla="*/ 0 h 616"/>
                <a:gd name="T40" fmla="*/ 135 w 559"/>
                <a:gd name="T41" fmla="*/ 21 h 616"/>
                <a:gd name="T42" fmla="*/ 139 w 559"/>
                <a:gd name="T43" fmla="*/ 41 h 616"/>
                <a:gd name="T44" fmla="*/ 157 w 559"/>
                <a:gd name="T45" fmla="*/ 41 h 616"/>
                <a:gd name="T46" fmla="*/ 195 w 559"/>
                <a:gd name="T47" fmla="*/ 37 h 616"/>
                <a:gd name="T48" fmla="*/ 218 w 559"/>
                <a:gd name="T49" fmla="*/ 46 h 616"/>
                <a:gd name="T50" fmla="*/ 270 w 559"/>
                <a:gd name="T51" fmla="*/ 69 h 616"/>
                <a:gd name="T52" fmla="*/ 319 w 559"/>
                <a:gd name="T53" fmla="*/ 76 h 616"/>
                <a:gd name="T54" fmla="*/ 340 w 559"/>
                <a:gd name="T55" fmla="*/ 83 h 616"/>
                <a:gd name="T56" fmla="*/ 368 w 559"/>
                <a:gd name="T57" fmla="*/ 121 h 616"/>
                <a:gd name="T58" fmla="*/ 404 w 559"/>
                <a:gd name="T59" fmla="*/ 188 h 616"/>
                <a:gd name="T60" fmla="*/ 409 w 559"/>
                <a:gd name="T61" fmla="*/ 178 h 616"/>
                <a:gd name="T62" fmla="*/ 425 w 559"/>
                <a:gd name="T63" fmla="*/ 172 h 616"/>
                <a:gd name="T64" fmla="*/ 445 w 559"/>
                <a:gd name="T65" fmla="*/ 179 h 616"/>
                <a:gd name="T66" fmla="*/ 485 w 559"/>
                <a:gd name="T67" fmla="*/ 211 h 616"/>
                <a:gd name="T68" fmla="*/ 517 w 559"/>
                <a:gd name="T69" fmla="*/ 208 h 616"/>
                <a:gd name="T70" fmla="*/ 548 w 559"/>
                <a:gd name="T71" fmla="*/ 228 h 616"/>
                <a:gd name="T72" fmla="*/ 553 w 559"/>
                <a:gd name="T73" fmla="*/ 273 h 616"/>
                <a:gd name="T74" fmla="*/ 530 w 559"/>
                <a:gd name="T75" fmla="*/ 267 h 616"/>
                <a:gd name="T76" fmla="*/ 457 w 559"/>
                <a:gd name="T77" fmla="*/ 243 h 616"/>
                <a:gd name="T78" fmla="*/ 430 w 559"/>
                <a:gd name="T79" fmla="*/ 293 h 616"/>
                <a:gd name="T80" fmla="*/ 455 w 559"/>
                <a:gd name="T81" fmla="*/ 307 h 616"/>
                <a:gd name="T82" fmla="*/ 477 w 559"/>
                <a:gd name="T83" fmla="*/ 325 h 616"/>
                <a:gd name="T84" fmla="*/ 457 w 559"/>
                <a:gd name="T85" fmla="*/ 385 h 616"/>
                <a:gd name="T86" fmla="*/ 439 w 559"/>
                <a:gd name="T87" fmla="*/ 402 h 616"/>
                <a:gd name="T88" fmla="*/ 440 w 559"/>
                <a:gd name="T89" fmla="*/ 435 h 616"/>
                <a:gd name="T90" fmla="*/ 426 w 559"/>
                <a:gd name="T91" fmla="*/ 505 h 616"/>
                <a:gd name="T92" fmla="*/ 368 w 559"/>
                <a:gd name="T93" fmla="*/ 600 h 616"/>
                <a:gd name="T94" fmla="*/ 335 w 559"/>
                <a:gd name="T95" fmla="*/ 608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9" h="616">
                  <a:moveTo>
                    <a:pt x="335" y="608"/>
                  </a:moveTo>
                  <a:cubicBezTo>
                    <a:pt x="335" y="606"/>
                    <a:pt x="333" y="602"/>
                    <a:pt x="333" y="597"/>
                  </a:cubicBezTo>
                  <a:cubicBezTo>
                    <a:pt x="333" y="592"/>
                    <a:pt x="330" y="585"/>
                    <a:pt x="327" y="581"/>
                  </a:cubicBezTo>
                  <a:cubicBezTo>
                    <a:pt x="322" y="574"/>
                    <a:pt x="320" y="573"/>
                    <a:pt x="302" y="578"/>
                  </a:cubicBezTo>
                  <a:cubicBezTo>
                    <a:pt x="283" y="583"/>
                    <a:pt x="283" y="583"/>
                    <a:pt x="274" y="571"/>
                  </a:cubicBezTo>
                  <a:cubicBezTo>
                    <a:pt x="265" y="560"/>
                    <a:pt x="262" y="559"/>
                    <a:pt x="242" y="559"/>
                  </a:cubicBezTo>
                  <a:cubicBezTo>
                    <a:pt x="224" y="559"/>
                    <a:pt x="219" y="557"/>
                    <a:pt x="210" y="547"/>
                  </a:cubicBezTo>
                  <a:cubicBezTo>
                    <a:pt x="205" y="541"/>
                    <a:pt x="193" y="534"/>
                    <a:pt x="184" y="531"/>
                  </a:cubicBezTo>
                  <a:cubicBezTo>
                    <a:pt x="162" y="523"/>
                    <a:pt x="151" y="529"/>
                    <a:pt x="147" y="549"/>
                  </a:cubicBezTo>
                  <a:cubicBezTo>
                    <a:pt x="143" y="571"/>
                    <a:pt x="139" y="561"/>
                    <a:pt x="133" y="515"/>
                  </a:cubicBezTo>
                  <a:cubicBezTo>
                    <a:pt x="130" y="494"/>
                    <a:pt x="125" y="458"/>
                    <a:pt x="120" y="435"/>
                  </a:cubicBezTo>
                  <a:cubicBezTo>
                    <a:pt x="120" y="435"/>
                    <a:pt x="118" y="404"/>
                    <a:pt x="112" y="393"/>
                  </a:cubicBezTo>
                  <a:cubicBezTo>
                    <a:pt x="106" y="381"/>
                    <a:pt x="81" y="361"/>
                    <a:pt x="81" y="361"/>
                  </a:cubicBezTo>
                  <a:cubicBezTo>
                    <a:pt x="63" y="343"/>
                    <a:pt x="39" y="313"/>
                    <a:pt x="27" y="293"/>
                  </a:cubicBezTo>
                  <a:cubicBezTo>
                    <a:pt x="27" y="293"/>
                    <a:pt x="8" y="269"/>
                    <a:pt x="5" y="257"/>
                  </a:cubicBezTo>
                  <a:cubicBezTo>
                    <a:pt x="1" y="244"/>
                    <a:pt x="5" y="224"/>
                    <a:pt x="5" y="210"/>
                  </a:cubicBezTo>
                  <a:cubicBezTo>
                    <a:pt x="5" y="196"/>
                    <a:pt x="0" y="176"/>
                    <a:pt x="5" y="163"/>
                  </a:cubicBezTo>
                  <a:cubicBezTo>
                    <a:pt x="11" y="143"/>
                    <a:pt x="46" y="108"/>
                    <a:pt x="46" y="108"/>
                  </a:cubicBezTo>
                  <a:cubicBezTo>
                    <a:pt x="68" y="77"/>
                    <a:pt x="95" y="40"/>
                    <a:pt x="105" y="26"/>
                  </a:cubicBezTo>
                  <a:cubicBezTo>
                    <a:pt x="114" y="11"/>
                    <a:pt x="124" y="0"/>
                    <a:pt x="127" y="0"/>
                  </a:cubicBezTo>
                  <a:cubicBezTo>
                    <a:pt x="129" y="1"/>
                    <a:pt x="132" y="10"/>
                    <a:pt x="135" y="21"/>
                  </a:cubicBezTo>
                  <a:cubicBezTo>
                    <a:pt x="135" y="21"/>
                    <a:pt x="134" y="37"/>
                    <a:pt x="139" y="41"/>
                  </a:cubicBezTo>
                  <a:cubicBezTo>
                    <a:pt x="143" y="44"/>
                    <a:pt x="157" y="41"/>
                    <a:pt x="157" y="41"/>
                  </a:cubicBezTo>
                  <a:cubicBezTo>
                    <a:pt x="167" y="41"/>
                    <a:pt x="184" y="39"/>
                    <a:pt x="195" y="37"/>
                  </a:cubicBezTo>
                  <a:cubicBezTo>
                    <a:pt x="216" y="34"/>
                    <a:pt x="216" y="34"/>
                    <a:pt x="218" y="46"/>
                  </a:cubicBezTo>
                  <a:cubicBezTo>
                    <a:pt x="223" y="66"/>
                    <a:pt x="230" y="69"/>
                    <a:pt x="270" y="69"/>
                  </a:cubicBezTo>
                  <a:cubicBezTo>
                    <a:pt x="296" y="69"/>
                    <a:pt x="310" y="71"/>
                    <a:pt x="319" y="76"/>
                  </a:cubicBezTo>
                  <a:cubicBezTo>
                    <a:pt x="326" y="80"/>
                    <a:pt x="336" y="83"/>
                    <a:pt x="340" y="83"/>
                  </a:cubicBezTo>
                  <a:cubicBezTo>
                    <a:pt x="353" y="83"/>
                    <a:pt x="363" y="95"/>
                    <a:pt x="368" y="121"/>
                  </a:cubicBezTo>
                  <a:cubicBezTo>
                    <a:pt x="380" y="175"/>
                    <a:pt x="389" y="193"/>
                    <a:pt x="404" y="188"/>
                  </a:cubicBezTo>
                  <a:cubicBezTo>
                    <a:pt x="406" y="187"/>
                    <a:pt x="409" y="183"/>
                    <a:pt x="409" y="178"/>
                  </a:cubicBezTo>
                  <a:cubicBezTo>
                    <a:pt x="409" y="171"/>
                    <a:pt x="411" y="170"/>
                    <a:pt x="425" y="172"/>
                  </a:cubicBezTo>
                  <a:cubicBezTo>
                    <a:pt x="435" y="172"/>
                    <a:pt x="443" y="175"/>
                    <a:pt x="445" y="179"/>
                  </a:cubicBezTo>
                  <a:cubicBezTo>
                    <a:pt x="459" y="210"/>
                    <a:pt x="457" y="209"/>
                    <a:pt x="485" y="211"/>
                  </a:cubicBezTo>
                  <a:cubicBezTo>
                    <a:pt x="504" y="213"/>
                    <a:pt x="512" y="213"/>
                    <a:pt x="517" y="208"/>
                  </a:cubicBezTo>
                  <a:cubicBezTo>
                    <a:pt x="525" y="201"/>
                    <a:pt x="536" y="209"/>
                    <a:pt x="548" y="228"/>
                  </a:cubicBezTo>
                  <a:cubicBezTo>
                    <a:pt x="557" y="242"/>
                    <a:pt x="559" y="269"/>
                    <a:pt x="553" y="273"/>
                  </a:cubicBezTo>
                  <a:cubicBezTo>
                    <a:pt x="550" y="274"/>
                    <a:pt x="540" y="271"/>
                    <a:pt x="530" y="267"/>
                  </a:cubicBezTo>
                  <a:cubicBezTo>
                    <a:pt x="499" y="253"/>
                    <a:pt x="468" y="243"/>
                    <a:pt x="457" y="243"/>
                  </a:cubicBezTo>
                  <a:cubicBezTo>
                    <a:pt x="436" y="243"/>
                    <a:pt x="418" y="276"/>
                    <a:pt x="430" y="293"/>
                  </a:cubicBezTo>
                  <a:cubicBezTo>
                    <a:pt x="433" y="297"/>
                    <a:pt x="444" y="303"/>
                    <a:pt x="455" y="307"/>
                  </a:cubicBezTo>
                  <a:cubicBezTo>
                    <a:pt x="471" y="312"/>
                    <a:pt x="475" y="315"/>
                    <a:pt x="477" y="325"/>
                  </a:cubicBezTo>
                  <a:cubicBezTo>
                    <a:pt x="483" y="347"/>
                    <a:pt x="477" y="367"/>
                    <a:pt x="457" y="385"/>
                  </a:cubicBezTo>
                  <a:cubicBezTo>
                    <a:pt x="457" y="385"/>
                    <a:pt x="442" y="395"/>
                    <a:pt x="439" y="402"/>
                  </a:cubicBezTo>
                  <a:cubicBezTo>
                    <a:pt x="435" y="411"/>
                    <a:pt x="440" y="435"/>
                    <a:pt x="440" y="435"/>
                  </a:cubicBezTo>
                  <a:cubicBezTo>
                    <a:pt x="441" y="465"/>
                    <a:pt x="439" y="473"/>
                    <a:pt x="426" y="505"/>
                  </a:cubicBezTo>
                  <a:cubicBezTo>
                    <a:pt x="410" y="549"/>
                    <a:pt x="387" y="586"/>
                    <a:pt x="368" y="600"/>
                  </a:cubicBezTo>
                  <a:cubicBezTo>
                    <a:pt x="354" y="610"/>
                    <a:pt x="335" y="616"/>
                    <a:pt x="335" y="6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8" name="Freeform 26"/>
            <p:cNvSpPr>
              <a:spLocks/>
            </p:cNvSpPr>
            <p:nvPr/>
          </p:nvSpPr>
          <p:spPr bwMode="auto">
            <a:xfrm>
              <a:off x="3851275" y="3529013"/>
              <a:ext cx="627062" cy="785813"/>
            </a:xfrm>
            <a:custGeom>
              <a:avLst/>
              <a:gdLst>
                <a:gd name="T0" fmla="*/ 70 w 420"/>
                <a:gd name="T1" fmla="*/ 514 h 526"/>
                <a:gd name="T2" fmla="*/ 37 w 420"/>
                <a:gd name="T3" fmla="*/ 504 h 526"/>
                <a:gd name="T4" fmla="*/ 14 w 420"/>
                <a:gd name="T5" fmla="*/ 500 h 526"/>
                <a:gd name="T6" fmla="*/ 15 w 420"/>
                <a:gd name="T7" fmla="*/ 449 h 526"/>
                <a:gd name="T8" fmla="*/ 26 w 420"/>
                <a:gd name="T9" fmla="*/ 348 h 526"/>
                <a:gd name="T10" fmla="*/ 58 w 420"/>
                <a:gd name="T11" fmla="*/ 208 h 526"/>
                <a:gd name="T12" fmla="*/ 89 w 420"/>
                <a:gd name="T13" fmla="*/ 118 h 526"/>
                <a:gd name="T14" fmla="*/ 94 w 420"/>
                <a:gd name="T15" fmla="*/ 80 h 526"/>
                <a:gd name="T16" fmla="*/ 106 w 420"/>
                <a:gd name="T17" fmla="*/ 83 h 526"/>
                <a:gd name="T18" fmla="*/ 145 w 420"/>
                <a:gd name="T19" fmla="*/ 61 h 526"/>
                <a:gd name="T20" fmla="*/ 169 w 420"/>
                <a:gd name="T21" fmla="*/ 39 h 526"/>
                <a:gd name="T22" fmla="*/ 198 w 420"/>
                <a:gd name="T23" fmla="*/ 13 h 526"/>
                <a:gd name="T24" fmla="*/ 212 w 420"/>
                <a:gd name="T25" fmla="*/ 0 h 526"/>
                <a:gd name="T26" fmla="*/ 238 w 420"/>
                <a:gd name="T27" fmla="*/ 14 h 526"/>
                <a:gd name="T28" fmla="*/ 273 w 420"/>
                <a:gd name="T29" fmla="*/ 28 h 526"/>
                <a:gd name="T30" fmla="*/ 304 w 420"/>
                <a:gd name="T31" fmla="*/ 40 h 526"/>
                <a:gd name="T32" fmla="*/ 336 w 420"/>
                <a:gd name="T33" fmla="*/ 50 h 526"/>
                <a:gd name="T34" fmla="*/ 360 w 420"/>
                <a:gd name="T35" fmla="*/ 47 h 526"/>
                <a:gd name="T36" fmla="*/ 360 w 420"/>
                <a:gd name="T37" fmla="*/ 59 h 526"/>
                <a:gd name="T38" fmla="*/ 377 w 420"/>
                <a:gd name="T39" fmla="*/ 84 h 526"/>
                <a:gd name="T40" fmla="*/ 400 w 420"/>
                <a:gd name="T41" fmla="*/ 129 h 526"/>
                <a:gd name="T42" fmla="*/ 419 w 420"/>
                <a:gd name="T43" fmla="*/ 177 h 526"/>
                <a:gd name="T44" fmla="*/ 414 w 420"/>
                <a:gd name="T45" fmla="*/ 180 h 526"/>
                <a:gd name="T46" fmla="*/ 402 w 420"/>
                <a:gd name="T47" fmla="*/ 189 h 526"/>
                <a:gd name="T48" fmla="*/ 401 w 420"/>
                <a:gd name="T49" fmla="*/ 215 h 526"/>
                <a:gd name="T50" fmla="*/ 397 w 420"/>
                <a:gd name="T51" fmla="*/ 246 h 526"/>
                <a:gd name="T52" fmla="*/ 305 w 420"/>
                <a:gd name="T53" fmla="*/ 313 h 526"/>
                <a:gd name="T54" fmla="*/ 266 w 420"/>
                <a:gd name="T55" fmla="*/ 342 h 526"/>
                <a:gd name="T56" fmla="*/ 264 w 420"/>
                <a:gd name="T57" fmla="*/ 368 h 526"/>
                <a:gd name="T58" fmla="*/ 228 w 420"/>
                <a:gd name="T59" fmla="*/ 410 h 526"/>
                <a:gd name="T60" fmla="*/ 162 w 420"/>
                <a:gd name="T61" fmla="*/ 487 h 526"/>
                <a:gd name="T62" fmla="*/ 134 w 420"/>
                <a:gd name="T63" fmla="*/ 512 h 526"/>
                <a:gd name="T64" fmla="*/ 70 w 420"/>
                <a:gd name="T65" fmla="*/ 514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0" h="526">
                  <a:moveTo>
                    <a:pt x="70" y="514"/>
                  </a:moveTo>
                  <a:cubicBezTo>
                    <a:pt x="59" y="509"/>
                    <a:pt x="44" y="504"/>
                    <a:pt x="37" y="504"/>
                  </a:cubicBezTo>
                  <a:cubicBezTo>
                    <a:pt x="30" y="504"/>
                    <a:pt x="19" y="502"/>
                    <a:pt x="14" y="500"/>
                  </a:cubicBezTo>
                  <a:cubicBezTo>
                    <a:pt x="0" y="495"/>
                    <a:pt x="0" y="479"/>
                    <a:pt x="15" y="449"/>
                  </a:cubicBezTo>
                  <a:cubicBezTo>
                    <a:pt x="32" y="415"/>
                    <a:pt x="34" y="399"/>
                    <a:pt x="26" y="348"/>
                  </a:cubicBezTo>
                  <a:cubicBezTo>
                    <a:pt x="17" y="295"/>
                    <a:pt x="18" y="290"/>
                    <a:pt x="58" y="208"/>
                  </a:cubicBezTo>
                  <a:cubicBezTo>
                    <a:pt x="82" y="159"/>
                    <a:pt x="85" y="151"/>
                    <a:pt x="89" y="118"/>
                  </a:cubicBezTo>
                  <a:cubicBezTo>
                    <a:pt x="91" y="98"/>
                    <a:pt x="93" y="81"/>
                    <a:pt x="94" y="80"/>
                  </a:cubicBezTo>
                  <a:cubicBezTo>
                    <a:pt x="95" y="80"/>
                    <a:pt x="100" y="81"/>
                    <a:pt x="106" y="83"/>
                  </a:cubicBezTo>
                  <a:cubicBezTo>
                    <a:pt x="123" y="89"/>
                    <a:pt x="134" y="82"/>
                    <a:pt x="145" y="61"/>
                  </a:cubicBezTo>
                  <a:cubicBezTo>
                    <a:pt x="152" y="45"/>
                    <a:pt x="156" y="42"/>
                    <a:pt x="169" y="39"/>
                  </a:cubicBezTo>
                  <a:cubicBezTo>
                    <a:pt x="190" y="35"/>
                    <a:pt x="195" y="30"/>
                    <a:pt x="198" y="13"/>
                  </a:cubicBezTo>
                  <a:cubicBezTo>
                    <a:pt x="200" y="2"/>
                    <a:pt x="202" y="0"/>
                    <a:pt x="212" y="0"/>
                  </a:cubicBezTo>
                  <a:cubicBezTo>
                    <a:pt x="220" y="0"/>
                    <a:pt x="228" y="4"/>
                    <a:pt x="238" y="14"/>
                  </a:cubicBezTo>
                  <a:cubicBezTo>
                    <a:pt x="250" y="26"/>
                    <a:pt x="254" y="28"/>
                    <a:pt x="273" y="28"/>
                  </a:cubicBezTo>
                  <a:cubicBezTo>
                    <a:pt x="293" y="28"/>
                    <a:pt x="296" y="29"/>
                    <a:pt x="304" y="40"/>
                  </a:cubicBezTo>
                  <a:cubicBezTo>
                    <a:pt x="313" y="52"/>
                    <a:pt x="313" y="53"/>
                    <a:pt x="336" y="50"/>
                  </a:cubicBezTo>
                  <a:cubicBezTo>
                    <a:pt x="360" y="47"/>
                    <a:pt x="360" y="47"/>
                    <a:pt x="360" y="47"/>
                  </a:cubicBezTo>
                  <a:cubicBezTo>
                    <a:pt x="360" y="59"/>
                    <a:pt x="360" y="59"/>
                    <a:pt x="360" y="59"/>
                  </a:cubicBezTo>
                  <a:cubicBezTo>
                    <a:pt x="360" y="71"/>
                    <a:pt x="368" y="84"/>
                    <a:pt x="377" y="84"/>
                  </a:cubicBezTo>
                  <a:cubicBezTo>
                    <a:pt x="379" y="84"/>
                    <a:pt x="390" y="104"/>
                    <a:pt x="400" y="129"/>
                  </a:cubicBezTo>
                  <a:cubicBezTo>
                    <a:pt x="409" y="153"/>
                    <a:pt x="418" y="175"/>
                    <a:pt x="419" y="177"/>
                  </a:cubicBezTo>
                  <a:cubicBezTo>
                    <a:pt x="420" y="178"/>
                    <a:pt x="417" y="180"/>
                    <a:pt x="414" y="180"/>
                  </a:cubicBezTo>
                  <a:cubicBezTo>
                    <a:pt x="411" y="180"/>
                    <a:pt x="405" y="184"/>
                    <a:pt x="402" y="189"/>
                  </a:cubicBezTo>
                  <a:cubicBezTo>
                    <a:pt x="396" y="198"/>
                    <a:pt x="396" y="200"/>
                    <a:pt x="401" y="215"/>
                  </a:cubicBezTo>
                  <a:cubicBezTo>
                    <a:pt x="407" y="232"/>
                    <a:pt x="407" y="233"/>
                    <a:pt x="397" y="246"/>
                  </a:cubicBezTo>
                  <a:cubicBezTo>
                    <a:pt x="386" y="260"/>
                    <a:pt x="360" y="279"/>
                    <a:pt x="305" y="313"/>
                  </a:cubicBezTo>
                  <a:cubicBezTo>
                    <a:pt x="285" y="326"/>
                    <a:pt x="267" y="339"/>
                    <a:pt x="266" y="342"/>
                  </a:cubicBezTo>
                  <a:cubicBezTo>
                    <a:pt x="265" y="346"/>
                    <a:pt x="264" y="357"/>
                    <a:pt x="264" y="368"/>
                  </a:cubicBezTo>
                  <a:cubicBezTo>
                    <a:pt x="264" y="391"/>
                    <a:pt x="257" y="399"/>
                    <a:pt x="228" y="410"/>
                  </a:cubicBezTo>
                  <a:cubicBezTo>
                    <a:pt x="197" y="421"/>
                    <a:pt x="168" y="455"/>
                    <a:pt x="162" y="487"/>
                  </a:cubicBezTo>
                  <a:cubicBezTo>
                    <a:pt x="159" y="499"/>
                    <a:pt x="155" y="502"/>
                    <a:pt x="134" y="512"/>
                  </a:cubicBezTo>
                  <a:cubicBezTo>
                    <a:pt x="105" y="526"/>
                    <a:pt x="96" y="526"/>
                    <a:pt x="70" y="5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grpSp>
      <p:pic>
        <p:nvPicPr>
          <p:cNvPr id="29" name="Picture 28"/>
          <p:cNvPicPr/>
          <p:nvPr/>
        </p:nvPicPr>
        <p:blipFill>
          <a:blip r:embed="rId2">
            <a:extLst>
              <a:ext uri="{28A0092B-C50C-407E-A947-70E740481C1C}">
                <a14:useLocalDpi xmlns:a14="http://schemas.microsoft.com/office/drawing/2010/main" val="0"/>
              </a:ext>
            </a:extLst>
          </a:blip>
          <a:stretch>
            <a:fillRect/>
          </a:stretch>
        </p:blipFill>
        <p:spPr>
          <a:xfrm>
            <a:off x="1244776" y="3996395"/>
            <a:ext cx="2735838" cy="1935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Rectangle 29"/>
          <p:cNvSpPr/>
          <p:nvPr/>
        </p:nvSpPr>
        <p:spPr>
          <a:xfrm>
            <a:off x="6097082" y="4240924"/>
            <a:ext cx="3653565" cy="769441"/>
          </a:xfrm>
          <a:prstGeom prst="rect">
            <a:avLst/>
          </a:prstGeom>
        </p:spPr>
        <p:txBody>
          <a:bodyPr wrap="none">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EG" sz="2800" b="1" i="0" u="none" strike="noStrike" kern="1200" cap="none" spc="0" normalizeH="0" baseline="0" noProof="0" dirty="0">
                <a:ln>
                  <a:noFill/>
                </a:ln>
                <a:solidFill>
                  <a:schemeClr val="accent3"/>
                </a:solidFill>
                <a:effectLst>
                  <a:outerShdw blurRad="38100" dist="38100" dir="2700000" algn="tl">
                    <a:srgbClr val="000000">
                      <a:alpha val="43137"/>
                    </a:srgbClr>
                  </a:outerShdw>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 </a:t>
            </a:r>
            <a:r>
              <a:rPr kumimoji="0" lang="ar-EG" sz="1600" b="1" i="0" u="none" strike="noStrike" kern="1200" cap="none" spc="0" normalizeH="0" baseline="0" noProof="0" dirty="0">
                <a:ln>
                  <a:noFill/>
                </a:ln>
                <a:solidFill>
                  <a:schemeClr val="accent3"/>
                </a:solidFill>
                <a:effectLst>
                  <a:outerShdw blurRad="38100" dist="38100" dir="2700000" algn="tl">
                    <a:srgbClr val="000000">
                      <a:alpha val="43137"/>
                    </a:srgbClr>
                  </a:outerShdw>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هل تعرف لماذا قسم وطننا العربي الي دول </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EG" sz="1600" b="1" i="0" u="none" strike="noStrike" kern="1200" cap="none" spc="0" normalizeH="0" baseline="0" noProof="0" dirty="0">
                <a:ln>
                  <a:noFill/>
                </a:ln>
                <a:solidFill>
                  <a:schemeClr val="accent3"/>
                </a:solidFill>
                <a:effectLst>
                  <a:outerShdw blurRad="38100" dist="38100" dir="2700000" algn="tl">
                    <a:srgbClr val="000000">
                      <a:alpha val="43137"/>
                    </a:srgbClr>
                  </a:outerShdw>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متباينه المساحة ؟ </a:t>
            </a:r>
            <a:endParaRPr kumimoji="0" lang="ar-EG" sz="1600" b="0" i="0" u="none" strike="noStrike" kern="1200" cap="none" spc="0" normalizeH="0" baseline="0" noProof="0" dirty="0">
              <a:ln>
                <a:noFill/>
              </a:ln>
              <a:solidFill>
                <a:schemeClr val="accent3"/>
              </a:solidFill>
              <a:effectLst>
                <a:outerShdw blurRad="38100" dist="38100" dir="2700000" algn="tl">
                  <a:srgbClr val="000000">
                    <a:alpha val="43137"/>
                  </a:srgbClr>
                </a:outerShdw>
              </a:effectLst>
              <a:uLnTx/>
              <a:uFillTx/>
              <a:latin typeface="Nizar Cocon Kurdish" panose="020A0503020102020204" pitchFamily="18" charset="-78"/>
              <a:ea typeface="+mn-ea"/>
              <a:cs typeface="Nizar Cocon Kurdish" panose="020A0503020102020204" pitchFamily="18" charset="-78"/>
            </a:endParaRPr>
          </a:p>
        </p:txBody>
      </p:sp>
      <p:sp>
        <p:nvSpPr>
          <p:cNvPr id="31" name="Freeform 30">
            <a:extLst>
              <a:ext uri="{FF2B5EF4-FFF2-40B4-BE49-F238E27FC236}">
                <a16:creationId xmlns:a16="http://schemas.microsoft.com/office/drawing/2014/main" id="{296AABD7-EE69-4261-8776-3A6FE7B4386D}"/>
              </a:ext>
            </a:extLst>
          </p:cNvPr>
          <p:cNvSpPr/>
          <p:nvPr/>
        </p:nvSpPr>
        <p:spPr>
          <a:xfrm>
            <a:off x="9671439" y="4369711"/>
            <a:ext cx="352528" cy="343047"/>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entury Gothic" panose="020B0502020202020204"/>
              <a:ea typeface="+mn-ea"/>
              <a:cs typeface="Arial" panose="020B0604020202020204" pitchFamily="34" charset="0"/>
            </a:endParaRPr>
          </a:p>
        </p:txBody>
      </p:sp>
      <p:sp>
        <p:nvSpPr>
          <p:cNvPr id="32" name="Rectangle 31"/>
          <p:cNvSpPr/>
          <p:nvPr/>
        </p:nvSpPr>
        <p:spPr>
          <a:xfrm>
            <a:off x="4797647" y="5200373"/>
            <a:ext cx="4953000" cy="1508105"/>
          </a:xfrm>
          <a:prstGeom prst="rect">
            <a:avLst/>
          </a:prstGeom>
        </p:spPr>
        <p:txBody>
          <a:bodyPr>
            <a:spAutoFit/>
          </a:bodyPr>
          <a:lstStyle/>
          <a:p>
            <a:pPr marL="0" marR="0" lvl="0" indent="0" algn="r" defTabSz="914400" rtl="0" eaLnBrk="1" fontAlgn="auto" latinLnBrk="0" hangingPunct="1">
              <a:lnSpc>
                <a:spcPct val="115000"/>
              </a:lnSpc>
              <a:spcBef>
                <a:spcPts val="0"/>
              </a:spcBef>
              <a:spcAft>
                <a:spcPts val="1000"/>
              </a:spcAft>
              <a:buClrTx/>
              <a:buSzTx/>
              <a:buFontTx/>
              <a:buNone/>
              <a:tabLst/>
              <a:defRPr/>
            </a:pPr>
            <a:r>
              <a:rPr kumimoji="0" lang="ar-EG"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يرجع ذلك لتعرضة للاستعمار الاوروبي الذي قسمة الي دول مختلفة في مساحتها وعدد سكانها ويقصلها علي بعضها حدود سياسية مصطتلة وقد نتج عن ذلك بعض المشكلات السياسية مثل مشكلة فلسطين ومشكلة جنوب السودان ودار فور </a:t>
            </a:r>
            <a:r>
              <a:rPr kumimoji="0" lang="ar-EG" sz="1600" b="1" i="0" u="none" strike="noStrike" kern="1200" cap="none" spc="0" normalizeH="0" baseline="0" noProof="0" dirty="0">
                <a:ln>
                  <a:noFill/>
                </a:ln>
                <a:solidFill>
                  <a:prstClr val="white"/>
                </a:solidFill>
                <a:effectLst/>
                <a:uLnTx/>
                <a:uFillTx/>
                <a:latin typeface="Nizar Cocon Kurdish" panose="020A0503020102020204" pitchFamily="18" charset="-78"/>
                <a:ea typeface="Times New Roman" panose="02020603050405020304" pitchFamily="18" charset="0"/>
                <a:cs typeface="Nizar Cocon Kurdish" panose="020A0503020102020204" pitchFamily="18" charset="-78"/>
              </a:rPr>
              <a:t>. </a:t>
            </a:r>
            <a:endParaRPr kumimoji="0" lang="en-US" sz="1600" b="0" i="0" u="none" strike="noStrike" kern="1200" cap="none" spc="0" normalizeH="0" baseline="0" noProof="0" dirty="0">
              <a:ln>
                <a:noFill/>
              </a:ln>
              <a:solidFill>
                <a:prstClr val="white"/>
              </a:solidFill>
              <a:effectLst/>
              <a:uLnTx/>
              <a:uFillTx/>
              <a:latin typeface="Nizar Cocon Kurdish" panose="020A0503020102020204" pitchFamily="18" charset="-78"/>
              <a:ea typeface="Calibri" panose="020F0502020204030204" pitchFamily="34" charset="0"/>
              <a:cs typeface="Nizar Cocon Kurdish" panose="020A0503020102020204" pitchFamily="18" charset="-78"/>
            </a:endParaRPr>
          </a:p>
        </p:txBody>
      </p:sp>
      <p:pic>
        <p:nvPicPr>
          <p:cNvPr id="33" name="Picture 32">
            <a:hlinkClick r:id="rId3" action="ppaction://hlinksldjump"/>
            <a:extLst>
              <a:ext uri="{FF2B5EF4-FFF2-40B4-BE49-F238E27FC236}">
                <a16:creationId xmlns:a16="http://schemas.microsoft.com/office/drawing/2014/main" id="{9EF5411E-EEAD-4ED2-81EA-B02DBFFDE852}"/>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04051" y="5754962"/>
            <a:ext cx="846795" cy="934361"/>
          </a:xfrm>
          <a:prstGeom prst="rect">
            <a:avLst/>
          </a:prstGeom>
        </p:spPr>
      </p:pic>
      <p:pic>
        <p:nvPicPr>
          <p:cNvPr id="34" name="Picture 33">
            <a:hlinkClick r:id="rId5" action="ppaction://hlinksldjump"/>
            <a:extLst>
              <a:ext uri="{FF2B5EF4-FFF2-40B4-BE49-F238E27FC236}">
                <a16:creationId xmlns:a16="http://schemas.microsoft.com/office/drawing/2014/main" id="{38AA6197-9AF8-433F-A67C-6919DF27B547}"/>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flipH="1">
            <a:off x="11112355" y="5754962"/>
            <a:ext cx="846795" cy="934361"/>
          </a:xfrm>
          <a:prstGeom prst="rect">
            <a:avLst/>
          </a:prstGeom>
        </p:spPr>
      </p:pic>
    </p:spTree>
    <p:extLst>
      <p:ext uri="{BB962C8B-B14F-4D97-AF65-F5344CB8AC3E}">
        <p14:creationId xmlns:p14="http://schemas.microsoft.com/office/powerpoint/2010/main" val="192424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32</TotalTime>
  <Words>569</Words>
  <Application>Microsoft Office PowerPoint</Application>
  <PresentationFormat>Widescreen</PresentationFormat>
  <Paragraphs>90</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Century Gothic</vt:lpstr>
      <vt:lpstr>Nizar Cocon Kurdish</vt:lpstr>
      <vt:lpstr>Open Sans Light</vt:lpstr>
      <vt:lpstr>Raleway</vt:lpstr>
      <vt:lpstr>Wingdings</vt:lpstr>
      <vt:lpstr>Wingdings 3</vt:lpstr>
      <vt:lpstr>Ion</vt:lpstr>
      <vt:lpstr>PowerPoint Presentation</vt:lpstr>
      <vt:lpstr>الوحدة الاولي </vt:lpstr>
      <vt:lpstr>الدرس الاول </vt:lpstr>
      <vt:lpstr>PowerPoint Presentation</vt:lpstr>
      <vt:lpstr>وطننا العربي في قلب العالم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الوحدة الاولي</dc:title>
  <dc:creator>Ahmed Elkotby</dc:creator>
  <cp:lastModifiedBy>Ahmed Elkotby</cp:lastModifiedBy>
  <cp:revision>4</cp:revision>
  <dcterms:created xsi:type="dcterms:W3CDTF">2020-12-21T15:47:58Z</dcterms:created>
  <dcterms:modified xsi:type="dcterms:W3CDTF">2020-12-21T16:27:13Z</dcterms:modified>
</cp:coreProperties>
</file>