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89" r:id="rId1"/>
    <p:sldMasterId id="2147484218" r:id="rId2"/>
  </p:sldMasterIdLst>
  <p:notesMasterIdLst>
    <p:notesMasterId r:id="rId15"/>
  </p:notesMasterIdLst>
  <p:sldIdLst>
    <p:sldId id="385" r:id="rId3"/>
    <p:sldId id="447" r:id="rId4"/>
    <p:sldId id="386" r:id="rId5"/>
    <p:sldId id="387" r:id="rId6"/>
    <p:sldId id="388" r:id="rId7"/>
    <p:sldId id="389" r:id="rId8"/>
    <p:sldId id="391" r:id="rId9"/>
    <p:sldId id="330" r:id="rId10"/>
    <p:sldId id="393" r:id="rId11"/>
    <p:sldId id="395" r:id="rId12"/>
    <p:sldId id="397" r:id="rId13"/>
    <p:sldId id="446" r:id="rId14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752"/>
    <a:srgbClr val="6AAC90"/>
    <a:srgbClr val="EA6312"/>
    <a:srgbClr val="B0C3C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85" autoAdjust="0"/>
    <p:restoredTop sz="93357" autoAdjust="0"/>
  </p:normalViewPr>
  <p:slideViewPr>
    <p:cSldViewPr snapToGrid="0">
      <p:cViewPr varScale="1">
        <p:scale>
          <a:sx n="68" d="100"/>
          <a:sy n="68" d="100"/>
        </p:scale>
        <p:origin x="3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DE0C1E-2E42-43F0-9F61-5C7AFF03FECC}" type="datetimeFigureOut">
              <a:rPr lang="ar-EG" smtClean="0"/>
              <a:t>02/05/1442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517E2D-A46E-4B6A-98D8-F17313751E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13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17E2D-A46E-4B6A-98D8-F17313751EE0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58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903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72925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owser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FFEA-C979-4E77-A9B6-C34731E0858B}" type="datetimeFigureOut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16/12/2020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F224036-AAA3-4ACE-9677-DD8D0031592D}" type="slidenum">
              <a:rPr lang="id-ID" smtClean="0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4801" y="977901"/>
            <a:ext cx="6756400" cy="50038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0D1D2-A5C5-4520-877C-7F28899EB247}" type="slidenum">
              <a:rPr lang="en-US" sz="1200" smtClean="0">
                <a:solidFill>
                  <a:srgbClr val="FFFFFF"/>
                </a:solidFill>
              </a:rPr>
              <a:pPr/>
              <a:t>‹#›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363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56004" y="2377022"/>
            <a:ext cx="1773769" cy="315594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49441" y="2377022"/>
            <a:ext cx="1842347" cy="3155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</p:sp>
    </p:spTree>
    <p:extLst>
      <p:ext uri="{BB962C8B-B14F-4D97-AF65-F5344CB8AC3E}">
        <p14:creationId xmlns:p14="http://schemas.microsoft.com/office/powerpoint/2010/main" val="39728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00725" y="2929391"/>
            <a:ext cx="1029600" cy="1285200"/>
          </a:xfrm>
          <a:scene3d>
            <a:camera prst="perspectiveLeft" fov="3900000">
              <a:rot lat="0" lon="30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38943" y="2929391"/>
            <a:ext cx="1029600" cy="1285200"/>
          </a:xfrm>
          <a:scene3d>
            <a:camera prst="perspectiveLeft" fov="3900000">
              <a:rot lat="0" lon="186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24000" y="1393516"/>
            <a:ext cx="1344000" cy="1344000"/>
          </a:xfrm>
          <a:prstGeom prst="ellipse">
            <a:avLst/>
          </a:prstGeom>
          <a:ln w="2222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753385" y="2994688"/>
            <a:ext cx="1344000" cy="1344000"/>
          </a:xfrm>
          <a:prstGeom prst="ellipse">
            <a:avLst/>
          </a:prstGeom>
          <a:ln w="2222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97937" y="2994687"/>
            <a:ext cx="1344000" cy="134400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13065" y="2994687"/>
            <a:ext cx="1344000" cy="1344000"/>
          </a:xfrm>
          <a:prstGeom prst="ellipse">
            <a:avLst/>
          </a:prstGeom>
          <a:ln w="2222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753385" y="4708888"/>
            <a:ext cx="1344000" cy="1344000"/>
          </a:xfrm>
          <a:prstGeom prst="ellipse">
            <a:avLst/>
          </a:prstGeom>
          <a:ln w="2222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97937" y="4708887"/>
            <a:ext cx="1344000" cy="134400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13065" y="4708887"/>
            <a:ext cx="1344000" cy="1344000"/>
          </a:xfrm>
          <a:prstGeom prst="ellipse">
            <a:avLst/>
          </a:prstGeom>
          <a:ln w="2222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0251311" y="2994687"/>
            <a:ext cx="1344000" cy="1344000"/>
          </a:xfrm>
          <a:prstGeom prst="ellipse">
            <a:avLst/>
          </a:prstGeom>
          <a:ln w="222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0251311" y="4708887"/>
            <a:ext cx="1344000" cy="1344000"/>
          </a:xfrm>
          <a:prstGeom prst="ellipse">
            <a:avLst/>
          </a:prstGeom>
          <a:ln w="222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11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28980" y="1617980"/>
            <a:ext cx="1776000" cy="1776000"/>
          </a:xfrm>
          <a:prstGeom prst="ellipse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28980" y="4101643"/>
            <a:ext cx="1776000" cy="1776000"/>
          </a:xfrm>
          <a:prstGeom prst="ellips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23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762581" y="2893166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0309017" y="2893165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762581" y="4460989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0309017" y="4460987"/>
            <a:ext cx="1087967" cy="108796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56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35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822238" y="1218702"/>
            <a:ext cx="3450801" cy="462329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54057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03179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511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998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793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244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0" y="-1"/>
            <a:ext cx="12192000" cy="4508500"/>
          </a:xfrm>
          <a:custGeom>
            <a:avLst/>
            <a:gdLst>
              <a:gd name="connsiteX0" fmla="*/ 0 w 12192000"/>
              <a:gd name="connsiteY0" fmla="*/ 0 h 4508500"/>
              <a:gd name="connsiteX1" fmla="*/ 12192000 w 12192000"/>
              <a:gd name="connsiteY1" fmla="*/ 0 h 4508500"/>
              <a:gd name="connsiteX2" fmla="*/ 12192000 w 12192000"/>
              <a:gd name="connsiteY2" fmla="*/ 4174067 h 4508500"/>
              <a:gd name="connsiteX3" fmla="*/ 6438591 w 12192000"/>
              <a:gd name="connsiteY3" fmla="*/ 4174067 h 4508500"/>
              <a:gd name="connsiteX4" fmla="*/ 6096001 w 12192000"/>
              <a:gd name="connsiteY4" fmla="*/ 4508500 h 4508500"/>
              <a:gd name="connsiteX5" fmla="*/ 5753412 w 12192000"/>
              <a:gd name="connsiteY5" fmla="*/ 4174067 h 4508500"/>
              <a:gd name="connsiteX6" fmla="*/ 0 w 12192000"/>
              <a:gd name="connsiteY6" fmla="*/ 4174067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08500">
                <a:moveTo>
                  <a:pt x="0" y="0"/>
                </a:moveTo>
                <a:lnTo>
                  <a:pt x="12192000" y="0"/>
                </a:lnTo>
                <a:lnTo>
                  <a:pt x="12192000" y="4174067"/>
                </a:lnTo>
                <a:lnTo>
                  <a:pt x="6438591" y="4174067"/>
                </a:lnTo>
                <a:lnTo>
                  <a:pt x="6096001" y="4508500"/>
                </a:lnTo>
                <a:lnTo>
                  <a:pt x="5753412" y="4174067"/>
                </a:lnTo>
                <a:lnTo>
                  <a:pt x="0" y="4174067"/>
                </a:lnTo>
                <a:close/>
              </a:path>
            </a:pathLst>
          </a:custGeom>
          <a:pattFill prst="pct10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A5DF-3870-4DDC-9404-5AACBF694E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500" y="937260"/>
            <a:ext cx="2171700" cy="21717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46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42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94625" y="1600200"/>
            <a:ext cx="2133600" cy="373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22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2160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3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2439988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4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6544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5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8799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6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0944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7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3183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8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85328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97567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0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109712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1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0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2160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3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2439988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4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36544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5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48799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6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0944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7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73183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5328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7567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109712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387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2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2164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3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2440375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4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36548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5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48803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6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60948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7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73187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8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85332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9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97571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0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109716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1" name="Pentagon 70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174430" y="3482130"/>
            <a:ext cx="29052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614160" y="5163504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614160" y="3482130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4299" y="3472075"/>
            <a:ext cx="6400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978159" y="87372"/>
            <a:ext cx="609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4299" y="87372"/>
            <a:ext cx="276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74430" y="87372"/>
            <a:ext cx="2905200" cy="3283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33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99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314315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2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47425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40100" y="0"/>
            <a:ext cx="6751899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26447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16/12/2020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184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9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3000"/>
                </a:schemeClr>
              </a:gs>
              <a:gs pos="100000">
                <a:schemeClr val="accent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3000"/>
                </a:schemeClr>
              </a:gs>
              <a:gs pos="100000">
                <a:schemeClr val="accent3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3000"/>
                </a:schemeClr>
              </a:gs>
              <a:gs pos="100000">
                <a:schemeClr val="accent4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3000"/>
                </a:schemeClr>
              </a:gs>
              <a:gs pos="100000">
                <a:schemeClr val="accent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29893" y="1414272"/>
            <a:ext cx="2345436" cy="4210304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3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27034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3752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16/12/2020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38600" y="998220"/>
            <a:ext cx="4080000" cy="308864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403146" y="1196340"/>
            <a:ext cx="3556564" cy="27178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97490" y="1174749"/>
            <a:ext cx="3631672" cy="27178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967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4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6009" y="1333249"/>
            <a:ext cx="2455200" cy="4338346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055004" y="1675627"/>
            <a:ext cx="2160000" cy="37760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4346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2213" y="1920875"/>
            <a:ext cx="2389187" cy="29860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646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944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12184063" cy="41317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57688" y="1534935"/>
            <a:ext cx="3487737" cy="26638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0830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7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11" name="Diamond 1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691798" y="955675"/>
            <a:ext cx="4449763" cy="25088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57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rot="374568">
            <a:off x="807830" y="182146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 rot="21320486">
            <a:off x="3017630" y="192774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304148" y="1959111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 rot="157508">
            <a:off x="7615154" y="1937264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 rot="21086136">
            <a:off x="9944717" y="177374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4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5229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292374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4579424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6749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09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902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7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9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0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7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8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9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0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1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2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3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4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5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6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7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8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9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0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1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2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3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4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5523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61404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CCC9-F116-4705-8A6C-DC48B3101F5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 rot="1570320">
            <a:off x="7080173" y="846379"/>
            <a:ext cx="3637620" cy="4710037"/>
          </a:xfrm>
          <a:custGeom>
            <a:avLst/>
            <a:gdLst>
              <a:gd name="connsiteX0" fmla="*/ 0 w 2701268"/>
              <a:gd name="connsiteY0" fmla="*/ 0 h 3495324"/>
              <a:gd name="connsiteX1" fmla="*/ 2701268 w 2701268"/>
              <a:gd name="connsiteY1" fmla="*/ 0 h 3495324"/>
              <a:gd name="connsiteX2" fmla="*/ 2701268 w 2701268"/>
              <a:gd name="connsiteY2" fmla="*/ 3495324 h 3495324"/>
              <a:gd name="connsiteX3" fmla="*/ 0 w 2701268"/>
              <a:gd name="connsiteY3" fmla="*/ 3495324 h 3495324"/>
              <a:gd name="connsiteX4" fmla="*/ 0 w 2701268"/>
              <a:gd name="connsiteY4" fmla="*/ 0 h 3495324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0 w 2701268"/>
              <a:gd name="connsiteY3" fmla="*/ 3495324 h 3522445"/>
              <a:gd name="connsiteX4" fmla="*/ 0 w 2701268"/>
              <a:gd name="connsiteY4" fmla="*/ 0 h 3522445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3829 w 2701268"/>
              <a:gd name="connsiteY3" fmla="*/ 3434009 h 3522445"/>
              <a:gd name="connsiteX4" fmla="*/ 0 w 2701268"/>
              <a:gd name="connsiteY4" fmla="*/ 0 h 3522445"/>
              <a:gd name="connsiteX0" fmla="*/ 0 w 2714828"/>
              <a:gd name="connsiteY0" fmla="*/ 0 h 3522445"/>
              <a:gd name="connsiteX1" fmla="*/ 2714828 w 2714828"/>
              <a:gd name="connsiteY1" fmla="*/ 10316 h 3522445"/>
              <a:gd name="connsiteX2" fmla="*/ 2680634 w 2714828"/>
              <a:gd name="connsiteY2" fmla="*/ 3522445 h 3522445"/>
              <a:gd name="connsiteX3" fmla="*/ 3829 w 2714828"/>
              <a:gd name="connsiteY3" fmla="*/ 3434009 h 3522445"/>
              <a:gd name="connsiteX4" fmla="*/ 0 w 2714828"/>
              <a:gd name="connsiteY4" fmla="*/ 0 h 3522445"/>
              <a:gd name="connsiteX0" fmla="*/ 16748 w 2711060"/>
              <a:gd name="connsiteY0" fmla="*/ 0 h 3532528"/>
              <a:gd name="connsiteX1" fmla="*/ 2711060 w 2711060"/>
              <a:gd name="connsiteY1" fmla="*/ 20399 h 3532528"/>
              <a:gd name="connsiteX2" fmla="*/ 2676866 w 2711060"/>
              <a:gd name="connsiteY2" fmla="*/ 3532528 h 3532528"/>
              <a:gd name="connsiteX3" fmla="*/ 61 w 2711060"/>
              <a:gd name="connsiteY3" fmla="*/ 3444092 h 3532528"/>
              <a:gd name="connsiteX4" fmla="*/ 16748 w 2711060"/>
              <a:gd name="connsiteY4" fmla="*/ 0 h 3532528"/>
              <a:gd name="connsiteX0" fmla="*/ 16748 w 2728215"/>
              <a:gd name="connsiteY0" fmla="*/ 0 h 3532528"/>
              <a:gd name="connsiteX1" fmla="*/ 2728215 w 2728215"/>
              <a:gd name="connsiteY1" fmla="*/ 3477 h 3532528"/>
              <a:gd name="connsiteX2" fmla="*/ 2676866 w 2728215"/>
              <a:gd name="connsiteY2" fmla="*/ 3532528 h 3532528"/>
              <a:gd name="connsiteX3" fmla="*/ 61 w 2728215"/>
              <a:gd name="connsiteY3" fmla="*/ 3444092 h 3532528"/>
              <a:gd name="connsiteX4" fmla="*/ 16748 w 2728215"/>
              <a:gd name="connsiteY4" fmla="*/ 0 h 35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215" h="3532528">
                <a:moveTo>
                  <a:pt x="16748" y="0"/>
                </a:moveTo>
                <a:lnTo>
                  <a:pt x="2728215" y="3477"/>
                </a:lnTo>
                <a:lnTo>
                  <a:pt x="2676866" y="3532528"/>
                </a:lnTo>
                <a:lnTo>
                  <a:pt x="61" y="3444092"/>
                </a:lnTo>
                <a:cubicBezTo>
                  <a:pt x="-1215" y="2299422"/>
                  <a:pt x="18024" y="1144670"/>
                  <a:pt x="1674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17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347556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8159" y="1310640"/>
            <a:ext cx="3359363" cy="445008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86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4722368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929750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4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822238" y="1218702"/>
            <a:ext cx="3450801" cy="462329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378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716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828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655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120F-CF74-408B-A369-4C1A9EB4659C}" type="datetimeFigureOut">
              <a:rPr lang="ar-EG" smtClean="0"/>
              <a:t>02/05/1442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82A4-7EB3-4BF9-83BE-633E6EE81D4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353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8826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32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3" y="1875278"/>
            <a:ext cx="7556500" cy="3175299"/>
          </a:xfrm>
        </p:spPr>
      </p:sp>
    </p:spTree>
    <p:extLst>
      <p:ext uri="{BB962C8B-B14F-4D97-AF65-F5344CB8AC3E}">
        <p14:creationId xmlns:p14="http://schemas.microsoft.com/office/powerpoint/2010/main" val="38953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Pictur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477965" y="2882903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324765" y="2882903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171565" y="2882903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18365" y="2882903"/>
            <a:ext cx="1846800" cy="181927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8866911" y="2882903"/>
            <a:ext cx="1846800" cy="1819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w 5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Picture Placeholder 54"/>
          <p:cNvSpPr>
            <a:spLocks noGrp="1"/>
          </p:cNvSpPr>
          <p:nvPr>
            <p:ph type="pic" sz="quarter" idx="14"/>
          </p:nvPr>
        </p:nvSpPr>
        <p:spPr>
          <a:xfrm>
            <a:off x="1271610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15"/>
          </p:nvPr>
        </p:nvSpPr>
        <p:spPr>
          <a:xfrm>
            <a:off x="3301417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16"/>
          </p:nvPr>
        </p:nvSpPr>
        <p:spPr>
          <a:xfrm>
            <a:off x="5317274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8" name="Picture Placeholder 54"/>
          <p:cNvSpPr>
            <a:spLocks noGrp="1"/>
          </p:cNvSpPr>
          <p:nvPr>
            <p:ph type="pic" sz="quarter" idx="17"/>
          </p:nvPr>
        </p:nvSpPr>
        <p:spPr>
          <a:xfrm>
            <a:off x="7340106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9" name="Picture Placeholder 54"/>
          <p:cNvSpPr>
            <a:spLocks noGrp="1"/>
          </p:cNvSpPr>
          <p:nvPr>
            <p:ph type="pic" sz="quarter" idx="18"/>
          </p:nvPr>
        </p:nvSpPr>
        <p:spPr>
          <a:xfrm>
            <a:off x="9355963" y="3962401"/>
            <a:ext cx="1555751" cy="113792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53441" y="1668463"/>
            <a:ext cx="3207600" cy="4500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139087" y="1668608"/>
            <a:ext cx="3207600" cy="162515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424731" y="1657911"/>
            <a:ext cx="3929071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131469" y="3369918"/>
            <a:ext cx="3215220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424736" y="4543667"/>
            <a:ext cx="3929065" cy="16251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371621" y="176371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38201" y="391180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300379" y="1759003"/>
            <a:ext cx="2520000" cy="2152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8833801" y="3907093"/>
            <a:ext cx="2520000" cy="21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027680" y="2097048"/>
            <a:ext cx="2024544" cy="126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271856" y="2094355"/>
            <a:ext cx="1845833" cy="114880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321177" y="2079625"/>
            <a:ext cx="852489" cy="1295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013487" y="2011044"/>
            <a:ext cx="781775" cy="13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342" y="381767"/>
            <a:ext cx="6118860" cy="69177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87342" y="972676"/>
            <a:ext cx="6118860" cy="30321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29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5456242" y="1782765"/>
            <a:ext cx="6103937" cy="4283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39" y="381767"/>
            <a:ext cx="5471161" cy="69177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8139" y="972676"/>
            <a:ext cx="5471161" cy="30321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4583" y="0"/>
            <a:ext cx="601979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477003" y="1782765"/>
            <a:ext cx="5326380" cy="4283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896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59822" y="2866458"/>
            <a:ext cx="1820103" cy="2274826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9545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666885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2215" y="1920876"/>
            <a:ext cx="2389188" cy="29860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9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87439" y="2014541"/>
            <a:ext cx="5405439" cy="3970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9857" y="1690225"/>
            <a:ext cx="4237039" cy="423545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122757" y="1690226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313903" y="1690226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505047" y="1690226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5122757" y="3955044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7313903" y="3955044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9505047" y="3955044"/>
            <a:ext cx="1971371" cy="197063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38201" y="1897929"/>
            <a:ext cx="3373200" cy="19796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410569" y="1897929"/>
            <a:ext cx="3373200" cy="197961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7979737" y="1907988"/>
            <a:ext cx="3373200" cy="1979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901951" y="811213"/>
            <a:ext cx="2219327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 rot="822157">
            <a:off x="4017709" y="2725356"/>
            <a:ext cx="2219327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877823" y="3614261"/>
            <a:ext cx="2219327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 rot="21143312">
            <a:off x="642303" y="1526142"/>
            <a:ext cx="2219327" cy="216376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4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997502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649502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314881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8966882" y="1708150"/>
            <a:ext cx="2214245" cy="1930400"/>
          </a:xfrm>
          <a:ln w="317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22476" y="2286002"/>
            <a:ext cx="1838325" cy="3281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671890" y="2592388"/>
            <a:ext cx="1527177" cy="273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97710" y="2592388"/>
            <a:ext cx="1527177" cy="2730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74724" y="1702554"/>
            <a:ext cx="3240000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466015" y="1702554"/>
            <a:ext cx="3240000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7957305" y="1702554"/>
            <a:ext cx="3240000" cy="3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19550" y="2212377"/>
            <a:ext cx="1697847" cy="169784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28326" y="2212377"/>
            <a:ext cx="1697847" cy="169784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52329" y="2212377"/>
            <a:ext cx="1697847" cy="1697847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61105" y="2212377"/>
            <a:ext cx="1697847" cy="1697847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20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036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2937" y="3987603"/>
            <a:ext cx="1800000" cy="180000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12325" y="1628628"/>
            <a:ext cx="1800000" cy="1800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12325" y="3987603"/>
            <a:ext cx="1800000" cy="1800000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2937" y="1628628"/>
            <a:ext cx="1800000" cy="1800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5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71855" y="1811344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71855" y="4164019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358255" y="1811344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358255" y="4164019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9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883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60719" y="1801469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1151" y="1801469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61151" y="3886257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0719" y="3886257"/>
            <a:ext cx="1980000" cy="1980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4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19550" y="2212377"/>
            <a:ext cx="1697847" cy="1697847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28326" y="2212377"/>
            <a:ext cx="1697847" cy="169784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52329" y="2212377"/>
            <a:ext cx="1697847" cy="1697847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61105" y="2212377"/>
            <a:ext cx="1697847" cy="1697847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2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1540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93940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716335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71541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716336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71541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293940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716336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0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04068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928612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92937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216377" y="1700153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04068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28612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592937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16377" y="4115396"/>
            <a:ext cx="169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63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-1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42393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095892" y="2161241"/>
            <a:ext cx="3045600" cy="2700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9138287" y="2161241"/>
            <a:ext cx="3045600" cy="270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852580" y="2684079"/>
            <a:ext cx="1296000" cy="1260000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852580" y="4569633"/>
            <a:ext cx="1296000" cy="1260000"/>
          </a:xfrm>
          <a:prstGeom prst="rect">
            <a:avLst/>
          </a:prstGeom>
          <a:ln w="25400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6252092" y="4569633"/>
            <a:ext cx="1296000" cy="1260000"/>
          </a:xfrm>
          <a:prstGeom prst="rect">
            <a:avLst/>
          </a:prstGeom>
          <a:ln w="25400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6252092" y="2684079"/>
            <a:ext cx="1296000" cy="1260000"/>
          </a:xfrm>
          <a:prstGeom prst="rect">
            <a:avLst/>
          </a:prstGeom>
          <a:ln w="25400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534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2E-1B71-4E5D-AFC7-6213B90A872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16674" y="1886566"/>
            <a:ext cx="4059268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1886566"/>
            <a:ext cx="4058337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2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52E-1B71-4E5D-AFC7-6213B90A872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7" name="Diamond 16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9300" y="1846580"/>
            <a:ext cx="2160000" cy="3216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40153" y="1846580"/>
            <a:ext cx="2160000" cy="3216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7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6356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8F8F-ED99-4BDF-BA57-0B00E51A886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" y="1886566"/>
            <a:ext cx="1760220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3311506"/>
            <a:ext cx="3459481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51664" y="1886566"/>
            <a:ext cx="1607817" cy="13443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550920" y="1886566"/>
            <a:ext cx="2768400" cy="27692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20" name="Diamond 19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1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886566"/>
            <a:ext cx="12192000" cy="277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4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88656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32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3580" y="1799908"/>
            <a:ext cx="1872000" cy="1872000"/>
          </a:xfrm>
          <a:prstGeom prst="rect">
            <a:avLst/>
          </a:prstGeom>
          <a:ln w="3492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00800" y="1799908"/>
            <a:ext cx="1872000" cy="1872000"/>
          </a:xfrm>
          <a:prstGeom prst="rect">
            <a:avLst/>
          </a:prstGeom>
          <a:ln w="349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84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87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94625" y="1600200"/>
            <a:ext cx="2133600" cy="373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3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A9C3-4981-4738-9FA3-F578B0CA153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3"/>
          </p:nvPr>
        </p:nvSpPr>
        <p:spPr>
          <a:xfrm>
            <a:off x="1767841" y="2286000"/>
            <a:ext cx="3647440" cy="169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44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6857546" y="3908663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45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844138" y="3908663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7" name="Picture Placeholder 40"/>
          <p:cNvSpPr>
            <a:spLocks noGrp="1"/>
          </p:cNvSpPr>
          <p:nvPr>
            <p:ph type="pic" sz="quarter" idx="19"/>
          </p:nvPr>
        </p:nvSpPr>
        <p:spPr>
          <a:xfrm>
            <a:off x="7398818" y="4780506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8" name="Picture Placeholder 40"/>
          <p:cNvSpPr>
            <a:spLocks noGrp="1"/>
          </p:cNvSpPr>
          <p:nvPr>
            <p:ph type="pic" sz="quarter" idx="20"/>
          </p:nvPr>
        </p:nvSpPr>
        <p:spPr>
          <a:xfrm>
            <a:off x="8377789" y="4780506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9" name="Picture Placeholder 40"/>
          <p:cNvSpPr>
            <a:spLocks noGrp="1"/>
          </p:cNvSpPr>
          <p:nvPr>
            <p:ph type="pic" sz="quarter" idx="21"/>
          </p:nvPr>
        </p:nvSpPr>
        <p:spPr>
          <a:xfrm>
            <a:off x="8830730" y="3908662"/>
            <a:ext cx="871844" cy="87184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24" name="Diamond 23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8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D785-5520-4B88-A3B9-4AFA70B1DA4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4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1470272" y="956740"/>
            <a:ext cx="1104000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5" name="Picture Placeholder 40"/>
          <p:cNvSpPr>
            <a:spLocks noGrp="1"/>
          </p:cNvSpPr>
          <p:nvPr>
            <p:ph type="pic" sz="quarter" idx="15"/>
          </p:nvPr>
        </p:nvSpPr>
        <p:spPr>
          <a:xfrm>
            <a:off x="2928260" y="956740"/>
            <a:ext cx="1104000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6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4336767" y="956740"/>
            <a:ext cx="1104000" cy="11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7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4283428" y="3561915"/>
            <a:ext cx="1362240" cy="136224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0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3741422" y="3179845"/>
            <a:ext cx="963060" cy="9630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1" name="Picture Placeholder 40"/>
          <p:cNvSpPr>
            <a:spLocks noGrp="1"/>
          </p:cNvSpPr>
          <p:nvPr>
            <p:ph type="pic" sz="quarter" idx="19"/>
          </p:nvPr>
        </p:nvSpPr>
        <p:spPr>
          <a:xfrm>
            <a:off x="3360304" y="4039822"/>
            <a:ext cx="1235929" cy="123592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17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5B74-0784-4332-B7A2-874E8909228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6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4359781" y="551172"/>
            <a:ext cx="1473532" cy="14735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39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6562065" y="1840379"/>
            <a:ext cx="1402255" cy="140225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52"/>
            <a:ext cx="513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32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797759" y="1922212"/>
            <a:ext cx="2256000" cy="3984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1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142996" y="1922212"/>
            <a:ext cx="2256000" cy="3984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9489396" y="1922212"/>
            <a:ext cx="2256000" cy="3984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5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21" grpId="0"/>
      <p:bldP spid="2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8398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3760" y="1647617"/>
            <a:ext cx="7010400" cy="33384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019524" y="1647613"/>
            <a:ext cx="3360000" cy="20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19524" y="3836099"/>
            <a:ext cx="3360000" cy="20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36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3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046979" y="1627190"/>
            <a:ext cx="4237260" cy="425359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859865" y="3754376"/>
            <a:ext cx="2112000" cy="2126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2752004" y="1627185"/>
            <a:ext cx="2112000" cy="2126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640076" y="3754376"/>
            <a:ext cx="2112000" cy="2126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67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/>
      <p:bldP spid="25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3528-A40E-4CA6-8CEE-A5D9E9A2EE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5148565" y="1627187"/>
            <a:ext cx="6030012" cy="220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5148565" y="3985021"/>
            <a:ext cx="1895761" cy="18957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227104" y="3985021"/>
            <a:ext cx="1895761" cy="18957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9292942" y="3985021"/>
            <a:ext cx="1895761" cy="18957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90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/>
      <p:bldP spid="25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2735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4125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69649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096031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26801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59097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34125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69649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96031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8126801" y="2818566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159097" y="4838040"/>
            <a:ext cx="2026800" cy="2026800"/>
          </a:xfrm>
        </p:spPr>
        <p:txBody>
          <a:bodyPr/>
          <a:lstStyle/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-2735" y="2818566"/>
            <a:ext cx="2026800" cy="2026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02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92724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03593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500917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696719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896911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098628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303593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500917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696719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896911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98628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292724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679257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8485161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485161" y="30375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9679257" y="1843206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90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1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035524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231327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519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38201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035524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231327" y="2838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431519" y="16446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38201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35524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231327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431519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38201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2035524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231327" y="52212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431519" y="4026979"/>
            <a:ext cx="1188000" cy="118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45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0" y="4083848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093401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365108" y="157496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38201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093401" y="157496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365108" y="2838979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3365108" y="4083844"/>
            <a:ext cx="1116000" cy="111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639252" y="1575983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655944" y="4083848"/>
            <a:ext cx="2393125" cy="2393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0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7801" y="1574165"/>
            <a:ext cx="3492000" cy="2124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69801" y="4134485"/>
            <a:ext cx="3492000" cy="2124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61801" y="1574165"/>
            <a:ext cx="3492000" cy="212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199" y="1717673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04173" y="1717673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18973" y="1717673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2333" y="3806874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97133" y="3806874"/>
            <a:ext cx="2341988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99749" y="1639163"/>
            <a:ext cx="4896000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72407" y="3916945"/>
            <a:ext cx="2623344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224297" y="3916945"/>
            <a:ext cx="432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24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91483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7" y="1637948"/>
            <a:ext cx="4896000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60596" y="3916945"/>
            <a:ext cx="2394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189305" y="1637948"/>
            <a:ext cx="432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7" y="3916945"/>
            <a:ext cx="2394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25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7" y="1637948"/>
            <a:ext cx="5705505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581801" y="3916945"/>
            <a:ext cx="2772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1" y="1637951"/>
            <a:ext cx="4691796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5" y="3916945"/>
            <a:ext cx="2772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08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82201" y="1637947"/>
            <a:ext cx="2844000" cy="2214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662007" y="1637951"/>
            <a:ext cx="4691796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8201" y="3862944"/>
            <a:ext cx="2844000" cy="221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6" name="Diamond 15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22377" y="1623699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33789" y="1623699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58050" y="1623699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22377" y="3855613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533789" y="3855613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858050" y="3855613"/>
            <a:ext cx="3106740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2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27577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049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10820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47833" y="3778049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5412" y="1743335"/>
            <a:ext cx="2035200" cy="20352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4"/>
          <p:cNvSpPr>
            <a:spLocks noGrp="1"/>
          </p:cNvSpPr>
          <p:nvPr>
            <p:ph type="sldNum" sz="quarter" idx="27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1" y="1526591"/>
            <a:ext cx="5136000" cy="3360000"/>
          </a:xfrm>
          <a:prstGeom prst="rect">
            <a:avLst/>
          </a:prstGeom>
        </p:spPr>
      </p:sp>
      <p:sp>
        <p:nvSpPr>
          <p:cNvPr id="2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1" y="1526591"/>
            <a:ext cx="5136000" cy="3360000"/>
          </a:xfrm>
          <a:prstGeom prst="rect">
            <a:avLst/>
          </a:prstGeom>
        </p:spPr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53440" y="1463040"/>
            <a:ext cx="2496000" cy="379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516180" y="2212137"/>
            <a:ext cx="2496000" cy="379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1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191617" y="1463040"/>
            <a:ext cx="2496000" cy="379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855519" y="2212137"/>
            <a:ext cx="2496000" cy="379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id-ID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4" grpId="0"/>
      <p:bldP spid="23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4618" y="1585885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948342" y="2960083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52065" y="1585885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55791" y="2960083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159514" y="1585885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563238" y="2964913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66961" y="1590715"/>
            <a:ext cx="2608263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3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18038" y="3565440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49938" y="2534869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49938" y="4596011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581837" y="3565440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797286" y="2185034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829185" y="1154463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829185" y="3215601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861085" y="2185034"/>
            <a:ext cx="1940761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0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" y="1872615"/>
            <a:ext cx="8288340" cy="320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2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5191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0401" y="1524000"/>
            <a:ext cx="10632441" cy="350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26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" y="2065712"/>
            <a:ext cx="12184377" cy="2782251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07760" y="3169285"/>
            <a:ext cx="1800000" cy="1368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88263" y="1858119"/>
            <a:ext cx="3010220" cy="182996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875111" y="3304626"/>
            <a:ext cx="1935892" cy="119117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72346" y="2065761"/>
            <a:ext cx="4686724" cy="2832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612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358006" y="3327403"/>
            <a:ext cx="3475993" cy="219689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18" name="Diamond 1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120836" y="3802773"/>
            <a:ext cx="1583881" cy="207732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65209" y="2906292"/>
            <a:ext cx="3725161" cy="221735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622999" y="4692612"/>
            <a:ext cx="712480" cy="128908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864967" y="4185114"/>
            <a:ext cx="2736000" cy="17965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06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29894" y="1414273"/>
            <a:ext cx="2345436" cy="421030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66537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6009" y="1333250"/>
            <a:ext cx="2455200" cy="433834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055004" y="1675631"/>
            <a:ext cx="2160000" cy="37760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194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351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534399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0100" y="19383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2756" y="2279807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47356" y="2279808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77054" y="2279808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200" y="2279808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887009" y="2279808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111552" y="317444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380927" y="317444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85070" y="317444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796444" y="317444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282132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5511829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7715973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9921785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012756" y="4097496"/>
            <a:ext cx="1294283" cy="1294283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37360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484880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98"/>
          <p:cNvSpPr>
            <a:spLocks noGrp="1"/>
          </p:cNvSpPr>
          <p:nvPr>
            <p:ph type="pic" sz="quarter" idx="13"/>
          </p:nvPr>
        </p:nvSpPr>
        <p:spPr>
          <a:xfrm>
            <a:off x="5234095" y="4135124"/>
            <a:ext cx="1737600" cy="2094381"/>
          </a:xfrm>
          <a:custGeom>
            <a:avLst/>
            <a:gdLst>
              <a:gd name="connsiteX0" fmla="*/ 0 w 1296000"/>
              <a:gd name="connsiteY0" fmla="*/ 0 h 1570786"/>
              <a:gd name="connsiteX1" fmla="*/ 459313 w 1296000"/>
              <a:gd name="connsiteY1" fmla="*/ 0 h 1570786"/>
              <a:gd name="connsiteX2" fmla="*/ 648000 w 1296000"/>
              <a:gd name="connsiteY2" fmla="*/ 188674 h 1570786"/>
              <a:gd name="connsiteX3" fmla="*/ 836688 w 1296000"/>
              <a:gd name="connsiteY3" fmla="*/ 0 h 1570786"/>
              <a:gd name="connsiteX4" fmla="*/ 1296000 w 1296000"/>
              <a:gd name="connsiteY4" fmla="*/ 0 h 1570786"/>
              <a:gd name="connsiteX5" fmla="*/ 1296000 w 1296000"/>
              <a:gd name="connsiteY5" fmla="*/ 1570786 h 1570786"/>
              <a:gd name="connsiteX6" fmla="*/ 0 w 1296000"/>
              <a:gd name="connsiteY6" fmla="*/ 1570786 h 157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000" h="1570786">
                <a:moveTo>
                  <a:pt x="0" y="0"/>
                </a:moveTo>
                <a:lnTo>
                  <a:pt x="459313" y="0"/>
                </a:lnTo>
                <a:lnTo>
                  <a:pt x="648000" y="188674"/>
                </a:lnTo>
                <a:lnTo>
                  <a:pt x="836688" y="0"/>
                </a:lnTo>
                <a:lnTo>
                  <a:pt x="1296000" y="0"/>
                </a:lnTo>
                <a:lnTo>
                  <a:pt x="1296000" y="1570786"/>
                </a:lnTo>
                <a:lnTo>
                  <a:pt x="0" y="15707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74841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707120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447867" y="4135124"/>
            <a:ext cx="1737600" cy="209438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20" name="Diamond 19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39820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41522" y="1651004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41522" y="3220818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99122" y="3220816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44221" y="3220816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41522" y="4716018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99122" y="4716017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4221" y="4716017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5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40" y="1637994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557840" y="3554943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215440" y="355494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760540" y="355494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9900" y="342742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262267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84004" y="424490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3" y="262267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76953" y="424490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531612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84004" y="157191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262267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17679" y="424490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9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3456" y="2174879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778822" y="2165049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8378" y="2174877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295907" y="3628944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331273" y="3619114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9190826" y="3628943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295907" y="4978368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5331273" y="4968538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9190826" y="4978367"/>
            <a:ext cx="866271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16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4254" y="2113495"/>
            <a:ext cx="1825460" cy="18254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34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0902" y="2165060"/>
            <a:ext cx="2755900" cy="361344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25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4677" y="2000481"/>
            <a:ext cx="2280863" cy="34756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4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859" y="2009012"/>
            <a:ext cx="3547663" cy="3304668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69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8480" y="1947333"/>
            <a:ext cx="3600000" cy="3600000"/>
          </a:xfrm>
          <a:prstGeom prst="ellipse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2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1" y="358907"/>
            <a:ext cx="10515600" cy="69177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010776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31217" y="948448"/>
            <a:ext cx="2914332" cy="72000"/>
            <a:chOff x="4631214" y="913723"/>
            <a:chExt cx="2914332" cy="72000"/>
          </a:xfrm>
        </p:grpSpPr>
        <p:sp>
          <p:nvSpPr>
            <p:cNvPr id="31" name="Diamond 3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1298" y="446252"/>
            <a:ext cx="513081" cy="365125"/>
          </a:xfrm>
        </p:spPr>
        <p:txBody>
          <a:bodyPr/>
          <a:lstStyle/>
          <a:p>
            <a:fld id="{A010D1D2-A5C5-4520-877C-7F28899EB24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33133" y="1898484"/>
            <a:ext cx="829444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33133" y="3408053"/>
            <a:ext cx="829444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633133" y="4922453"/>
            <a:ext cx="829444" cy="829441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674102" y="1804369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674102" y="2863257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674102" y="3884937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674102" y="4943825"/>
            <a:ext cx="745068" cy="745067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41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image" Target="../media/image4.png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image" Target="../media/image5.png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image" Target="../media/image2.pn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image" Target="../media/image6.jpg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F9EB2B6-1388-4D5C-8899-C71D0A9E9CAA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11599651" y="405611"/>
            <a:ext cx="592351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28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3765" r:id="rId19"/>
    <p:sldLayoutId id="2147483766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  <p:sldLayoutId id="2147483800" r:id="rId53"/>
    <p:sldLayoutId id="2147483801" r:id="rId54"/>
    <p:sldLayoutId id="2147483802" r:id="rId55"/>
    <p:sldLayoutId id="2147483803" r:id="rId56"/>
    <p:sldLayoutId id="2147483804" r:id="rId57"/>
    <p:sldLayoutId id="2147483805" r:id="rId58"/>
    <p:sldLayoutId id="2147483806" r:id="rId59"/>
    <p:sldLayoutId id="2147483807" r:id="rId60"/>
    <p:sldLayoutId id="2147483808" r:id="rId61"/>
    <p:sldLayoutId id="2147483809" r:id="rId62"/>
    <p:sldLayoutId id="2147483810" r:id="rId63"/>
    <p:sldLayoutId id="2147483811" r:id="rId64"/>
    <p:sldLayoutId id="2147483812" r:id="rId65"/>
    <p:sldLayoutId id="2147483813" r:id="rId66"/>
    <p:sldLayoutId id="2147483814" r:id="rId67"/>
    <p:sldLayoutId id="2147483815" r:id="rId68"/>
    <p:sldLayoutId id="2147483816" r:id="rId69"/>
    <p:sldLayoutId id="2147483817" r:id="rId70"/>
    <p:sldLayoutId id="2147483818" r:id="rId71"/>
    <p:sldLayoutId id="2147483819" r:id="rId72"/>
    <p:sldLayoutId id="2147483820" r:id="rId73"/>
    <p:sldLayoutId id="2147483821" r:id="rId74"/>
    <p:sldLayoutId id="2147483822" r:id="rId75"/>
    <p:sldLayoutId id="2147483823" r:id="rId76"/>
    <p:sldLayoutId id="2147483824" r:id="rId77"/>
    <p:sldLayoutId id="2147483825" r:id="rId78"/>
    <p:sldLayoutId id="2147483826" r:id="rId79"/>
    <p:sldLayoutId id="2147483827" r:id="rId80"/>
    <p:sldLayoutId id="2147483828" r:id="rId81"/>
    <p:sldLayoutId id="2147483829" r:id="rId82"/>
    <p:sldLayoutId id="2147483830" r:id="rId83"/>
    <p:sldLayoutId id="2147483831" r:id="rId84"/>
    <p:sldLayoutId id="2147483832" r:id="rId85"/>
    <p:sldLayoutId id="2147483833" r:id="rId86"/>
    <p:sldLayoutId id="2147483834" r:id="rId87"/>
    <p:sldLayoutId id="2147483835" r:id="rId88"/>
    <p:sldLayoutId id="2147483836" r:id="rId89"/>
    <p:sldLayoutId id="2147483837" r:id="rId90"/>
    <p:sldLayoutId id="2147483838" r:id="rId91"/>
    <p:sldLayoutId id="2147483839" r:id="rId92"/>
    <p:sldLayoutId id="2147483840" r:id="rId93"/>
    <p:sldLayoutId id="2147483841" r:id="rId94"/>
    <p:sldLayoutId id="2147483842" r:id="rId95"/>
    <p:sldLayoutId id="2147483843" r:id="rId96"/>
    <p:sldLayoutId id="2147483844" r:id="rId97"/>
    <p:sldLayoutId id="2147483845" r:id="rId98"/>
    <p:sldLayoutId id="2147483846" r:id="rId99"/>
    <p:sldLayoutId id="2147483847" r:id="rId100"/>
    <p:sldLayoutId id="2147483848" r:id="rId101"/>
    <p:sldLayoutId id="2147483850" r:id="rId102"/>
    <p:sldLayoutId id="2147483851" r:id="rId103"/>
    <p:sldLayoutId id="2147483852" r:id="rId104"/>
    <p:sldLayoutId id="2147483853" r:id="rId105"/>
    <p:sldLayoutId id="2147483854" r:id="rId106"/>
    <p:sldLayoutId id="2147483672" r:id="rId107"/>
    <p:sldLayoutId id="2147484302" r:id="rId108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FEC5296-CB61-4FCE-A9A7-83AD3B6A055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12/16/2020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8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  <p:sldLayoutId id="2147484238" r:id="rId20"/>
    <p:sldLayoutId id="2147484239" r:id="rId21"/>
    <p:sldLayoutId id="2147484240" r:id="rId22"/>
    <p:sldLayoutId id="2147484241" r:id="rId23"/>
    <p:sldLayoutId id="2147484242" r:id="rId24"/>
    <p:sldLayoutId id="2147484243" r:id="rId25"/>
    <p:sldLayoutId id="2147484244" r:id="rId26"/>
    <p:sldLayoutId id="2147484245" r:id="rId27"/>
    <p:sldLayoutId id="2147484246" r:id="rId28"/>
    <p:sldLayoutId id="2147484247" r:id="rId29"/>
    <p:sldLayoutId id="2147484248" r:id="rId30"/>
    <p:sldLayoutId id="2147484249" r:id="rId31"/>
    <p:sldLayoutId id="2147484250" r:id="rId32"/>
    <p:sldLayoutId id="2147484251" r:id="rId33"/>
    <p:sldLayoutId id="2147484252" r:id="rId34"/>
    <p:sldLayoutId id="2147484253" r:id="rId35"/>
    <p:sldLayoutId id="2147484254" r:id="rId36"/>
    <p:sldLayoutId id="2147484255" r:id="rId37"/>
    <p:sldLayoutId id="2147484256" r:id="rId38"/>
    <p:sldLayoutId id="2147484257" r:id="rId39"/>
    <p:sldLayoutId id="2147484258" r:id="rId40"/>
    <p:sldLayoutId id="214748425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77884" y="214892"/>
            <a:ext cx="4953000" cy="10182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الدرس التاني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45" y="1773608"/>
            <a:ext cx="2860040" cy="29578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98" y="1615596"/>
            <a:ext cx="2517520" cy="2783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1" y="3252523"/>
            <a:ext cx="2895600" cy="25427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Multiplication Sign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BD5EC49-8EC2-4FBE-A448-C8ABBB74C094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7CAB92-E12E-41F1-81B5-2AFE743B079B}"/>
              </a:ext>
            </a:extLst>
          </p:cNvPr>
          <p:cNvSpPr/>
          <p:nvPr/>
        </p:nvSpPr>
        <p:spPr>
          <a:xfrm>
            <a:off x="4227983" y="776392"/>
            <a:ext cx="340349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EG" sz="2400" b="1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خصائص سكان وطننا العربي</a:t>
            </a:r>
            <a:endParaRPr lang="en-US" sz="2400" dirty="0"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78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3991" y="658609"/>
            <a:ext cx="7017026" cy="829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     يمارس سكان وطننا العربي اعمالا مختلفة مثل : 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      الزراعة والصناعة والتجارة والتعليم .  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114" y="2204710"/>
            <a:ext cx="6977269" cy="1056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( </a:t>
            </a: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هم عدد الافراد في سن العمل والقادرين عليه سواء كانوا يعملون او يبحثون عن عمل ) وتمثل نحو 63,5% من عدد سكان الوطن العربي ، ولكن مازالت نسبة الاعالة مرتفعة .</a:t>
            </a:r>
            <a:endParaRPr lang="en-US" sz="2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8493" y="4925713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ارتفاع نسبة البطالة بين الشباب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14" y="669135"/>
            <a:ext cx="1322591" cy="1322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E64CB-A5EC-430C-B4F9-3F8BE8D47C22}"/>
              </a:ext>
            </a:extLst>
          </p:cNvPr>
          <p:cNvSpPr/>
          <p:nvPr/>
        </p:nvSpPr>
        <p:spPr>
          <a:xfrm>
            <a:off x="8704377" y="216173"/>
            <a:ext cx="265008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تنوع الانشطة الاقتصادية : 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18083-8008-46BF-9964-416E20F1652B}"/>
              </a:ext>
            </a:extLst>
          </p:cNvPr>
          <p:cNvSpPr/>
          <p:nvPr/>
        </p:nvSpPr>
        <p:spPr>
          <a:xfrm>
            <a:off x="8710789" y="1624510"/>
            <a:ext cx="209224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قوه العمل العربية : 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8993A-A180-492A-8C69-C51D57C47AAB}"/>
              </a:ext>
            </a:extLst>
          </p:cNvPr>
          <p:cNvSpPr/>
          <p:nvPr/>
        </p:nvSpPr>
        <p:spPr>
          <a:xfrm>
            <a:off x="8579097" y="3610091"/>
            <a:ext cx="256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وذلك لعدة اسباب منها 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E8858-9AD6-488D-BBF4-CA90E9009CE3}"/>
              </a:ext>
            </a:extLst>
          </p:cNvPr>
          <p:cNvSpPr/>
          <p:nvPr/>
        </p:nvSpPr>
        <p:spPr>
          <a:xfrm>
            <a:off x="4313638" y="413544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 </a:t>
            </a: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ارتفاع نسبة الاطفال السن نتيجة ارتفاع معدلات الانجاب </a:t>
            </a:r>
            <a:endParaRPr lang="ar-EG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EDE2F-08AA-41A8-9921-E82C4796C761}"/>
              </a:ext>
            </a:extLst>
          </p:cNvPr>
          <p:cNvSpPr/>
          <p:nvPr/>
        </p:nvSpPr>
        <p:spPr>
          <a:xfrm>
            <a:off x="7900680" y="4537279"/>
            <a:ext cx="2560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ارتفاع نسبة كبار السن .</a:t>
            </a:r>
            <a:endParaRPr lang="ar-EG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73F5CF-3920-41A0-A0C9-88953AF4B60D}"/>
              </a:ext>
            </a:extLst>
          </p:cNvPr>
          <p:cNvSpPr/>
          <p:nvPr/>
        </p:nvSpPr>
        <p:spPr>
          <a:xfrm>
            <a:off x="5553052" y="5233490"/>
            <a:ext cx="4865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ارتفاع نسبة من هم في سن التعليم الي عدد السكان .</a:t>
            </a:r>
            <a:endParaRPr lang="ar-EG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4277AD1B-265A-4688-9907-5F0E8B019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130860"/>
            <a:ext cx="604265" cy="721148"/>
          </a:xfrm>
          <a:prstGeom prst="rect">
            <a:avLst/>
          </a:prstGeom>
        </p:spPr>
      </p:pic>
      <p:sp>
        <p:nvSpPr>
          <p:cNvPr id="17" name="Arrow: Left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FE18F5-4FC3-4444-84F0-6DBB748D672E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255DAD-290F-40C7-AF53-566632DA424E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0B0C5A-E51E-4161-9D66-887EF20CD600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8AA419-89C6-46C7-8A42-7F91435D2075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DF4A3D-A667-496C-B0D7-E4D80B97E2B8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5B6CF3-0FAE-4121-B3C6-60BA3FB7FF40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EF7292-FE6A-41FF-A181-466CB75E0CCF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4" name="Multiplication Sign 2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43D9854-12C9-4F1E-A4A2-3C8876FAE4DA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5" name="Action Button: Go Home 2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9F7DA95-9125-40EC-A2B4-64051307CDD1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3869" y="4508238"/>
            <a:ext cx="6162261" cy="7270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يتميز مجتمعنا العربي بالعديد من القيم والاخلاق الحميدة التي تميزة عن بقيه المجتمعات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6" y="4600210"/>
            <a:ext cx="2185982" cy="1503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496274-EFFC-408A-9A4B-DA50D74D2A58}"/>
              </a:ext>
            </a:extLst>
          </p:cNvPr>
          <p:cNvSpPr/>
          <p:nvPr/>
        </p:nvSpPr>
        <p:spPr>
          <a:xfrm>
            <a:off x="7783803" y="3902088"/>
            <a:ext cx="368722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التمسك بالقيم والاخلاق الحميدة :     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1734C-BF2B-48F2-9BB6-C68FFC1952C2}"/>
              </a:ext>
            </a:extLst>
          </p:cNvPr>
          <p:cNvSpPr/>
          <p:nvPr/>
        </p:nvSpPr>
        <p:spPr>
          <a:xfrm>
            <a:off x="8823629" y="1028805"/>
            <a:ext cx="2084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ارتفاع مكانة المرأة :</a:t>
            </a:r>
            <a:endParaRPr lang="ar-EG" sz="2000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7A15D-C262-438A-A8EB-53F72154BE08}"/>
              </a:ext>
            </a:extLst>
          </p:cNvPr>
          <p:cNvSpPr txBox="1"/>
          <p:nvPr/>
        </p:nvSpPr>
        <p:spPr>
          <a:xfrm>
            <a:off x="5096559" y="1686182"/>
            <a:ext cx="560057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تحظي المرأة في مجتمعنا العربي بمكانة متميزة ، لذلك اتاح لها المجتمع فرصا كبيرة للتعليم والعمل ، فقد زادت نسبة التحاق الاناث بالتعليم الابتدائي الي 77% بعد ان كانت ضعيفة في الماضي بسبب بعض العادات والتقاليد التي تمنع تعليم الاناث وبدأت تزداد نسبة مشاركين في سوق العمل فأصبح منهن المعلمة والطبييه والقاضية ، وعضو مجلس النواب . 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EE20ED-BD04-4385-BD06-C613CB7C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4" y="1093510"/>
            <a:ext cx="3247924" cy="1828117"/>
          </a:xfrm>
          <a:prstGeom prst="rect">
            <a:avLst/>
          </a:prstGeom>
        </p:spPr>
      </p:pic>
      <p:sp>
        <p:nvSpPr>
          <p:cNvPr id="10" name="Parallelogram 15">
            <a:extLst>
              <a:ext uri="{FF2B5EF4-FFF2-40B4-BE49-F238E27FC236}">
                <a16:creationId xmlns:a16="http://schemas.microsoft.com/office/drawing/2014/main" id="{D6677775-70EB-474A-8B7F-5076E5BC8D63}"/>
              </a:ext>
            </a:extLst>
          </p:cNvPr>
          <p:cNvSpPr/>
          <p:nvPr/>
        </p:nvSpPr>
        <p:spPr>
          <a:xfrm rot="16200000">
            <a:off x="10881507" y="907643"/>
            <a:ext cx="598170" cy="58087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1" name="Arrow: Left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462C63-4AAA-4953-A4FC-AEDC5EDF7E4B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2" name="Arrow: Right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97C6EF-69CD-48D8-8593-C172D1990757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2B1F39-03E5-481A-98FF-D70A2D96E545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05840C-B231-435E-8CF9-3770127DA3DB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D7B81B-E6D3-4CC4-B997-586C256975E8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FE505B-0B74-4605-97C0-31F8149CD3BC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2DEB6B-190F-4CC5-A6DB-E67DBA4B7A3C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8" name="Multiplication Sign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517BA35-FF2F-402F-821B-7ED95D0DCE65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9" name="Action Button: Go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311E37C-77FF-417E-923B-24A2FC39021D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64306" y="626261"/>
            <a:ext cx="5962092" cy="6533496"/>
            <a:chOff x="1354667" y="2335557"/>
            <a:chExt cx="3588990" cy="39329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667" y="2335557"/>
              <a:ext cx="3581966" cy="39278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691" y="2340704"/>
              <a:ext cx="3581966" cy="3927810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 flipH="1">
            <a:off x="3930859" y="3056377"/>
            <a:ext cx="4315768" cy="19629"/>
          </a:xfrm>
          <a:prstGeom prst="line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765424">
            <a:off x="3642225" y="2927259"/>
            <a:ext cx="258233" cy="258233"/>
          </a:xfrm>
          <a:prstGeom prst="ellipse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cxnSp>
        <p:nvCxnSpPr>
          <p:cNvPr id="11" name="Straight Connector 10"/>
          <p:cNvCxnSpPr>
            <a:stCxn id="13" idx="2"/>
            <a:endCxn id="12" idx="6"/>
          </p:cNvCxnSpPr>
          <p:nvPr/>
        </p:nvCxnSpPr>
        <p:spPr>
          <a:xfrm flipH="1" flipV="1">
            <a:off x="4184014" y="3814694"/>
            <a:ext cx="3274770" cy="1159181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25781" y="3685577"/>
            <a:ext cx="258233" cy="258233"/>
          </a:xfrm>
          <a:prstGeom prst="ellips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89442" y="1370380"/>
            <a:ext cx="2445541" cy="265437"/>
          </a:xfrm>
          <a:prstGeom prst="line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010668" y="1509370"/>
            <a:ext cx="258233" cy="258233"/>
          </a:xfrm>
          <a:prstGeom prst="ellipse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9808" y="2580020"/>
            <a:ext cx="996847" cy="996847"/>
          </a:xfrm>
          <a:prstGeom prst="ellipse">
            <a:avLst/>
          </a:prstGeom>
          <a:solidFill>
            <a:schemeClr val="accent1"/>
          </a:solidFill>
          <a:ln w="444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58784" y="4475451"/>
            <a:ext cx="996847" cy="996847"/>
          </a:xfrm>
          <a:prstGeom prst="ellipse">
            <a:avLst/>
          </a:prstGeom>
          <a:solidFill>
            <a:schemeClr val="accent3"/>
          </a:solidFill>
          <a:ln w="4445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00770" y="812299"/>
            <a:ext cx="996847" cy="996847"/>
          </a:xfrm>
          <a:prstGeom prst="ellipse">
            <a:avLst/>
          </a:prstGeom>
          <a:solidFill>
            <a:schemeClr val="accent4"/>
          </a:solidFill>
          <a:ln w="44450" cmpd="sng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3835" y="3115617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اهم المفاهيم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56066" y="573440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نمو السكان</a:t>
            </a:r>
            <a:endParaRPr lang="id-ID" sz="2000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2424" y="956191"/>
            <a:ext cx="260821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زياده عدد السكان خلال فتره زمنيه معينه</a:t>
            </a:r>
            <a:endParaRPr lang="id-ID" sz="2000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0" name="Freeform 131"/>
          <p:cNvSpPr>
            <a:spLocks noEditPoints="1"/>
          </p:cNvSpPr>
          <p:nvPr/>
        </p:nvSpPr>
        <p:spPr bwMode="auto">
          <a:xfrm>
            <a:off x="7009865" y="1089918"/>
            <a:ext cx="448919" cy="441607"/>
          </a:xfrm>
          <a:custGeom>
            <a:avLst/>
            <a:gdLst>
              <a:gd name="T0" fmla="*/ 125 w 130"/>
              <a:gd name="T1" fmla="*/ 113 h 128"/>
              <a:gd name="T2" fmla="*/ 88 w 130"/>
              <a:gd name="T3" fmla="*/ 99 h 128"/>
              <a:gd name="T4" fmla="*/ 104 w 130"/>
              <a:gd name="T5" fmla="*/ 66 h 128"/>
              <a:gd name="T6" fmla="*/ 93 w 130"/>
              <a:gd name="T7" fmla="*/ 14 h 128"/>
              <a:gd name="T8" fmla="*/ 65 w 130"/>
              <a:gd name="T9" fmla="*/ 0 h 128"/>
              <a:gd name="T10" fmla="*/ 37 w 130"/>
              <a:gd name="T11" fmla="*/ 14 h 128"/>
              <a:gd name="T12" fmla="*/ 26 w 130"/>
              <a:gd name="T13" fmla="*/ 66 h 128"/>
              <a:gd name="T14" fmla="*/ 42 w 130"/>
              <a:gd name="T15" fmla="*/ 99 h 128"/>
              <a:gd name="T16" fmla="*/ 5 w 130"/>
              <a:gd name="T17" fmla="*/ 113 h 128"/>
              <a:gd name="T18" fmla="*/ 1 w 130"/>
              <a:gd name="T19" fmla="*/ 122 h 128"/>
              <a:gd name="T20" fmla="*/ 9 w 130"/>
              <a:gd name="T21" fmla="*/ 128 h 128"/>
              <a:gd name="T22" fmla="*/ 121 w 130"/>
              <a:gd name="T23" fmla="*/ 128 h 128"/>
              <a:gd name="T24" fmla="*/ 129 w 130"/>
              <a:gd name="T25" fmla="*/ 122 h 128"/>
              <a:gd name="T26" fmla="*/ 125 w 130"/>
              <a:gd name="T27" fmla="*/ 113 h 128"/>
              <a:gd name="T28" fmla="*/ 82 w 130"/>
              <a:gd name="T29" fmla="*/ 94 h 128"/>
              <a:gd name="T30" fmla="*/ 81 w 130"/>
              <a:gd name="T31" fmla="*/ 95 h 128"/>
              <a:gd name="T32" fmla="*/ 49 w 130"/>
              <a:gd name="T33" fmla="*/ 95 h 128"/>
              <a:gd name="T34" fmla="*/ 48 w 130"/>
              <a:gd name="T35" fmla="*/ 94 h 128"/>
              <a:gd name="T36" fmla="*/ 34 w 130"/>
              <a:gd name="T37" fmla="*/ 43 h 128"/>
              <a:gd name="T38" fmla="*/ 65 w 130"/>
              <a:gd name="T39" fmla="*/ 8 h 128"/>
              <a:gd name="T40" fmla="*/ 96 w 130"/>
              <a:gd name="T41" fmla="*/ 43 h 128"/>
              <a:gd name="T42" fmla="*/ 82 w 130"/>
              <a:gd name="T43" fmla="*/ 94 h 128"/>
              <a:gd name="T44" fmla="*/ 9 w 130"/>
              <a:gd name="T45" fmla="*/ 120 h 128"/>
              <a:gd name="T46" fmla="*/ 43 w 130"/>
              <a:gd name="T47" fmla="*/ 106 h 128"/>
              <a:gd name="T48" fmla="*/ 53 w 130"/>
              <a:gd name="T49" fmla="*/ 104 h 128"/>
              <a:gd name="T50" fmla="*/ 65 w 130"/>
              <a:gd name="T51" fmla="*/ 108 h 128"/>
              <a:gd name="T52" fmla="*/ 77 w 130"/>
              <a:gd name="T53" fmla="*/ 104 h 128"/>
              <a:gd name="T54" fmla="*/ 87 w 130"/>
              <a:gd name="T55" fmla="*/ 106 h 128"/>
              <a:gd name="T56" fmla="*/ 121 w 130"/>
              <a:gd name="T57" fmla="*/ 120 h 128"/>
              <a:gd name="T58" fmla="*/ 9 w 130"/>
              <a:gd name="T59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0" h="128">
                <a:moveTo>
                  <a:pt x="125" y="113"/>
                </a:moveTo>
                <a:cubicBezTo>
                  <a:pt x="125" y="113"/>
                  <a:pt x="110" y="103"/>
                  <a:pt x="88" y="99"/>
                </a:cubicBezTo>
                <a:cubicBezTo>
                  <a:pt x="96" y="88"/>
                  <a:pt x="101" y="75"/>
                  <a:pt x="104" y="66"/>
                </a:cubicBezTo>
                <a:cubicBezTo>
                  <a:pt x="107" y="53"/>
                  <a:pt x="105" y="29"/>
                  <a:pt x="93" y="14"/>
                </a:cubicBezTo>
                <a:cubicBezTo>
                  <a:pt x="86" y="5"/>
                  <a:pt x="77" y="0"/>
                  <a:pt x="65" y="0"/>
                </a:cubicBezTo>
                <a:cubicBezTo>
                  <a:pt x="53" y="0"/>
                  <a:pt x="44" y="5"/>
                  <a:pt x="37" y="14"/>
                </a:cubicBezTo>
                <a:cubicBezTo>
                  <a:pt x="25" y="29"/>
                  <a:pt x="23" y="53"/>
                  <a:pt x="26" y="66"/>
                </a:cubicBezTo>
                <a:cubicBezTo>
                  <a:pt x="29" y="75"/>
                  <a:pt x="34" y="88"/>
                  <a:pt x="42" y="99"/>
                </a:cubicBezTo>
                <a:cubicBezTo>
                  <a:pt x="20" y="103"/>
                  <a:pt x="5" y="113"/>
                  <a:pt x="5" y="113"/>
                </a:cubicBezTo>
                <a:cubicBezTo>
                  <a:pt x="2" y="115"/>
                  <a:pt x="0" y="119"/>
                  <a:pt x="1" y="122"/>
                </a:cubicBezTo>
                <a:cubicBezTo>
                  <a:pt x="2" y="126"/>
                  <a:pt x="5" y="128"/>
                  <a:pt x="9" y="128"/>
                </a:cubicBezTo>
                <a:cubicBezTo>
                  <a:pt x="121" y="128"/>
                  <a:pt x="121" y="128"/>
                  <a:pt x="121" y="128"/>
                </a:cubicBezTo>
                <a:cubicBezTo>
                  <a:pt x="125" y="128"/>
                  <a:pt x="128" y="126"/>
                  <a:pt x="129" y="122"/>
                </a:cubicBezTo>
                <a:cubicBezTo>
                  <a:pt x="130" y="119"/>
                  <a:pt x="128" y="115"/>
                  <a:pt x="125" y="113"/>
                </a:cubicBezTo>
                <a:close/>
                <a:moveTo>
                  <a:pt x="82" y="94"/>
                </a:moveTo>
                <a:cubicBezTo>
                  <a:pt x="81" y="95"/>
                  <a:pt x="81" y="95"/>
                  <a:pt x="81" y="95"/>
                </a:cubicBezTo>
                <a:cubicBezTo>
                  <a:pt x="71" y="106"/>
                  <a:pt x="59" y="106"/>
                  <a:pt x="49" y="95"/>
                </a:cubicBezTo>
                <a:cubicBezTo>
                  <a:pt x="48" y="94"/>
                  <a:pt x="48" y="94"/>
                  <a:pt x="48" y="94"/>
                </a:cubicBezTo>
                <a:cubicBezTo>
                  <a:pt x="37" y="79"/>
                  <a:pt x="31" y="61"/>
                  <a:pt x="34" y="43"/>
                </a:cubicBezTo>
                <a:cubicBezTo>
                  <a:pt x="36" y="26"/>
                  <a:pt x="46" y="8"/>
                  <a:pt x="65" y="8"/>
                </a:cubicBezTo>
                <a:cubicBezTo>
                  <a:pt x="84" y="8"/>
                  <a:pt x="94" y="26"/>
                  <a:pt x="96" y="43"/>
                </a:cubicBezTo>
                <a:cubicBezTo>
                  <a:pt x="99" y="61"/>
                  <a:pt x="93" y="79"/>
                  <a:pt x="82" y="94"/>
                </a:cubicBezTo>
                <a:close/>
                <a:moveTo>
                  <a:pt x="9" y="120"/>
                </a:moveTo>
                <a:cubicBezTo>
                  <a:pt x="10" y="120"/>
                  <a:pt x="23" y="111"/>
                  <a:pt x="43" y="106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7" y="107"/>
                  <a:pt x="61" y="108"/>
                  <a:pt x="65" y="108"/>
                </a:cubicBezTo>
                <a:cubicBezTo>
                  <a:pt x="69" y="108"/>
                  <a:pt x="73" y="107"/>
                  <a:pt x="77" y="104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107" y="111"/>
                  <a:pt x="120" y="120"/>
                  <a:pt x="121" y="120"/>
                </a:cubicBezTo>
                <a:lnTo>
                  <a:pt x="9" y="1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31074" y="2597475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كثافة سكانية 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96626" y="2879640"/>
            <a:ext cx="260821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نسبه عدد السكان الي المساحة التي يقيمون عليها </a:t>
            </a:r>
            <a:endParaRPr lang="id-ID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3689" y="4596599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منطقه عشوائية </a:t>
            </a:r>
            <a:endParaRPr lang="id-ID" sz="2000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36458" y="4985351"/>
            <a:ext cx="33409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منطقة تنشأ حول المدن الكبري </a:t>
            </a:r>
          </a:p>
          <a:p>
            <a:pPr algn="ctr" rtl="0"/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او داخلها دون تخطيط وتفتقر للمرافق </a:t>
            </a:r>
          </a:p>
          <a:p>
            <a:pPr algn="ctr" rtl="0"/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والخدمات 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342" y="4765876"/>
            <a:ext cx="323116" cy="438950"/>
          </a:xfrm>
          <a:prstGeom prst="rect">
            <a:avLst/>
          </a:prstGeom>
        </p:spPr>
      </p:pic>
      <p:sp>
        <p:nvSpPr>
          <p:cNvPr id="46" name="Freeform 13"/>
          <p:cNvSpPr>
            <a:spLocks noEditPoints="1"/>
          </p:cNvSpPr>
          <p:nvPr/>
        </p:nvSpPr>
        <p:spPr bwMode="auto">
          <a:xfrm>
            <a:off x="8455631" y="2869000"/>
            <a:ext cx="474182" cy="414011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6" name="Multiplication Sign 3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DA1599-88D3-4A96-8B0C-BBDBB36860EC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37" name="Action Button: Go Home 3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33526ED-9564-4E7F-93A1-4675F1A0612B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pic>
        <p:nvPicPr>
          <p:cNvPr id="40" name="Picture 39">
            <a:hlinkClick r:id="rId5" action="ppaction://hlinksldjump"/>
            <a:extLst>
              <a:ext uri="{FF2B5EF4-FFF2-40B4-BE49-F238E27FC236}">
                <a16:creationId xmlns:a16="http://schemas.microsoft.com/office/drawing/2014/main" id="{5CC7B1F5-698D-476B-966C-38A2ABF947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130860"/>
            <a:ext cx="604265" cy="7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2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3" grpId="0" animBg="1"/>
      <p:bldP spid="10" grpId="0" animBg="1"/>
      <p:bldP spid="13" grpId="0" animBg="1"/>
      <p:bldP spid="34" grpId="0" animBg="1"/>
      <p:bldP spid="2" grpId="0"/>
      <p:bldP spid="3" grpId="0"/>
      <p:bldP spid="29" grpId="0"/>
      <p:bldP spid="20" grpId="0" animBg="1"/>
      <p:bldP spid="21" grpId="0"/>
      <p:bldP spid="38" grpId="0"/>
      <p:bldP spid="39" grpId="0"/>
      <p:bldP spid="23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576;p39">
            <a:extLst>
              <a:ext uri="{FF2B5EF4-FFF2-40B4-BE49-F238E27FC236}">
                <a16:creationId xmlns:a16="http://schemas.microsoft.com/office/drawing/2014/main" id="{D291491B-9568-49A8-92CD-DE07DFEFBECA}"/>
              </a:ext>
            </a:extLst>
          </p:cNvPr>
          <p:cNvGrpSpPr/>
          <p:nvPr/>
        </p:nvGrpSpPr>
        <p:grpSpPr>
          <a:xfrm>
            <a:off x="1828800" y="1815478"/>
            <a:ext cx="8534400" cy="2921114"/>
            <a:chOff x="2495665" y="2147126"/>
            <a:chExt cx="4152806" cy="1562874"/>
          </a:xfrm>
        </p:grpSpPr>
        <p:cxnSp>
          <p:nvCxnSpPr>
            <p:cNvPr id="8" name="Google Shape;577;p39">
              <a:extLst>
                <a:ext uri="{FF2B5EF4-FFF2-40B4-BE49-F238E27FC236}">
                  <a16:creationId xmlns:a16="http://schemas.microsoft.com/office/drawing/2014/main" id="{82521193-4F9C-4352-9D01-AB2913EB5EA3}"/>
                </a:ext>
              </a:extLst>
            </p:cNvPr>
            <p:cNvCxnSpPr/>
            <p:nvPr/>
          </p:nvCxnSpPr>
          <p:spPr>
            <a:xfrm>
              <a:off x="6110975" y="3057538"/>
              <a:ext cx="0" cy="500100"/>
            </a:xfrm>
            <a:prstGeom prst="straightConnector1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Google Shape;578;p39">
              <a:extLst>
                <a:ext uri="{FF2B5EF4-FFF2-40B4-BE49-F238E27FC236}">
                  <a16:creationId xmlns:a16="http://schemas.microsoft.com/office/drawing/2014/main" id="{99AC3236-6FB2-4BD7-8AAE-BA125DD402A6}"/>
                </a:ext>
              </a:extLst>
            </p:cNvPr>
            <p:cNvCxnSpPr/>
            <p:nvPr/>
          </p:nvCxnSpPr>
          <p:spPr>
            <a:xfrm rot="10800000">
              <a:off x="4177836" y="2381175"/>
              <a:ext cx="1200" cy="543000"/>
            </a:xfrm>
            <a:prstGeom prst="straightConnector1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Google Shape;579;p39">
              <a:extLst>
                <a:ext uri="{FF2B5EF4-FFF2-40B4-BE49-F238E27FC236}">
                  <a16:creationId xmlns:a16="http://schemas.microsoft.com/office/drawing/2014/main" id="{37E88545-CA36-4503-8940-ACF96C843BEE}"/>
                </a:ext>
              </a:extLst>
            </p:cNvPr>
            <p:cNvSpPr/>
            <p:nvPr/>
          </p:nvSpPr>
          <p:spPr>
            <a:xfrm rot="10800000">
              <a:off x="5468138" y="2147126"/>
              <a:ext cx="409575" cy="681050"/>
            </a:xfrm>
            <a:custGeom>
              <a:avLst/>
              <a:gdLst/>
              <a:ahLst/>
              <a:cxnLst/>
              <a:rect l="l" t="t" r="r" b="b"/>
              <a:pathLst>
                <a:path w="16383" h="27242" extrusionOk="0">
                  <a:moveTo>
                    <a:pt x="16383" y="0"/>
                  </a:moveTo>
                  <a:lnTo>
                    <a:pt x="16383" y="10859"/>
                  </a:lnTo>
                  <a:lnTo>
                    <a:pt x="0" y="27242"/>
                  </a:lnTo>
                </a:path>
              </a:pathLst>
            </a:custGeom>
            <a:ln>
              <a:headEnd type="none" w="med" len="med"/>
              <a:tailEnd type="stealth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ar-EG" dirty="0"/>
            </a:p>
          </p:txBody>
        </p:sp>
        <p:cxnSp>
          <p:nvCxnSpPr>
            <p:cNvPr id="11" name="Google Shape;580;p39">
              <a:extLst>
                <a:ext uri="{FF2B5EF4-FFF2-40B4-BE49-F238E27FC236}">
                  <a16:creationId xmlns:a16="http://schemas.microsoft.com/office/drawing/2014/main" id="{595ACA28-0229-4FDE-B4CA-6D80EE5B1054}"/>
                </a:ext>
              </a:extLst>
            </p:cNvPr>
            <p:cNvCxnSpPr/>
            <p:nvPr/>
          </p:nvCxnSpPr>
          <p:spPr>
            <a:xfrm>
              <a:off x="4824425" y="3057538"/>
              <a:ext cx="0" cy="472800"/>
            </a:xfrm>
            <a:prstGeom prst="straightConnector1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Google Shape;581;p39">
              <a:extLst>
                <a:ext uri="{FF2B5EF4-FFF2-40B4-BE49-F238E27FC236}">
                  <a16:creationId xmlns:a16="http://schemas.microsoft.com/office/drawing/2014/main" id="{E014ECFA-861F-4ADF-8391-3D0CFA9A600B}"/>
                </a:ext>
              </a:extLst>
            </p:cNvPr>
            <p:cNvCxnSpPr/>
            <p:nvPr/>
          </p:nvCxnSpPr>
          <p:spPr>
            <a:xfrm rot="10800000">
              <a:off x="2889650" y="2381175"/>
              <a:ext cx="1200" cy="543000"/>
            </a:xfrm>
            <a:prstGeom prst="straightConnector1">
              <a:avLst/>
            </a:prstGeom>
            <a:ln>
              <a:headEnd type="none" w="med" len="med"/>
              <a:tailEnd type="stealth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Google Shape;582;p39">
              <a:extLst>
                <a:ext uri="{FF2B5EF4-FFF2-40B4-BE49-F238E27FC236}">
                  <a16:creationId xmlns:a16="http://schemas.microsoft.com/office/drawing/2014/main" id="{C5222FDC-EF23-4407-B7AA-438A36130094}"/>
                </a:ext>
              </a:extLst>
            </p:cNvPr>
            <p:cNvSpPr/>
            <p:nvPr/>
          </p:nvSpPr>
          <p:spPr>
            <a:xfrm>
              <a:off x="3128975" y="3028950"/>
              <a:ext cx="409575" cy="681050"/>
            </a:xfrm>
            <a:custGeom>
              <a:avLst/>
              <a:gdLst/>
              <a:ahLst/>
              <a:cxnLst/>
              <a:rect l="l" t="t" r="r" b="b"/>
              <a:pathLst>
                <a:path w="16383" h="27242" extrusionOk="0">
                  <a:moveTo>
                    <a:pt x="16383" y="0"/>
                  </a:moveTo>
                  <a:lnTo>
                    <a:pt x="16383" y="10859"/>
                  </a:lnTo>
                  <a:lnTo>
                    <a:pt x="0" y="27242"/>
                  </a:lnTo>
                </a:path>
              </a:pathLst>
            </a:custGeom>
            <a:ln>
              <a:headEnd type="none" w="med" len="med"/>
              <a:tailEnd type="stealth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grpSp>
          <p:nvGrpSpPr>
            <p:cNvPr id="14" name="Google Shape;583;p39">
              <a:extLst>
                <a:ext uri="{FF2B5EF4-FFF2-40B4-BE49-F238E27FC236}">
                  <a16:creationId xmlns:a16="http://schemas.microsoft.com/office/drawing/2014/main" id="{6C443635-C6B6-4FAD-BD6F-43F8ED13E5BF}"/>
                </a:ext>
              </a:extLst>
            </p:cNvPr>
            <p:cNvGrpSpPr/>
            <p:nvPr/>
          </p:nvGrpSpPr>
          <p:grpSpPr>
            <a:xfrm rot="5400000">
              <a:off x="4036775" y="871343"/>
              <a:ext cx="1070586" cy="4152806"/>
              <a:chOff x="7492611" y="1141980"/>
              <a:chExt cx="874448" cy="3392261"/>
            </a:xfrm>
          </p:grpSpPr>
          <p:sp>
            <p:nvSpPr>
              <p:cNvPr id="15" name="Google Shape;584;p39">
                <a:extLst>
                  <a:ext uri="{FF2B5EF4-FFF2-40B4-BE49-F238E27FC236}">
                    <a16:creationId xmlns:a16="http://schemas.microsoft.com/office/drawing/2014/main" id="{E7E13BF8-A77C-4DC0-B831-0696C5211562}"/>
                  </a:ext>
                </a:extLst>
              </p:cNvPr>
              <p:cNvSpPr/>
              <p:nvPr/>
            </p:nvSpPr>
            <p:spPr>
              <a:xfrm>
                <a:off x="7535135" y="1183669"/>
                <a:ext cx="789835" cy="3308884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91118" extrusionOk="0">
                    <a:moveTo>
                      <a:pt x="13027" y="0"/>
                    </a:moveTo>
                    <a:lnTo>
                      <a:pt x="13027" y="884"/>
                    </a:lnTo>
                    <a:cubicBezTo>
                      <a:pt x="13027" y="2077"/>
                      <a:pt x="12063" y="3042"/>
                      <a:pt x="10869" y="3042"/>
                    </a:cubicBezTo>
                    <a:lnTo>
                      <a:pt x="8000" y="3042"/>
                    </a:lnTo>
                    <a:cubicBezTo>
                      <a:pt x="3570" y="3042"/>
                      <a:pt x="0" y="6680"/>
                      <a:pt x="81" y="11110"/>
                    </a:cubicBezTo>
                    <a:cubicBezTo>
                      <a:pt x="150" y="15414"/>
                      <a:pt x="3753" y="18915"/>
                      <a:pt x="8126" y="18915"/>
                    </a:cubicBezTo>
                    <a:lnTo>
                      <a:pt x="13750" y="18915"/>
                    </a:lnTo>
                    <a:cubicBezTo>
                      <a:pt x="17377" y="18915"/>
                      <a:pt x="20315" y="21887"/>
                      <a:pt x="20246" y="25525"/>
                    </a:cubicBezTo>
                    <a:cubicBezTo>
                      <a:pt x="20189" y="29049"/>
                      <a:pt x="17216" y="31918"/>
                      <a:pt x="13635" y="31918"/>
                    </a:cubicBezTo>
                    <a:lnTo>
                      <a:pt x="8000" y="31918"/>
                    </a:lnTo>
                    <a:cubicBezTo>
                      <a:pt x="3570" y="31918"/>
                      <a:pt x="0" y="35557"/>
                      <a:pt x="81" y="39987"/>
                    </a:cubicBezTo>
                    <a:cubicBezTo>
                      <a:pt x="150" y="44291"/>
                      <a:pt x="3753" y="47791"/>
                      <a:pt x="8126" y="47791"/>
                    </a:cubicBezTo>
                    <a:lnTo>
                      <a:pt x="13750" y="47791"/>
                    </a:lnTo>
                    <a:cubicBezTo>
                      <a:pt x="17377" y="47791"/>
                      <a:pt x="20315" y="50775"/>
                      <a:pt x="20246" y="54402"/>
                    </a:cubicBezTo>
                    <a:cubicBezTo>
                      <a:pt x="20189" y="57926"/>
                      <a:pt x="17216" y="60795"/>
                      <a:pt x="13635" y="60795"/>
                    </a:cubicBezTo>
                    <a:lnTo>
                      <a:pt x="8000" y="60795"/>
                    </a:lnTo>
                    <a:cubicBezTo>
                      <a:pt x="3570" y="60795"/>
                      <a:pt x="0" y="64433"/>
                      <a:pt x="81" y="68875"/>
                    </a:cubicBezTo>
                    <a:cubicBezTo>
                      <a:pt x="150" y="73179"/>
                      <a:pt x="3753" y="76668"/>
                      <a:pt x="8126" y="76668"/>
                    </a:cubicBezTo>
                    <a:lnTo>
                      <a:pt x="13750" y="76668"/>
                    </a:lnTo>
                    <a:cubicBezTo>
                      <a:pt x="17377" y="76668"/>
                      <a:pt x="20315" y="79652"/>
                      <a:pt x="20246" y="83290"/>
                    </a:cubicBezTo>
                    <a:cubicBezTo>
                      <a:pt x="20189" y="86814"/>
                      <a:pt x="17216" y="89683"/>
                      <a:pt x="13635" y="89683"/>
                    </a:cubicBezTo>
                    <a:lnTo>
                      <a:pt x="8574" y="89683"/>
                    </a:lnTo>
                    <a:lnTo>
                      <a:pt x="8574" y="91118"/>
                    </a:lnTo>
                    <a:lnTo>
                      <a:pt x="13624" y="91118"/>
                    </a:lnTo>
                    <a:cubicBezTo>
                      <a:pt x="17997" y="91118"/>
                      <a:pt x="21601" y="87606"/>
                      <a:pt x="21681" y="83313"/>
                    </a:cubicBezTo>
                    <a:cubicBezTo>
                      <a:pt x="21750" y="78872"/>
                      <a:pt x="18180" y="75233"/>
                      <a:pt x="13739" y="75233"/>
                    </a:cubicBezTo>
                    <a:lnTo>
                      <a:pt x="8126" y="75233"/>
                    </a:lnTo>
                    <a:cubicBezTo>
                      <a:pt x="4534" y="75233"/>
                      <a:pt x="1561" y="72364"/>
                      <a:pt x="1504" y="68852"/>
                    </a:cubicBezTo>
                    <a:cubicBezTo>
                      <a:pt x="1435" y="65214"/>
                      <a:pt x="4373" y="62230"/>
                      <a:pt x="8000" y="62230"/>
                    </a:cubicBezTo>
                    <a:lnTo>
                      <a:pt x="13624" y="62230"/>
                    </a:lnTo>
                    <a:cubicBezTo>
                      <a:pt x="17997" y="62230"/>
                      <a:pt x="21601" y="58729"/>
                      <a:pt x="21681" y="54425"/>
                    </a:cubicBezTo>
                    <a:cubicBezTo>
                      <a:pt x="21750" y="49995"/>
                      <a:pt x="18180" y="46357"/>
                      <a:pt x="13739" y="46357"/>
                    </a:cubicBezTo>
                    <a:lnTo>
                      <a:pt x="8126" y="46357"/>
                    </a:lnTo>
                    <a:cubicBezTo>
                      <a:pt x="4534" y="46357"/>
                      <a:pt x="1561" y="43487"/>
                      <a:pt x="1504" y="39964"/>
                    </a:cubicBezTo>
                    <a:cubicBezTo>
                      <a:pt x="1435" y="36337"/>
                      <a:pt x="4373" y="33353"/>
                      <a:pt x="8000" y="33353"/>
                    </a:cubicBezTo>
                    <a:lnTo>
                      <a:pt x="13624" y="33353"/>
                    </a:lnTo>
                    <a:cubicBezTo>
                      <a:pt x="17997" y="33353"/>
                      <a:pt x="21601" y="29852"/>
                      <a:pt x="21681" y="25548"/>
                    </a:cubicBezTo>
                    <a:cubicBezTo>
                      <a:pt x="21750" y="21118"/>
                      <a:pt x="18180" y="17480"/>
                      <a:pt x="13739" y="17480"/>
                    </a:cubicBezTo>
                    <a:lnTo>
                      <a:pt x="8126" y="17480"/>
                    </a:lnTo>
                    <a:cubicBezTo>
                      <a:pt x="4534" y="17480"/>
                      <a:pt x="1561" y="14611"/>
                      <a:pt x="1504" y="11087"/>
                    </a:cubicBezTo>
                    <a:cubicBezTo>
                      <a:pt x="1435" y="7449"/>
                      <a:pt x="4373" y="4476"/>
                      <a:pt x="8000" y="4476"/>
                    </a:cubicBezTo>
                    <a:lnTo>
                      <a:pt x="10869" y="4476"/>
                    </a:lnTo>
                    <a:cubicBezTo>
                      <a:pt x="12855" y="4476"/>
                      <a:pt x="14462" y="2869"/>
                      <a:pt x="14462" y="884"/>
                    </a:cubicBezTo>
                    <a:lnTo>
                      <a:pt x="14462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585;p39">
                <a:extLst>
                  <a:ext uri="{FF2B5EF4-FFF2-40B4-BE49-F238E27FC236}">
                    <a16:creationId xmlns:a16="http://schemas.microsoft.com/office/drawing/2014/main" id="{D4CCA724-F39A-4DF0-B937-194E5415957D}"/>
                  </a:ext>
                </a:extLst>
              </p:cNvPr>
              <p:cNvSpPr/>
              <p:nvPr/>
            </p:nvSpPr>
            <p:spPr>
              <a:xfrm>
                <a:off x="7492611" y="1141980"/>
                <a:ext cx="874448" cy="3392261"/>
              </a:xfrm>
              <a:custGeom>
                <a:avLst/>
                <a:gdLst/>
                <a:ahLst/>
                <a:cxnLst/>
                <a:rect l="l" t="t" r="r" b="b"/>
                <a:pathLst>
                  <a:path w="24080" h="93414" extrusionOk="0">
                    <a:moveTo>
                      <a:pt x="16207" y="574"/>
                    </a:moveTo>
                    <a:lnTo>
                      <a:pt x="16207" y="2032"/>
                    </a:lnTo>
                    <a:cubicBezTo>
                      <a:pt x="16207" y="4327"/>
                      <a:pt x="14336" y="6198"/>
                      <a:pt x="12040" y="6198"/>
                    </a:cubicBezTo>
                    <a:lnTo>
                      <a:pt x="9171" y="6198"/>
                    </a:lnTo>
                    <a:cubicBezTo>
                      <a:pt x="5866" y="6198"/>
                      <a:pt x="3191" y="8907"/>
                      <a:pt x="3249" y="12224"/>
                    </a:cubicBezTo>
                    <a:cubicBezTo>
                      <a:pt x="3295" y="15437"/>
                      <a:pt x="6015" y="18043"/>
                      <a:pt x="9297" y="18043"/>
                    </a:cubicBezTo>
                    <a:lnTo>
                      <a:pt x="14910" y="18043"/>
                    </a:lnTo>
                    <a:cubicBezTo>
                      <a:pt x="19673" y="18043"/>
                      <a:pt x="23506" y="21945"/>
                      <a:pt x="23426" y="26708"/>
                    </a:cubicBezTo>
                    <a:cubicBezTo>
                      <a:pt x="23345" y="31322"/>
                      <a:pt x="19478" y="35075"/>
                      <a:pt x="14795" y="35075"/>
                    </a:cubicBezTo>
                    <a:lnTo>
                      <a:pt x="9171" y="35075"/>
                    </a:lnTo>
                    <a:cubicBezTo>
                      <a:pt x="5866" y="35075"/>
                      <a:pt x="3191" y="37783"/>
                      <a:pt x="3249" y="41100"/>
                    </a:cubicBezTo>
                    <a:cubicBezTo>
                      <a:pt x="3295" y="44314"/>
                      <a:pt x="6015" y="46919"/>
                      <a:pt x="9297" y="46919"/>
                    </a:cubicBezTo>
                    <a:lnTo>
                      <a:pt x="14910" y="46919"/>
                    </a:lnTo>
                    <a:cubicBezTo>
                      <a:pt x="19673" y="46919"/>
                      <a:pt x="23506" y="50822"/>
                      <a:pt x="23426" y="55573"/>
                    </a:cubicBezTo>
                    <a:cubicBezTo>
                      <a:pt x="23345" y="60187"/>
                      <a:pt x="19478" y="63940"/>
                      <a:pt x="14795" y="63940"/>
                    </a:cubicBezTo>
                    <a:lnTo>
                      <a:pt x="9171" y="63940"/>
                    </a:lnTo>
                    <a:cubicBezTo>
                      <a:pt x="5866" y="63940"/>
                      <a:pt x="3191" y="66660"/>
                      <a:pt x="3249" y="69966"/>
                    </a:cubicBezTo>
                    <a:cubicBezTo>
                      <a:pt x="3295" y="73179"/>
                      <a:pt x="6015" y="75796"/>
                      <a:pt x="9297" y="75796"/>
                    </a:cubicBezTo>
                    <a:lnTo>
                      <a:pt x="14910" y="75796"/>
                    </a:lnTo>
                    <a:cubicBezTo>
                      <a:pt x="19673" y="75796"/>
                      <a:pt x="23506" y="79698"/>
                      <a:pt x="23426" y="84450"/>
                    </a:cubicBezTo>
                    <a:cubicBezTo>
                      <a:pt x="23345" y="89075"/>
                      <a:pt x="19478" y="92840"/>
                      <a:pt x="14795" y="92840"/>
                    </a:cubicBezTo>
                    <a:lnTo>
                      <a:pt x="9171" y="92840"/>
                    </a:lnTo>
                    <a:lnTo>
                      <a:pt x="9171" y="90257"/>
                    </a:lnTo>
                    <a:lnTo>
                      <a:pt x="14795" y="90257"/>
                    </a:lnTo>
                    <a:cubicBezTo>
                      <a:pt x="18077" y="90257"/>
                      <a:pt x="20786" y="87640"/>
                      <a:pt x="20843" y="84427"/>
                    </a:cubicBezTo>
                    <a:cubicBezTo>
                      <a:pt x="20889" y="81110"/>
                      <a:pt x="18227" y="78401"/>
                      <a:pt x="14910" y="78401"/>
                    </a:cubicBezTo>
                    <a:lnTo>
                      <a:pt x="9297" y="78401"/>
                    </a:lnTo>
                    <a:cubicBezTo>
                      <a:pt x="4614" y="78401"/>
                      <a:pt x="747" y="74648"/>
                      <a:pt x="666" y="70034"/>
                    </a:cubicBezTo>
                    <a:cubicBezTo>
                      <a:pt x="586" y="65271"/>
                      <a:pt x="4419" y="61381"/>
                      <a:pt x="9171" y="61381"/>
                    </a:cubicBezTo>
                    <a:lnTo>
                      <a:pt x="14795" y="61381"/>
                    </a:lnTo>
                    <a:cubicBezTo>
                      <a:pt x="18077" y="61381"/>
                      <a:pt x="20786" y="58764"/>
                      <a:pt x="20843" y="55550"/>
                    </a:cubicBezTo>
                    <a:cubicBezTo>
                      <a:pt x="20889" y="52233"/>
                      <a:pt x="18227" y="49525"/>
                      <a:pt x="14910" y="49525"/>
                    </a:cubicBezTo>
                    <a:lnTo>
                      <a:pt x="9297" y="49525"/>
                    </a:lnTo>
                    <a:cubicBezTo>
                      <a:pt x="4614" y="49525"/>
                      <a:pt x="747" y="45772"/>
                      <a:pt x="666" y="41158"/>
                    </a:cubicBezTo>
                    <a:cubicBezTo>
                      <a:pt x="586" y="36395"/>
                      <a:pt x="4419" y="32504"/>
                      <a:pt x="9171" y="32504"/>
                    </a:cubicBezTo>
                    <a:lnTo>
                      <a:pt x="14795" y="32504"/>
                    </a:lnTo>
                    <a:cubicBezTo>
                      <a:pt x="18077" y="32504"/>
                      <a:pt x="20786" y="29887"/>
                      <a:pt x="20843" y="26673"/>
                    </a:cubicBezTo>
                    <a:cubicBezTo>
                      <a:pt x="20889" y="23357"/>
                      <a:pt x="18227" y="20648"/>
                      <a:pt x="14910" y="20648"/>
                    </a:cubicBezTo>
                    <a:lnTo>
                      <a:pt x="9297" y="20648"/>
                    </a:lnTo>
                    <a:cubicBezTo>
                      <a:pt x="4614" y="20648"/>
                      <a:pt x="747" y="16895"/>
                      <a:pt x="666" y="12281"/>
                    </a:cubicBezTo>
                    <a:cubicBezTo>
                      <a:pt x="586" y="7529"/>
                      <a:pt x="4419" y="3627"/>
                      <a:pt x="9171" y="3627"/>
                    </a:cubicBezTo>
                    <a:lnTo>
                      <a:pt x="12040" y="3627"/>
                    </a:lnTo>
                    <a:cubicBezTo>
                      <a:pt x="12913" y="3627"/>
                      <a:pt x="13624" y="2916"/>
                      <a:pt x="13624" y="2043"/>
                    </a:cubicBezTo>
                    <a:lnTo>
                      <a:pt x="13624" y="574"/>
                    </a:lnTo>
                    <a:close/>
                    <a:moveTo>
                      <a:pt x="13050" y="0"/>
                    </a:moveTo>
                    <a:lnTo>
                      <a:pt x="13050" y="2032"/>
                    </a:lnTo>
                    <a:cubicBezTo>
                      <a:pt x="13050" y="2594"/>
                      <a:pt x="12603" y="3042"/>
                      <a:pt x="12040" y="3042"/>
                    </a:cubicBezTo>
                    <a:lnTo>
                      <a:pt x="9171" y="3042"/>
                    </a:lnTo>
                    <a:cubicBezTo>
                      <a:pt x="4098" y="3042"/>
                      <a:pt x="12" y="7208"/>
                      <a:pt x="104" y="12281"/>
                    </a:cubicBezTo>
                    <a:cubicBezTo>
                      <a:pt x="184" y="17205"/>
                      <a:pt x="4305" y="21210"/>
                      <a:pt x="9297" y="21210"/>
                    </a:cubicBezTo>
                    <a:lnTo>
                      <a:pt x="14921" y="21210"/>
                    </a:lnTo>
                    <a:cubicBezTo>
                      <a:pt x="17917" y="21210"/>
                      <a:pt x="20327" y="23666"/>
                      <a:pt x="20270" y="26662"/>
                    </a:cubicBezTo>
                    <a:cubicBezTo>
                      <a:pt x="20224" y="29566"/>
                      <a:pt x="17767" y="31919"/>
                      <a:pt x="14806" y="31919"/>
                    </a:cubicBezTo>
                    <a:lnTo>
                      <a:pt x="9171" y="31919"/>
                    </a:lnTo>
                    <a:cubicBezTo>
                      <a:pt x="4098" y="31930"/>
                      <a:pt x="12" y="36085"/>
                      <a:pt x="104" y="41158"/>
                    </a:cubicBezTo>
                    <a:cubicBezTo>
                      <a:pt x="184" y="46081"/>
                      <a:pt x="4305" y="50087"/>
                      <a:pt x="9297" y="50087"/>
                    </a:cubicBezTo>
                    <a:lnTo>
                      <a:pt x="14921" y="50087"/>
                    </a:lnTo>
                    <a:cubicBezTo>
                      <a:pt x="17917" y="50087"/>
                      <a:pt x="20327" y="52543"/>
                      <a:pt x="20270" y="55539"/>
                    </a:cubicBezTo>
                    <a:cubicBezTo>
                      <a:pt x="20224" y="58442"/>
                      <a:pt x="17767" y="60807"/>
                      <a:pt x="14806" y="60807"/>
                    </a:cubicBezTo>
                    <a:lnTo>
                      <a:pt x="9171" y="60807"/>
                    </a:lnTo>
                    <a:cubicBezTo>
                      <a:pt x="4098" y="60807"/>
                      <a:pt x="1" y="64961"/>
                      <a:pt x="92" y="70046"/>
                    </a:cubicBezTo>
                    <a:cubicBezTo>
                      <a:pt x="173" y="74970"/>
                      <a:pt x="4305" y="78975"/>
                      <a:pt x="9297" y="78975"/>
                    </a:cubicBezTo>
                    <a:lnTo>
                      <a:pt x="14910" y="78975"/>
                    </a:lnTo>
                    <a:cubicBezTo>
                      <a:pt x="17905" y="78975"/>
                      <a:pt x="20315" y="81431"/>
                      <a:pt x="20270" y="84427"/>
                    </a:cubicBezTo>
                    <a:cubicBezTo>
                      <a:pt x="20224" y="87331"/>
                      <a:pt x="17767" y="89683"/>
                      <a:pt x="14795" y="89683"/>
                    </a:cubicBezTo>
                    <a:lnTo>
                      <a:pt x="8597" y="89683"/>
                    </a:lnTo>
                    <a:lnTo>
                      <a:pt x="8597" y="93414"/>
                    </a:lnTo>
                    <a:lnTo>
                      <a:pt x="14795" y="93414"/>
                    </a:lnTo>
                    <a:cubicBezTo>
                      <a:pt x="19787" y="93414"/>
                      <a:pt x="23919" y="89408"/>
                      <a:pt x="24000" y="84484"/>
                    </a:cubicBezTo>
                    <a:cubicBezTo>
                      <a:pt x="24080" y="79411"/>
                      <a:pt x="19994" y="75245"/>
                      <a:pt x="14910" y="75245"/>
                    </a:cubicBezTo>
                    <a:lnTo>
                      <a:pt x="14910" y="75234"/>
                    </a:lnTo>
                    <a:lnTo>
                      <a:pt x="9297" y="75234"/>
                    </a:lnTo>
                    <a:cubicBezTo>
                      <a:pt x="6325" y="75234"/>
                      <a:pt x="3868" y="72881"/>
                      <a:pt x="3823" y="69977"/>
                    </a:cubicBezTo>
                    <a:cubicBezTo>
                      <a:pt x="3765" y="66981"/>
                      <a:pt x="6175" y="64525"/>
                      <a:pt x="9171" y="64525"/>
                    </a:cubicBezTo>
                    <a:lnTo>
                      <a:pt x="14795" y="64525"/>
                    </a:lnTo>
                    <a:cubicBezTo>
                      <a:pt x="19787" y="64525"/>
                      <a:pt x="23919" y="60520"/>
                      <a:pt x="24000" y="55596"/>
                    </a:cubicBezTo>
                    <a:cubicBezTo>
                      <a:pt x="24080" y="50512"/>
                      <a:pt x="19994" y="46357"/>
                      <a:pt x="14910" y="46357"/>
                    </a:cubicBezTo>
                    <a:lnTo>
                      <a:pt x="9297" y="46357"/>
                    </a:lnTo>
                    <a:cubicBezTo>
                      <a:pt x="6325" y="46357"/>
                      <a:pt x="3868" y="43993"/>
                      <a:pt x="3823" y="41089"/>
                    </a:cubicBezTo>
                    <a:cubicBezTo>
                      <a:pt x="3765" y="38093"/>
                      <a:pt x="6175" y="35637"/>
                      <a:pt x="9171" y="35637"/>
                    </a:cubicBezTo>
                    <a:lnTo>
                      <a:pt x="14795" y="35637"/>
                    </a:lnTo>
                    <a:cubicBezTo>
                      <a:pt x="19787" y="35637"/>
                      <a:pt x="23919" y="31632"/>
                      <a:pt x="24000" y="26708"/>
                    </a:cubicBezTo>
                    <a:cubicBezTo>
                      <a:pt x="24080" y="21635"/>
                      <a:pt x="19994" y="17469"/>
                      <a:pt x="14910" y="17469"/>
                    </a:cubicBezTo>
                    <a:lnTo>
                      <a:pt x="9297" y="17469"/>
                    </a:lnTo>
                    <a:cubicBezTo>
                      <a:pt x="6325" y="17469"/>
                      <a:pt x="3868" y="15104"/>
                      <a:pt x="3823" y="12212"/>
                    </a:cubicBezTo>
                    <a:cubicBezTo>
                      <a:pt x="3765" y="9217"/>
                      <a:pt x="6175" y="6760"/>
                      <a:pt x="9171" y="6760"/>
                    </a:cubicBezTo>
                    <a:lnTo>
                      <a:pt x="12040" y="6760"/>
                    </a:lnTo>
                    <a:cubicBezTo>
                      <a:pt x="14657" y="6760"/>
                      <a:pt x="16780" y="4637"/>
                      <a:pt x="16780" y="2020"/>
                    </a:cubicBezTo>
                    <a:lnTo>
                      <a:pt x="1678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586;p39">
                <a:extLst>
                  <a:ext uri="{FF2B5EF4-FFF2-40B4-BE49-F238E27FC236}">
                    <a16:creationId xmlns:a16="http://schemas.microsoft.com/office/drawing/2014/main" id="{72471D2D-5C82-4F27-962A-E19981C7097D}"/>
                  </a:ext>
                </a:extLst>
              </p:cNvPr>
              <p:cNvSpPr/>
              <p:nvPr/>
            </p:nvSpPr>
            <p:spPr>
              <a:xfrm>
                <a:off x="7513855" y="1162824"/>
                <a:ext cx="832396" cy="3350173"/>
              </a:xfrm>
              <a:custGeom>
                <a:avLst/>
                <a:gdLst/>
                <a:ahLst/>
                <a:cxnLst/>
                <a:rect l="l" t="t" r="r" b="b"/>
                <a:pathLst>
                  <a:path w="22922" h="92255" extrusionOk="0">
                    <a:moveTo>
                      <a:pt x="15048" y="574"/>
                    </a:moveTo>
                    <a:lnTo>
                      <a:pt x="15048" y="1458"/>
                    </a:lnTo>
                    <a:cubicBezTo>
                      <a:pt x="15048" y="3443"/>
                      <a:pt x="13441" y="5050"/>
                      <a:pt x="11455" y="5050"/>
                    </a:cubicBezTo>
                    <a:lnTo>
                      <a:pt x="8586" y="5050"/>
                    </a:lnTo>
                    <a:cubicBezTo>
                      <a:pt x="4948" y="5050"/>
                      <a:pt x="2021" y="8034"/>
                      <a:pt x="2090" y="11673"/>
                    </a:cubicBezTo>
                    <a:cubicBezTo>
                      <a:pt x="2147" y="15196"/>
                      <a:pt x="5120" y="18054"/>
                      <a:pt x="8712" y="18054"/>
                    </a:cubicBezTo>
                    <a:lnTo>
                      <a:pt x="14325" y="18054"/>
                    </a:lnTo>
                    <a:cubicBezTo>
                      <a:pt x="18766" y="18054"/>
                      <a:pt x="22336" y="21692"/>
                      <a:pt x="22267" y="26134"/>
                    </a:cubicBezTo>
                    <a:cubicBezTo>
                      <a:pt x="22187" y="30438"/>
                      <a:pt x="18583" y="33927"/>
                      <a:pt x="14210" y="33927"/>
                    </a:cubicBezTo>
                    <a:lnTo>
                      <a:pt x="8586" y="33927"/>
                    </a:lnTo>
                    <a:cubicBezTo>
                      <a:pt x="4959" y="33938"/>
                      <a:pt x="2021" y="36911"/>
                      <a:pt x="2090" y="40549"/>
                    </a:cubicBezTo>
                    <a:cubicBezTo>
                      <a:pt x="2147" y="44073"/>
                      <a:pt x="5120" y="46942"/>
                      <a:pt x="8712" y="46942"/>
                    </a:cubicBezTo>
                    <a:lnTo>
                      <a:pt x="14325" y="46942"/>
                    </a:lnTo>
                    <a:cubicBezTo>
                      <a:pt x="18766" y="46942"/>
                      <a:pt x="22336" y="50569"/>
                      <a:pt x="22267" y="55011"/>
                    </a:cubicBezTo>
                    <a:cubicBezTo>
                      <a:pt x="22187" y="59315"/>
                      <a:pt x="18571" y="62815"/>
                      <a:pt x="14210" y="62815"/>
                    </a:cubicBezTo>
                    <a:lnTo>
                      <a:pt x="8586" y="62815"/>
                    </a:lnTo>
                    <a:cubicBezTo>
                      <a:pt x="4959" y="62815"/>
                      <a:pt x="2021" y="65788"/>
                      <a:pt x="2090" y="69426"/>
                    </a:cubicBezTo>
                    <a:cubicBezTo>
                      <a:pt x="2147" y="72950"/>
                      <a:pt x="5120" y="75819"/>
                      <a:pt x="8712" y="75819"/>
                    </a:cubicBezTo>
                    <a:lnTo>
                      <a:pt x="14325" y="75819"/>
                    </a:lnTo>
                    <a:cubicBezTo>
                      <a:pt x="18766" y="75819"/>
                      <a:pt x="22336" y="79457"/>
                      <a:pt x="22267" y="83887"/>
                    </a:cubicBezTo>
                    <a:cubicBezTo>
                      <a:pt x="22187" y="88180"/>
                      <a:pt x="18583" y="91692"/>
                      <a:pt x="14210" y="91692"/>
                    </a:cubicBezTo>
                    <a:lnTo>
                      <a:pt x="9160" y="91692"/>
                    </a:lnTo>
                    <a:lnTo>
                      <a:pt x="9160" y="90257"/>
                    </a:lnTo>
                    <a:lnTo>
                      <a:pt x="14210" y="90257"/>
                    </a:lnTo>
                    <a:cubicBezTo>
                      <a:pt x="17791" y="90257"/>
                      <a:pt x="20775" y="87388"/>
                      <a:pt x="20832" y="83864"/>
                    </a:cubicBezTo>
                    <a:cubicBezTo>
                      <a:pt x="20890" y="80226"/>
                      <a:pt x="17963" y="77242"/>
                      <a:pt x="14325" y="77242"/>
                    </a:cubicBezTo>
                    <a:lnTo>
                      <a:pt x="8712" y="77242"/>
                    </a:lnTo>
                    <a:cubicBezTo>
                      <a:pt x="4339" y="77242"/>
                      <a:pt x="724" y="73741"/>
                      <a:pt x="655" y="69449"/>
                    </a:cubicBezTo>
                    <a:cubicBezTo>
                      <a:pt x="575" y="65007"/>
                      <a:pt x="4156" y="61369"/>
                      <a:pt x="8586" y="61369"/>
                    </a:cubicBezTo>
                    <a:lnTo>
                      <a:pt x="14210" y="61369"/>
                    </a:lnTo>
                    <a:cubicBezTo>
                      <a:pt x="17791" y="61369"/>
                      <a:pt x="20775" y="58500"/>
                      <a:pt x="20832" y="54976"/>
                    </a:cubicBezTo>
                    <a:cubicBezTo>
                      <a:pt x="20890" y="51349"/>
                      <a:pt x="17963" y="48365"/>
                      <a:pt x="14325" y="48365"/>
                    </a:cubicBezTo>
                    <a:lnTo>
                      <a:pt x="8712" y="48365"/>
                    </a:lnTo>
                    <a:cubicBezTo>
                      <a:pt x="4339" y="48365"/>
                      <a:pt x="724" y="44865"/>
                      <a:pt x="655" y="40561"/>
                    </a:cubicBezTo>
                    <a:cubicBezTo>
                      <a:pt x="575" y="36131"/>
                      <a:pt x="4156" y="32492"/>
                      <a:pt x="8586" y="32492"/>
                    </a:cubicBezTo>
                    <a:lnTo>
                      <a:pt x="14210" y="32492"/>
                    </a:lnTo>
                    <a:cubicBezTo>
                      <a:pt x="17791" y="32492"/>
                      <a:pt x="20775" y="29623"/>
                      <a:pt x="20832" y="26099"/>
                    </a:cubicBezTo>
                    <a:cubicBezTo>
                      <a:pt x="20890" y="22461"/>
                      <a:pt x="17963" y="19489"/>
                      <a:pt x="14325" y="19489"/>
                    </a:cubicBezTo>
                    <a:lnTo>
                      <a:pt x="8712" y="19489"/>
                    </a:lnTo>
                    <a:cubicBezTo>
                      <a:pt x="4339" y="19489"/>
                      <a:pt x="724" y="15988"/>
                      <a:pt x="655" y="11684"/>
                    </a:cubicBezTo>
                    <a:cubicBezTo>
                      <a:pt x="575" y="7254"/>
                      <a:pt x="4156" y="3616"/>
                      <a:pt x="8586" y="3616"/>
                    </a:cubicBezTo>
                    <a:lnTo>
                      <a:pt x="11455" y="3616"/>
                    </a:lnTo>
                    <a:cubicBezTo>
                      <a:pt x="12649" y="3616"/>
                      <a:pt x="13613" y="2651"/>
                      <a:pt x="13613" y="1458"/>
                    </a:cubicBezTo>
                    <a:lnTo>
                      <a:pt x="13613" y="574"/>
                    </a:lnTo>
                    <a:close/>
                    <a:moveTo>
                      <a:pt x="13039" y="0"/>
                    </a:moveTo>
                    <a:lnTo>
                      <a:pt x="13039" y="1458"/>
                    </a:lnTo>
                    <a:cubicBezTo>
                      <a:pt x="13039" y="2330"/>
                      <a:pt x="12328" y="3042"/>
                      <a:pt x="11455" y="3042"/>
                    </a:cubicBezTo>
                    <a:lnTo>
                      <a:pt x="8586" y="3042"/>
                    </a:lnTo>
                    <a:cubicBezTo>
                      <a:pt x="3834" y="3042"/>
                      <a:pt x="1" y="6944"/>
                      <a:pt x="93" y="11696"/>
                    </a:cubicBezTo>
                    <a:cubicBezTo>
                      <a:pt x="162" y="16309"/>
                      <a:pt x="4029" y="20062"/>
                      <a:pt x="8712" y="20062"/>
                    </a:cubicBezTo>
                    <a:lnTo>
                      <a:pt x="14336" y="20062"/>
                    </a:lnTo>
                    <a:cubicBezTo>
                      <a:pt x="17642" y="20062"/>
                      <a:pt x="20316" y="22771"/>
                      <a:pt x="20258" y="26088"/>
                    </a:cubicBezTo>
                    <a:cubicBezTo>
                      <a:pt x="20212" y="29302"/>
                      <a:pt x="17492" y="31907"/>
                      <a:pt x="14221" y="31907"/>
                    </a:cubicBezTo>
                    <a:lnTo>
                      <a:pt x="8586" y="31907"/>
                    </a:lnTo>
                    <a:cubicBezTo>
                      <a:pt x="3834" y="31918"/>
                      <a:pt x="1" y="35821"/>
                      <a:pt x="93" y="40572"/>
                    </a:cubicBezTo>
                    <a:cubicBezTo>
                      <a:pt x="162" y="45186"/>
                      <a:pt x="4029" y="48939"/>
                      <a:pt x="8712" y="48939"/>
                    </a:cubicBezTo>
                    <a:lnTo>
                      <a:pt x="14336" y="48939"/>
                    </a:lnTo>
                    <a:cubicBezTo>
                      <a:pt x="17642" y="48939"/>
                      <a:pt x="20316" y="51659"/>
                      <a:pt x="20258" y="54965"/>
                    </a:cubicBezTo>
                    <a:cubicBezTo>
                      <a:pt x="20212" y="58178"/>
                      <a:pt x="17492" y="60795"/>
                      <a:pt x="14221" y="60795"/>
                    </a:cubicBezTo>
                    <a:lnTo>
                      <a:pt x="8586" y="60795"/>
                    </a:lnTo>
                    <a:cubicBezTo>
                      <a:pt x="3834" y="60795"/>
                      <a:pt x="1" y="64697"/>
                      <a:pt x="93" y="69449"/>
                    </a:cubicBezTo>
                    <a:cubicBezTo>
                      <a:pt x="162" y="74063"/>
                      <a:pt x="4029" y="77816"/>
                      <a:pt x="8712" y="77816"/>
                    </a:cubicBezTo>
                    <a:lnTo>
                      <a:pt x="14336" y="77816"/>
                    </a:lnTo>
                    <a:cubicBezTo>
                      <a:pt x="17642" y="77816"/>
                      <a:pt x="20316" y="80536"/>
                      <a:pt x="20258" y="83841"/>
                    </a:cubicBezTo>
                    <a:cubicBezTo>
                      <a:pt x="20212" y="87055"/>
                      <a:pt x="17492" y="89672"/>
                      <a:pt x="14221" y="89672"/>
                    </a:cubicBezTo>
                    <a:lnTo>
                      <a:pt x="8586" y="89672"/>
                    </a:lnTo>
                    <a:lnTo>
                      <a:pt x="8586" y="92254"/>
                    </a:lnTo>
                    <a:lnTo>
                      <a:pt x="14210" y="92254"/>
                    </a:lnTo>
                    <a:cubicBezTo>
                      <a:pt x="18893" y="92254"/>
                      <a:pt x="22760" y="88501"/>
                      <a:pt x="22841" y="83887"/>
                    </a:cubicBezTo>
                    <a:cubicBezTo>
                      <a:pt x="22921" y="79136"/>
                      <a:pt x="19088" y="75233"/>
                      <a:pt x="14325" y="75233"/>
                    </a:cubicBezTo>
                    <a:lnTo>
                      <a:pt x="8712" y="75233"/>
                    </a:lnTo>
                    <a:cubicBezTo>
                      <a:pt x="5430" y="75233"/>
                      <a:pt x="2721" y="72628"/>
                      <a:pt x="2664" y="69415"/>
                    </a:cubicBezTo>
                    <a:cubicBezTo>
                      <a:pt x="2606" y="66098"/>
                      <a:pt x="5281" y="63389"/>
                      <a:pt x="8586" y="63389"/>
                    </a:cubicBezTo>
                    <a:lnTo>
                      <a:pt x="14210" y="63389"/>
                    </a:lnTo>
                    <a:cubicBezTo>
                      <a:pt x="18893" y="63389"/>
                      <a:pt x="22760" y="59636"/>
                      <a:pt x="22841" y="55022"/>
                    </a:cubicBezTo>
                    <a:cubicBezTo>
                      <a:pt x="22921" y="50266"/>
                      <a:pt x="19099" y="46368"/>
                      <a:pt x="14346" y="46368"/>
                    </a:cubicBezTo>
                    <a:cubicBezTo>
                      <a:pt x="14339" y="46368"/>
                      <a:pt x="14332" y="46368"/>
                      <a:pt x="14325" y="46368"/>
                    </a:cubicBezTo>
                    <a:lnTo>
                      <a:pt x="8712" y="46368"/>
                    </a:lnTo>
                    <a:cubicBezTo>
                      <a:pt x="5430" y="46368"/>
                      <a:pt x="2721" y="43751"/>
                      <a:pt x="2664" y="40538"/>
                    </a:cubicBezTo>
                    <a:cubicBezTo>
                      <a:pt x="2606" y="37221"/>
                      <a:pt x="5281" y="34512"/>
                      <a:pt x="8586" y="34512"/>
                    </a:cubicBezTo>
                    <a:lnTo>
                      <a:pt x="14210" y="34512"/>
                    </a:lnTo>
                    <a:cubicBezTo>
                      <a:pt x="18893" y="34512"/>
                      <a:pt x="22760" y="30759"/>
                      <a:pt x="22841" y="26145"/>
                    </a:cubicBezTo>
                    <a:cubicBezTo>
                      <a:pt x="22921" y="21382"/>
                      <a:pt x="19088" y="17492"/>
                      <a:pt x="14325" y="17492"/>
                    </a:cubicBezTo>
                    <a:lnTo>
                      <a:pt x="8712" y="17492"/>
                    </a:lnTo>
                    <a:cubicBezTo>
                      <a:pt x="5430" y="17492"/>
                      <a:pt x="2721" y="14875"/>
                      <a:pt x="2664" y="11661"/>
                    </a:cubicBezTo>
                    <a:cubicBezTo>
                      <a:pt x="2606" y="8344"/>
                      <a:pt x="5281" y="5636"/>
                      <a:pt x="8586" y="5636"/>
                    </a:cubicBezTo>
                    <a:lnTo>
                      <a:pt x="11455" y="5636"/>
                    </a:lnTo>
                    <a:cubicBezTo>
                      <a:pt x="13751" y="5636"/>
                      <a:pt x="15622" y="3776"/>
                      <a:pt x="15622" y="1481"/>
                    </a:cubicBezTo>
                    <a:lnTo>
                      <a:pt x="1562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587;p39">
                <a:extLst>
                  <a:ext uri="{FF2B5EF4-FFF2-40B4-BE49-F238E27FC236}">
                    <a16:creationId xmlns:a16="http://schemas.microsoft.com/office/drawing/2014/main" id="{7717FFA8-E749-4714-A885-D345461FE00F}"/>
                  </a:ext>
                </a:extLst>
              </p:cNvPr>
              <p:cNvSpPr/>
              <p:nvPr/>
            </p:nvSpPr>
            <p:spPr>
              <a:xfrm>
                <a:off x="7618186" y="2444101"/>
                <a:ext cx="447973" cy="376652"/>
              </a:xfrm>
              <a:custGeom>
                <a:avLst/>
                <a:gdLst/>
                <a:ahLst/>
                <a:cxnLst/>
                <a:rect l="l" t="t" r="r" b="b"/>
                <a:pathLst>
                  <a:path w="12336" h="10372" extrusionOk="0">
                    <a:moveTo>
                      <a:pt x="6164" y="0"/>
                    </a:moveTo>
                    <a:cubicBezTo>
                      <a:pt x="4125" y="0"/>
                      <a:pt x="2125" y="1195"/>
                      <a:pt x="1306" y="3338"/>
                    </a:cubicBezTo>
                    <a:cubicBezTo>
                      <a:pt x="1" y="6752"/>
                      <a:pt x="2545" y="10371"/>
                      <a:pt x="6134" y="10371"/>
                    </a:cubicBezTo>
                    <a:cubicBezTo>
                      <a:pt x="6238" y="10371"/>
                      <a:pt x="6342" y="10368"/>
                      <a:pt x="6448" y="10362"/>
                    </a:cubicBezTo>
                    <a:lnTo>
                      <a:pt x="3716" y="7631"/>
                    </a:lnTo>
                    <a:lnTo>
                      <a:pt x="3693" y="7608"/>
                    </a:lnTo>
                    <a:cubicBezTo>
                      <a:pt x="2396" y="6242"/>
                      <a:pt x="2419" y="4096"/>
                      <a:pt x="3762" y="2764"/>
                    </a:cubicBezTo>
                    <a:cubicBezTo>
                      <a:pt x="4430" y="2101"/>
                      <a:pt x="5307" y="1769"/>
                      <a:pt x="6185" y="1769"/>
                    </a:cubicBezTo>
                    <a:cubicBezTo>
                      <a:pt x="7055" y="1769"/>
                      <a:pt x="7925" y="2096"/>
                      <a:pt x="8594" y="2753"/>
                    </a:cubicBezTo>
                    <a:lnTo>
                      <a:pt x="11325" y="5484"/>
                    </a:lnTo>
                    <a:lnTo>
                      <a:pt x="11325" y="5542"/>
                    </a:lnTo>
                    <a:lnTo>
                      <a:pt x="12335" y="5542"/>
                    </a:lnTo>
                    <a:lnTo>
                      <a:pt x="12335" y="4830"/>
                    </a:lnTo>
                    <a:lnTo>
                      <a:pt x="11325" y="4830"/>
                    </a:lnTo>
                    <a:cubicBezTo>
                      <a:pt x="11245" y="3579"/>
                      <a:pt x="10706" y="2408"/>
                      <a:pt x="9822" y="1525"/>
                    </a:cubicBezTo>
                    <a:cubicBezTo>
                      <a:pt x="8784" y="487"/>
                      <a:pt x="7466" y="0"/>
                      <a:pt x="61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588;p39">
                <a:extLst>
                  <a:ext uri="{FF2B5EF4-FFF2-40B4-BE49-F238E27FC236}">
                    <a16:creationId xmlns:a16="http://schemas.microsoft.com/office/drawing/2014/main" id="{97A73A75-3259-4E62-A06D-A621920647CF}"/>
                  </a:ext>
                </a:extLst>
              </p:cNvPr>
              <p:cNvSpPr/>
              <p:nvPr/>
            </p:nvSpPr>
            <p:spPr>
              <a:xfrm>
                <a:off x="7753093" y="2544038"/>
                <a:ext cx="276787" cy="276388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611" extrusionOk="0">
                    <a:moveTo>
                      <a:pt x="4879" y="1"/>
                    </a:moveTo>
                    <a:lnTo>
                      <a:pt x="5093" y="214"/>
                    </a:lnTo>
                    <a:lnTo>
                      <a:pt x="5093" y="214"/>
                    </a:lnTo>
                    <a:cubicBezTo>
                      <a:pt x="5025" y="140"/>
                      <a:pt x="4954" y="69"/>
                      <a:pt x="4879" y="1"/>
                    </a:cubicBezTo>
                    <a:close/>
                    <a:moveTo>
                      <a:pt x="1" y="4879"/>
                    </a:moveTo>
                    <a:lnTo>
                      <a:pt x="1" y="4879"/>
                    </a:lnTo>
                    <a:cubicBezTo>
                      <a:pt x="64" y="4947"/>
                      <a:pt x="130" y="5012"/>
                      <a:pt x="197" y="5074"/>
                    </a:cubicBezTo>
                    <a:lnTo>
                      <a:pt x="197" y="5074"/>
                    </a:lnTo>
                    <a:lnTo>
                      <a:pt x="1" y="4879"/>
                    </a:lnTo>
                    <a:close/>
                    <a:moveTo>
                      <a:pt x="5093" y="214"/>
                    </a:moveTo>
                    <a:lnTo>
                      <a:pt x="5093" y="214"/>
                    </a:lnTo>
                    <a:cubicBezTo>
                      <a:pt x="6325" y="1553"/>
                      <a:pt x="6288" y="3654"/>
                      <a:pt x="4982" y="4970"/>
                    </a:cubicBezTo>
                    <a:cubicBezTo>
                      <a:pt x="4305" y="5648"/>
                      <a:pt x="3420" y="5984"/>
                      <a:pt x="2536" y="5984"/>
                    </a:cubicBezTo>
                    <a:cubicBezTo>
                      <a:pt x="1695" y="5984"/>
                      <a:pt x="855" y="5679"/>
                      <a:pt x="197" y="5074"/>
                    </a:cubicBezTo>
                    <a:lnTo>
                      <a:pt x="197" y="5074"/>
                    </a:lnTo>
                    <a:lnTo>
                      <a:pt x="2744" y="7610"/>
                    </a:lnTo>
                    <a:cubicBezTo>
                      <a:pt x="5349" y="7461"/>
                      <a:pt x="7438" y="5395"/>
                      <a:pt x="7622" y="2790"/>
                    </a:cubicBezTo>
                    <a:lnTo>
                      <a:pt x="7622" y="2732"/>
                    </a:lnTo>
                    <a:lnTo>
                      <a:pt x="5093" y="21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589;p39">
                <a:extLst>
                  <a:ext uri="{FF2B5EF4-FFF2-40B4-BE49-F238E27FC236}">
                    <a16:creationId xmlns:a16="http://schemas.microsoft.com/office/drawing/2014/main" id="{4FD59733-7F70-4F80-A8F4-ACB1D2E90BB0}"/>
                  </a:ext>
                </a:extLst>
              </p:cNvPr>
              <p:cNvSpPr/>
              <p:nvPr/>
            </p:nvSpPr>
            <p:spPr>
              <a:xfrm>
                <a:off x="7705195" y="2508341"/>
                <a:ext cx="273846" cy="24962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6874" extrusionOk="0">
                    <a:moveTo>
                      <a:pt x="3795" y="1"/>
                    </a:moveTo>
                    <a:cubicBezTo>
                      <a:pt x="2915" y="1"/>
                      <a:pt x="2036" y="337"/>
                      <a:pt x="1366" y="1007"/>
                    </a:cubicBezTo>
                    <a:cubicBezTo>
                      <a:pt x="23" y="2327"/>
                      <a:pt x="0" y="4473"/>
                      <a:pt x="1297" y="5839"/>
                    </a:cubicBezTo>
                    <a:lnTo>
                      <a:pt x="1320" y="5862"/>
                    </a:lnTo>
                    <a:cubicBezTo>
                      <a:pt x="1990" y="6537"/>
                      <a:pt x="2871" y="6873"/>
                      <a:pt x="3753" y="6873"/>
                    </a:cubicBezTo>
                    <a:cubicBezTo>
                      <a:pt x="4639" y="6873"/>
                      <a:pt x="5525" y="6534"/>
                      <a:pt x="6198" y="5862"/>
                    </a:cubicBezTo>
                    <a:cubicBezTo>
                      <a:pt x="7541" y="4507"/>
                      <a:pt x="7541" y="2327"/>
                      <a:pt x="6198" y="984"/>
                    </a:cubicBezTo>
                    <a:cubicBezTo>
                      <a:pt x="5531" y="328"/>
                      <a:pt x="4663" y="1"/>
                      <a:pt x="3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90;p39">
                <a:extLst>
                  <a:ext uri="{FF2B5EF4-FFF2-40B4-BE49-F238E27FC236}">
                    <a16:creationId xmlns:a16="http://schemas.microsoft.com/office/drawing/2014/main" id="{ACF2018F-23E0-40A2-975E-D94C741AEAE6}"/>
                  </a:ext>
                </a:extLst>
              </p:cNvPr>
              <p:cNvSpPr/>
              <p:nvPr/>
            </p:nvSpPr>
            <p:spPr>
              <a:xfrm>
                <a:off x="7618186" y="1391277"/>
                <a:ext cx="447973" cy="376652"/>
              </a:xfrm>
              <a:custGeom>
                <a:avLst/>
                <a:gdLst/>
                <a:ahLst/>
                <a:cxnLst/>
                <a:rect l="l" t="t" r="r" b="b"/>
                <a:pathLst>
                  <a:path w="12336" h="10372" extrusionOk="0">
                    <a:moveTo>
                      <a:pt x="6164" y="1"/>
                    </a:moveTo>
                    <a:cubicBezTo>
                      <a:pt x="4125" y="1"/>
                      <a:pt x="2125" y="1195"/>
                      <a:pt x="1306" y="3339"/>
                    </a:cubicBezTo>
                    <a:cubicBezTo>
                      <a:pt x="1" y="6752"/>
                      <a:pt x="2545" y="10372"/>
                      <a:pt x="6134" y="10372"/>
                    </a:cubicBezTo>
                    <a:cubicBezTo>
                      <a:pt x="6238" y="10372"/>
                      <a:pt x="6342" y="10369"/>
                      <a:pt x="6448" y="10363"/>
                    </a:cubicBezTo>
                    <a:lnTo>
                      <a:pt x="3716" y="7631"/>
                    </a:lnTo>
                    <a:cubicBezTo>
                      <a:pt x="3716" y="7620"/>
                      <a:pt x="3693" y="7608"/>
                      <a:pt x="3693" y="7608"/>
                    </a:cubicBezTo>
                    <a:cubicBezTo>
                      <a:pt x="2362" y="6242"/>
                      <a:pt x="2385" y="4073"/>
                      <a:pt x="3727" y="2730"/>
                    </a:cubicBezTo>
                    <a:cubicBezTo>
                      <a:pt x="4403" y="2066"/>
                      <a:pt x="5282" y="1733"/>
                      <a:pt x="6159" y="1733"/>
                    </a:cubicBezTo>
                    <a:cubicBezTo>
                      <a:pt x="7041" y="1733"/>
                      <a:pt x="7921" y="2069"/>
                      <a:pt x="8594" y="2742"/>
                    </a:cubicBezTo>
                    <a:lnTo>
                      <a:pt x="11325" y="5485"/>
                    </a:lnTo>
                    <a:lnTo>
                      <a:pt x="11325" y="5542"/>
                    </a:lnTo>
                    <a:lnTo>
                      <a:pt x="12335" y="5542"/>
                    </a:lnTo>
                    <a:lnTo>
                      <a:pt x="12335" y="4831"/>
                    </a:lnTo>
                    <a:lnTo>
                      <a:pt x="11325" y="4831"/>
                    </a:lnTo>
                    <a:cubicBezTo>
                      <a:pt x="11245" y="3580"/>
                      <a:pt x="10706" y="2397"/>
                      <a:pt x="9822" y="1525"/>
                    </a:cubicBezTo>
                    <a:cubicBezTo>
                      <a:pt x="8784" y="488"/>
                      <a:pt x="7466" y="1"/>
                      <a:pt x="6164" y="1"/>
                    </a:cubicBezTo>
                    <a:close/>
                  </a:path>
                </a:pathLst>
              </a:custGeom>
              <a:solidFill>
                <a:srgbClr val="F534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591;p39">
                <a:extLst>
                  <a:ext uri="{FF2B5EF4-FFF2-40B4-BE49-F238E27FC236}">
                    <a16:creationId xmlns:a16="http://schemas.microsoft.com/office/drawing/2014/main" id="{E59EDB54-B1BF-4685-BB99-483566D88999}"/>
                  </a:ext>
                </a:extLst>
              </p:cNvPr>
              <p:cNvSpPr/>
              <p:nvPr/>
            </p:nvSpPr>
            <p:spPr>
              <a:xfrm>
                <a:off x="7753093" y="1490815"/>
                <a:ext cx="276787" cy="276787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622" extrusionOk="0">
                    <a:moveTo>
                      <a:pt x="4879" y="1"/>
                    </a:moveTo>
                    <a:cubicBezTo>
                      <a:pt x="6141" y="1367"/>
                      <a:pt x="6095" y="3478"/>
                      <a:pt x="4787" y="4787"/>
                    </a:cubicBezTo>
                    <a:cubicBezTo>
                      <a:pt x="4115" y="5459"/>
                      <a:pt x="3232" y="5798"/>
                      <a:pt x="2346" y="5798"/>
                    </a:cubicBezTo>
                    <a:cubicBezTo>
                      <a:pt x="1507" y="5798"/>
                      <a:pt x="666" y="5493"/>
                      <a:pt x="1" y="4879"/>
                    </a:cubicBezTo>
                    <a:lnTo>
                      <a:pt x="1" y="4879"/>
                    </a:lnTo>
                    <a:lnTo>
                      <a:pt x="2744" y="7622"/>
                    </a:lnTo>
                    <a:cubicBezTo>
                      <a:pt x="5349" y="7472"/>
                      <a:pt x="7438" y="5407"/>
                      <a:pt x="7622" y="2801"/>
                    </a:cubicBezTo>
                    <a:lnTo>
                      <a:pt x="7622" y="2732"/>
                    </a:lnTo>
                    <a:lnTo>
                      <a:pt x="4879" y="1"/>
                    </a:lnTo>
                    <a:close/>
                  </a:path>
                </a:pathLst>
              </a:custGeom>
              <a:solidFill>
                <a:srgbClr val="B827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592;p39">
                <a:extLst>
                  <a:ext uri="{FF2B5EF4-FFF2-40B4-BE49-F238E27FC236}">
                    <a16:creationId xmlns:a16="http://schemas.microsoft.com/office/drawing/2014/main" id="{7FD4BF33-F064-40D5-9A34-D41E63E40A08}"/>
                  </a:ext>
                </a:extLst>
              </p:cNvPr>
              <p:cNvSpPr/>
              <p:nvPr/>
            </p:nvSpPr>
            <p:spPr>
              <a:xfrm>
                <a:off x="7703924" y="1454464"/>
                <a:ext cx="275117" cy="250532"/>
              </a:xfrm>
              <a:custGeom>
                <a:avLst/>
                <a:gdLst/>
                <a:ahLst/>
                <a:cxnLst/>
                <a:rect l="l" t="t" r="r" b="b"/>
                <a:pathLst>
                  <a:path w="7576" h="6899" extrusionOk="0">
                    <a:moveTo>
                      <a:pt x="3793" y="0"/>
                    </a:moveTo>
                    <a:cubicBezTo>
                      <a:pt x="2917" y="0"/>
                      <a:pt x="2041" y="333"/>
                      <a:pt x="1366" y="1002"/>
                    </a:cubicBezTo>
                    <a:cubicBezTo>
                      <a:pt x="24" y="2333"/>
                      <a:pt x="1" y="4514"/>
                      <a:pt x="1332" y="5868"/>
                    </a:cubicBezTo>
                    <a:cubicBezTo>
                      <a:pt x="1343" y="5880"/>
                      <a:pt x="1343" y="5880"/>
                      <a:pt x="1355" y="5891"/>
                    </a:cubicBezTo>
                    <a:cubicBezTo>
                      <a:pt x="2026" y="6563"/>
                      <a:pt x="2910" y="6898"/>
                      <a:pt x="3794" y="6898"/>
                    </a:cubicBezTo>
                    <a:cubicBezTo>
                      <a:pt x="4678" y="6898"/>
                      <a:pt x="5561" y="6563"/>
                      <a:pt x="6233" y="5891"/>
                    </a:cubicBezTo>
                    <a:cubicBezTo>
                      <a:pt x="7576" y="4537"/>
                      <a:pt x="7576" y="2356"/>
                      <a:pt x="6233" y="1013"/>
                    </a:cubicBezTo>
                    <a:cubicBezTo>
                      <a:pt x="5558" y="339"/>
                      <a:pt x="4676" y="0"/>
                      <a:pt x="3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93;p39">
                <a:extLst>
                  <a:ext uri="{FF2B5EF4-FFF2-40B4-BE49-F238E27FC236}">
                    <a16:creationId xmlns:a16="http://schemas.microsoft.com/office/drawing/2014/main" id="{3F46FA67-4A63-440A-9D7D-E77296C1050A}"/>
                  </a:ext>
                </a:extLst>
              </p:cNvPr>
              <p:cNvSpPr/>
              <p:nvPr/>
            </p:nvSpPr>
            <p:spPr>
              <a:xfrm>
                <a:off x="7706429" y="1916818"/>
                <a:ext cx="501863" cy="377923"/>
              </a:xfrm>
              <a:custGeom>
                <a:avLst/>
                <a:gdLst/>
                <a:ahLst/>
                <a:cxnLst/>
                <a:rect l="l" t="t" r="r" b="b"/>
                <a:pathLst>
                  <a:path w="13820" h="10407" extrusionOk="0">
                    <a:moveTo>
                      <a:pt x="8445" y="0"/>
                    </a:moveTo>
                    <a:cubicBezTo>
                      <a:pt x="5733" y="0"/>
                      <a:pt x="3459" y="2121"/>
                      <a:pt x="3283" y="4866"/>
                    </a:cubicBezTo>
                    <a:lnTo>
                      <a:pt x="0" y="4866"/>
                    </a:lnTo>
                    <a:lnTo>
                      <a:pt x="0" y="5577"/>
                    </a:lnTo>
                    <a:lnTo>
                      <a:pt x="3283" y="5577"/>
                    </a:lnTo>
                    <a:cubicBezTo>
                      <a:pt x="3471" y="8312"/>
                      <a:pt x="5753" y="10406"/>
                      <a:pt x="8459" y="10406"/>
                    </a:cubicBezTo>
                    <a:cubicBezTo>
                      <a:pt x="8558" y="10406"/>
                      <a:pt x="8658" y="10404"/>
                      <a:pt x="8758" y="10398"/>
                    </a:cubicBezTo>
                    <a:lnTo>
                      <a:pt x="6015" y="7666"/>
                    </a:lnTo>
                    <a:lnTo>
                      <a:pt x="5992" y="7643"/>
                    </a:lnTo>
                    <a:cubicBezTo>
                      <a:pt x="4672" y="6278"/>
                      <a:pt x="4683" y="4108"/>
                      <a:pt x="6038" y="2766"/>
                    </a:cubicBezTo>
                    <a:cubicBezTo>
                      <a:pt x="6708" y="2101"/>
                      <a:pt x="7586" y="1768"/>
                      <a:pt x="8465" y="1768"/>
                    </a:cubicBezTo>
                    <a:cubicBezTo>
                      <a:pt x="9348" y="1768"/>
                      <a:pt x="10231" y="2104"/>
                      <a:pt x="10904" y="2777"/>
                    </a:cubicBezTo>
                    <a:lnTo>
                      <a:pt x="13635" y="5520"/>
                    </a:lnTo>
                    <a:cubicBezTo>
                      <a:pt x="13819" y="2651"/>
                      <a:pt x="11638" y="195"/>
                      <a:pt x="8781" y="11"/>
                    </a:cubicBezTo>
                    <a:cubicBezTo>
                      <a:pt x="8668" y="4"/>
                      <a:pt x="8556" y="0"/>
                      <a:pt x="8445" y="0"/>
                    </a:cubicBezTo>
                    <a:close/>
                  </a:path>
                </a:pathLst>
              </a:custGeom>
              <a:solidFill>
                <a:srgbClr val="FFA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594;p39">
                <a:extLst>
                  <a:ext uri="{FF2B5EF4-FFF2-40B4-BE49-F238E27FC236}">
                    <a16:creationId xmlns:a16="http://schemas.microsoft.com/office/drawing/2014/main" id="{5EBDE530-19AA-488B-A955-27C34BFC27CC}"/>
                  </a:ext>
                </a:extLst>
              </p:cNvPr>
              <p:cNvSpPr/>
              <p:nvPr/>
            </p:nvSpPr>
            <p:spPr>
              <a:xfrm>
                <a:off x="7925259" y="2018062"/>
                <a:ext cx="276352" cy="276352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610" extrusionOk="0">
                    <a:moveTo>
                      <a:pt x="4878" y="1"/>
                    </a:moveTo>
                    <a:cubicBezTo>
                      <a:pt x="6221" y="1344"/>
                      <a:pt x="6221" y="3524"/>
                      <a:pt x="4878" y="4878"/>
                    </a:cubicBezTo>
                    <a:cubicBezTo>
                      <a:pt x="4201" y="5550"/>
                      <a:pt x="3317" y="5885"/>
                      <a:pt x="2435" y="5885"/>
                    </a:cubicBezTo>
                    <a:cubicBezTo>
                      <a:pt x="1552" y="5885"/>
                      <a:pt x="672" y="5550"/>
                      <a:pt x="0" y="4878"/>
                    </a:cubicBezTo>
                    <a:lnTo>
                      <a:pt x="0" y="4878"/>
                    </a:lnTo>
                    <a:lnTo>
                      <a:pt x="2732" y="7610"/>
                    </a:lnTo>
                    <a:cubicBezTo>
                      <a:pt x="5360" y="7461"/>
                      <a:pt x="7460" y="5360"/>
                      <a:pt x="7609" y="2732"/>
                    </a:cubicBez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82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595;p39">
                <a:extLst>
                  <a:ext uri="{FF2B5EF4-FFF2-40B4-BE49-F238E27FC236}">
                    <a16:creationId xmlns:a16="http://schemas.microsoft.com/office/drawing/2014/main" id="{69D3E2E5-5854-4020-8BCA-CF1EB710E276}"/>
                  </a:ext>
                </a:extLst>
              </p:cNvPr>
              <p:cNvSpPr/>
              <p:nvPr/>
            </p:nvSpPr>
            <p:spPr>
              <a:xfrm>
                <a:off x="7875654" y="1981275"/>
                <a:ext cx="272175" cy="247119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6805" extrusionOk="0">
                    <a:moveTo>
                      <a:pt x="3792" y="1"/>
                    </a:moveTo>
                    <a:cubicBezTo>
                      <a:pt x="2917" y="1"/>
                      <a:pt x="2040" y="333"/>
                      <a:pt x="1366" y="1002"/>
                    </a:cubicBezTo>
                    <a:cubicBezTo>
                      <a:pt x="23" y="2333"/>
                      <a:pt x="0" y="4514"/>
                      <a:pt x="1332" y="5868"/>
                    </a:cubicBezTo>
                    <a:lnTo>
                      <a:pt x="1332" y="5857"/>
                    </a:lnTo>
                    <a:lnTo>
                      <a:pt x="1355" y="5891"/>
                    </a:lnTo>
                    <a:cubicBezTo>
                      <a:pt x="2019" y="6500"/>
                      <a:pt x="2860" y="6804"/>
                      <a:pt x="3700" y="6804"/>
                    </a:cubicBezTo>
                    <a:cubicBezTo>
                      <a:pt x="4585" y="6804"/>
                      <a:pt x="5469" y="6466"/>
                      <a:pt x="6141" y="5788"/>
                    </a:cubicBezTo>
                    <a:cubicBezTo>
                      <a:pt x="7449" y="4480"/>
                      <a:pt x="7495" y="2368"/>
                      <a:pt x="6232" y="1014"/>
                    </a:cubicBezTo>
                    <a:cubicBezTo>
                      <a:pt x="5558" y="339"/>
                      <a:pt x="4675" y="1"/>
                      <a:pt x="3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96;p39">
                <a:extLst>
                  <a:ext uri="{FF2B5EF4-FFF2-40B4-BE49-F238E27FC236}">
                    <a16:creationId xmlns:a16="http://schemas.microsoft.com/office/drawing/2014/main" id="{D18D27C7-8836-413A-A602-1B5326143A29}"/>
                  </a:ext>
                </a:extLst>
              </p:cNvPr>
              <p:cNvSpPr/>
              <p:nvPr/>
            </p:nvSpPr>
            <p:spPr>
              <a:xfrm>
                <a:off x="7706429" y="2966700"/>
                <a:ext cx="501863" cy="377923"/>
              </a:xfrm>
              <a:custGeom>
                <a:avLst/>
                <a:gdLst/>
                <a:ahLst/>
                <a:cxnLst/>
                <a:rect l="l" t="t" r="r" b="b"/>
                <a:pathLst>
                  <a:path w="13820" h="10407" extrusionOk="0">
                    <a:moveTo>
                      <a:pt x="8445" y="0"/>
                    </a:moveTo>
                    <a:cubicBezTo>
                      <a:pt x="5733" y="0"/>
                      <a:pt x="3459" y="2121"/>
                      <a:pt x="3283" y="4866"/>
                    </a:cubicBezTo>
                    <a:lnTo>
                      <a:pt x="0" y="4866"/>
                    </a:lnTo>
                    <a:lnTo>
                      <a:pt x="0" y="5578"/>
                    </a:lnTo>
                    <a:lnTo>
                      <a:pt x="3283" y="5578"/>
                    </a:lnTo>
                    <a:cubicBezTo>
                      <a:pt x="3471" y="8313"/>
                      <a:pt x="5753" y="10407"/>
                      <a:pt x="8459" y="10407"/>
                    </a:cubicBezTo>
                    <a:cubicBezTo>
                      <a:pt x="8558" y="10407"/>
                      <a:pt x="8658" y="10404"/>
                      <a:pt x="8758" y="10398"/>
                    </a:cubicBezTo>
                    <a:lnTo>
                      <a:pt x="6015" y="7666"/>
                    </a:lnTo>
                    <a:lnTo>
                      <a:pt x="5992" y="7632"/>
                    </a:lnTo>
                    <a:cubicBezTo>
                      <a:pt x="4695" y="6278"/>
                      <a:pt x="4729" y="4120"/>
                      <a:pt x="6060" y="2800"/>
                    </a:cubicBezTo>
                    <a:cubicBezTo>
                      <a:pt x="6736" y="2136"/>
                      <a:pt x="7616" y="1803"/>
                      <a:pt x="8495" y="1803"/>
                    </a:cubicBezTo>
                    <a:cubicBezTo>
                      <a:pt x="9363" y="1803"/>
                      <a:pt x="10231" y="2127"/>
                      <a:pt x="10904" y="2777"/>
                    </a:cubicBezTo>
                    <a:lnTo>
                      <a:pt x="13635" y="5509"/>
                    </a:lnTo>
                    <a:cubicBezTo>
                      <a:pt x="13819" y="2651"/>
                      <a:pt x="11638" y="195"/>
                      <a:pt x="8781" y="11"/>
                    </a:cubicBezTo>
                    <a:cubicBezTo>
                      <a:pt x="8668" y="4"/>
                      <a:pt x="8556" y="0"/>
                      <a:pt x="8445" y="0"/>
                    </a:cubicBezTo>
                    <a:close/>
                  </a:path>
                </a:pathLst>
              </a:custGeom>
              <a:solidFill>
                <a:srgbClr val="0187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597;p39">
                <a:extLst>
                  <a:ext uri="{FF2B5EF4-FFF2-40B4-BE49-F238E27FC236}">
                    <a16:creationId xmlns:a16="http://schemas.microsoft.com/office/drawing/2014/main" id="{32CB5A34-F186-45D7-87B3-DC63CD11A3A3}"/>
                  </a:ext>
                </a:extLst>
              </p:cNvPr>
              <p:cNvSpPr/>
              <p:nvPr/>
            </p:nvSpPr>
            <p:spPr>
              <a:xfrm>
                <a:off x="7925259" y="3067944"/>
                <a:ext cx="276352" cy="276388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611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6221" y="1344"/>
                      <a:pt x="6221" y="3524"/>
                      <a:pt x="4878" y="4878"/>
                    </a:cubicBezTo>
                    <a:cubicBezTo>
                      <a:pt x="4201" y="5550"/>
                      <a:pt x="3317" y="5886"/>
                      <a:pt x="2435" y="5886"/>
                    </a:cubicBezTo>
                    <a:cubicBezTo>
                      <a:pt x="1552" y="5886"/>
                      <a:pt x="672" y="5550"/>
                      <a:pt x="0" y="4879"/>
                    </a:cubicBezTo>
                    <a:lnTo>
                      <a:pt x="0" y="4879"/>
                    </a:lnTo>
                    <a:lnTo>
                      <a:pt x="2732" y="7610"/>
                    </a:lnTo>
                    <a:cubicBezTo>
                      <a:pt x="5360" y="7461"/>
                      <a:pt x="7460" y="5361"/>
                      <a:pt x="7609" y="2732"/>
                    </a:cubicBez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1DCD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98;p39">
                <a:extLst>
                  <a:ext uri="{FF2B5EF4-FFF2-40B4-BE49-F238E27FC236}">
                    <a16:creationId xmlns:a16="http://schemas.microsoft.com/office/drawing/2014/main" id="{1C9B53D5-4161-4758-B85C-B72C2A94AD8F}"/>
                  </a:ext>
                </a:extLst>
              </p:cNvPr>
              <p:cNvSpPr/>
              <p:nvPr/>
            </p:nvSpPr>
            <p:spPr>
              <a:xfrm>
                <a:off x="7876888" y="3032211"/>
                <a:ext cx="278863" cy="253043"/>
              </a:xfrm>
              <a:custGeom>
                <a:avLst/>
                <a:gdLst/>
                <a:ahLst/>
                <a:cxnLst/>
                <a:rect l="l" t="t" r="r" b="b"/>
                <a:pathLst>
                  <a:path w="7679" h="6968" extrusionOk="0">
                    <a:moveTo>
                      <a:pt x="3790" y="0"/>
                    </a:moveTo>
                    <a:cubicBezTo>
                      <a:pt x="2912" y="0"/>
                      <a:pt x="2035" y="333"/>
                      <a:pt x="1366" y="996"/>
                    </a:cubicBezTo>
                    <a:cubicBezTo>
                      <a:pt x="24" y="2327"/>
                      <a:pt x="1" y="4474"/>
                      <a:pt x="1298" y="5840"/>
                    </a:cubicBezTo>
                    <a:lnTo>
                      <a:pt x="1298" y="5828"/>
                    </a:lnTo>
                    <a:lnTo>
                      <a:pt x="1321" y="5862"/>
                    </a:lnTo>
                    <a:cubicBezTo>
                      <a:pt x="2002" y="6597"/>
                      <a:pt x="2928" y="6968"/>
                      <a:pt x="3856" y="6968"/>
                    </a:cubicBezTo>
                    <a:cubicBezTo>
                      <a:pt x="4739" y="6968"/>
                      <a:pt x="5624" y="6632"/>
                      <a:pt x="6302" y="5954"/>
                    </a:cubicBezTo>
                    <a:cubicBezTo>
                      <a:pt x="7679" y="4566"/>
                      <a:pt x="7645" y="2316"/>
                      <a:pt x="6198" y="985"/>
                    </a:cubicBezTo>
                    <a:cubicBezTo>
                      <a:pt x="5530" y="328"/>
                      <a:pt x="4659" y="0"/>
                      <a:pt x="3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99;p39">
                <a:extLst>
                  <a:ext uri="{FF2B5EF4-FFF2-40B4-BE49-F238E27FC236}">
                    <a16:creationId xmlns:a16="http://schemas.microsoft.com/office/drawing/2014/main" id="{9E5F2E38-E086-4026-8518-8B2B430B4521}"/>
                  </a:ext>
                </a:extLst>
              </p:cNvPr>
              <p:cNvSpPr/>
              <p:nvPr/>
            </p:nvSpPr>
            <p:spPr>
              <a:xfrm>
                <a:off x="7618113" y="3491513"/>
                <a:ext cx="448045" cy="377015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10382" extrusionOk="0">
                    <a:moveTo>
                      <a:pt x="6169" y="0"/>
                    </a:moveTo>
                    <a:cubicBezTo>
                      <a:pt x="4129" y="0"/>
                      <a:pt x="2128" y="1197"/>
                      <a:pt x="1308" y="3349"/>
                    </a:cubicBezTo>
                    <a:cubicBezTo>
                      <a:pt x="1" y="6767"/>
                      <a:pt x="2554" y="10381"/>
                      <a:pt x="6151" y="10381"/>
                    </a:cubicBezTo>
                    <a:cubicBezTo>
                      <a:pt x="6250" y="10381"/>
                      <a:pt x="6349" y="10378"/>
                      <a:pt x="6450" y="10373"/>
                    </a:cubicBezTo>
                    <a:lnTo>
                      <a:pt x="3718" y="7630"/>
                    </a:lnTo>
                    <a:cubicBezTo>
                      <a:pt x="3638" y="7550"/>
                      <a:pt x="3557" y="7458"/>
                      <a:pt x="3477" y="7377"/>
                    </a:cubicBezTo>
                    <a:cubicBezTo>
                      <a:pt x="2318" y="5943"/>
                      <a:pt x="2478" y="3854"/>
                      <a:pt x="3844" y="2626"/>
                    </a:cubicBezTo>
                    <a:cubicBezTo>
                      <a:pt x="4504" y="2033"/>
                      <a:pt x="5332" y="1737"/>
                      <a:pt x="6159" y="1737"/>
                    </a:cubicBezTo>
                    <a:cubicBezTo>
                      <a:pt x="7043" y="1737"/>
                      <a:pt x="7925" y="2076"/>
                      <a:pt x="8596" y="2752"/>
                    </a:cubicBezTo>
                    <a:lnTo>
                      <a:pt x="11327" y="5484"/>
                    </a:lnTo>
                    <a:lnTo>
                      <a:pt x="11327" y="5552"/>
                    </a:lnTo>
                    <a:lnTo>
                      <a:pt x="12337" y="5552"/>
                    </a:lnTo>
                    <a:lnTo>
                      <a:pt x="12337" y="4841"/>
                    </a:lnTo>
                    <a:lnTo>
                      <a:pt x="11327" y="4841"/>
                    </a:lnTo>
                    <a:cubicBezTo>
                      <a:pt x="11247" y="3590"/>
                      <a:pt x="10708" y="2408"/>
                      <a:pt x="9824" y="1524"/>
                    </a:cubicBezTo>
                    <a:cubicBezTo>
                      <a:pt x="8787" y="487"/>
                      <a:pt x="7470" y="0"/>
                      <a:pt x="6169" y="0"/>
                    </a:cubicBezTo>
                    <a:close/>
                  </a:path>
                </a:pathLst>
              </a:custGeom>
              <a:solidFill>
                <a:srgbClr val="FFA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600;p39">
                <a:extLst>
                  <a:ext uri="{FF2B5EF4-FFF2-40B4-BE49-F238E27FC236}">
                    <a16:creationId xmlns:a16="http://schemas.microsoft.com/office/drawing/2014/main" id="{1E9B3B83-29A5-4704-82CD-39DE2B7C388A}"/>
                  </a:ext>
                </a:extLst>
              </p:cNvPr>
              <p:cNvSpPr/>
              <p:nvPr/>
            </p:nvSpPr>
            <p:spPr>
              <a:xfrm>
                <a:off x="7753093" y="3591450"/>
                <a:ext cx="276787" cy="276352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610" extrusionOk="0">
                    <a:moveTo>
                      <a:pt x="4879" y="0"/>
                    </a:moveTo>
                    <a:lnTo>
                      <a:pt x="5074" y="194"/>
                    </a:lnTo>
                    <a:lnTo>
                      <a:pt x="5074" y="194"/>
                    </a:lnTo>
                    <a:cubicBezTo>
                      <a:pt x="5012" y="128"/>
                      <a:pt x="4947" y="63"/>
                      <a:pt x="4879" y="0"/>
                    </a:cubicBezTo>
                    <a:close/>
                    <a:moveTo>
                      <a:pt x="1" y="4878"/>
                    </a:moveTo>
                    <a:lnTo>
                      <a:pt x="1" y="4878"/>
                    </a:lnTo>
                    <a:cubicBezTo>
                      <a:pt x="64" y="4946"/>
                      <a:pt x="130" y="5011"/>
                      <a:pt x="197" y="5073"/>
                    </a:cubicBezTo>
                    <a:lnTo>
                      <a:pt x="197" y="5073"/>
                    </a:lnTo>
                    <a:lnTo>
                      <a:pt x="1" y="4878"/>
                    </a:lnTo>
                    <a:close/>
                    <a:moveTo>
                      <a:pt x="5074" y="194"/>
                    </a:moveTo>
                    <a:lnTo>
                      <a:pt x="5074" y="194"/>
                    </a:lnTo>
                    <a:cubicBezTo>
                      <a:pt x="6325" y="1543"/>
                      <a:pt x="6294" y="3657"/>
                      <a:pt x="4982" y="4970"/>
                    </a:cubicBezTo>
                    <a:cubicBezTo>
                      <a:pt x="4305" y="5647"/>
                      <a:pt x="3420" y="5983"/>
                      <a:pt x="2536" y="5983"/>
                    </a:cubicBezTo>
                    <a:cubicBezTo>
                      <a:pt x="1695" y="5983"/>
                      <a:pt x="855" y="5678"/>
                      <a:pt x="197" y="5073"/>
                    </a:cubicBezTo>
                    <a:lnTo>
                      <a:pt x="197" y="5073"/>
                    </a:lnTo>
                    <a:lnTo>
                      <a:pt x="2744" y="7609"/>
                    </a:lnTo>
                    <a:cubicBezTo>
                      <a:pt x="5349" y="7472"/>
                      <a:pt x="7438" y="5406"/>
                      <a:pt x="7622" y="2800"/>
                    </a:cubicBezTo>
                    <a:lnTo>
                      <a:pt x="7622" y="2732"/>
                    </a:lnTo>
                    <a:lnTo>
                      <a:pt x="5074" y="194"/>
                    </a:lnTo>
                    <a:close/>
                  </a:path>
                </a:pathLst>
              </a:custGeom>
              <a:solidFill>
                <a:srgbClr val="FF82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601;p39">
                <a:extLst>
                  <a:ext uri="{FF2B5EF4-FFF2-40B4-BE49-F238E27FC236}">
                    <a16:creationId xmlns:a16="http://schemas.microsoft.com/office/drawing/2014/main" id="{E11F8E22-B7E4-4AD9-9BB3-7F5122B33CB3}"/>
                  </a:ext>
                </a:extLst>
              </p:cNvPr>
              <p:cNvSpPr/>
              <p:nvPr/>
            </p:nvSpPr>
            <p:spPr>
              <a:xfrm>
                <a:off x="7702253" y="3554700"/>
                <a:ext cx="276787" cy="250859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6908" extrusionOk="0">
                    <a:moveTo>
                      <a:pt x="3836" y="1"/>
                    </a:moveTo>
                    <a:cubicBezTo>
                      <a:pt x="3011" y="1"/>
                      <a:pt x="2185" y="294"/>
                      <a:pt x="1527" y="886"/>
                    </a:cubicBezTo>
                    <a:cubicBezTo>
                      <a:pt x="161" y="2125"/>
                      <a:pt x="1" y="4214"/>
                      <a:pt x="1160" y="5637"/>
                    </a:cubicBezTo>
                    <a:cubicBezTo>
                      <a:pt x="1240" y="5729"/>
                      <a:pt x="1321" y="5810"/>
                      <a:pt x="1401" y="5901"/>
                    </a:cubicBezTo>
                    <a:cubicBezTo>
                      <a:pt x="2071" y="6571"/>
                      <a:pt x="2952" y="6907"/>
                      <a:pt x="3834" y="6907"/>
                    </a:cubicBezTo>
                    <a:cubicBezTo>
                      <a:pt x="4720" y="6907"/>
                      <a:pt x="5606" y="6568"/>
                      <a:pt x="6279" y="5890"/>
                    </a:cubicBezTo>
                    <a:cubicBezTo>
                      <a:pt x="7622" y="4547"/>
                      <a:pt x="7622" y="2366"/>
                      <a:pt x="6279" y="1012"/>
                    </a:cubicBezTo>
                    <a:cubicBezTo>
                      <a:pt x="5607" y="340"/>
                      <a:pt x="4722" y="1"/>
                      <a:pt x="38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602;p39">
                <a:extLst>
                  <a:ext uri="{FF2B5EF4-FFF2-40B4-BE49-F238E27FC236}">
                    <a16:creationId xmlns:a16="http://schemas.microsoft.com/office/drawing/2014/main" id="{A510DAE6-831E-468F-A32D-0914126D3896}"/>
                  </a:ext>
                </a:extLst>
              </p:cNvPr>
              <p:cNvSpPr/>
              <p:nvPr/>
            </p:nvSpPr>
            <p:spPr>
              <a:xfrm>
                <a:off x="7706429" y="4019087"/>
                <a:ext cx="501863" cy="377559"/>
              </a:xfrm>
              <a:custGeom>
                <a:avLst/>
                <a:gdLst/>
                <a:ahLst/>
                <a:cxnLst/>
                <a:rect l="l" t="t" r="r" b="b"/>
                <a:pathLst>
                  <a:path w="13820" h="10397" extrusionOk="0">
                    <a:moveTo>
                      <a:pt x="8443" y="0"/>
                    </a:moveTo>
                    <a:cubicBezTo>
                      <a:pt x="5732" y="0"/>
                      <a:pt x="3459" y="2110"/>
                      <a:pt x="3283" y="4855"/>
                    </a:cubicBezTo>
                    <a:lnTo>
                      <a:pt x="0" y="4855"/>
                    </a:lnTo>
                    <a:lnTo>
                      <a:pt x="0" y="5578"/>
                    </a:lnTo>
                    <a:lnTo>
                      <a:pt x="3283" y="5578"/>
                    </a:lnTo>
                    <a:cubicBezTo>
                      <a:pt x="3471" y="8295"/>
                      <a:pt x="5743" y="10396"/>
                      <a:pt x="8441" y="10396"/>
                    </a:cubicBezTo>
                    <a:cubicBezTo>
                      <a:pt x="8546" y="10396"/>
                      <a:pt x="8651" y="10393"/>
                      <a:pt x="8758" y="10387"/>
                    </a:cubicBezTo>
                    <a:lnTo>
                      <a:pt x="6015" y="7655"/>
                    </a:lnTo>
                    <a:lnTo>
                      <a:pt x="5992" y="7632"/>
                    </a:lnTo>
                    <a:cubicBezTo>
                      <a:pt x="4672" y="6278"/>
                      <a:pt x="4683" y="4097"/>
                      <a:pt x="6038" y="2766"/>
                    </a:cubicBezTo>
                    <a:cubicBezTo>
                      <a:pt x="6708" y="2101"/>
                      <a:pt x="7586" y="1769"/>
                      <a:pt x="8465" y="1769"/>
                    </a:cubicBezTo>
                    <a:cubicBezTo>
                      <a:pt x="9348" y="1769"/>
                      <a:pt x="10231" y="2104"/>
                      <a:pt x="10904" y="2777"/>
                    </a:cubicBezTo>
                    <a:lnTo>
                      <a:pt x="13635" y="5509"/>
                    </a:lnTo>
                    <a:cubicBezTo>
                      <a:pt x="13819" y="2651"/>
                      <a:pt x="11638" y="183"/>
                      <a:pt x="8781" y="11"/>
                    </a:cubicBezTo>
                    <a:cubicBezTo>
                      <a:pt x="8667" y="4"/>
                      <a:pt x="8555" y="0"/>
                      <a:pt x="8443" y="0"/>
                    </a:cubicBezTo>
                    <a:close/>
                  </a:path>
                </a:pathLst>
              </a:custGeom>
              <a:solidFill>
                <a:srgbClr val="0187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603;p39">
                <a:extLst>
                  <a:ext uri="{FF2B5EF4-FFF2-40B4-BE49-F238E27FC236}">
                    <a16:creationId xmlns:a16="http://schemas.microsoft.com/office/drawing/2014/main" id="{EBEDA60C-32F5-461D-944A-635CA31B7807}"/>
                  </a:ext>
                </a:extLst>
              </p:cNvPr>
              <p:cNvSpPr/>
              <p:nvPr/>
            </p:nvSpPr>
            <p:spPr>
              <a:xfrm>
                <a:off x="7925259" y="4119932"/>
                <a:ext cx="276352" cy="276352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610" extrusionOk="0">
                    <a:moveTo>
                      <a:pt x="4878" y="0"/>
                    </a:moveTo>
                    <a:cubicBezTo>
                      <a:pt x="6221" y="1343"/>
                      <a:pt x="6221" y="3535"/>
                      <a:pt x="4878" y="4878"/>
                    </a:cubicBezTo>
                    <a:cubicBezTo>
                      <a:pt x="4201" y="5549"/>
                      <a:pt x="3317" y="5885"/>
                      <a:pt x="2435" y="5885"/>
                    </a:cubicBezTo>
                    <a:cubicBezTo>
                      <a:pt x="1552" y="5885"/>
                      <a:pt x="672" y="5549"/>
                      <a:pt x="0" y="4878"/>
                    </a:cubicBezTo>
                    <a:lnTo>
                      <a:pt x="0" y="4878"/>
                    </a:lnTo>
                    <a:lnTo>
                      <a:pt x="2732" y="7610"/>
                    </a:lnTo>
                    <a:cubicBezTo>
                      <a:pt x="5360" y="7460"/>
                      <a:pt x="7460" y="5360"/>
                      <a:pt x="7609" y="2732"/>
                    </a:cubicBez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1DCD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604;p39">
                <a:extLst>
                  <a:ext uri="{FF2B5EF4-FFF2-40B4-BE49-F238E27FC236}">
                    <a16:creationId xmlns:a16="http://schemas.microsoft.com/office/drawing/2014/main" id="{EF474F56-CEC1-48B4-8016-973A9BE1034F}"/>
                  </a:ext>
                </a:extLst>
              </p:cNvPr>
              <p:cNvSpPr/>
              <p:nvPr/>
            </p:nvSpPr>
            <p:spPr>
              <a:xfrm>
                <a:off x="7875654" y="4083291"/>
                <a:ext cx="272175" cy="24715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6806" extrusionOk="0">
                    <a:moveTo>
                      <a:pt x="3798" y="1"/>
                    </a:moveTo>
                    <a:cubicBezTo>
                      <a:pt x="2920" y="1"/>
                      <a:pt x="2042" y="333"/>
                      <a:pt x="1366" y="998"/>
                    </a:cubicBezTo>
                    <a:cubicBezTo>
                      <a:pt x="23" y="2341"/>
                      <a:pt x="0" y="4510"/>
                      <a:pt x="1332" y="5864"/>
                    </a:cubicBezTo>
                    <a:lnTo>
                      <a:pt x="1355" y="5887"/>
                    </a:lnTo>
                    <a:cubicBezTo>
                      <a:pt x="2019" y="6501"/>
                      <a:pt x="2860" y="6806"/>
                      <a:pt x="3700" y="6806"/>
                    </a:cubicBezTo>
                    <a:cubicBezTo>
                      <a:pt x="4585" y="6806"/>
                      <a:pt x="5469" y="6467"/>
                      <a:pt x="6141" y="5795"/>
                    </a:cubicBezTo>
                    <a:cubicBezTo>
                      <a:pt x="7449" y="4487"/>
                      <a:pt x="7495" y="2375"/>
                      <a:pt x="6232" y="1009"/>
                    </a:cubicBezTo>
                    <a:cubicBezTo>
                      <a:pt x="5560" y="336"/>
                      <a:pt x="4679" y="1"/>
                      <a:pt x="37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618;p39">
            <a:extLst>
              <a:ext uri="{FF2B5EF4-FFF2-40B4-BE49-F238E27FC236}">
                <a16:creationId xmlns:a16="http://schemas.microsoft.com/office/drawing/2014/main" id="{95851524-CE15-4225-BF97-6AB85ED8ECC5}"/>
              </a:ext>
            </a:extLst>
          </p:cNvPr>
          <p:cNvSpPr txBox="1">
            <a:spLocks/>
          </p:cNvSpPr>
          <p:nvPr/>
        </p:nvSpPr>
        <p:spPr>
          <a:xfrm>
            <a:off x="2497257" y="3247712"/>
            <a:ext cx="486440" cy="74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buFont typeface="Arvo"/>
              <a:buNone/>
            </a:pPr>
            <a:r>
              <a:rPr lang="es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</a:p>
        </p:txBody>
      </p:sp>
      <p:sp>
        <p:nvSpPr>
          <p:cNvPr id="40" name="Google Shape;619;p39">
            <a:extLst>
              <a:ext uri="{FF2B5EF4-FFF2-40B4-BE49-F238E27FC236}">
                <a16:creationId xmlns:a16="http://schemas.microsoft.com/office/drawing/2014/main" id="{C30D451D-F3AF-4970-9C56-0C89C31C87FC}"/>
              </a:ext>
            </a:extLst>
          </p:cNvPr>
          <p:cNvSpPr txBox="1">
            <a:spLocks/>
          </p:cNvSpPr>
          <p:nvPr/>
        </p:nvSpPr>
        <p:spPr>
          <a:xfrm>
            <a:off x="3840886" y="2873091"/>
            <a:ext cx="486440" cy="74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buFont typeface="Arvo"/>
              <a:buNone/>
            </a:pPr>
            <a:r>
              <a:rPr lang="es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</a:p>
        </p:txBody>
      </p:sp>
      <p:sp>
        <p:nvSpPr>
          <p:cNvPr id="41" name="Google Shape;620;p39">
            <a:extLst>
              <a:ext uri="{FF2B5EF4-FFF2-40B4-BE49-F238E27FC236}">
                <a16:creationId xmlns:a16="http://schemas.microsoft.com/office/drawing/2014/main" id="{D8272DC6-3B96-43EA-8B0E-531C4B26F225}"/>
              </a:ext>
            </a:extLst>
          </p:cNvPr>
          <p:cNvSpPr txBox="1">
            <a:spLocks/>
          </p:cNvSpPr>
          <p:nvPr/>
        </p:nvSpPr>
        <p:spPr>
          <a:xfrm>
            <a:off x="5158726" y="3211142"/>
            <a:ext cx="486440" cy="74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buFont typeface="Arvo"/>
              <a:buNone/>
            </a:pPr>
            <a:r>
              <a:rPr lang="es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</a:p>
        </p:txBody>
      </p:sp>
      <p:sp>
        <p:nvSpPr>
          <p:cNvPr id="42" name="Google Shape;621;p39">
            <a:extLst>
              <a:ext uri="{FF2B5EF4-FFF2-40B4-BE49-F238E27FC236}">
                <a16:creationId xmlns:a16="http://schemas.microsoft.com/office/drawing/2014/main" id="{DF72664E-3C57-4E7D-8E74-2EAFC07C2753}"/>
              </a:ext>
            </a:extLst>
          </p:cNvPr>
          <p:cNvSpPr txBox="1">
            <a:spLocks/>
          </p:cNvSpPr>
          <p:nvPr/>
        </p:nvSpPr>
        <p:spPr>
          <a:xfrm>
            <a:off x="6431322" y="2895318"/>
            <a:ext cx="486440" cy="74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buFont typeface="Arvo"/>
              <a:buNone/>
            </a:pPr>
            <a:r>
              <a:rPr lang="es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</a:p>
        </p:txBody>
      </p:sp>
      <p:sp>
        <p:nvSpPr>
          <p:cNvPr id="43" name="Google Shape;622;p39">
            <a:extLst>
              <a:ext uri="{FF2B5EF4-FFF2-40B4-BE49-F238E27FC236}">
                <a16:creationId xmlns:a16="http://schemas.microsoft.com/office/drawing/2014/main" id="{BA886526-84CE-4E98-80A6-D1A08CD372EB}"/>
              </a:ext>
            </a:extLst>
          </p:cNvPr>
          <p:cNvSpPr txBox="1">
            <a:spLocks/>
          </p:cNvSpPr>
          <p:nvPr/>
        </p:nvSpPr>
        <p:spPr>
          <a:xfrm>
            <a:off x="7779660" y="3211729"/>
            <a:ext cx="486440" cy="74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buFont typeface="Arvo"/>
              <a:buNone/>
            </a:pPr>
            <a:r>
              <a:rPr lang="es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</a:p>
        </p:txBody>
      </p:sp>
      <p:sp>
        <p:nvSpPr>
          <p:cNvPr id="44" name="Google Shape;623;p39">
            <a:extLst>
              <a:ext uri="{FF2B5EF4-FFF2-40B4-BE49-F238E27FC236}">
                <a16:creationId xmlns:a16="http://schemas.microsoft.com/office/drawing/2014/main" id="{39826BBB-B5C5-446E-96E8-EFC3653933F8}"/>
              </a:ext>
            </a:extLst>
          </p:cNvPr>
          <p:cNvSpPr txBox="1">
            <a:spLocks/>
          </p:cNvSpPr>
          <p:nvPr/>
        </p:nvSpPr>
        <p:spPr>
          <a:xfrm>
            <a:off x="9108532" y="2831919"/>
            <a:ext cx="486440" cy="64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buFont typeface="Arvo"/>
              <a:buNone/>
            </a:pPr>
            <a:r>
              <a:rPr lang="es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20818B57-7E75-4765-B1D4-A93F8310DB44}"/>
              </a:ext>
            </a:extLst>
          </p:cNvPr>
          <p:cNvSpPr/>
          <p:nvPr/>
        </p:nvSpPr>
        <p:spPr>
          <a:xfrm>
            <a:off x="1696396" y="1806835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000" b="1" dirty="0">
                <a:solidFill>
                  <a:schemeClr val="accent3">
                    <a:lumMod val="7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اهداف الدرس :</a:t>
            </a:r>
            <a:endParaRPr lang="ar-EG" sz="2000" dirty="0">
              <a:solidFill>
                <a:schemeClr val="accent3">
                  <a:lumMod val="7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23662BE-FA5C-49DC-8016-0B01C685D9B5}"/>
              </a:ext>
            </a:extLst>
          </p:cNvPr>
          <p:cNvSpPr/>
          <p:nvPr/>
        </p:nvSpPr>
        <p:spPr>
          <a:xfrm>
            <a:off x="2353513" y="4803994"/>
            <a:ext cx="1042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>
                <a:solidFill>
                  <a:schemeClr val="accent3">
                    <a:lumMod val="7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تمهيد</a:t>
            </a:r>
            <a:endParaRPr lang="ar-EG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0" name="Rectangle 79">
            <a:hlinkClick r:id="rId4" action="ppaction://hlinksldjump"/>
            <a:extLst>
              <a:ext uri="{FF2B5EF4-FFF2-40B4-BE49-F238E27FC236}">
                <a16:creationId xmlns:a16="http://schemas.microsoft.com/office/drawing/2014/main" id="{5F01AA04-30F7-42F6-ABE3-E938FC4224C6}"/>
              </a:ext>
            </a:extLst>
          </p:cNvPr>
          <p:cNvSpPr/>
          <p:nvPr/>
        </p:nvSpPr>
        <p:spPr>
          <a:xfrm>
            <a:off x="3925237" y="1720200"/>
            <a:ext cx="2323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000" b="1" dirty="0">
                <a:solidFill>
                  <a:schemeClr val="accent3">
                    <a:lumMod val="7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انماط سكان وطننا العربى </a:t>
            </a:r>
            <a:endParaRPr lang="ar-EG" sz="2000" dirty="0">
              <a:solidFill>
                <a:schemeClr val="accent3">
                  <a:lumMod val="7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81" name="Rectangle 80">
            <a:hlinkClick r:id="rId5" action="ppaction://hlinksldjump"/>
            <a:extLst>
              <a:ext uri="{FF2B5EF4-FFF2-40B4-BE49-F238E27FC236}">
                <a16:creationId xmlns:a16="http://schemas.microsoft.com/office/drawing/2014/main" id="{BF24D3C4-08BD-4EAF-B3B4-2283FD2D4AF6}"/>
              </a:ext>
            </a:extLst>
          </p:cNvPr>
          <p:cNvSpPr/>
          <p:nvPr/>
        </p:nvSpPr>
        <p:spPr>
          <a:xfrm>
            <a:off x="5195734" y="4573479"/>
            <a:ext cx="256356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accent3">
                    <a:lumMod val="7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خصائص سكان وطننا العربي الاقتصادية والاجتماعية : 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sp>
        <p:nvSpPr>
          <p:cNvPr id="4" name="Rectangle 3">
            <a:hlinkClick r:id="rId6" action="ppaction://hlinksldjump"/>
            <a:extLst>
              <a:ext uri="{FF2B5EF4-FFF2-40B4-BE49-F238E27FC236}">
                <a16:creationId xmlns:a16="http://schemas.microsoft.com/office/drawing/2014/main" id="{14B645BD-0E04-42FE-9D2E-5C0AB5584B5A}"/>
              </a:ext>
            </a:extLst>
          </p:cNvPr>
          <p:cNvSpPr/>
          <p:nvPr/>
        </p:nvSpPr>
        <p:spPr>
          <a:xfrm>
            <a:off x="7730718" y="1472191"/>
            <a:ext cx="2284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solidFill>
                  <a:schemeClr val="accent3">
                    <a:lumMod val="7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تنوع الانشطة الاقتصادية </a:t>
            </a:r>
            <a:endParaRPr lang="ar-EG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>
            <a:hlinkClick r:id="rId7" action="ppaction://hlinksldjump"/>
            <a:extLst>
              <a:ext uri="{FF2B5EF4-FFF2-40B4-BE49-F238E27FC236}">
                <a16:creationId xmlns:a16="http://schemas.microsoft.com/office/drawing/2014/main" id="{2D4AEFC4-EE40-45AD-B160-3F5466602AA0}"/>
              </a:ext>
            </a:extLst>
          </p:cNvPr>
          <p:cNvSpPr/>
          <p:nvPr/>
        </p:nvSpPr>
        <p:spPr>
          <a:xfrm>
            <a:off x="8727124" y="4660817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اهم المفاهيم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0D92CC-CB78-47AF-AC21-9365D36A9E39}"/>
              </a:ext>
            </a:extLst>
          </p:cNvPr>
          <p:cNvSpPr txBox="1"/>
          <p:nvPr/>
        </p:nvSpPr>
        <p:spPr>
          <a:xfrm>
            <a:off x="4602758" y="377242"/>
            <a:ext cx="29864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محتويات الدرس </a:t>
            </a:r>
          </a:p>
        </p:txBody>
      </p:sp>
      <p:sp>
        <p:nvSpPr>
          <p:cNvPr id="83" name="Multiplication Sign 8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84D9A3A-9A15-4606-8314-39AA84CC293D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84" name="Action Button: Go Home 8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D8E2E89-7A87-4531-B809-04B90413F61D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85" name="Arrow: Left 8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C3CC57-2842-40B4-AFB1-75B0066D674E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86" name="Arrow: Right 8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48964A-9094-4319-B9ED-9BBA6D0C0CD5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2B34753-8AE2-4F6C-9212-BE4593CD7945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7AD05A6-97EA-42B1-BA26-7727CE84691B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3C6A2CD-40A0-4E18-B743-23240DE68C33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98FAE18-A2A0-413B-BE01-A96C867FE15D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62DDBF5-855A-45B3-9677-A84F8FA73566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2" grpId="0"/>
      <p:bldP spid="3" grpId="0"/>
      <p:bldP spid="80" grpId="0"/>
      <p:bldP spid="81" grpId="0"/>
      <p:bldP spid="4" grpId="0"/>
      <p:bldP spid="5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52350" y="4485346"/>
            <a:ext cx="1225352" cy="1224062"/>
            <a:chOff x="5256213" y="4730750"/>
            <a:chExt cx="1508125" cy="1506538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256213" y="5002213"/>
              <a:ext cx="1285875" cy="1235075"/>
            </a:xfrm>
            <a:custGeom>
              <a:avLst/>
              <a:gdLst>
                <a:gd name="T0" fmla="*/ 625 w 810"/>
                <a:gd name="T1" fmla="*/ 0 h 778"/>
                <a:gd name="T2" fmla="*/ 810 w 810"/>
                <a:gd name="T3" fmla="*/ 626 h 778"/>
                <a:gd name="T4" fmla="*/ 186 w 810"/>
                <a:gd name="T5" fmla="*/ 778 h 778"/>
                <a:gd name="T6" fmla="*/ 0 w 810"/>
                <a:gd name="T7" fmla="*/ 150 h 778"/>
                <a:gd name="T8" fmla="*/ 625 w 810"/>
                <a:gd name="T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78">
                  <a:moveTo>
                    <a:pt x="625" y="0"/>
                  </a:moveTo>
                  <a:lnTo>
                    <a:pt x="810" y="626"/>
                  </a:lnTo>
                  <a:lnTo>
                    <a:pt x="186" y="778"/>
                  </a:lnTo>
                  <a:lnTo>
                    <a:pt x="0" y="15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48400" y="4730750"/>
              <a:ext cx="515938" cy="1265238"/>
            </a:xfrm>
            <a:custGeom>
              <a:avLst/>
              <a:gdLst>
                <a:gd name="T0" fmla="*/ 0 w 325"/>
                <a:gd name="T1" fmla="*/ 171 h 797"/>
                <a:gd name="T2" fmla="*/ 140 w 325"/>
                <a:gd name="T3" fmla="*/ 0 h 797"/>
                <a:gd name="T4" fmla="*/ 325 w 325"/>
                <a:gd name="T5" fmla="*/ 626 h 797"/>
                <a:gd name="T6" fmla="*/ 185 w 325"/>
                <a:gd name="T7" fmla="*/ 797 h 797"/>
                <a:gd name="T8" fmla="*/ 0 w 325"/>
                <a:gd name="T9" fmla="*/ 17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797">
                  <a:moveTo>
                    <a:pt x="0" y="171"/>
                  </a:moveTo>
                  <a:lnTo>
                    <a:pt x="140" y="0"/>
                  </a:lnTo>
                  <a:lnTo>
                    <a:pt x="325" y="626"/>
                  </a:lnTo>
                  <a:lnTo>
                    <a:pt x="185" y="797"/>
                  </a:lnTo>
                  <a:lnTo>
                    <a:pt x="0" y="171"/>
                  </a:lnTo>
                  <a:close/>
                </a:path>
              </a:pathLst>
            </a:custGeom>
            <a:gradFill>
              <a:gsLst>
                <a:gs pos="3900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256213" y="4730750"/>
              <a:ext cx="1214438" cy="509588"/>
            </a:xfrm>
            <a:custGeom>
              <a:avLst/>
              <a:gdLst>
                <a:gd name="T0" fmla="*/ 0 w 765"/>
                <a:gd name="T1" fmla="*/ 321 h 321"/>
                <a:gd name="T2" fmla="*/ 139 w 765"/>
                <a:gd name="T3" fmla="*/ 151 h 321"/>
                <a:gd name="T4" fmla="*/ 765 w 765"/>
                <a:gd name="T5" fmla="*/ 0 h 321"/>
                <a:gd name="T6" fmla="*/ 625 w 765"/>
                <a:gd name="T7" fmla="*/ 171 h 321"/>
                <a:gd name="T8" fmla="*/ 0 w 765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21">
                  <a:moveTo>
                    <a:pt x="0" y="321"/>
                  </a:moveTo>
                  <a:lnTo>
                    <a:pt x="139" y="151"/>
                  </a:lnTo>
                  <a:lnTo>
                    <a:pt x="765" y="0"/>
                  </a:lnTo>
                  <a:lnTo>
                    <a:pt x="625" y="171"/>
                  </a:lnTo>
                  <a:lnTo>
                    <a:pt x="0" y="321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4141" y="2898876"/>
            <a:ext cx="1189236" cy="1118294"/>
            <a:chOff x="4776788" y="2776538"/>
            <a:chExt cx="1463675" cy="1376362"/>
          </a:xfrm>
        </p:grpSpPr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4776788" y="2930525"/>
              <a:ext cx="1149350" cy="1222375"/>
            </a:xfrm>
            <a:custGeom>
              <a:avLst/>
              <a:gdLst>
                <a:gd name="T0" fmla="*/ 724 w 724"/>
                <a:gd name="T1" fmla="*/ 123 h 770"/>
                <a:gd name="T2" fmla="*/ 631 w 724"/>
                <a:gd name="T3" fmla="*/ 770 h 770"/>
                <a:gd name="T4" fmla="*/ 0 w 724"/>
                <a:gd name="T5" fmla="*/ 647 h 770"/>
                <a:gd name="T6" fmla="*/ 94 w 724"/>
                <a:gd name="T7" fmla="*/ 0 h 770"/>
                <a:gd name="T8" fmla="*/ 724 w 724"/>
                <a:gd name="T9" fmla="*/ 123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770">
                  <a:moveTo>
                    <a:pt x="724" y="123"/>
                  </a:moveTo>
                  <a:lnTo>
                    <a:pt x="631" y="770"/>
                  </a:lnTo>
                  <a:lnTo>
                    <a:pt x="0" y="647"/>
                  </a:lnTo>
                  <a:lnTo>
                    <a:pt x="94" y="0"/>
                  </a:lnTo>
                  <a:lnTo>
                    <a:pt x="724" y="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778500" y="2971800"/>
              <a:ext cx="461963" cy="1181100"/>
            </a:xfrm>
            <a:custGeom>
              <a:avLst/>
              <a:gdLst>
                <a:gd name="T0" fmla="*/ 93 w 291"/>
                <a:gd name="T1" fmla="*/ 97 h 744"/>
                <a:gd name="T2" fmla="*/ 291 w 291"/>
                <a:gd name="T3" fmla="*/ 0 h 744"/>
                <a:gd name="T4" fmla="*/ 198 w 291"/>
                <a:gd name="T5" fmla="*/ 647 h 744"/>
                <a:gd name="T6" fmla="*/ 0 w 291"/>
                <a:gd name="T7" fmla="*/ 744 h 744"/>
                <a:gd name="T8" fmla="*/ 93 w 291"/>
                <a:gd name="T9" fmla="*/ 9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744">
                  <a:moveTo>
                    <a:pt x="93" y="97"/>
                  </a:moveTo>
                  <a:lnTo>
                    <a:pt x="291" y="0"/>
                  </a:lnTo>
                  <a:lnTo>
                    <a:pt x="198" y="647"/>
                  </a:lnTo>
                  <a:lnTo>
                    <a:pt x="0" y="744"/>
                  </a:lnTo>
                  <a:lnTo>
                    <a:pt x="93" y="97"/>
                  </a:lnTo>
                  <a:close/>
                </a:path>
              </a:pathLst>
            </a:custGeom>
            <a:gradFill>
              <a:gsLst>
                <a:gs pos="39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4926013" y="2776538"/>
              <a:ext cx="1314450" cy="349250"/>
            </a:xfrm>
            <a:custGeom>
              <a:avLst/>
              <a:gdLst>
                <a:gd name="T0" fmla="*/ 0 w 828"/>
                <a:gd name="T1" fmla="*/ 97 h 220"/>
                <a:gd name="T2" fmla="*/ 198 w 828"/>
                <a:gd name="T3" fmla="*/ 0 h 220"/>
                <a:gd name="T4" fmla="*/ 828 w 828"/>
                <a:gd name="T5" fmla="*/ 123 h 220"/>
                <a:gd name="T6" fmla="*/ 630 w 828"/>
                <a:gd name="T7" fmla="*/ 220 h 220"/>
                <a:gd name="T8" fmla="*/ 0 w 828"/>
                <a:gd name="T9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20">
                  <a:moveTo>
                    <a:pt x="0" y="97"/>
                  </a:moveTo>
                  <a:lnTo>
                    <a:pt x="198" y="0"/>
                  </a:lnTo>
                  <a:lnTo>
                    <a:pt x="828" y="123"/>
                  </a:lnTo>
                  <a:lnTo>
                    <a:pt x="630" y="220"/>
                  </a:lnTo>
                  <a:lnTo>
                    <a:pt x="0" y="97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60715" y="2024364"/>
            <a:ext cx="1291134" cy="1146671"/>
            <a:chOff x="5437188" y="1700213"/>
            <a:chExt cx="1589088" cy="1411287"/>
          </a:xfrm>
        </p:grpSpPr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843588" y="1700213"/>
              <a:ext cx="1182688" cy="1163638"/>
            </a:xfrm>
            <a:custGeom>
              <a:avLst/>
              <a:gdLst>
                <a:gd name="T0" fmla="*/ 601 w 745"/>
                <a:gd name="T1" fmla="*/ 0 h 733"/>
                <a:gd name="T2" fmla="*/ 745 w 745"/>
                <a:gd name="T3" fmla="*/ 641 h 733"/>
                <a:gd name="T4" fmla="*/ 142 w 745"/>
                <a:gd name="T5" fmla="*/ 733 h 733"/>
                <a:gd name="T6" fmla="*/ 0 w 745"/>
                <a:gd name="T7" fmla="*/ 91 h 733"/>
                <a:gd name="T8" fmla="*/ 601 w 745"/>
                <a:gd name="T9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733">
                  <a:moveTo>
                    <a:pt x="601" y="0"/>
                  </a:moveTo>
                  <a:lnTo>
                    <a:pt x="745" y="641"/>
                  </a:lnTo>
                  <a:lnTo>
                    <a:pt x="142" y="733"/>
                  </a:lnTo>
                  <a:lnTo>
                    <a:pt x="0" y="9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5662613" y="2717800"/>
              <a:ext cx="1363663" cy="393700"/>
            </a:xfrm>
            <a:custGeom>
              <a:avLst/>
              <a:gdLst>
                <a:gd name="T0" fmla="*/ 859 w 859"/>
                <a:gd name="T1" fmla="*/ 0 h 248"/>
                <a:gd name="T2" fmla="*/ 603 w 859"/>
                <a:gd name="T3" fmla="*/ 156 h 248"/>
                <a:gd name="T4" fmla="*/ 0 w 859"/>
                <a:gd name="T5" fmla="*/ 248 h 248"/>
                <a:gd name="T6" fmla="*/ 256 w 859"/>
                <a:gd name="T7" fmla="*/ 92 h 248"/>
                <a:gd name="T8" fmla="*/ 859 w 859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248">
                  <a:moveTo>
                    <a:pt x="859" y="0"/>
                  </a:moveTo>
                  <a:lnTo>
                    <a:pt x="603" y="156"/>
                  </a:lnTo>
                  <a:lnTo>
                    <a:pt x="0" y="248"/>
                  </a:lnTo>
                  <a:lnTo>
                    <a:pt x="256" y="92"/>
                  </a:lnTo>
                  <a:lnTo>
                    <a:pt x="85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5437188" y="1844675"/>
              <a:ext cx="631825" cy="1266825"/>
            </a:xfrm>
            <a:custGeom>
              <a:avLst/>
              <a:gdLst>
                <a:gd name="T0" fmla="*/ 398 w 398"/>
                <a:gd name="T1" fmla="*/ 642 h 798"/>
                <a:gd name="T2" fmla="*/ 142 w 398"/>
                <a:gd name="T3" fmla="*/ 798 h 798"/>
                <a:gd name="T4" fmla="*/ 0 w 398"/>
                <a:gd name="T5" fmla="*/ 157 h 798"/>
                <a:gd name="T6" fmla="*/ 256 w 398"/>
                <a:gd name="T7" fmla="*/ 0 h 798"/>
                <a:gd name="T8" fmla="*/ 398 w 398"/>
                <a:gd name="T9" fmla="*/ 642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798">
                  <a:moveTo>
                    <a:pt x="398" y="642"/>
                  </a:moveTo>
                  <a:lnTo>
                    <a:pt x="142" y="798"/>
                  </a:lnTo>
                  <a:lnTo>
                    <a:pt x="0" y="157"/>
                  </a:lnTo>
                  <a:lnTo>
                    <a:pt x="256" y="0"/>
                  </a:lnTo>
                  <a:lnTo>
                    <a:pt x="398" y="642"/>
                  </a:lnTo>
                  <a:close/>
                </a:path>
              </a:pathLst>
            </a:custGeom>
            <a:gradFill flip="none" rotWithShape="1">
              <a:gsLst>
                <a:gs pos="39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84544" y="3632799"/>
            <a:ext cx="1395611" cy="1185367"/>
            <a:chOff x="5589588" y="3679825"/>
            <a:chExt cx="1717675" cy="1458913"/>
          </a:xfrm>
        </p:grpSpPr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042025" y="3741738"/>
              <a:ext cx="1265238" cy="1397000"/>
            </a:xfrm>
            <a:custGeom>
              <a:avLst/>
              <a:gdLst>
                <a:gd name="T0" fmla="*/ 557 w 797"/>
                <a:gd name="T1" fmla="*/ 0 h 880"/>
                <a:gd name="T2" fmla="*/ 797 w 797"/>
                <a:gd name="T3" fmla="*/ 602 h 880"/>
                <a:gd name="T4" fmla="*/ 240 w 797"/>
                <a:gd name="T5" fmla="*/ 880 h 880"/>
                <a:gd name="T6" fmla="*/ 0 w 797"/>
                <a:gd name="T7" fmla="*/ 277 h 880"/>
                <a:gd name="T8" fmla="*/ 557 w 797"/>
                <a:gd name="T9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880">
                  <a:moveTo>
                    <a:pt x="557" y="0"/>
                  </a:moveTo>
                  <a:lnTo>
                    <a:pt x="797" y="602"/>
                  </a:lnTo>
                  <a:lnTo>
                    <a:pt x="240" y="880"/>
                  </a:lnTo>
                  <a:lnTo>
                    <a:pt x="0" y="277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5589588" y="4119563"/>
              <a:ext cx="833438" cy="1019175"/>
            </a:xfrm>
            <a:custGeom>
              <a:avLst/>
              <a:gdLst>
                <a:gd name="T0" fmla="*/ 525 w 525"/>
                <a:gd name="T1" fmla="*/ 642 h 642"/>
                <a:gd name="T2" fmla="*/ 240 w 525"/>
                <a:gd name="T3" fmla="*/ 603 h 642"/>
                <a:gd name="T4" fmla="*/ 0 w 525"/>
                <a:gd name="T5" fmla="*/ 0 h 642"/>
                <a:gd name="T6" fmla="*/ 285 w 525"/>
                <a:gd name="T7" fmla="*/ 39 h 642"/>
                <a:gd name="T8" fmla="*/ 525 w 525"/>
                <a:gd name="T9" fmla="*/ 64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642">
                  <a:moveTo>
                    <a:pt x="525" y="642"/>
                  </a:moveTo>
                  <a:lnTo>
                    <a:pt x="240" y="603"/>
                  </a:lnTo>
                  <a:lnTo>
                    <a:pt x="0" y="0"/>
                  </a:lnTo>
                  <a:lnTo>
                    <a:pt x="285" y="39"/>
                  </a:lnTo>
                  <a:lnTo>
                    <a:pt x="525" y="642"/>
                  </a:lnTo>
                  <a:close/>
                </a:path>
              </a:pathLst>
            </a:custGeom>
            <a:gradFill>
              <a:gsLst>
                <a:gs pos="39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5589588" y="3679825"/>
              <a:ext cx="1336675" cy="501650"/>
            </a:xfrm>
            <a:custGeom>
              <a:avLst/>
              <a:gdLst>
                <a:gd name="T0" fmla="*/ 285 w 842"/>
                <a:gd name="T1" fmla="*/ 316 h 316"/>
                <a:gd name="T2" fmla="*/ 0 w 842"/>
                <a:gd name="T3" fmla="*/ 277 h 316"/>
                <a:gd name="T4" fmla="*/ 557 w 842"/>
                <a:gd name="T5" fmla="*/ 0 h 316"/>
                <a:gd name="T6" fmla="*/ 842 w 842"/>
                <a:gd name="T7" fmla="*/ 39 h 316"/>
                <a:gd name="T8" fmla="*/ 285 w 842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2" h="316">
                  <a:moveTo>
                    <a:pt x="285" y="316"/>
                  </a:moveTo>
                  <a:lnTo>
                    <a:pt x="0" y="277"/>
                  </a:lnTo>
                  <a:lnTo>
                    <a:pt x="557" y="0"/>
                  </a:lnTo>
                  <a:lnTo>
                    <a:pt x="842" y="39"/>
                  </a:lnTo>
                  <a:lnTo>
                    <a:pt x="285" y="316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362042" y="1730321"/>
            <a:ext cx="381293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ان يحدد التلميذ الخصائص الاقتصادية والاجتماعية لسكان وطننا العربي .</a:t>
            </a:r>
            <a:endParaRPr lang="en-US" sz="2000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53492" y="3538505"/>
            <a:ext cx="273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ان يستنتج التلميذ  اسباب تناقص سكان الريف والبدو وتزايد سكان الحضر.</a:t>
            </a:r>
            <a:endParaRPr lang="en-US" sz="2000" b="1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9202" y="2641460"/>
            <a:ext cx="36872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ان يفسر التلميذ اسباب انتشار المناطق العشوائية ببعض المدن العربية .</a:t>
            </a:r>
            <a:endParaRPr lang="en-US" sz="2000" b="1" dirty="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8720" y="4420056"/>
            <a:ext cx="344718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000" b="1" dirty="0"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ان يقدر التلميذ  جهود الدول العربية لتحسين اوضاع سكانها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938840" y="4914690"/>
            <a:ext cx="1429948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009549" y="3182640"/>
            <a:ext cx="1023750" cy="0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923292" y="3896797"/>
            <a:ext cx="877500" cy="0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70589" y="2240198"/>
            <a:ext cx="965250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0"/>
          <p:cNvSpPr>
            <a:spLocks/>
          </p:cNvSpPr>
          <p:nvPr/>
        </p:nvSpPr>
        <p:spPr bwMode="auto">
          <a:xfrm rot="20757106">
            <a:off x="5883508" y="5063505"/>
            <a:ext cx="41846" cy="67749"/>
          </a:xfrm>
          <a:custGeom>
            <a:avLst/>
            <a:gdLst>
              <a:gd name="T0" fmla="*/ 6 w 9"/>
              <a:gd name="T1" fmla="*/ 0 h 14"/>
              <a:gd name="T2" fmla="*/ 0 w 9"/>
              <a:gd name="T3" fmla="*/ 12 h 14"/>
              <a:gd name="T4" fmla="*/ 2 w 9"/>
              <a:gd name="T5" fmla="*/ 14 h 14"/>
              <a:gd name="T6" fmla="*/ 4 w 9"/>
              <a:gd name="T7" fmla="*/ 12 h 14"/>
              <a:gd name="T8" fmla="*/ 8 w 9"/>
              <a:gd name="T9" fmla="*/ 3 h 14"/>
              <a:gd name="T10" fmla="*/ 9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cubicBezTo>
                  <a:pt x="6" y="1"/>
                  <a:pt x="0" y="5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4" y="13"/>
                  <a:pt x="4" y="12"/>
                </a:cubicBezTo>
                <a:cubicBezTo>
                  <a:pt x="4" y="6"/>
                  <a:pt x="8" y="3"/>
                  <a:pt x="8" y="3"/>
                </a:cubicBezTo>
                <a:cubicBezTo>
                  <a:pt x="9" y="3"/>
                  <a:pt x="9" y="2"/>
                  <a:pt x="9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0375" y="2240198"/>
            <a:ext cx="3226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1</a:t>
            </a: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3360570" y="509301"/>
            <a:ext cx="46479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اهداف الدرس :</a:t>
            </a:r>
            <a:endParaRPr lang="ar-EG" sz="2000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FBEA56-6885-4864-830B-6E29275C6254}"/>
              </a:ext>
            </a:extLst>
          </p:cNvPr>
          <p:cNvGrpSpPr/>
          <p:nvPr/>
        </p:nvGrpSpPr>
        <p:grpSpPr>
          <a:xfrm>
            <a:off x="8008512" y="354780"/>
            <a:ext cx="1131006" cy="649605"/>
            <a:chOff x="0" y="0"/>
            <a:chExt cx="2885975" cy="15985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72C310F-2475-4282-8FBD-9DDC6E07051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0" y="0"/>
              <a:ext cx="1598500" cy="1598500"/>
              <a:chOff x="0" y="0"/>
              <a:chExt cx="1631950" cy="1631950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354BFC17-238A-4715-99DC-F4956D87F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250" y="349250"/>
                <a:ext cx="933450" cy="933450"/>
              </a:xfrm>
              <a:custGeom>
                <a:avLst/>
                <a:gdLst>
                  <a:gd name="T0" fmla="*/ 1639 w 2274"/>
                  <a:gd name="T1" fmla="*/ 1638 h 2273"/>
                  <a:gd name="T2" fmla="*/ 634 w 2274"/>
                  <a:gd name="T3" fmla="*/ 1638 h 2273"/>
                  <a:gd name="T4" fmla="*/ 634 w 2274"/>
                  <a:gd name="T5" fmla="*/ 634 h 2273"/>
                  <a:gd name="T6" fmla="*/ 1639 w 2274"/>
                  <a:gd name="T7" fmla="*/ 634 h 2273"/>
                  <a:gd name="T8" fmla="*/ 1639 w 2274"/>
                  <a:gd name="T9" fmla="*/ 1638 h 2273"/>
                  <a:gd name="T10" fmla="*/ 1869 w 2274"/>
                  <a:gd name="T11" fmla="*/ 404 h 2273"/>
                  <a:gd name="T12" fmla="*/ 404 w 2274"/>
                  <a:gd name="T13" fmla="*/ 404 h 2273"/>
                  <a:gd name="T14" fmla="*/ 404 w 2274"/>
                  <a:gd name="T15" fmla="*/ 1868 h 2273"/>
                  <a:gd name="T16" fmla="*/ 1869 w 2274"/>
                  <a:gd name="T17" fmla="*/ 1868 h 2273"/>
                  <a:gd name="T18" fmla="*/ 1869 w 2274"/>
                  <a:gd name="T19" fmla="*/ 404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4" h="2273">
                    <a:moveTo>
                      <a:pt x="1639" y="1638"/>
                    </a:moveTo>
                    <a:cubicBezTo>
                      <a:pt x="1362" y="1916"/>
                      <a:pt x="912" y="1916"/>
                      <a:pt x="634" y="1638"/>
                    </a:cubicBezTo>
                    <a:cubicBezTo>
                      <a:pt x="357" y="1361"/>
                      <a:pt x="357" y="911"/>
                      <a:pt x="634" y="634"/>
                    </a:cubicBezTo>
                    <a:cubicBezTo>
                      <a:pt x="912" y="357"/>
                      <a:pt x="1362" y="357"/>
                      <a:pt x="1639" y="634"/>
                    </a:cubicBezTo>
                    <a:cubicBezTo>
                      <a:pt x="1917" y="911"/>
                      <a:pt x="1917" y="1361"/>
                      <a:pt x="1639" y="1638"/>
                    </a:cubicBezTo>
                    <a:close/>
                    <a:moveTo>
                      <a:pt x="1869" y="404"/>
                    </a:moveTo>
                    <a:cubicBezTo>
                      <a:pt x="1465" y="0"/>
                      <a:pt x="809" y="0"/>
                      <a:pt x="404" y="404"/>
                    </a:cubicBezTo>
                    <a:cubicBezTo>
                      <a:pt x="0" y="808"/>
                      <a:pt x="1" y="1464"/>
                      <a:pt x="404" y="1868"/>
                    </a:cubicBezTo>
                    <a:cubicBezTo>
                      <a:pt x="809" y="2272"/>
                      <a:pt x="1465" y="2273"/>
                      <a:pt x="1869" y="1868"/>
                    </a:cubicBezTo>
                    <a:cubicBezTo>
                      <a:pt x="2274" y="1464"/>
                      <a:pt x="2273" y="808"/>
                      <a:pt x="1869" y="404"/>
                    </a:cubicBez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E5A98A5-6DFE-43B3-A7F9-581138B711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1631950" cy="1631950"/>
              </a:xfrm>
              <a:custGeom>
                <a:avLst/>
                <a:gdLst>
                  <a:gd name="T0" fmla="*/ 2992 w 3972"/>
                  <a:gd name="T1" fmla="*/ 2991 h 3971"/>
                  <a:gd name="T2" fmla="*/ 979 w 3972"/>
                  <a:gd name="T3" fmla="*/ 2991 h 3971"/>
                  <a:gd name="T4" fmla="*/ 979 w 3972"/>
                  <a:gd name="T5" fmla="*/ 979 h 3971"/>
                  <a:gd name="T6" fmla="*/ 2992 w 3972"/>
                  <a:gd name="T7" fmla="*/ 979 h 3971"/>
                  <a:gd name="T8" fmla="*/ 2992 w 3972"/>
                  <a:gd name="T9" fmla="*/ 2991 h 3971"/>
                  <a:gd name="T10" fmla="*/ 3265 w 3972"/>
                  <a:gd name="T11" fmla="*/ 706 h 3971"/>
                  <a:gd name="T12" fmla="*/ 706 w 3972"/>
                  <a:gd name="T13" fmla="*/ 706 h 3971"/>
                  <a:gd name="T14" fmla="*/ 706 w 3972"/>
                  <a:gd name="T15" fmla="*/ 3264 h 3971"/>
                  <a:gd name="T16" fmla="*/ 3265 w 3972"/>
                  <a:gd name="T17" fmla="*/ 3264 h 3971"/>
                  <a:gd name="T18" fmla="*/ 3265 w 3972"/>
                  <a:gd name="T19" fmla="*/ 706 h 3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72" h="3971">
                    <a:moveTo>
                      <a:pt x="2992" y="2991"/>
                    </a:moveTo>
                    <a:cubicBezTo>
                      <a:pt x="2437" y="3547"/>
                      <a:pt x="1535" y="3547"/>
                      <a:pt x="979" y="2991"/>
                    </a:cubicBezTo>
                    <a:cubicBezTo>
                      <a:pt x="424" y="2436"/>
                      <a:pt x="423" y="1534"/>
                      <a:pt x="979" y="979"/>
                    </a:cubicBezTo>
                    <a:cubicBezTo>
                      <a:pt x="1535" y="424"/>
                      <a:pt x="2437" y="424"/>
                      <a:pt x="2992" y="979"/>
                    </a:cubicBezTo>
                    <a:cubicBezTo>
                      <a:pt x="3548" y="1534"/>
                      <a:pt x="3548" y="2436"/>
                      <a:pt x="2992" y="2991"/>
                    </a:cubicBezTo>
                    <a:close/>
                    <a:moveTo>
                      <a:pt x="3265" y="706"/>
                    </a:moveTo>
                    <a:cubicBezTo>
                      <a:pt x="2559" y="0"/>
                      <a:pt x="1413" y="0"/>
                      <a:pt x="706" y="706"/>
                    </a:cubicBezTo>
                    <a:cubicBezTo>
                      <a:pt x="0" y="1412"/>
                      <a:pt x="1" y="2558"/>
                      <a:pt x="706" y="3264"/>
                    </a:cubicBezTo>
                    <a:cubicBezTo>
                      <a:pt x="1413" y="3970"/>
                      <a:pt x="2559" y="3971"/>
                      <a:pt x="3265" y="3264"/>
                    </a:cubicBezTo>
                    <a:cubicBezTo>
                      <a:pt x="3972" y="2558"/>
                      <a:pt x="3971" y="1412"/>
                      <a:pt x="3265" y="706"/>
                    </a:cubicBez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9F0186E9-CD40-431A-A590-BC748C0D3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" y="669925"/>
                <a:ext cx="292100" cy="292100"/>
              </a:xfrm>
              <a:custGeom>
                <a:avLst/>
                <a:gdLst>
                  <a:gd name="T0" fmla="*/ 583 w 709"/>
                  <a:gd name="T1" fmla="*/ 126 h 709"/>
                  <a:gd name="T2" fmla="*/ 126 w 709"/>
                  <a:gd name="T3" fmla="*/ 126 h 709"/>
                  <a:gd name="T4" fmla="*/ 126 w 709"/>
                  <a:gd name="T5" fmla="*/ 582 h 709"/>
                  <a:gd name="T6" fmla="*/ 583 w 709"/>
                  <a:gd name="T7" fmla="*/ 582 h 709"/>
                  <a:gd name="T8" fmla="*/ 583 w 709"/>
                  <a:gd name="T9" fmla="*/ 126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09">
                    <a:moveTo>
                      <a:pt x="583" y="126"/>
                    </a:moveTo>
                    <a:cubicBezTo>
                      <a:pt x="457" y="0"/>
                      <a:pt x="253" y="0"/>
                      <a:pt x="126" y="126"/>
                    </a:cubicBezTo>
                    <a:cubicBezTo>
                      <a:pt x="0" y="252"/>
                      <a:pt x="1" y="456"/>
                      <a:pt x="126" y="582"/>
                    </a:cubicBezTo>
                    <a:cubicBezTo>
                      <a:pt x="253" y="709"/>
                      <a:pt x="457" y="709"/>
                      <a:pt x="583" y="582"/>
                    </a:cubicBezTo>
                    <a:cubicBezTo>
                      <a:pt x="709" y="456"/>
                      <a:pt x="709" y="252"/>
                      <a:pt x="583" y="126"/>
                    </a:cubicBez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3DE8821-49E4-4920-BB05-20980F806B9D}"/>
                </a:ext>
              </a:extLst>
            </p:cNvPr>
            <p:cNvGrpSpPr/>
            <p:nvPr/>
          </p:nvGrpSpPr>
          <p:grpSpPr>
            <a:xfrm>
              <a:off x="785256" y="749492"/>
              <a:ext cx="2100719" cy="97963"/>
              <a:chOff x="785256" y="749492"/>
              <a:chExt cx="2100719" cy="97963"/>
            </a:xfrm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46763884-6B41-4EFA-98C2-B2B886137B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84291" y="824130"/>
                <a:ext cx="1656000" cy="23325"/>
              </a:xfrm>
              <a:custGeom>
                <a:avLst/>
                <a:gdLst>
                  <a:gd name="T0" fmla="*/ 0 w 5473"/>
                  <a:gd name="T1" fmla="*/ 56 h 56"/>
                  <a:gd name="T2" fmla="*/ 5473 w 5473"/>
                  <a:gd name="T3" fmla="*/ 56 h 56"/>
                  <a:gd name="T4" fmla="*/ 5419 w 5473"/>
                  <a:gd name="T5" fmla="*/ 0 h 56"/>
                  <a:gd name="T6" fmla="*/ 0 w 5473"/>
                  <a:gd name="T7" fmla="*/ 0 h 56"/>
                  <a:gd name="T8" fmla="*/ 0 w 547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3" h="56">
                    <a:moveTo>
                      <a:pt x="0" y="56"/>
                    </a:moveTo>
                    <a:lnTo>
                      <a:pt x="5473" y="56"/>
                    </a:lnTo>
                    <a:cubicBezTo>
                      <a:pt x="5468" y="27"/>
                      <a:pt x="5447" y="4"/>
                      <a:pt x="5419" y="0"/>
                    </a:cubicBezTo>
                    <a:lnTo>
                      <a:pt x="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6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7D417205-011F-439E-9000-45A203A6BD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84291" y="771261"/>
                <a:ext cx="1656000" cy="52869"/>
              </a:xfrm>
              <a:custGeom>
                <a:avLst/>
                <a:gdLst>
                  <a:gd name="T0" fmla="*/ 0 w 5474"/>
                  <a:gd name="T1" fmla="*/ 0 h 131"/>
                  <a:gd name="T2" fmla="*/ 0 w 5474"/>
                  <a:gd name="T3" fmla="*/ 131 h 131"/>
                  <a:gd name="T4" fmla="*/ 5419 w 5474"/>
                  <a:gd name="T5" fmla="*/ 131 h 131"/>
                  <a:gd name="T6" fmla="*/ 5420 w 5474"/>
                  <a:gd name="T7" fmla="*/ 131 h 131"/>
                  <a:gd name="T8" fmla="*/ 5419 w 5474"/>
                  <a:gd name="T9" fmla="*/ 131 h 131"/>
                  <a:gd name="T10" fmla="*/ 5474 w 5474"/>
                  <a:gd name="T11" fmla="*/ 66 h 131"/>
                  <a:gd name="T12" fmla="*/ 5419 w 5474"/>
                  <a:gd name="T13" fmla="*/ 0 h 131"/>
                  <a:gd name="T14" fmla="*/ 5420 w 5474"/>
                  <a:gd name="T15" fmla="*/ 0 h 131"/>
                  <a:gd name="T16" fmla="*/ 5419 w 5474"/>
                  <a:gd name="T17" fmla="*/ 0 h 131"/>
                  <a:gd name="T18" fmla="*/ 5419 w 5474"/>
                  <a:gd name="T19" fmla="*/ 0 h 131"/>
                  <a:gd name="T20" fmla="*/ 0 w 5474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74" h="131">
                    <a:moveTo>
                      <a:pt x="0" y="0"/>
                    </a:moveTo>
                    <a:lnTo>
                      <a:pt x="0" y="131"/>
                    </a:lnTo>
                    <a:lnTo>
                      <a:pt x="5419" y="131"/>
                    </a:lnTo>
                    <a:cubicBezTo>
                      <a:pt x="5419" y="131"/>
                      <a:pt x="5420" y="131"/>
                      <a:pt x="5420" y="131"/>
                    </a:cubicBezTo>
                    <a:cubicBezTo>
                      <a:pt x="5420" y="131"/>
                      <a:pt x="5419" y="131"/>
                      <a:pt x="5419" y="131"/>
                    </a:cubicBezTo>
                    <a:cubicBezTo>
                      <a:pt x="5450" y="127"/>
                      <a:pt x="5473" y="99"/>
                      <a:pt x="5474" y="66"/>
                    </a:cubicBezTo>
                    <a:cubicBezTo>
                      <a:pt x="5474" y="32"/>
                      <a:pt x="5450" y="4"/>
                      <a:pt x="5419" y="0"/>
                    </a:cubicBezTo>
                    <a:cubicBezTo>
                      <a:pt x="5419" y="0"/>
                      <a:pt x="5420" y="0"/>
                      <a:pt x="5420" y="0"/>
                    </a:cubicBezTo>
                    <a:cubicBezTo>
                      <a:pt x="5420" y="0"/>
                      <a:pt x="5419" y="0"/>
                      <a:pt x="5419" y="0"/>
                    </a:cubicBezTo>
                    <a:lnTo>
                      <a:pt x="54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6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995D44E-500F-4F47-B758-AD7A46EC076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84291" y="749492"/>
                <a:ext cx="1656000" cy="21769"/>
              </a:xfrm>
              <a:custGeom>
                <a:avLst/>
                <a:gdLst>
                  <a:gd name="T0" fmla="*/ 5419 w 5473"/>
                  <a:gd name="T1" fmla="*/ 55 h 55"/>
                  <a:gd name="T2" fmla="*/ 5473 w 5473"/>
                  <a:gd name="T3" fmla="*/ 0 h 55"/>
                  <a:gd name="T4" fmla="*/ 0 w 5473"/>
                  <a:gd name="T5" fmla="*/ 0 h 55"/>
                  <a:gd name="T6" fmla="*/ 0 w 5473"/>
                  <a:gd name="T7" fmla="*/ 55 h 55"/>
                  <a:gd name="T8" fmla="*/ 5419 w 5473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3" h="55">
                    <a:moveTo>
                      <a:pt x="5419" y="55"/>
                    </a:moveTo>
                    <a:cubicBezTo>
                      <a:pt x="5447" y="51"/>
                      <a:pt x="5469" y="29"/>
                      <a:pt x="5473" y="0"/>
                    </a:cubicBezTo>
                    <a:lnTo>
                      <a:pt x="0" y="0"/>
                    </a:lnTo>
                    <a:lnTo>
                      <a:pt x="0" y="55"/>
                    </a:lnTo>
                    <a:lnTo>
                      <a:pt x="5419" y="55"/>
                    </a:lnTo>
                    <a:close/>
                  </a:path>
                </a:pathLst>
              </a:custGeom>
              <a:solidFill>
                <a:srgbClr val="06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44273E90-DEA4-429F-BE57-30DA62C5B10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85256" y="749492"/>
                <a:ext cx="220804" cy="97963"/>
              </a:xfrm>
              <a:custGeom>
                <a:avLst/>
                <a:gdLst>
                  <a:gd name="T0" fmla="*/ 54 w 550"/>
                  <a:gd name="T1" fmla="*/ 0 h 242"/>
                  <a:gd name="T2" fmla="*/ 0 w 550"/>
                  <a:gd name="T3" fmla="*/ 55 h 242"/>
                  <a:gd name="T4" fmla="*/ 0 w 550"/>
                  <a:gd name="T5" fmla="*/ 55 h 242"/>
                  <a:gd name="T6" fmla="*/ 1 w 550"/>
                  <a:gd name="T7" fmla="*/ 55 h 242"/>
                  <a:gd name="T8" fmla="*/ 0 w 550"/>
                  <a:gd name="T9" fmla="*/ 55 h 242"/>
                  <a:gd name="T10" fmla="*/ 55 w 550"/>
                  <a:gd name="T11" fmla="*/ 121 h 242"/>
                  <a:gd name="T12" fmla="*/ 0 w 550"/>
                  <a:gd name="T13" fmla="*/ 186 h 242"/>
                  <a:gd name="T14" fmla="*/ 1 w 550"/>
                  <a:gd name="T15" fmla="*/ 186 h 242"/>
                  <a:gd name="T16" fmla="*/ 0 w 550"/>
                  <a:gd name="T17" fmla="*/ 186 h 242"/>
                  <a:gd name="T18" fmla="*/ 54 w 550"/>
                  <a:gd name="T19" fmla="*/ 242 h 242"/>
                  <a:gd name="T20" fmla="*/ 550 w 550"/>
                  <a:gd name="T21" fmla="*/ 121 h 242"/>
                  <a:gd name="T22" fmla="*/ 54 w 550"/>
                  <a:gd name="T2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0" h="242">
                    <a:moveTo>
                      <a:pt x="54" y="0"/>
                    </a:moveTo>
                    <a:cubicBezTo>
                      <a:pt x="50" y="29"/>
                      <a:pt x="28" y="51"/>
                      <a:pt x="0" y="55"/>
                    </a:cubicBezTo>
                    <a:lnTo>
                      <a:pt x="0" y="55"/>
                    </a:lnTo>
                    <a:cubicBezTo>
                      <a:pt x="0" y="55"/>
                      <a:pt x="1" y="55"/>
                      <a:pt x="1" y="55"/>
                    </a:cubicBezTo>
                    <a:cubicBezTo>
                      <a:pt x="1" y="55"/>
                      <a:pt x="0" y="55"/>
                      <a:pt x="0" y="55"/>
                    </a:cubicBezTo>
                    <a:cubicBezTo>
                      <a:pt x="31" y="59"/>
                      <a:pt x="55" y="87"/>
                      <a:pt x="55" y="121"/>
                    </a:cubicBezTo>
                    <a:cubicBezTo>
                      <a:pt x="54" y="154"/>
                      <a:pt x="31" y="182"/>
                      <a:pt x="0" y="186"/>
                    </a:cubicBezTo>
                    <a:cubicBezTo>
                      <a:pt x="0" y="186"/>
                      <a:pt x="1" y="186"/>
                      <a:pt x="1" y="186"/>
                    </a:cubicBezTo>
                    <a:cubicBezTo>
                      <a:pt x="1" y="186"/>
                      <a:pt x="0" y="186"/>
                      <a:pt x="0" y="186"/>
                    </a:cubicBezTo>
                    <a:cubicBezTo>
                      <a:pt x="28" y="190"/>
                      <a:pt x="50" y="213"/>
                      <a:pt x="54" y="242"/>
                    </a:cubicBezTo>
                    <a:lnTo>
                      <a:pt x="550" y="12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B870CB0D-E861-44AA-B564-D59B80C65FD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85256" y="749492"/>
                <a:ext cx="220804" cy="49759"/>
              </a:xfrm>
              <a:custGeom>
                <a:avLst/>
                <a:gdLst>
                  <a:gd name="T0" fmla="*/ 54 w 550"/>
                  <a:gd name="T1" fmla="*/ 0 h 121"/>
                  <a:gd name="T2" fmla="*/ 0 w 550"/>
                  <a:gd name="T3" fmla="*/ 55 h 121"/>
                  <a:gd name="T4" fmla="*/ 0 w 550"/>
                  <a:gd name="T5" fmla="*/ 55 h 121"/>
                  <a:gd name="T6" fmla="*/ 1 w 550"/>
                  <a:gd name="T7" fmla="*/ 55 h 121"/>
                  <a:gd name="T8" fmla="*/ 0 w 550"/>
                  <a:gd name="T9" fmla="*/ 55 h 121"/>
                  <a:gd name="T10" fmla="*/ 550 w 550"/>
                  <a:gd name="T11" fmla="*/ 121 h 121"/>
                  <a:gd name="T12" fmla="*/ 54 w 550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0" h="121">
                    <a:moveTo>
                      <a:pt x="54" y="0"/>
                    </a:moveTo>
                    <a:cubicBezTo>
                      <a:pt x="50" y="29"/>
                      <a:pt x="28" y="51"/>
                      <a:pt x="0" y="55"/>
                    </a:cubicBezTo>
                    <a:lnTo>
                      <a:pt x="0" y="55"/>
                    </a:lnTo>
                    <a:cubicBezTo>
                      <a:pt x="0" y="55"/>
                      <a:pt x="1" y="55"/>
                      <a:pt x="1" y="55"/>
                    </a:cubicBezTo>
                    <a:cubicBezTo>
                      <a:pt x="1" y="55"/>
                      <a:pt x="0" y="55"/>
                      <a:pt x="0" y="55"/>
                    </a:cubicBezTo>
                    <a:cubicBezTo>
                      <a:pt x="31" y="59"/>
                      <a:pt x="550" y="121"/>
                      <a:pt x="550" y="121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F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2E93AE74-9160-460D-AC5D-02AEAD1C412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85256" y="783701"/>
                <a:ext cx="60644" cy="29545"/>
              </a:xfrm>
              <a:custGeom>
                <a:avLst/>
                <a:gdLst>
                  <a:gd name="T0" fmla="*/ 3 w 152"/>
                  <a:gd name="T1" fmla="*/ 0 h 73"/>
                  <a:gd name="T2" fmla="*/ 0 w 152"/>
                  <a:gd name="T3" fmla="*/ 35 h 73"/>
                  <a:gd name="T4" fmla="*/ 3 w 152"/>
                  <a:gd name="T5" fmla="*/ 73 h 73"/>
                  <a:gd name="T6" fmla="*/ 152 w 152"/>
                  <a:gd name="T7" fmla="*/ 37 h 73"/>
                  <a:gd name="T8" fmla="*/ 3 w 15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3">
                    <a:moveTo>
                      <a:pt x="3" y="0"/>
                    </a:moveTo>
                    <a:cubicBezTo>
                      <a:pt x="1" y="11"/>
                      <a:pt x="0" y="23"/>
                      <a:pt x="0" y="35"/>
                    </a:cubicBezTo>
                    <a:cubicBezTo>
                      <a:pt x="0" y="48"/>
                      <a:pt x="1" y="60"/>
                      <a:pt x="3" y="73"/>
                    </a:cubicBezTo>
                    <a:lnTo>
                      <a:pt x="152" y="3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6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000"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3CFFC85-2637-44F6-83D0-4C973A2D3D94}"/>
                  </a:ext>
                </a:extLst>
              </p:cNvPr>
              <p:cNvGrpSpPr/>
              <p:nvPr/>
            </p:nvGrpSpPr>
            <p:grpSpPr>
              <a:xfrm>
                <a:off x="2640291" y="749492"/>
                <a:ext cx="245684" cy="96408"/>
                <a:chOff x="2640291" y="749492"/>
                <a:chExt cx="245684" cy="96408"/>
              </a:xfrm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5D47B214-86F3-44BD-9FD5-23A8CB8A1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22221" y="751046"/>
                  <a:ext cx="63754" cy="94853"/>
                </a:xfrm>
                <a:custGeom>
                  <a:avLst/>
                  <a:gdLst>
                    <a:gd name="T0" fmla="*/ 26 w 159"/>
                    <a:gd name="T1" fmla="*/ 236 h 236"/>
                    <a:gd name="T2" fmla="*/ 159 w 159"/>
                    <a:gd name="T3" fmla="*/ 236 h 236"/>
                    <a:gd name="T4" fmla="*/ 159 w 159"/>
                    <a:gd name="T5" fmla="*/ 0 h 236"/>
                    <a:gd name="T6" fmla="*/ 26 w 159"/>
                    <a:gd name="T7" fmla="*/ 0 h 236"/>
                    <a:gd name="T8" fmla="*/ 0 w 159"/>
                    <a:gd name="T9" fmla="*/ 26 h 236"/>
                    <a:gd name="T10" fmla="*/ 0 w 159"/>
                    <a:gd name="T11" fmla="*/ 210 h 236"/>
                    <a:gd name="T12" fmla="*/ 26 w 159"/>
                    <a:gd name="T13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9" h="236">
                      <a:moveTo>
                        <a:pt x="26" y="236"/>
                      </a:moveTo>
                      <a:lnTo>
                        <a:pt x="159" y="236"/>
                      </a:lnTo>
                      <a:lnTo>
                        <a:pt x="159" y="0"/>
                      </a:lnTo>
                      <a:lnTo>
                        <a:pt x="26" y="0"/>
                      </a:lnTo>
                      <a:cubicBezTo>
                        <a:pt x="12" y="0"/>
                        <a:pt x="0" y="11"/>
                        <a:pt x="0" y="26"/>
                      </a:cubicBezTo>
                      <a:lnTo>
                        <a:pt x="0" y="210"/>
                      </a:lnTo>
                      <a:cubicBezTo>
                        <a:pt x="0" y="224"/>
                        <a:pt x="12" y="236"/>
                        <a:pt x="26" y="236"/>
                      </a:cubicBezTo>
                      <a:close/>
                    </a:path>
                  </a:pathLst>
                </a:custGeom>
                <a:solidFill>
                  <a:srgbClr val="4AA7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538BA51E-B0EE-41D5-BA4A-94E0205E9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22221" y="793031"/>
                  <a:ext cx="57534" cy="40429"/>
                </a:xfrm>
                <a:custGeom>
                  <a:avLst/>
                  <a:gdLst>
                    <a:gd name="T0" fmla="*/ 12 w 143"/>
                    <a:gd name="T1" fmla="*/ 101 h 101"/>
                    <a:gd name="T2" fmla="*/ 143 w 143"/>
                    <a:gd name="T3" fmla="*/ 101 h 101"/>
                    <a:gd name="T4" fmla="*/ 143 w 143"/>
                    <a:gd name="T5" fmla="*/ 0 h 101"/>
                    <a:gd name="T6" fmla="*/ 12 w 143"/>
                    <a:gd name="T7" fmla="*/ 0 h 101"/>
                    <a:gd name="T8" fmla="*/ 0 w 143"/>
                    <a:gd name="T9" fmla="*/ 13 h 101"/>
                    <a:gd name="T10" fmla="*/ 0 w 143"/>
                    <a:gd name="T11" fmla="*/ 88 h 101"/>
                    <a:gd name="T12" fmla="*/ 12 w 143"/>
                    <a:gd name="T13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3" h="101">
                      <a:moveTo>
                        <a:pt x="12" y="101"/>
                      </a:moveTo>
                      <a:lnTo>
                        <a:pt x="143" y="101"/>
                      </a:lnTo>
                      <a:lnTo>
                        <a:pt x="143" y="0"/>
                      </a:lnTo>
                      <a:lnTo>
                        <a:pt x="12" y="0"/>
                      </a:lnTo>
                      <a:cubicBezTo>
                        <a:pt x="5" y="0"/>
                        <a:pt x="0" y="6"/>
                        <a:pt x="0" y="13"/>
                      </a:cubicBezTo>
                      <a:lnTo>
                        <a:pt x="0" y="88"/>
                      </a:lnTo>
                      <a:cubicBezTo>
                        <a:pt x="0" y="95"/>
                        <a:pt x="5" y="101"/>
                        <a:pt x="12" y="101"/>
                      </a:cubicBezTo>
                      <a:close/>
                    </a:path>
                  </a:pathLst>
                </a:custGeom>
                <a:solidFill>
                  <a:srgbClr val="63BD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EB0004DB-B6ED-4D6E-8827-CC3EF4F8E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22221" y="751046"/>
                  <a:ext cx="63754" cy="21769"/>
                </a:xfrm>
                <a:custGeom>
                  <a:avLst/>
                  <a:gdLst>
                    <a:gd name="T0" fmla="*/ 159 w 159"/>
                    <a:gd name="T1" fmla="*/ 55 h 55"/>
                    <a:gd name="T2" fmla="*/ 159 w 159"/>
                    <a:gd name="T3" fmla="*/ 0 h 55"/>
                    <a:gd name="T4" fmla="*/ 26 w 159"/>
                    <a:gd name="T5" fmla="*/ 0 h 55"/>
                    <a:gd name="T6" fmla="*/ 0 w 159"/>
                    <a:gd name="T7" fmla="*/ 26 h 55"/>
                    <a:gd name="T8" fmla="*/ 0 w 159"/>
                    <a:gd name="T9" fmla="*/ 55 h 55"/>
                    <a:gd name="T10" fmla="*/ 159 w 159"/>
                    <a:gd name="T1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9" h="55">
                      <a:moveTo>
                        <a:pt x="159" y="55"/>
                      </a:moveTo>
                      <a:lnTo>
                        <a:pt x="159" y="0"/>
                      </a:lnTo>
                      <a:lnTo>
                        <a:pt x="26" y="0"/>
                      </a:lnTo>
                      <a:cubicBezTo>
                        <a:pt x="12" y="0"/>
                        <a:pt x="0" y="11"/>
                        <a:pt x="0" y="26"/>
                      </a:cubicBezTo>
                      <a:lnTo>
                        <a:pt x="0" y="55"/>
                      </a:lnTo>
                      <a:lnTo>
                        <a:pt x="159" y="55"/>
                      </a:lnTo>
                      <a:close/>
                    </a:path>
                  </a:pathLst>
                </a:custGeom>
                <a:solidFill>
                  <a:srgbClr val="2E95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653B65A3-67C2-46C5-9655-80D4A2E2A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40291" y="749492"/>
                  <a:ext cx="183485" cy="96408"/>
                </a:xfrm>
                <a:prstGeom prst="rect">
                  <a:avLst/>
                </a:prstGeom>
                <a:solidFill>
                  <a:srgbClr val="FF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E9FDCE9-C603-42FE-B1A5-16DFD3D42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40291" y="794585"/>
                  <a:ext cx="183485" cy="20215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1BB6B87-88A2-4FB4-B66E-F587CF1E4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8951" y="838124"/>
                  <a:ext cx="27989" cy="6220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AEAEB95-3FFF-4900-8E5E-2E03A3BF5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8951" y="824130"/>
                  <a:ext cx="27989" cy="6220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0A8AD35-BDD6-48BA-9E23-3CDD2A95F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8951" y="810135"/>
                  <a:ext cx="27989" cy="6220"/>
                </a:xfrm>
                <a:prstGeom prst="rect">
                  <a:avLst/>
                </a:prstGeom>
                <a:solidFill>
                  <a:srgbClr val="FF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3B3449F-2FE3-45AB-AFAE-285D70CDD7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8951" y="794585"/>
                  <a:ext cx="27989" cy="7775"/>
                </a:xfrm>
                <a:prstGeom prst="rect">
                  <a:avLst/>
                </a:prstGeom>
                <a:solidFill>
                  <a:srgbClr val="FF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0FFB94F-7458-4200-AEEE-6684560F7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8951" y="780591"/>
                  <a:ext cx="27989" cy="7775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352E15C-F1DE-4733-AC08-2E07E61E8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8951" y="766596"/>
                  <a:ext cx="27989" cy="6220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1CBF018-A1A5-442E-AC6A-4CF63CC61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8951" y="752602"/>
                  <a:ext cx="27989" cy="6220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216769B-D364-4924-B184-910259568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72462" y="838124"/>
                  <a:ext cx="26435" cy="6220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6EBC3E78-A8B9-4FD4-A667-2C4944DE6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72462" y="824130"/>
                  <a:ext cx="26435" cy="6220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0155A69-265C-4566-9629-BD4B613FFB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72462" y="810135"/>
                  <a:ext cx="26435" cy="6220"/>
                </a:xfrm>
                <a:prstGeom prst="rect">
                  <a:avLst/>
                </a:prstGeom>
                <a:solidFill>
                  <a:srgbClr val="FF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5D1E4F0-1FE7-4673-BA8C-2E6B217E08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72462" y="794585"/>
                  <a:ext cx="26435" cy="7775"/>
                </a:xfrm>
                <a:prstGeom prst="rect">
                  <a:avLst/>
                </a:prstGeom>
                <a:solidFill>
                  <a:srgbClr val="FFA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7B8DA63-D2EC-4B20-90C8-D98392150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72462" y="780591"/>
                  <a:ext cx="26435" cy="7775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DB91650-AEA6-4CFA-8BC5-89B406CE8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72462" y="766596"/>
                  <a:ext cx="26435" cy="6220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73609B-D9E4-4D06-B81A-16F332413E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72462" y="752602"/>
                  <a:ext cx="26435" cy="6220"/>
                </a:xfrm>
                <a:prstGeom prst="rect">
                  <a:avLst/>
                </a:prstGeom>
                <a:solidFill>
                  <a:srgbClr val="F8C4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2000">
                    <a:latin typeface="Nizar Cocon Kurdish" panose="020A0503020102020204" pitchFamily="18" charset="-78"/>
                    <a:cs typeface="Nizar Cocon Kurdish" panose="020A0503020102020204" pitchFamily="18" charset="-78"/>
                  </a:endParaRPr>
                </a:p>
              </p:txBody>
            </p:sp>
          </p:grpSp>
        </p:grpSp>
      </p:grp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3080825" y="1021823"/>
            <a:ext cx="4927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000" b="1" dirty="0">
                <a:solidFill>
                  <a:srgbClr val="00B0F0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في نهاية الدرس يتوقع ان يكون التلميذ قادرا علي :</a:t>
            </a:r>
            <a:endParaRPr lang="ar-EG" sz="2000" dirty="0">
              <a:solidFill>
                <a:srgbClr val="00B0F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5403" y="3337259"/>
            <a:ext cx="539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41688" y="4079121"/>
            <a:ext cx="411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28132" y="4967451"/>
            <a:ext cx="4955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cs typeface="Nizar Cocon Kurdish" panose="020A0503020102020204" pitchFamily="18" charset="-78"/>
              </a:rPr>
              <a:t>4</a:t>
            </a:r>
          </a:p>
        </p:txBody>
      </p:sp>
      <p:sp>
        <p:nvSpPr>
          <p:cNvPr id="85" name="Multiplication Sign 8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8E6CA6-D2AF-40E9-9F35-5AB99073439A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86" name="Action Button: Go Home 8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EA36EB0-91B1-404C-B121-7EE8E6BAFFB4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87" name="Arrow: Left 8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73FBD6D-7E22-484A-9469-9D37DC55A470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88" name="Arrow: Right 8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3D0888-47C2-43CF-8633-6BA1B517D654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10F6A3B-FE26-4AEF-AD37-9556BC439978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B71A13A-AB4E-4461-9DE1-A0F0E4909D04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0BE11B0-9AA2-4493-BC22-6846BC054A0F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EC4975E-C4E4-4617-9FAC-B5860C3CA103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04C86EC-3098-415F-B012-241A3A8A54ED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94" name="Picture 93">
            <a:hlinkClick r:id="rId3" action="ppaction://hlinksldjump"/>
            <a:extLst>
              <a:ext uri="{FF2B5EF4-FFF2-40B4-BE49-F238E27FC236}">
                <a16:creationId xmlns:a16="http://schemas.microsoft.com/office/drawing/2014/main" id="{85B07911-65B9-4DC6-8A18-62AF12C04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130860"/>
            <a:ext cx="604265" cy="7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  <p:bldP spid="31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1"/>
          <p:cNvSpPr>
            <a:spLocks/>
          </p:cNvSpPr>
          <p:nvPr/>
        </p:nvSpPr>
        <p:spPr bwMode="auto">
          <a:xfrm>
            <a:off x="2590933" y="1486446"/>
            <a:ext cx="7436829" cy="382601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44" y="13698"/>
                </a:moveTo>
                <a:lnTo>
                  <a:pt x="317" y="13758"/>
                </a:lnTo>
                <a:lnTo>
                  <a:pt x="397" y="13761"/>
                </a:lnTo>
                <a:lnTo>
                  <a:pt x="622" y="13976"/>
                </a:lnTo>
                <a:lnTo>
                  <a:pt x="618" y="14054"/>
                </a:lnTo>
                <a:lnTo>
                  <a:pt x="659" y="14099"/>
                </a:lnTo>
                <a:lnTo>
                  <a:pt x="775" y="14117"/>
                </a:lnTo>
                <a:lnTo>
                  <a:pt x="828" y="14177"/>
                </a:lnTo>
                <a:lnTo>
                  <a:pt x="980" y="14199"/>
                </a:lnTo>
                <a:lnTo>
                  <a:pt x="1040" y="14189"/>
                </a:lnTo>
                <a:lnTo>
                  <a:pt x="1073" y="14230"/>
                </a:lnTo>
                <a:lnTo>
                  <a:pt x="1189" y="14245"/>
                </a:lnTo>
                <a:lnTo>
                  <a:pt x="1326" y="14218"/>
                </a:lnTo>
                <a:lnTo>
                  <a:pt x="1362" y="14290"/>
                </a:lnTo>
                <a:lnTo>
                  <a:pt x="1423" y="14245"/>
                </a:lnTo>
                <a:lnTo>
                  <a:pt x="1454" y="14268"/>
                </a:lnTo>
                <a:lnTo>
                  <a:pt x="1607" y="14241"/>
                </a:lnTo>
                <a:lnTo>
                  <a:pt x="1740" y="14230"/>
                </a:lnTo>
                <a:lnTo>
                  <a:pt x="1756" y="14170"/>
                </a:lnTo>
                <a:lnTo>
                  <a:pt x="1838" y="14154"/>
                </a:lnTo>
                <a:lnTo>
                  <a:pt x="1924" y="14031"/>
                </a:lnTo>
                <a:lnTo>
                  <a:pt x="2082" y="14050"/>
                </a:lnTo>
                <a:lnTo>
                  <a:pt x="2082" y="13963"/>
                </a:lnTo>
                <a:lnTo>
                  <a:pt x="2183" y="13911"/>
                </a:lnTo>
                <a:lnTo>
                  <a:pt x="2262" y="13911"/>
                </a:lnTo>
                <a:lnTo>
                  <a:pt x="2343" y="13989"/>
                </a:lnTo>
                <a:lnTo>
                  <a:pt x="2427" y="13881"/>
                </a:lnTo>
                <a:lnTo>
                  <a:pt x="2471" y="13901"/>
                </a:lnTo>
                <a:lnTo>
                  <a:pt x="2524" y="13874"/>
                </a:lnTo>
                <a:lnTo>
                  <a:pt x="2552" y="13754"/>
                </a:lnTo>
                <a:lnTo>
                  <a:pt x="2845" y="13585"/>
                </a:lnTo>
                <a:lnTo>
                  <a:pt x="2959" y="13600"/>
                </a:lnTo>
                <a:lnTo>
                  <a:pt x="3030" y="13642"/>
                </a:lnTo>
                <a:lnTo>
                  <a:pt x="3127" y="13581"/>
                </a:lnTo>
                <a:lnTo>
                  <a:pt x="3408" y="13525"/>
                </a:lnTo>
                <a:lnTo>
                  <a:pt x="3445" y="13578"/>
                </a:lnTo>
                <a:lnTo>
                  <a:pt x="3626" y="13541"/>
                </a:lnTo>
                <a:lnTo>
                  <a:pt x="3678" y="13574"/>
                </a:lnTo>
                <a:lnTo>
                  <a:pt x="3762" y="13581"/>
                </a:lnTo>
                <a:lnTo>
                  <a:pt x="3871" y="13544"/>
                </a:lnTo>
                <a:lnTo>
                  <a:pt x="3910" y="13648"/>
                </a:lnTo>
                <a:lnTo>
                  <a:pt x="3975" y="13648"/>
                </a:lnTo>
                <a:lnTo>
                  <a:pt x="4059" y="13608"/>
                </a:lnTo>
                <a:lnTo>
                  <a:pt x="4107" y="13661"/>
                </a:lnTo>
                <a:lnTo>
                  <a:pt x="4192" y="13608"/>
                </a:lnTo>
                <a:lnTo>
                  <a:pt x="4401" y="13608"/>
                </a:lnTo>
                <a:lnTo>
                  <a:pt x="4389" y="13690"/>
                </a:lnTo>
                <a:lnTo>
                  <a:pt x="4426" y="13705"/>
                </a:lnTo>
                <a:lnTo>
                  <a:pt x="4542" y="13600"/>
                </a:lnTo>
                <a:lnTo>
                  <a:pt x="4658" y="13630"/>
                </a:lnTo>
                <a:lnTo>
                  <a:pt x="4799" y="13541"/>
                </a:lnTo>
                <a:lnTo>
                  <a:pt x="4851" y="13421"/>
                </a:lnTo>
                <a:lnTo>
                  <a:pt x="4904" y="13406"/>
                </a:lnTo>
                <a:lnTo>
                  <a:pt x="5016" y="13301"/>
                </a:lnTo>
                <a:lnTo>
                  <a:pt x="5080" y="13125"/>
                </a:lnTo>
                <a:lnTo>
                  <a:pt x="5210" y="13031"/>
                </a:lnTo>
                <a:lnTo>
                  <a:pt x="5362" y="12990"/>
                </a:lnTo>
                <a:lnTo>
                  <a:pt x="5419" y="13023"/>
                </a:lnTo>
                <a:lnTo>
                  <a:pt x="5638" y="12952"/>
                </a:lnTo>
                <a:lnTo>
                  <a:pt x="5920" y="12791"/>
                </a:lnTo>
                <a:lnTo>
                  <a:pt x="6094" y="12642"/>
                </a:lnTo>
                <a:lnTo>
                  <a:pt x="6174" y="12611"/>
                </a:lnTo>
                <a:lnTo>
                  <a:pt x="6251" y="12615"/>
                </a:lnTo>
                <a:lnTo>
                  <a:pt x="6342" y="12611"/>
                </a:lnTo>
                <a:lnTo>
                  <a:pt x="6500" y="12675"/>
                </a:lnTo>
                <a:lnTo>
                  <a:pt x="6645" y="12682"/>
                </a:lnTo>
                <a:lnTo>
                  <a:pt x="6745" y="12649"/>
                </a:lnTo>
                <a:lnTo>
                  <a:pt x="6958" y="12660"/>
                </a:lnTo>
                <a:lnTo>
                  <a:pt x="7251" y="12563"/>
                </a:lnTo>
                <a:lnTo>
                  <a:pt x="7424" y="12525"/>
                </a:lnTo>
                <a:lnTo>
                  <a:pt x="7553" y="12439"/>
                </a:lnTo>
                <a:lnTo>
                  <a:pt x="7634" y="12439"/>
                </a:lnTo>
                <a:lnTo>
                  <a:pt x="7782" y="12338"/>
                </a:lnTo>
                <a:lnTo>
                  <a:pt x="8003" y="12323"/>
                </a:lnTo>
                <a:lnTo>
                  <a:pt x="8586" y="12282"/>
                </a:lnTo>
                <a:lnTo>
                  <a:pt x="8776" y="12330"/>
                </a:lnTo>
                <a:lnTo>
                  <a:pt x="8903" y="12334"/>
                </a:lnTo>
                <a:lnTo>
                  <a:pt x="9064" y="12282"/>
                </a:lnTo>
                <a:lnTo>
                  <a:pt x="9193" y="12297"/>
                </a:lnTo>
                <a:lnTo>
                  <a:pt x="9354" y="12439"/>
                </a:lnTo>
                <a:lnTo>
                  <a:pt x="9479" y="12638"/>
                </a:lnTo>
                <a:lnTo>
                  <a:pt x="9575" y="12668"/>
                </a:lnTo>
                <a:lnTo>
                  <a:pt x="9644" y="12615"/>
                </a:lnTo>
                <a:lnTo>
                  <a:pt x="9708" y="12592"/>
                </a:lnTo>
                <a:lnTo>
                  <a:pt x="9756" y="12642"/>
                </a:lnTo>
                <a:lnTo>
                  <a:pt x="9817" y="12615"/>
                </a:lnTo>
                <a:lnTo>
                  <a:pt x="9929" y="12642"/>
                </a:lnTo>
                <a:lnTo>
                  <a:pt x="10029" y="12765"/>
                </a:lnTo>
                <a:lnTo>
                  <a:pt x="10165" y="12788"/>
                </a:lnTo>
                <a:lnTo>
                  <a:pt x="10222" y="12754"/>
                </a:lnTo>
                <a:lnTo>
                  <a:pt x="10455" y="12906"/>
                </a:lnTo>
                <a:lnTo>
                  <a:pt x="10435" y="13001"/>
                </a:lnTo>
                <a:lnTo>
                  <a:pt x="10508" y="13005"/>
                </a:lnTo>
                <a:lnTo>
                  <a:pt x="10587" y="13084"/>
                </a:lnTo>
                <a:lnTo>
                  <a:pt x="10556" y="13154"/>
                </a:lnTo>
                <a:lnTo>
                  <a:pt x="10468" y="13154"/>
                </a:lnTo>
                <a:lnTo>
                  <a:pt x="10447" y="13222"/>
                </a:lnTo>
                <a:lnTo>
                  <a:pt x="10539" y="13413"/>
                </a:lnTo>
                <a:lnTo>
                  <a:pt x="10637" y="13421"/>
                </a:lnTo>
                <a:lnTo>
                  <a:pt x="10744" y="13529"/>
                </a:lnTo>
                <a:lnTo>
                  <a:pt x="10782" y="13668"/>
                </a:lnTo>
                <a:lnTo>
                  <a:pt x="10761" y="13773"/>
                </a:lnTo>
                <a:lnTo>
                  <a:pt x="10878" y="14013"/>
                </a:lnTo>
                <a:lnTo>
                  <a:pt x="10838" y="14121"/>
                </a:lnTo>
                <a:lnTo>
                  <a:pt x="10886" y="14181"/>
                </a:lnTo>
                <a:lnTo>
                  <a:pt x="10866" y="14308"/>
                </a:lnTo>
                <a:lnTo>
                  <a:pt x="10821" y="14384"/>
                </a:lnTo>
                <a:lnTo>
                  <a:pt x="10757" y="14346"/>
                </a:lnTo>
                <a:lnTo>
                  <a:pt x="10725" y="14376"/>
                </a:lnTo>
                <a:lnTo>
                  <a:pt x="10809" y="14478"/>
                </a:lnTo>
                <a:lnTo>
                  <a:pt x="10889" y="14518"/>
                </a:lnTo>
                <a:lnTo>
                  <a:pt x="10930" y="14619"/>
                </a:lnTo>
                <a:lnTo>
                  <a:pt x="11018" y="14590"/>
                </a:lnTo>
                <a:lnTo>
                  <a:pt x="11111" y="14656"/>
                </a:lnTo>
                <a:lnTo>
                  <a:pt x="11115" y="14571"/>
                </a:lnTo>
                <a:lnTo>
                  <a:pt x="11062" y="14492"/>
                </a:lnTo>
                <a:lnTo>
                  <a:pt x="11122" y="14432"/>
                </a:lnTo>
                <a:lnTo>
                  <a:pt x="11175" y="14334"/>
                </a:lnTo>
                <a:lnTo>
                  <a:pt x="11259" y="14319"/>
                </a:lnTo>
                <a:lnTo>
                  <a:pt x="11308" y="14238"/>
                </a:lnTo>
                <a:lnTo>
                  <a:pt x="11400" y="14199"/>
                </a:lnTo>
                <a:lnTo>
                  <a:pt x="11429" y="14114"/>
                </a:lnTo>
                <a:lnTo>
                  <a:pt x="11525" y="13998"/>
                </a:lnTo>
                <a:lnTo>
                  <a:pt x="11750" y="13893"/>
                </a:lnTo>
                <a:lnTo>
                  <a:pt x="11774" y="13829"/>
                </a:lnTo>
                <a:lnTo>
                  <a:pt x="11819" y="13829"/>
                </a:lnTo>
                <a:lnTo>
                  <a:pt x="11995" y="13750"/>
                </a:lnTo>
                <a:lnTo>
                  <a:pt x="12040" y="13612"/>
                </a:lnTo>
                <a:lnTo>
                  <a:pt x="12181" y="13409"/>
                </a:lnTo>
                <a:lnTo>
                  <a:pt x="12333" y="13379"/>
                </a:lnTo>
                <a:lnTo>
                  <a:pt x="12393" y="13297"/>
                </a:lnTo>
                <a:lnTo>
                  <a:pt x="12353" y="13192"/>
                </a:lnTo>
                <a:lnTo>
                  <a:pt x="12377" y="13072"/>
                </a:lnTo>
                <a:lnTo>
                  <a:pt x="12442" y="13211"/>
                </a:lnTo>
                <a:lnTo>
                  <a:pt x="12446" y="13338"/>
                </a:lnTo>
                <a:lnTo>
                  <a:pt x="12446" y="13462"/>
                </a:lnTo>
                <a:lnTo>
                  <a:pt x="12381" y="13541"/>
                </a:lnTo>
                <a:lnTo>
                  <a:pt x="12349" y="13791"/>
                </a:lnTo>
                <a:lnTo>
                  <a:pt x="12128" y="13926"/>
                </a:lnTo>
                <a:lnTo>
                  <a:pt x="12096" y="14035"/>
                </a:lnTo>
                <a:lnTo>
                  <a:pt x="12031" y="14114"/>
                </a:lnTo>
                <a:lnTo>
                  <a:pt x="12040" y="14225"/>
                </a:lnTo>
                <a:lnTo>
                  <a:pt x="11911" y="14394"/>
                </a:lnTo>
                <a:lnTo>
                  <a:pt x="11951" y="14443"/>
                </a:lnTo>
                <a:lnTo>
                  <a:pt x="11858" y="14682"/>
                </a:lnTo>
                <a:lnTo>
                  <a:pt x="11605" y="14656"/>
                </a:lnTo>
                <a:lnTo>
                  <a:pt x="11553" y="14788"/>
                </a:lnTo>
                <a:lnTo>
                  <a:pt x="11488" y="14892"/>
                </a:lnTo>
                <a:lnTo>
                  <a:pt x="11488" y="14931"/>
                </a:lnTo>
                <a:lnTo>
                  <a:pt x="11646" y="14892"/>
                </a:lnTo>
                <a:lnTo>
                  <a:pt x="11798" y="14829"/>
                </a:lnTo>
                <a:lnTo>
                  <a:pt x="11979" y="14889"/>
                </a:lnTo>
                <a:lnTo>
                  <a:pt x="12156" y="14612"/>
                </a:lnTo>
                <a:lnTo>
                  <a:pt x="12204" y="14358"/>
                </a:lnTo>
                <a:lnTo>
                  <a:pt x="12353" y="14215"/>
                </a:lnTo>
                <a:lnTo>
                  <a:pt x="12393" y="14260"/>
                </a:lnTo>
                <a:lnTo>
                  <a:pt x="12397" y="14496"/>
                </a:lnTo>
                <a:lnTo>
                  <a:pt x="12454" y="14634"/>
                </a:lnTo>
                <a:lnTo>
                  <a:pt x="12406" y="14649"/>
                </a:lnTo>
                <a:lnTo>
                  <a:pt x="12421" y="14885"/>
                </a:lnTo>
                <a:lnTo>
                  <a:pt x="12305" y="15088"/>
                </a:lnTo>
                <a:lnTo>
                  <a:pt x="12103" y="15163"/>
                </a:lnTo>
                <a:lnTo>
                  <a:pt x="12137" y="15230"/>
                </a:lnTo>
                <a:lnTo>
                  <a:pt x="12264" y="15215"/>
                </a:lnTo>
                <a:lnTo>
                  <a:pt x="12403" y="15218"/>
                </a:lnTo>
                <a:lnTo>
                  <a:pt x="12462" y="15160"/>
                </a:lnTo>
                <a:lnTo>
                  <a:pt x="12555" y="15139"/>
                </a:lnTo>
                <a:lnTo>
                  <a:pt x="12667" y="15054"/>
                </a:lnTo>
                <a:lnTo>
                  <a:pt x="12757" y="15078"/>
                </a:lnTo>
                <a:lnTo>
                  <a:pt x="12825" y="15068"/>
                </a:lnTo>
                <a:lnTo>
                  <a:pt x="12772" y="15155"/>
                </a:lnTo>
                <a:lnTo>
                  <a:pt x="12720" y="15235"/>
                </a:lnTo>
                <a:lnTo>
                  <a:pt x="12622" y="15229"/>
                </a:lnTo>
                <a:lnTo>
                  <a:pt x="12596" y="15282"/>
                </a:lnTo>
                <a:lnTo>
                  <a:pt x="12691" y="15410"/>
                </a:lnTo>
                <a:lnTo>
                  <a:pt x="12730" y="15518"/>
                </a:lnTo>
                <a:lnTo>
                  <a:pt x="12800" y="15677"/>
                </a:lnTo>
                <a:lnTo>
                  <a:pt x="12807" y="15860"/>
                </a:lnTo>
                <a:lnTo>
                  <a:pt x="12787" y="16087"/>
                </a:lnTo>
                <a:lnTo>
                  <a:pt x="12655" y="16219"/>
                </a:lnTo>
                <a:lnTo>
                  <a:pt x="12678" y="16283"/>
                </a:lnTo>
                <a:lnTo>
                  <a:pt x="12659" y="16455"/>
                </a:lnTo>
                <a:lnTo>
                  <a:pt x="12750" y="16531"/>
                </a:lnTo>
                <a:lnTo>
                  <a:pt x="12832" y="16661"/>
                </a:lnTo>
                <a:lnTo>
                  <a:pt x="12856" y="16823"/>
                </a:lnTo>
                <a:lnTo>
                  <a:pt x="13044" y="17059"/>
                </a:lnTo>
                <a:lnTo>
                  <a:pt x="13190" y="17092"/>
                </a:lnTo>
                <a:lnTo>
                  <a:pt x="13289" y="17160"/>
                </a:lnTo>
                <a:lnTo>
                  <a:pt x="13337" y="17279"/>
                </a:lnTo>
                <a:lnTo>
                  <a:pt x="13446" y="17287"/>
                </a:lnTo>
                <a:lnTo>
                  <a:pt x="13471" y="17242"/>
                </a:lnTo>
                <a:lnTo>
                  <a:pt x="13539" y="17220"/>
                </a:lnTo>
                <a:lnTo>
                  <a:pt x="13675" y="17260"/>
                </a:lnTo>
                <a:lnTo>
                  <a:pt x="13788" y="17388"/>
                </a:lnTo>
                <a:lnTo>
                  <a:pt x="13909" y="17399"/>
                </a:lnTo>
                <a:lnTo>
                  <a:pt x="14041" y="17515"/>
                </a:lnTo>
                <a:lnTo>
                  <a:pt x="14057" y="17617"/>
                </a:lnTo>
                <a:lnTo>
                  <a:pt x="14161" y="17650"/>
                </a:lnTo>
                <a:lnTo>
                  <a:pt x="14271" y="17770"/>
                </a:lnTo>
                <a:lnTo>
                  <a:pt x="14350" y="17770"/>
                </a:lnTo>
                <a:lnTo>
                  <a:pt x="14388" y="17703"/>
                </a:lnTo>
                <a:lnTo>
                  <a:pt x="14593" y="17614"/>
                </a:lnTo>
                <a:lnTo>
                  <a:pt x="14655" y="17527"/>
                </a:lnTo>
                <a:lnTo>
                  <a:pt x="14784" y="17524"/>
                </a:lnTo>
                <a:lnTo>
                  <a:pt x="14920" y="17397"/>
                </a:lnTo>
                <a:lnTo>
                  <a:pt x="15018" y="17415"/>
                </a:lnTo>
                <a:lnTo>
                  <a:pt x="15062" y="17367"/>
                </a:lnTo>
                <a:lnTo>
                  <a:pt x="15036" y="17316"/>
                </a:lnTo>
                <a:lnTo>
                  <a:pt x="14920" y="17286"/>
                </a:lnTo>
                <a:lnTo>
                  <a:pt x="14958" y="17221"/>
                </a:lnTo>
                <a:lnTo>
                  <a:pt x="15167" y="17092"/>
                </a:lnTo>
                <a:lnTo>
                  <a:pt x="15342" y="17206"/>
                </a:lnTo>
                <a:lnTo>
                  <a:pt x="15336" y="17314"/>
                </a:lnTo>
                <a:lnTo>
                  <a:pt x="15123" y="17423"/>
                </a:lnTo>
                <a:lnTo>
                  <a:pt x="15173" y="17516"/>
                </a:lnTo>
                <a:lnTo>
                  <a:pt x="15239" y="17531"/>
                </a:lnTo>
                <a:lnTo>
                  <a:pt x="15317" y="17454"/>
                </a:lnTo>
                <a:lnTo>
                  <a:pt x="15403" y="17393"/>
                </a:lnTo>
                <a:lnTo>
                  <a:pt x="15511" y="17449"/>
                </a:lnTo>
                <a:lnTo>
                  <a:pt x="15502" y="17543"/>
                </a:lnTo>
                <a:lnTo>
                  <a:pt x="15437" y="17542"/>
                </a:lnTo>
                <a:lnTo>
                  <a:pt x="15352" y="17621"/>
                </a:lnTo>
                <a:lnTo>
                  <a:pt x="15493" y="17774"/>
                </a:lnTo>
                <a:lnTo>
                  <a:pt x="15521" y="17942"/>
                </a:lnTo>
                <a:lnTo>
                  <a:pt x="15572" y="17913"/>
                </a:lnTo>
                <a:lnTo>
                  <a:pt x="15645" y="17920"/>
                </a:lnTo>
                <a:lnTo>
                  <a:pt x="15653" y="18021"/>
                </a:lnTo>
                <a:lnTo>
                  <a:pt x="15730" y="18126"/>
                </a:lnTo>
                <a:lnTo>
                  <a:pt x="15807" y="18003"/>
                </a:lnTo>
                <a:lnTo>
                  <a:pt x="15798" y="17868"/>
                </a:lnTo>
                <a:lnTo>
                  <a:pt x="15713" y="17927"/>
                </a:lnTo>
                <a:lnTo>
                  <a:pt x="15694" y="17871"/>
                </a:lnTo>
                <a:lnTo>
                  <a:pt x="15758" y="17803"/>
                </a:lnTo>
                <a:lnTo>
                  <a:pt x="16019" y="17811"/>
                </a:lnTo>
                <a:lnTo>
                  <a:pt x="16052" y="17860"/>
                </a:lnTo>
                <a:lnTo>
                  <a:pt x="16087" y="17803"/>
                </a:lnTo>
                <a:lnTo>
                  <a:pt x="16220" y="17635"/>
                </a:lnTo>
                <a:lnTo>
                  <a:pt x="16494" y="17483"/>
                </a:lnTo>
                <a:lnTo>
                  <a:pt x="16647" y="17354"/>
                </a:lnTo>
                <a:lnTo>
                  <a:pt x="16566" y="17354"/>
                </a:lnTo>
                <a:lnTo>
                  <a:pt x="16506" y="17388"/>
                </a:lnTo>
                <a:lnTo>
                  <a:pt x="16530" y="17359"/>
                </a:lnTo>
                <a:lnTo>
                  <a:pt x="16437" y="17328"/>
                </a:lnTo>
                <a:lnTo>
                  <a:pt x="16539" y="17321"/>
                </a:lnTo>
                <a:lnTo>
                  <a:pt x="16674" y="17321"/>
                </a:lnTo>
                <a:lnTo>
                  <a:pt x="16876" y="17265"/>
                </a:lnTo>
                <a:lnTo>
                  <a:pt x="17285" y="17189"/>
                </a:lnTo>
                <a:lnTo>
                  <a:pt x="17615" y="17250"/>
                </a:lnTo>
                <a:lnTo>
                  <a:pt x="17752" y="17174"/>
                </a:lnTo>
                <a:lnTo>
                  <a:pt x="17752" y="17092"/>
                </a:lnTo>
                <a:lnTo>
                  <a:pt x="17849" y="17092"/>
                </a:lnTo>
                <a:lnTo>
                  <a:pt x="17949" y="17028"/>
                </a:lnTo>
                <a:lnTo>
                  <a:pt x="18041" y="16853"/>
                </a:lnTo>
                <a:lnTo>
                  <a:pt x="18000" y="16657"/>
                </a:lnTo>
                <a:lnTo>
                  <a:pt x="17997" y="16553"/>
                </a:lnTo>
                <a:lnTo>
                  <a:pt x="18178" y="16384"/>
                </a:lnTo>
                <a:lnTo>
                  <a:pt x="18178" y="16092"/>
                </a:lnTo>
                <a:lnTo>
                  <a:pt x="18263" y="15980"/>
                </a:lnTo>
                <a:lnTo>
                  <a:pt x="18299" y="15782"/>
                </a:lnTo>
                <a:lnTo>
                  <a:pt x="18404" y="15737"/>
                </a:lnTo>
                <a:lnTo>
                  <a:pt x="18395" y="15638"/>
                </a:lnTo>
                <a:lnTo>
                  <a:pt x="18718" y="15264"/>
                </a:lnTo>
                <a:lnTo>
                  <a:pt x="18806" y="15249"/>
                </a:lnTo>
                <a:lnTo>
                  <a:pt x="18863" y="15047"/>
                </a:lnTo>
                <a:lnTo>
                  <a:pt x="18992" y="14889"/>
                </a:lnTo>
                <a:lnTo>
                  <a:pt x="19072" y="14679"/>
                </a:lnTo>
                <a:lnTo>
                  <a:pt x="19201" y="14559"/>
                </a:lnTo>
                <a:lnTo>
                  <a:pt x="19187" y="14451"/>
                </a:lnTo>
                <a:lnTo>
                  <a:pt x="19279" y="14406"/>
                </a:lnTo>
                <a:lnTo>
                  <a:pt x="19364" y="14215"/>
                </a:lnTo>
                <a:lnTo>
                  <a:pt x="19296" y="14154"/>
                </a:lnTo>
                <a:lnTo>
                  <a:pt x="19460" y="14084"/>
                </a:lnTo>
                <a:lnTo>
                  <a:pt x="19573" y="13926"/>
                </a:lnTo>
                <a:lnTo>
                  <a:pt x="19641" y="13862"/>
                </a:lnTo>
                <a:lnTo>
                  <a:pt x="19722" y="13701"/>
                </a:lnTo>
                <a:lnTo>
                  <a:pt x="19879" y="13657"/>
                </a:lnTo>
                <a:lnTo>
                  <a:pt x="19975" y="13612"/>
                </a:lnTo>
                <a:lnTo>
                  <a:pt x="19814" y="13612"/>
                </a:lnTo>
                <a:lnTo>
                  <a:pt x="19854" y="13563"/>
                </a:lnTo>
                <a:lnTo>
                  <a:pt x="20044" y="13552"/>
                </a:lnTo>
                <a:lnTo>
                  <a:pt x="20213" y="13440"/>
                </a:lnTo>
                <a:lnTo>
                  <a:pt x="20249" y="13323"/>
                </a:lnTo>
                <a:lnTo>
                  <a:pt x="20224" y="13263"/>
                </a:lnTo>
                <a:lnTo>
                  <a:pt x="20249" y="13162"/>
                </a:lnTo>
                <a:lnTo>
                  <a:pt x="20421" y="13038"/>
                </a:lnTo>
                <a:lnTo>
                  <a:pt x="20426" y="12934"/>
                </a:lnTo>
                <a:lnTo>
                  <a:pt x="20546" y="12889"/>
                </a:lnTo>
                <a:lnTo>
                  <a:pt x="20663" y="12705"/>
                </a:lnTo>
                <a:lnTo>
                  <a:pt x="20646" y="12611"/>
                </a:lnTo>
                <a:lnTo>
                  <a:pt x="20706" y="12462"/>
                </a:lnTo>
                <a:lnTo>
                  <a:pt x="20663" y="12412"/>
                </a:lnTo>
                <a:lnTo>
                  <a:pt x="20679" y="12334"/>
                </a:lnTo>
                <a:lnTo>
                  <a:pt x="20827" y="12012"/>
                </a:lnTo>
                <a:lnTo>
                  <a:pt x="20864" y="11839"/>
                </a:lnTo>
                <a:lnTo>
                  <a:pt x="21056" y="11517"/>
                </a:lnTo>
                <a:lnTo>
                  <a:pt x="21049" y="11397"/>
                </a:lnTo>
                <a:lnTo>
                  <a:pt x="21149" y="11165"/>
                </a:lnTo>
                <a:lnTo>
                  <a:pt x="21293" y="11053"/>
                </a:lnTo>
                <a:lnTo>
                  <a:pt x="21346" y="10918"/>
                </a:lnTo>
                <a:lnTo>
                  <a:pt x="21306" y="10772"/>
                </a:lnTo>
                <a:lnTo>
                  <a:pt x="21395" y="10671"/>
                </a:lnTo>
                <a:lnTo>
                  <a:pt x="21314" y="10445"/>
                </a:lnTo>
                <a:lnTo>
                  <a:pt x="21326" y="10326"/>
                </a:lnTo>
                <a:lnTo>
                  <a:pt x="21249" y="10139"/>
                </a:lnTo>
                <a:lnTo>
                  <a:pt x="21217" y="10079"/>
                </a:lnTo>
                <a:lnTo>
                  <a:pt x="21213" y="9978"/>
                </a:lnTo>
                <a:lnTo>
                  <a:pt x="21249" y="9932"/>
                </a:lnTo>
                <a:lnTo>
                  <a:pt x="21253" y="9816"/>
                </a:lnTo>
                <a:lnTo>
                  <a:pt x="21346" y="9666"/>
                </a:lnTo>
                <a:lnTo>
                  <a:pt x="21338" y="9622"/>
                </a:lnTo>
                <a:lnTo>
                  <a:pt x="21329" y="9333"/>
                </a:lnTo>
                <a:lnTo>
                  <a:pt x="21390" y="9236"/>
                </a:lnTo>
                <a:lnTo>
                  <a:pt x="21346" y="9180"/>
                </a:lnTo>
                <a:lnTo>
                  <a:pt x="21317" y="9079"/>
                </a:lnTo>
                <a:lnTo>
                  <a:pt x="21321" y="8884"/>
                </a:lnTo>
                <a:lnTo>
                  <a:pt x="21278" y="8869"/>
                </a:lnTo>
                <a:lnTo>
                  <a:pt x="21334" y="8759"/>
                </a:lnTo>
                <a:lnTo>
                  <a:pt x="21229" y="8719"/>
                </a:lnTo>
                <a:lnTo>
                  <a:pt x="21176" y="8622"/>
                </a:lnTo>
                <a:lnTo>
                  <a:pt x="21182" y="8509"/>
                </a:lnTo>
                <a:lnTo>
                  <a:pt x="21060" y="8411"/>
                </a:lnTo>
                <a:lnTo>
                  <a:pt x="20984" y="8270"/>
                </a:lnTo>
                <a:lnTo>
                  <a:pt x="20952" y="8130"/>
                </a:lnTo>
                <a:lnTo>
                  <a:pt x="20883" y="8010"/>
                </a:lnTo>
                <a:lnTo>
                  <a:pt x="20815" y="8006"/>
                </a:lnTo>
                <a:lnTo>
                  <a:pt x="20735" y="8040"/>
                </a:lnTo>
                <a:lnTo>
                  <a:pt x="20663" y="7977"/>
                </a:lnTo>
                <a:lnTo>
                  <a:pt x="20646" y="7850"/>
                </a:lnTo>
                <a:lnTo>
                  <a:pt x="20594" y="7827"/>
                </a:lnTo>
                <a:lnTo>
                  <a:pt x="20582" y="7756"/>
                </a:lnTo>
                <a:lnTo>
                  <a:pt x="20453" y="7651"/>
                </a:lnTo>
                <a:lnTo>
                  <a:pt x="20393" y="7599"/>
                </a:lnTo>
                <a:lnTo>
                  <a:pt x="20421" y="7523"/>
                </a:lnTo>
                <a:lnTo>
                  <a:pt x="20349" y="7404"/>
                </a:lnTo>
                <a:lnTo>
                  <a:pt x="20449" y="7284"/>
                </a:lnTo>
                <a:lnTo>
                  <a:pt x="20473" y="7134"/>
                </a:lnTo>
                <a:lnTo>
                  <a:pt x="20442" y="7063"/>
                </a:lnTo>
                <a:lnTo>
                  <a:pt x="20458" y="6966"/>
                </a:lnTo>
                <a:lnTo>
                  <a:pt x="20385" y="6928"/>
                </a:lnTo>
                <a:lnTo>
                  <a:pt x="20365" y="6980"/>
                </a:lnTo>
                <a:lnTo>
                  <a:pt x="20397" y="7025"/>
                </a:lnTo>
                <a:lnTo>
                  <a:pt x="20357" y="7078"/>
                </a:lnTo>
                <a:lnTo>
                  <a:pt x="20120" y="6876"/>
                </a:lnTo>
                <a:lnTo>
                  <a:pt x="20067" y="6759"/>
                </a:lnTo>
                <a:lnTo>
                  <a:pt x="20024" y="6782"/>
                </a:lnTo>
                <a:lnTo>
                  <a:pt x="20024" y="6849"/>
                </a:lnTo>
                <a:lnTo>
                  <a:pt x="19994" y="6924"/>
                </a:lnTo>
                <a:lnTo>
                  <a:pt x="20051" y="7078"/>
                </a:lnTo>
                <a:lnTo>
                  <a:pt x="19936" y="6947"/>
                </a:lnTo>
                <a:lnTo>
                  <a:pt x="19879" y="7007"/>
                </a:lnTo>
                <a:lnTo>
                  <a:pt x="19879" y="6912"/>
                </a:lnTo>
                <a:lnTo>
                  <a:pt x="19834" y="6834"/>
                </a:lnTo>
                <a:lnTo>
                  <a:pt x="19814" y="6556"/>
                </a:lnTo>
                <a:lnTo>
                  <a:pt x="19846" y="6527"/>
                </a:lnTo>
                <a:lnTo>
                  <a:pt x="19846" y="6460"/>
                </a:lnTo>
                <a:lnTo>
                  <a:pt x="19746" y="6399"/>
                </a:lnTo>
                <a:lnTo>
                  <a:pt x="19786" y="6317"/>
                </a:lnTo>
                <a:lnTo>
                  <a:pt x="19710" y="6261"/>
                </a:lnTo>
                <a:lnTo>
                  <a:pt x="19733" y="6175"/>
                </a:lnTo>
                <a:lnTo>
                  <a:pt x="19561" y="6036"/>
                </a:lnTo>
                <a:lnTo>
                  <a:pt x="19514" y="5939"/>
                </a:lnTo>
                <a:lnTo>
                  <a:pt x="19504" y="5823"/>
                </a:lnTo>
                <a:lnTo>
                  <a:pt x="19601" y="5844"/>
                </a:lnTo>
                <a:lnTo>
                  <a:pt x="19601" y="5748"/>
                </a:lnTo>
                <a:lnTo>
                  <a:pt x="19517" y="5605"/>
                </a:lnTo>
                <a:lnTo>
                  <a:pt x="19473" y="5627"/>
                </a:lnTo>
                <a:lnTo>
                  <a:pt x="19380" y="5616"/>
                </a:lnTo>
                <a:lnTo>
                  <a:pt x="19274" y="5478"/>
                </a:lnTo>
                <a:lnTo>
                  <a:pt x="19196" y="5474"/>
                </a:lnTo>
                <a:lnTo>
                  <a:pt x="19099" y="5395"/>
                </a:lnTo>
                <a:lnTo>
                  <a:pt x="19042" y="5451"/>
                </a:lnTo>
                <a:lnTo>
                  <a:pt x="18998" y="5395"/>
                </a:lnTo>
                <a:lnTo>
                  <a:pt x="18881" y="5357"/>
                </a:lnTo>
                <a:lnTo>
                  <a:pt x="18810" y="5422"/>
                </a:lnTo>
                <a:lnTo>
                  <a:pt x="18870" y="5332"/>
                </a:lnTo>
                <a:lnTo>
                  <a:pt x="18974" y="5306"/>
                </a:lnTo>
                <a:lnTo>
                  <a:pt x="18982" y="5234"/>
                </a:lnTo>
                <a:lnTo>
                  <a:pt x="18949" y="5178"/>
                </a:lnTo>
                <a:lnTo>
                  <a:pt x="18830" y="5189"/>
                </a:lnTo>
                <a:lnTo>
                  <a:pt x="18736" y="5181"/>
                </a:lnTo>
                <a:lnTo>
                  <a:pt x="18708" y="5122"/>
                </a:lnTo>
                <a:lnTo>
                  <a:pt x="18657" y="5122"/>
                </a:lnTo>
                <a:lnTo>
                  <a:pt x="18435" y="5005"/>
                </a:lnTo>
                <a:lnTo>
                  <a:pt x="18339" y="4826"/>
                </a:lnTo>
                <a:lnTo>
                  <a:pt x="18318" y="4646"/>
                </a:lnTo>
                <a:lnTo>
                  <a:pt x="18255" y="4530"/>
                </a:lnTo>
                <a:lnTo>
                  <a:pt x="18258" y="4437"/>
                </a:lnTo>
                <a:lnTo>
                  <a:pt x="18311" y="4417"/>
                </a:lnTo>
                <a:lnTo>
                  <a:pt x="18355" y="4219"/>
                </a:lnTo>
                <a:lnTo>
                  <a:pt x="18294" y="3957"/>
                </a:lnTo>
                <a:lnTo>
                  <a:pt x="18231" y="3837"/>
                </a:lnTo>
                <a:lnTo>
                  <a:pt x="18287" y="3810"/>
                </a:lnTo>
                <a:lnTo>
                  <a:pt x="18219" y="3750"/>
                </a:lnTo>
                <a:lnTo>
                  <a:pt x="18138" y="3750"/>
                </a:lnTo>
                <a:lnTo>
                  <a:pt x="18038" y="3556"/>
                </a:lnTo>
                <a:lnTo>
                  <a:pt x="18033" y="3312"/>
                </a:lnTo>
                <a:lnTo>
                  <a:pt x="18073" y="3282"/>
                </a:lnTo>
                <a:lnTo>
                  <a:pt x="18077" y="3230"/>
                </a:lnTo>
                <a:lnTo>
                  <a:pt x="18029" y="3174"/>
                </a:lnTo>
                <a:lnTo>
                  <a:pt x="18005" y="2867"/>
                </a:lnTo>
                <a:lnTo>
                  <a:pt x="18033" y="2784"/>
                </a:lnTo>
                <a:lnTo>
                  <a:pt x="18005" y="2686"/>
                </a:lnTo>
                <a:lnTo>
                  <a:pt x="18041" y="2657"/>
                </a:lnTo>
                <a:lnTo>
                  <a:pt x="18054" y="2586"/>
                </a:lnTo>
                <a:lnTo>
                  <a:pt x="17869" y="2421"/>
                </a:lnTo>
                <a:lnTo>
                  <a:pt x="17756" y="2357"/>
                </a:lnTo>
                <a:lnTo>
                  <a:pt x="17788" y="2311"/>
                </a:lnTo>
                <a:lnTo>
                  <a:pt x="17667" y="2200"/>
                </a:lnTo>
                <a:lnTo>
                  <a:pt x="17559" y="2267"/>
                </a:lnTo>
                <a:lnTo>
                  <a:pt x="17506" y="2233"/>
                </a:lnTo>
                <a:lnTo>
                  <a:pt x="17446" y="2342"/>
                </a:lnTo>
                <a:lnTo>
                  <a:pt x="17357" y="2345"/>
                </a:lnTo>
                <a:lnTo>
                  <a:pt x="17249" y="2192"/>
                </a:lnTo>
                <a:lnTo>
                  <a:pt x="17261" y="2109"/>
                </a:lnTo>
                <a:lnTo>
                  <a:pt x="17193" y="1971"/>
                </a:lnTo>
                <a:lnTo>
                  <a:pt x="17234" y="1787"/>
                </a:lnTo>
                <a:lnTo>
                  <a:pt x="17209" y="1566"/>
                </a:lnTo>
                <a:lnTo>
                  <a:pt x="17165" y="1585"/>
                </a:lnTo>
                <a:lnTo>
                  <a:pt x="17125" y="1495"/>
                </a:lnTo>
                <a:lnTo>
                  <a:pt x="17173" y="1409"/>
                </a:lnTo>
                <a:lnTo>
                  <a:pt x="17093" y="1308"/>
                </a:lnTo>
                <a:lnTo>
                  <a:pt x="17088" y="1222"/>
                </a:lnTo>
                <a:lnTo>
                  <a:pt x="17032" y="1188"/>
                </a:lnTo>
                <a:lnTo>
                  <a:pt x="17036" y="1064"/>
                </a:lnTo>
                <a:lnTo>
                  <a:pt x="17100" y="1004"/>
                </a:lnTo>
                <a:lnTo>
                  <a:pt x="17029" y="967"/>
                </a:lnTo>
                <a:lnTo>
                  <a:pt x="16940" y="985"/>
                </a:lnTo>
                <a:lnTo>
                  <a:pt x="16871" y="925"/>
                </a:lnTo>
                <a:lnTo>
                  <a:pt x="16912" y="689"/>
                </a:lnTo>
                <a:lnTo>
                  <a:pt x="16879" y="637"/>
                </a:lnTo>
                <a:lnTo>
                  <a:pt x="16848" y="498"/>
                </a:lnTo>
                <a:lnTo>
                  <a:pt x="16735" y="476"/>
                </a:lnTo>
                <a:lnTo>
                  <a:pt x="16739" y="412"/>
                </a:lnTo>
                <a:lnTo>
                  <a:pt x="16614" y="457"/>
                </a:lnTo>
                <a:lnTo>
                  <a:pt x="16554" y="536"/>
                </a:lnTo>
                <a:lnTo>
                  <a:pt x="16554" y="712"/>
                </a:lnTo>
                <a:lnTo>
                  <a:pt x="16498" y="862"/>
                </a:lnTo>
                <a:lnTo>
                  <a:pt x="16498" y="903"/>
                </a:lnTo>
                <a:lnTo>
                  <a:pt x="16474" y="1004"/>
                </a:lnTo>
                <a:lnTo>
                  <a:pt x="16414" y="997"/>
                </a:lnTo>
                <a:lnTo>
                  <a:pt x="16345" y="1158"/>
                </a:lnTo>
                <a:lnTo>
                  <a:pt x="16252" y="1278"/>
                </a:lnTo>
                <a:lnTo>
                  <a:pt x="16333" y="1349"/>
                </a:lnTo>
                <a:lnTo>
                  <a:pt x="16434" y="1424"/>
                </a:lnTo>
                <a:lnTo>
                  <a:pt x="16369" y="1465"/>
                </a:lnTo>
                <a:lnTo>
                  <a:pt x="16300" y="1454"/>
                </a:lnTo>
                <a:lnTo>
                  <a:pt x="16256" y="1552"/>
                </a:lnTo>
                <a:lnTo>
                  <a:pt x="16200" y="1649"/>
                </a:lnTo>
                <a:lnTo>
                  <a:pt x="16277" y="1765"/>
                </a:lnTo>
                <a:lnTo>
                  <a:pt x="16288" y="1847"/>
                </a:lnTo>
                <a:lnTo>
                  <a:pt x="16208" y="1817"/>
                </a:lnTo>
                <a:lnTo>
                  <a:pt x="16147" y="1859"/>
                </a:lnTo>
                <a:lnTo>
                  <a:pt x="16099" y="2102"/>
                </a:lnTo>
                <a:lnTo>
                  <a:pt x="16147" y="2267"/>
                </a:lnTo>
                <a:lnTo>
                  <a:pt x="16112" y="2447"/>
                </a:lnTo>
                <a:lnTo>
                  <a:pt x="16164" y="2574"/>
                </a:lnTo>
                <a:lnTo>
                  <a:pt x="16152" y="2721"/>
                </a:lnTo>
                <a:lnTo>
                  <a:pt x="16052" y="2807"/>
                </a:lnTo>
                <a:lnTo>
                  <a:pt x="16052" y="2889"/>
                </a:lnTo>
                <a:lnTo>
                  <a:pt x="15943" y="3080"/>
                </a:lnTo>
                <a:lnTo>
                  <a:pt x="15923" y="3361"/>
                </a:lnTo>
                <a:lnTo>
                  <a:pt x="15830" y="3458"/>
                </a:lnTo>
                <a:lnTo>
                  <a:pt x="15863" y="3560"/>
                </a:lnTo>
                <a:lnTo>
                  <a:pt x="15802" y="3713"/>
                </a:lnTo>
                <a:lnTo>
                  <a:pt x="15706" y="3803"/>
                </a:lnTo>
                <a:lnTo>
                  <a:pt x="15694" y="3991"/>
                </a:lnTo>
                <a:lnTo>
                  <a:pt x="15529" y="4106"/>
                </a:lnTo>
                <a:lnTo>
                  <a:pt x="15191" y="4230"/>
                </a:lnTo>
                <a:lnTo>
                  <a:pt x="15054" y="4140"/>
                </a:lnTo>
                <a:lnTo>
                  <a:pt x="14914" y="4130"/>
                </a:lnTo>
                <a:lnTo>
                  <a:pt x="14845" y="4043"/>
                </a:lnTo>
                <a:lnTo>
                  <a:pt x="14712" y="3945"/>
                </a:lnTo>
                <a:lnTo>
                  <a:pt x="14708" y="3885"/>
                </a:lnTo>
                <a:lnTo>
                  <a:pt x="14672" y="3840"/>
                </a:lnTo>
                <a:lnTo>
                  <a:pt x="14641" y="3732"/>
                </a:lnTo>
                <a:lnTo>
                  <a:pt x="14516" y="3713"/>
                </a:lnTo>
                <a:lnTo>
                  <a:pt x="14412" y="3671"/>
                </a:lnTo>
                <a:lnTo>
                  <a:pt x="14246" y="3660"/>
                </a:lnTo>
                <a:lnTo>
                  <a:pt x="14094" y="3571"/>
                </a:lnTo>
                <a:lnTo>
                  <a:pt x="14066" y="3488"/>
                </a:lnTo>
                <a:lnTo>
                  <a:pt x="13949" y="3350"/>
                </a:lnTo>
                <a:lnTo>
                  <a:pt x="13809" y="3338"/>
                </a:lnTo>
                <a:lnTo>
                  <a:pt x="13684" y="3264"/>
                </a:lnTo>
                <a:lnTo>
                  <a:pt x="13675" y="3201"/>
                </a:lnTo>
                <a:lnTo>
                  <a:pt x="13607" y="3192"/>
                </a:lnTo>
                <a:lnTo>
                  <a:pt x="13547" y="3147"/>
                </a:lnTo>
                <a:lnTo>
                  <a:pt x="13431" y="3151"/>
                </a:lnTo>
                <a:lnTo>
                  <a:pt x="13334" y="3128"/>
                </a:lnTo>
                <a:lnTo>
                  <a:pt x="13362" y="3088"/>
                </a:lnTo>
                <a:lnTo>
                  <a:pt x="13229" y="2986"/>
                </a:lnTo>
                <a:lnTo>
                  <a:pt x="13205" y="2889"/>
                </a:lnTo>
                <a:lnTo>
                  <a:pt x="13069" y="2758"/>
                </a:lnTo>
                <a:lnTo>
                  <a:pt x="12980" y="2746"/>
                </a:lnTo>
                <a:lnTo>
                  <a:pt x="12864" y="2619"/>
                </a:lnTo>
                <a:lnTo>
                  <a:pt x="12860" y="2495"/>
                </a:lnTo>
                <a:lnTo>
                  <a:pt x="12960" y="2345"/>
                </a:lnTo>
                <a:lnTo>
                  <a:pt x="12984" y="2226"/>
                </a:lnTo>
                <a:lnTo>
                  <a:pt x="13088" y="2158"/>
                </a:lnTo>
                <a:lnTo>
                  <a:pt x="13121" y="2020"/>
                </a:lnTo>
                <a:lnTo>
                  <a:pt x="13166" y="1930"/>
                </a:lnTo>
                <a:lnTo>
                  <a:pt x="13073" y="1993"/>
                </a:lnTo>
                <a:lnTo>
                  <a:pt x="12995" y="1859"/>
                </a:lnTo>
                <a:lnTo>
                  <a:pt x="13105" y="1791"/>
                </a:lnTo>
                <a:lnTo>
                  <a:pt x="13085" y="1686"/>
                </a:lnTo>
                <a:lnTo>
                  <a:pt x="13141" y="1690"/>
                </a:lnTo>
                <a:lnTo>
                  <a:pt x="13205" y="1663"/>
                </a:lnTo>
                <a:lnTo>
                  <a:pt x="13233" y="1701"/>
                </a:lnTo>
                <a:lnTo>
                  <a:pt x="13329" y="1720"/>
                </a:lnTo>
                <a:lnTo>
                  <a:pt x="13463" y="1663"/>
                </a:lnTo>
                <a:lnTo>
                  <a:pt x="13506" y="1552"/>
                </a:lnTo>
                <a:lnTo>
                  <a:pt x="13415" y="1481"/>
                </a:lnTo>
                <a:lnTo>
                  <a:pt x="13486" y="1428"/>
                </a:lnTo>
                <a:lnTo>
                  <a:pt x="13563" y="1447"/>
                </a:lnTo>
                <a:lnTo>
                  <a:pt x="13615" y="1278"/>
                </a:lnTo>
                <a:lnTo>
                  <a:pt x="13684" y="1245"/>
                </a:lnTo>
                <a:lnTo>
                  <a:pt x="13756" y="1154"/>
                </a:lnTo>
                <a:lnTo>
                  <a:pt x="13760" y="1105"/>
                </a:lnTo>
                <a:lnTo>
                  <a:pt x="13651" y="1057"/>
                </a:lnTo>
                <a:lnTo>
                  <a:pt x="13583" y="1132"/>
                </a:lnTo>
                <a:lnTo>
                  <a:pt x="13514" y="1105"/>
                </a:lnTo>
                <a:lnTo>
                  <a:pt x="13499" y="937"/>
                </a:lnTo>
                <a:lnTo>
                  <a:pt x="13410" y="975"/>
                </a:lnTo>
                <a:lnTo>
                  <a:pt x="13285" y="1113"/>
                </a:lnTo>
                <a:lnTo>
                  <a:pt x="13350" y="1140"/>
                </a:lnTo>
                <a:lnTo>
                  <a:pt x="13350" y="1207"/>
                </a:lnTo>
                <a:lnTo>
                  <a:pt x="13262" y="1248"/>
                </a:lnTo>
                <a:lnTo>
                  <a:pt x="13178" y="1199"/>
                </a:lnTo>
                <a:lnTo>
                  <a:pt x="13157" y="1140"/>
                </a:lnTo>
                <a:lnTo>
                  <a:pt x="13113" y="1083"/>
                </a:lnTo>
                <a:lnTo>
                  <a:pt x="13076" y="1147"/>
                </a:lnTo>
                <a:lnTo>
                  <a:pt x="13004" y="1166"/>
                </a:lnTo>
                <a:lnTo>
                  <a:pt x="13008" y="1102"/>
                </a:lnTo>
                <a:lnTo>
                  <a:pt x="13069" y="1041"/>
                </a:lnTo>
                <a:lnTo>
                  <a:pt x="13092" y="993"/>
                </a:lnTo>
                <a:lnTo>
                  <a:pt x="13016" y="1022"/>
                </a:lnTo>
                <a:lnTo>
                  <a:pt x="12960" y="1083"/>
                </a:lnTo>
                <a:lnTo>
                  <a:pt x="12839" y="1121"/>
                </a:lnTo>
                <a:lnTo>
                  <a:pt x="12823" y="1162"/>
                </a:lnTo>
                <a:lnTo>
                  <a:pt x="12759" y="1173"/>
                </a:lnTo>
                <a:lnTo>
                  <a:pt x="12727" y="1132"/>
                </a:lnTo>
                <a:lnTo>
                  <a:pt x="12626" y="1124"/>
                </a:lnTo>
                <a:lnTo>
                  <a:pt x="12622" y="1080"/>
                </a:lnTo>
                <a:lnTo>
                  <a:pt x="12541" y="975"/>
                </a:lnTo>
                <a:lnTo>
                  <a:pt x="12498" y="963"/>
                </a:lnTo>
                <a:lnTo>
                  <a:pt x="12373" y="1027"/>
                </a:lnTo>
                <a:lnTo>
                  <a:pt x="12285" y="993"/>
                </a:lnTo>
                <a:lnTo>
                  <a:pt x="12233" y="1022"/>
                </a:lnTo>
                <a:lnTo>
                  <a:pt x="12192" y="952"/>
                </a:lnTo>
                <a:lnTo>
                  <a:pt x="12144" y="941"/>
                </a:lnTo>
                <a:lnTo>
                  <a:pt x="12083" y="836"/>
                </a:lnTo>
                <a:lnTo>
                  <a:pt x="11963" y="888"/>
                </a:lnTo>
                <a:lnTo>
                  <a:pt x="11835" y="870"/>
                </a:lnTo>
                <a:lnTo>
                  <a:pt x="11718" y="821"/>
                </a:lnTo>
                <a:lnTo>
                  <a:pt x="11726" y="749"/>
                </a:lnTo>
                <a:lnTo>
                  <a:pt x="11646" y="656"/>
                </a:lnTo>
                <a:lnTo>
                  <a:pt x="11598" y="667"/>
                </a:lnTo>
                <a:lnTo>
                  <a:pt x="11609" y="708"/>
                </a:lnTo>
                <a:lnTo>
                  <a:pt x="11448" y="754"/>
                </a:lnTo>
                <a:lnTo>
                  <a:pt x="11408" y="663"/>
                </a:lnTo>
                <a:lnTo>
                  <a:pt x="11319" y="633"/>
                </a:lnTo>
                <a:lnTo>
                  <a:pt x="11179" y="558"/>
                </a:lnTo>
                <a:lnTo>
                  <a:pt x="11159" y="596"/>
                </a:lnTo>
                <a:lnTo>
                  <a:pt x="11087" y="548"/>
                </a:lnTo>
                <a:lnTo>
                  <a:pt x="10998" y="611"/>
                </a:lnTo>
                <a:lnTo>
                  <a:pt x="11102" y="686"/>
                </a:lnTo>
                <a:lnTo>
                  <a:pt x="11071" y="712"/>
                </a:lnTo>
                <a:lnTo>
                  <a:pt x="11171" y="735"/>
                </a:lnTo>
                <a:lnTo>
                  <a:pt x="11259" y="697"/>
                </a:lnTo>
                <a:lnTo>
                  <a:pt x="11413" y="817"/>
                </a:lnTo>
                <a:lnTo>
                  <a:pt x="11400" y="885"/>
                </a:lnTo>
                <a:lnTo>
                  <a:pt x="11432" y="1041"/>
                </a:lnTo>
                <a:lnTo>
                  <a:pt x="11324" y="1049"/>
                </a:lnTo>
                <a:lnTo>
                  <a:pt x="11284" y="1162"/>
                </a:lnTo>
                <a:lnTo>
                  <a:pt x="11248" y="1095"/>
                </a:lnTo>
                <a:lnTo>
                  <a:pt x="11167" y="1072"/>
                </a:lnTo>
                <a:lnTo>
                  <a:pt x="11082" y="1124"/>
                </a:lnTo>
                <a:lnTo>
                  <a:pt x="10777" y="1140"/>
                </a:lnTo>
                <a:lnTo>
                  <a:pt x="10660" y="1045"/>
                </a:lnTo>
                <a:lnTo>
                  <a:pt x="10645" y="1087"/>
                </a:lnTo>
                <a:lnTo>
                  <a:pt x="10524" y="1128"/>
                </a:lnTo>
                <a:lnTo>
                  <a:pt x="10536" y="1222"/>
                </a:lnTo>
                <a:lnTo>
                  <a:pt x="10435" y="1203"/>
                </a:lnTo>
                <a:lnTo>
                  <a:pt x="10468" y="1334"/>
                </a:lnTo>
                <a:lnTo>
                  <a:pt x="10432" y="1285"/>
                </a:lnTo>
                <a:lnTo>
                  <a:pt x="10307" y="1248"/>
                </a:lnTo>
                <a:lnTo>
                  <a:pt x="10259" y="1315"/>
                </a:lnTo>
                <a:lnTo>
                  <a:pt x="10307" y="1379"/>
                </a:lnTo>
                <a:lnTo>
                  <a:pt x="10299" y="1420"/>
                </a:lnTo>
                <a:lnTo>
                  <a:pt x="10165" y="1382"/>
                </a:lnTo>
                <a:lnTo>
                  <a:pt x="10097" y="1447"/>
                </a:lnTo>
                <a:lnTo>
                  <a:pt x="10150" y="1499"/>
                </a:lnTo>
                <a:lnTo>
                  <a:pt x="10093" y="1525"/>
                </a:lnTo>
                <a:lnTo>
                  <a:pt x="10005" y="1572"/>
                </a:lnTo>
                <a:lnTo>
                  <a:pt x="10013" y="1633"/>
                </a:lnTo>
                <a:lnTo>
                  <a:pt x="10093" y="1710"/>
                </a:lnTo>
                <a:lnTo>
                  <a:pt x="10116" y="1766"/>
                </a:lnTo>
                <a:lnTo>
                  <a:pt x="10020" y="1717"/>
                </a:lnTo>
                <a:lnTo>
                  <a:pt x="9944" y="1776"/>
                </a:lnTo>
                <a:lnTo>
                  <a:pt x="9852" y="1776"/>
                </a:lnTo>
                <a:lnTo>
                  <a:pt x="9760" y="1915"/>
                </a:lnTo>
                <a:lnTo>
                  <a:pt x="9675" y="2072"/>
                </a:lnTo>
                <a:lnTo>
                  <a:pt x="9606" y="2091"/>
                </a:lnTo>
                <a:lnTo>
                  <a:pt x="9575" y="2222"/>
                </a:lnTo>
                <a:lnTo>
                  <a:pt x="9491" y="2271"/>
                </a:lnTo>
                <a:lnTo>
                  <a:pt x="9563" y="2342"/>
                </a:lnTo>
                <a:lnTo>
                  <a:pt x="9744" y="2371"/>
                </a:lnTo>
                <a:lnTo>
                  <a:pt x="9675" y="2390"/>
                </a:lnTo>
                <a:lnTo>
                  <a:pt x="9634" y="2462"/>
                </a:lnTo>
                <a:lnTo>
                  <a:pt x="9852" y="2530"/>
                </a:lnTo>
                <a:lnTo>
                  <a:pt x="9767" y="2563"/>
                </a:lnTo>
                <a:lnTo>
                  <a:pt x="9632" y="2548"/>
                </a:lnTo>
                <a:lnTo>
                  <a:pt x="9587" y="2488"/>
                </a:lnTo>
                <a:lnTo>
                  <a:pt x="9591" y="2548"/>
                </a:lnTo>
                <a:lnTo>
                  <a:pt x="9680" y="2612"/>
                </a:lnTo>
                <a:lnTo>
                  <a:pt x="9675" y="2721"/>
                </a:lnTo>
                <a:lnTo>
                  <a:pt x="9767" y="2837"/>
                </a:lnTo>
                <a:lnTo>
                  <a:pt x="9632" y="2735"/>
                </a:lnTo>
                <a:lnTo>
                  <a:pt x="9547" y="2589"/>
                </a:lnTo>
                <a:lnTo>
                  <a:pt x="9447" y="2578"/>
                </a:lnTo>
                <a:lnTo>
                  <a:pt x="9442" y="2638"/>
                </a:lnTo>
                <a:lnTo>
                  <a:pt x="9402" y="2705"/>
                </a:lnTo>
                <a:lnTo>
                  <a:pt x="9390" y="2627"/>
                </a:lnTo>
                <a:lnTo>
                  <a:pt x="9165" y="2492"/>
                </a:lnTo>
                <a:lnTo>
                  <a:pt x="9000" y="2521"/>
                </a:lnTo>
                <a:lnTo>
                  <a:pt x="9051" y="2578"/>
                </a:lnTo>
                <a:lnTo>
                  <a:pt x="8996" y="2631"/>
                </a:lnTo>
                <a:lnTo>
                  <a:pt x="8940" y="2586"/>
                </a:lnTo>
                <a:lnTo>
                  <a:pt x="8895" y="2586"/>
                </a:lnTo>
                <a:lnTo>
                  <a:pt x="8848" y="2645"/>
                </a:lnTo>
                <a:lnTo>
                  <a:pt x="8924" y="2739"/>
                </a:lnTo>
                <a:lnTo>
                  <a:pt x="8903" y="2795"/>
                </a:lnTo>
                <a:lnTo>
                  <a:pt x="8888" y="2755"/>
                </a:lnTo>
                <a:lnTo>
                  <a:pt x="8836" y="2765"/>
                </a:lnTo>
                <a:lnTo>
                  <a:pt x="8836" y="2815"/>
                </a:lnTo>
                <a:lnTo>
                  <a:pt x="8730" y="2870"/>
                </a:lnTo>
                <a:lnTo>
                  <a:pt x="8578" y="2896"/>
                </a:lnTo>
                <a:lnTo>
                  <a:pt x="8698" y="2844"/>
                </a:lnTo>
                <a:lnTo>
                  <a:pt x="8779" y="2743"/>
                </a:lnTo>
                <a:lnTo>
                  <a:pt x="8770" y="2589"/>
                </a:lnTo>
                <a:lnTo>
                  <a:pt x="8856" y="2492"/>
                </a:lnTo>
                <a:lnTo>
                  <a:pt x="8803" y="2428"/>
                </a:lnTo>
                <a:lnTo>
                  <a:pt x="8714" y="2417"/>
                </a:lnTo>
                <a:lnTo>
                  <a:pt x="8562" y="2158"/>
                </a:lnTo>
                <a:lnTo>
                  <a:pt x="8482" y="2046"/>
                </a:lnTo>
                <a:lnTo>
                  <a:pt x="8333" y="2012"/>
                </a:lnTo>
                <a:lnTo>
                  <a:pt x="8232" y="1952"/>
                </a:lnTo>
                <a:lnTo>
                  <a:pt x="8168" y="1990"/>
                </a:lnTo>
                <a:lnTo>
                  <a:pt x="8220" y="2039"/>
                </a:lnTo>
                <a:lnTo>
                  <a:pt x="8160" y="2058"/>
                </a:lnTo>
                <a:lnTo>
                  <a:pt x="8088" y="2158"/>
                </a:lnTo>
                <a:lnTo>
                  <a:pt x="8015" y="2147"/>
                </a:lnTo>
                <a:lnTo>
                  <a:pt x="8039" y="2091"/>
                </a:lnTo>
                <a:lnTo>
                  <a:pt x="7942" y="2117"/>
                </a:lnTo>
                <a:lnTo>
                  <a:pt x="7919" y="2177"/>
                </a:lnTo>
                <a:lnTo>
                  <a:pt x="7846" y="2035"/>
                </a:lnTo>
                <a:lnTo>
                  <a:pt x="7786" y="2020"/>
                </a:lnTo>
                <a:lnTo>
                  <a:pt x="7770" y="2102"/>
                </a:lnTo>
                <a:lnTo>
                  <a:pt x="7846" y="2143"/>
                </a:lnTo>
                <a:lnTo>
                  <a:pt x="7742" y="2215"/>
                </a:lnTo>
                <a:lnTo>
                  <a:pt x="7706" y="2316"/>
                </a:lnTo>
                <a:lnTo>
                  <a:pt x="7742" y="2376"/>
                </a:lnTo>
                <a:lnTo>
                  <a:pt x="7634" y="2436"/>
                </a:lnTo>
                <a:lnTo>
                  <a:pt x="7585" y="2364"/>
                </a:lnTo>
                <a:lnTo>
                  <a:pt x="7525" y="2361"/>
                </a:lnTo>
                <a:lnTo>
                  <a:pt x="7505" y="2308"/>
                </a:lnTo>
                <a:lnTo>
                  <a:pt x="7581" y="2226"/>
                </a:lnTo>
                <a:lnTo>
                  <a:pt x="7500" y="2229"/>
                </a:lnTo>
                <a:lnTo>
                  <a:pt x="7460" y="2334"/>
                </a:lnTo>
                <a:lnTo>
                  <a:pt x="7348" y="2361"/>
                </a:lnTo>
                <a:lnTo>
                  <a:pt x="7302" y="2421"/>
                </a:lnTo>
                <a:lnTo>
                  <a:pt x="7282" y="2529"/>
                </a:lnTo>
                <a:lnTo>
                  <a:pt x="7444" y="2571"/>
                </a:lnTo>
                <a:lnTo>
                  <a:pt x="7307" y="2679"/>
                </a:lnTo>
                <a:lnTo>
                  <a:pt x="7203" y="2627"/>
                </a:lnTo>
                <a:lnTo>
                  <a:pt x="7078" y="2705"/>
                </a:lnTo>
                <a:lnTo>
                  <a:pt x="7102" y="2777"/>
                </a:lnTo>
                <a:lnTo>
                  <a:pt x="7251" y="2795"/>
                </a:lnTo>
                <a:lnTo>
                  <a:pt x="7199" y="2874"/>
                </a:lnTo>
                <a:lnTo>
                  <a:pt x="7127" y="2889"/>
                </a:lnTo>
                <a:lnTo>
                  <a:pt x="7022" y="2773"/>
                </a:lnTo>
                <a:lnTo>
                  <a:pt x="6934" y="2867"/>
                </a:lnTo>
                <a:lnTo>
                  <a:pt x="6828" y="2882"/>
                </a:lnTo>
                <a:lnTo>
                  <a:pt x="6851" y="2955"/>
                </a:lnTo>
                <a:lnTo>
                  <a:pt x="6870" y="3023"/>
                </a:lnTo>
                <a:lnTo>
                  <a:pt x="6879" y="3085"/>
                </a:lnTo>
                <a:lnTo>
                  <a:pt x="6942" y="3065"/>
                </a:lnTo>
                <a:lnTo>
                  <a:pt x="6865" y="3163"/>
                </a:lnTo>
                <a:lnTo>
                  <a:pt x="6918" y="3234"/>
                </a:lnTo>
                <a:lnTo>
                  <a:pt x="6829" y="3275"/>
                </a:lnTo>
                <a:lnTo>
                  <a:pt x="6773" y="3342"/>
                </a:lnTo>
                <a:lnTo>
                  <a:pt x="6958" y="3372"/>
                </a:lnTo>
                <a:lnTo>
                  <a:pt x="6842" y="3428"/>
                </a:lnTo>
                <a:lnTo>
                  <a:pt x="6817" y="3474"/>
                </a:lnTo>
                <a:lnTo>
                  <a:pt x="6716" y="3451"/>
                </a:lnTo>
                <a:lnTo>
                  <a:pt x="6660" y="3379"/>
                </a:lnTo>
                <a:lnTo>
                  <a:pt x="6577" y="3327"/>
                </a:lnTo>
                <a:lnTo>
                  <a:pt x="6496" y="3391"/>
                </a:lnTo>
                <a:lnTo>
                  <a:pt x="6459" y="3319"/>
                </a:lnTo>
                <a:lnTo>
                  <a:pt x="6359" y="3259"/>
                </a:lnTo>
                <a:lnTo>
                  <a:pt x="6286" y="3316"/>
                </a:lnTo>
                <a:lnTo>
                  <a:pt x="6419" y="3402"/>
                </a:lnTo>
                <a:lnTo>
                  <a:pt x="6371" y="3424"/>
                </a:lnTo>
                <a:lnTo>
                  <a:pt x="6315" y="3522"/>
                </a:lnTo>
                <a:lnTo>
                  <a:pt x="6423" y="3611"/>
                </a:lnTo>
                <a:lnTo>
                  <a:pt x="6532" y="3608"/>
                </a:lnTo>
                <a:lnTo>
                  <a:pt x="6483" y="3690"/>
                </a:lnTo>
                <a:lnTo>
                  <a:pt x="6479" y="3780"/>
                </a:lnTo>
                <a:lnTo>
                  <a:pt x="6435" y="3742"/>
                </a:lnTo>
                <a:lnTo>
                  <a:pt x="6379" y="3742"/>
                </a:lnTo>
                <a:lnTo>
                  <a:pt x="6399" y="3848"/>
                </a:lnTo>
                <a:lnTo>
                  <a:pt x="6355" y="3960"/>
                </a:lnTo>
                <a:lnTo>
                  <a:pt x="6339" y="4084"/>
                </a:lnTo>
                <a:lnTo>
                  <a:pt x="6170" y="3747"/>
                </a:lnTo>
                <a:lnTo>
                  <a:pt x="6058" y="3541"/>
                </a:lnTo>
                <a:lnTo>
                  <a:pt x="5997" y="3462"/>
                </a:lnTo>
                <a:lnTo>
                  <a:pt x="6025" y="3342"/>
                </a:lnTo>
                <a:lnTo>
                  <a:pt x="5985" y="3398"/>
                </a:lnTo>
                <a:lnTo>
                  <a:pt x="5873" y="3477"/>
                </a:lnTo>
                <a:lnTo>
                  <a:pt x="5845" y="3608"/>
                </a:lnTo>
                <a:lnTo>
                  <a:pt x="5760" y="3627"/>
                </a:lnTo>
                <a:lnTo>
                  <a:pt x="5749" y="3684"/>
                </a:lnTo>
                <a:lnTo>
                  <a:pt x="5643" y="3675"/>
                </a:lnTo>
                <a:lnTo>
                  <a:pt x="5584" y="3750"/>
                </a:lnTo>
                <a:lnTo>
                  <a:pt x="5495" y="3822"/>
                </a:lnTo>
                <a:lnTo>
                  <a:pt x="5514" y="3949"/>
                </a:lnTo>
                <a:lnTo>
                  <a:pt x="5514" y="4208"/>
                </a:lnTo>
                <a:lnTo>
                  <a:pt x="5568" y="4235"/>
                </a:lnTo>
                <a:lnTo>
                  <a:pt x="5568" y="4324"/>
                </a:lnTo>
                <a:lnTo>
                  <a:pt x="5471" y="4372"/>
                </a:lnTo>
                <a:lnTo>
                  <a:pt x="5414" y="4470"/>
                </a:lnTo>
                <a:lnTo>
                  <a:pt x="5270" y="4508"/>
                </a:lnTo>
                <a:lnTo>
                  <a:pt x="5281" y="4564"/>
                </a:lnTo>
                <a:lnTo>
                  <a:pt x="5157" y="4639"/>
                </a:lnTo>
                <a:lnTo>
                  <a:pt x="5161" y="4766"/>
                </a:lnTo>
                <a:lnTo>
                  <a:pt x="5093" y="4826"/>
                </a:lnTo>
                <a:lnTo>
                  <a:pt x="4928" y="5040"/>
                </a:lnTo>
                <a:lnTo>
                  <a:pt x="4610" y="5215"/>
                </a:lnTo>
                <a:lnTo>
                  <a:pt x="4333" y="5238"/>
                </a:lnTo>
                <a:lnTo>
                  <a:pt x="4224" y="5275"/>
                </a:lnTo>
                <a:lnTo>
                  <a:pt x="4063" y="5287"/>
                </a:lnTo>
                <a:lnTo>
                  <a:pt x="3935" y="5317"/>
                </a:lnTo>
                <a:lnTo>
                  <a:pt x="3806" y="5287"/>
                </a:lnTo>
                <a:lnTo>
                  <a:pt x="3641" y="5347"/>
                </a:lnTo>
                <a:lnTo>
                  <a:pt x="3621" y="5437"/>
                </a:lnTo>
                <a:lnTo>
                  <a:pt x="3513" y="5485"/>
                </a:lnTo>
                <a:lnTo>
                  <a:pt x="3167" y="5474"/>
                </a:lnTo>
                <a:lnTo>
                  <a:pt x="3079" y="5523"/>
                </a:lnTo>
                <a:lnTo>
                  <a:pt x="3050" y="5608"/>
                </a:lnTo>
                <a:lnTo>
                  <a:pt x="2834" y="5691"/>
                </a:lnTo>
                <a:lnTo>
                  <a:pt x="2669" y="5691"/>
                </a:lnTo>
                <a:lnTo>
                  <a:pt x="2580" y="5658"/>
                </a:lnTo>
                <a:lnTo>
                  <a:pt x="2496" y="5666"/>
                </a:lnTo>
                <a:lnTo>
                  <a:pt x="2464" y="5608"/>
                </a:lnTo>
                <a:lnTo>
                  <a:pt x="2375" y="5650"/>
                </a:lnTo>
                <a:lnTo>
                  <a:pt x="2290" y="5770"/>
                </a:lnTo>
                <a:lnTo>
                  <a:pt x="2066" y="5808"/>
                </a:lnTo>
                <a:lnTo>
                  <a:pt x="2045" y="5852"/>
                </a:lnTo>
                <a:lnTo>
                  <a:pt x="1984" y="5852"/>
                </a:lnTo>
                <a:lnTo>
                  <a:pt x="1809" y="5999"/>
                </a:lnTo>
                <a:lnTo>
                  <a:pt x="1579" y="6100"/>
                </a:lnTo>
                <a:lnTo>
                  <a:pt x="1278" y="6186"/>
                </a:lnTo>
                <a:lnTo>
                  <a:pt x="1144" y="6359"/>
                </a:lnTo>
                <a:lnTo>
                  <a:pt x="1141" y="6515"/>
                </a:lnTo>
                <a:lnTo>
                  <a:pt x="1020" y="6613"/>
                </a:lnTo>
                <a:lnTo>
                  <a:pt x="935" y="6561"/>
                </a:lnTo>
                <a:lnTo>
                  <a:pt x="976" y="6504"/>
                </a:lnTo>
                <a:lnTo>
                  <a:pt x="960" y="6426"/>
                </a:lnTo>
                <a:lnTo>
                  <a:pt x="1017" y="6302"/>
                </a:lnTo>
                <a:lnTo>
                  <a:pt x="1012" y="6212"/>
                </a:lnTo>
                <a:lnTo>
                  <a:pt x="843" y="6332"/>
                </a:lnTo>
                <a:lnTo>
                  <a:pt x="803" y="6477"/>
                </a:lnTo>
                <a:lnTo>
                  <a:pt x="682" y="6692"/>
                </a:lnTo>
                <a:lnTo>
                  <a:pt x="763" y="6842"/>
                </a:lnTo>
                <a:lnTo>
                  <a:pt x="707" y="6966"/>
                </a:lnTo>
                <a:lnTo>
                  <a:pt x="715" y="7194"/>
                </a:lnTo>
                <a:lnTo>
                  <a:pt x="510" y="7433"/>
                </a:lnTo>
                <a:lnTo>
                  <a:pt x="430" y="7759"/>
                </a:lnTo>
                <a:lnTo>
                  <a:pt x="486" y="7929"/>
                </a:lnTo>
                <a:lnTo>
                  <a:pt x="458" y="8165"/>
                </a:lnTo>
                <a:lnTo>
                  <a:pt x="642" y="8457"/>
                </a:lnTo>
                <a:lnTo>
                  <a:pt x="650" y="8568"/>
                </a:lnTo>
                <a:lnTo>
                  <a:pt x="727" y="8651"/>
                </a:lnTo>
                <a:lnTo>
                  <a:pt x="659" y="8798"/>
                </a:lnTo>
                <a:lnTo>
                  <a:pt x="699" y="8928"/>
                </a:lnTo>
                <a:lnTo>
                  <a:pt x="586" y="8970"/>
                </a:lnTo>
                <a:lnTo>
                  <a:pt x="538" y="8891"/>
                </a:lnTo>
                <a:lnTo>
                  <a:pt x="530" y="8719"/>
                </a:lnTo>
                <a:lnTo>
                  <a:pt x="462" y="8812"/>
                </a:lnTo>
                <a:lnTo>
                  <a:pt x="430" y="8779"/>
                </a:lnTo>
                <a:lnTo>
                  <a:pt x="437" y="8622"/>
                </a:lnTo>
                <a:lnTo>
                  <a:pt x="329" y="8404"/>
                </a:lnTo>
                <a:lnTo>
                  <a:pt x="261" y="8513"/>
                </a:lnTo>
                <a:lnTo>
                  <a:pt x="285" y="8730"/>
                </a:lnTo>
                <a:lnTo>
                  <a:pt x="430" y="8865"/>
                </a:lnTo>
                <a:lnTo>
                  <a:pt x="530" y="9052"/>
                </a:lnTo>
                <a:lnTo>
                  <a:pt x="381" y="9074"/>
                </a:lnTo>
                <a:lnTo>
                  <a:pt x="261" y="8924"/>
                </a:lnTo>
                <a:lnTo>
                  <a:pt x="232" y="8749"/>
                </a:lnTo>
                <a:lnTo>
                  <a:pt x="183" y="8823"/>
                </a:lnTo>
                <a:lnTo>
                  <a:pt x="124" y="8854"/>
                </a:lnTo>
                <a:lnTo>
                  <a:pt x="217" y="9018"/>
                </a:lnTo>
                <a:lnTo>
                  <a:pt x="402" y="9232"/>
                </a:lnTo>
                <a:lnTo>
                  <a:pt x="510" y="9513"/>
                </a:lnTo>
                <a:lnTo>
                  <a:pt x="490" y="10015"/>
                </a:lnTo>
                <a:lnTo>
                  <a:pt x="566" y="10109"/>
                </a:lnTo>
                <a:lnTo>
                  <a:pt x="622" y="10389"/>
                </a:lnTo>
                <a:lnTo>
                  <a:pt x="783" y="10760"/>
                </a:lnTo>
                <a:lnTo>
                  <a:pt x="727" y="10892"/>
                </a:lnTo>
                <a:lnTo>
                  <a:pt x="742" y="11446"/>
                </a:lnTo>
                <a:lnTo>
                  <a:pt x="719" y="11521"/>
                </a:lnTo>
                <a:lnTo>
                  <a:pt x="775" y="11674"/>
                </a:lnTo>
                <a:lnTo>
                  <a:pt x="771" y="11847"/>
                </a:lnTo>
                <a:lnTo>
                  <a:pt x="883" y="12091"/>
                </a:lnTo>
                <a:lnTo>
                  <a:pt x="887" y="12211"/>
                </a:lnTo>
                <a:lnTo>
                  <a:pt x="788" y="12278"/>
                </a:lnTo>
                <a:lnTo>
                  <a:pt x="839" y="12330"/>
                </a:lnTo>
                <a:lnTo>
                  <a:pt x="803" y="12462"/>
                </a:lnTo>
                <a:lnTo>
                  <a:pt x="783" y="12679"/>
                </a:lnTo>
                <a:lnTo>
                  <a:pt x="690" y="12757"/>
                </a:lnTo>
                <a:lnTo>
                  <a:pt x="719" y="12821"/>
                </a:lnTo>
                <a:lnTo>
                  <a:pt x="690" y="12952"/>
                </a:lnTo>
                <a:lnTo>
                  <a:pt x="597" y="13016"/>
                </a:lnTo>
                <a:lnTo>
                  <a:pt x="618" y="13143"/>
                </a:lnTo>
                <a:lnTo>
                  <a:pt x="446" y="13267"/>
                </a:lnTo>
                <a:lnTo>
                  <a:pt x="369" y="13203"/>
                </a:lnTo>
                <a:lnTo>
                  <a:pt x="236" y="13390"/>
                </a:lnTo>
                <a:cubicBezTo>
                  <a:pt x="236" y="13390"/>
                  <a:pt x="244" y="13698"/>
                  <a:pt x="244" y="13698"/>
                </a:cubicBezTo>
                <a:close/>
                <a:moveTo>
                  <a:pt x="14435" y="21464"/>
                </a:moveTo>
                <a:lnTo>
                  <a:pt x="14435" y="21360"/>
                </a:lnTo>
                <a:lnTo>
                  <a:pt x="14496" y="21296"/>
                </a:lnTo>
                <a:lnTo>
                  <a:pt x="14395" y="21262"/>
                </a:lnTo>
                <a:lnTo>
                  <a:pt x="14370" y="21135"/>
                </a:lnTo>
                <a:lnTo>
                  <a:pt x="14395" y="21093"/>
                </a:lnTo>
                <a:lnTo>
                  <a:pt x="14339" y="21052"/>
                </a:lnTo>
                <a:lnTo>
                  <a:pt x="14335" y="20775"/>
                </a:lnTo>
                <a:lnTo>
                  <a:pt x="14359" y="20723"/>
                </a:lnTo>
                <a:lnTo>
                  <a:pt x="14287" y="20666"/>
                </a:lnTo>
                <a:lnTo>
                  <a:pt x="14279" y="20494"/>
                </a:lnTo>
                <a:lnTo>
                  <a:pt x="14322" y="20396"/>
                </a:lnTo>
                <a:lnTo>
                  <a:pt x="14412" y="20491"/>
                </a:lnTo>
                <a:lnTo>
                  <a:pt x="14523" y="20498"/>
                </a:lnTo>
                <a:lnTo>
                  <a:pt x="14427" y="20408"/>
                </a:lnTo>
                <a:lnTo>
                  <a:pt x="14423" y="20344"/>
                </a:lnTo>
                <a:lnTo>
                  <a:pt x="14375" y="20314"/>
                </a:lnTo>
                <a:lnTo>
                  <a:pt x="14403" y="20176"/>
                </a:lnTo>
                <a:lnTo>
                  <a:pt x="14379" y="19999"/>
                </a:lnTo>
                <a:lnTo>
                  <a:pt x="14366" y="19782"/>
                </a:lnTo>
                <a:lnTo>
                  <a:pt x="14392" y="19656"/>
                </a:lnTo>
                <a:lnTo>
                  <a:pt x="14369" y="19463"/>
                </a:lnTo>
                <a:lnTo>
                  <a:pt x="14369" y="19361"/>
                </a:lnTo>
                <a:lnTo>
                  <a:pt x="14401" y="19338"/>
                </a:lnTo>
                <a:lnTo>
                  <a:pt x="14409" y="19223"/>
                </a:lnTo>
                <a:lnTo>
                  <a:pt x="14443" y="19177"/>
                </a:lnTo>
                <a:lnTo>
                  <a:pt x="14547" y="19246"/>
                </a:lnTo>
                <a:lnTo>
                  <a:pt x="14645" y="19292"/>
                </a:lnTo>
                <a:lnTo>
                  <a:pt x="14725" y="19351"/>
                </a:lnTo>
                <a:lnTo>
                  <a:pt x="14741" y="19300"/>
                </a:lnTo>
                <a:lnTo>
                  <a:pt x="14785" y="19250"/>
                </a:lnTo>
                <a:lnTo>
                  <a:pt x="14781" y="19396"/>
                </a:lnTo>
                <a:lnTo>
                  <a:pt x="14966" y="19491"/>
                </a:lnTo>
                <a:lnTo>
                  <a:pt x="15111" y="19613"/>
                </a:lnTo>
                <a:lnTo>
                  <a:pt x="15211" y="19680"/>
                </a:lnTo>
                <a:lnTo>
                  <a:pt x="15280" y="19633"/>
                </a:lnTo>
                <a:lnTo>
                  <a:pt x="15384" y="19628"/>
                </a:lnTo>
                <a:lnTo>
                  <a:pt x="15465" y="19700"/>
                </a:lnTo>
                <a:lnTo>
                  <a:pt x="15460" y="19610"/>
                </a:lnTo>
                <a:lnTo>
                  <a:pt x="15529" y="19569"/>
                </a:lnTo>
                <a:lnTo>
                  <a:pt x="15846" y="19588"/>
                </a:lnTo>
                <a:lnTo>
                  <a:pt x="15903" y="19554"/>
                </a:lnTo>
                <a:lnTo>
                  <a:pt x="15975" y="19501"/>
                </a:lnTo>
                <a:lnTo>
                  <a:pt x="16035" y="19505"/>
                </a:lnTo>
                <a:lnTo>
                  <a:pt x="16064" y="19523"/>
                </a:lnTo>
                <a:lnTo>
                  <a:pt x="16124" y="19434"/>
                </a:lnTo>
                <a:lnTo>
                  <a:pt x="16173" y="19434"/>
                </a:lnTo>
                <a:lnTo>
                  <a:pt x="16297" y="19517"/>
                </a:lnTo>
                <a:lnTo>
                  <a:pt x="16260" y="19603"/>
                </a:lnTo>
                <a:lnTo>
                  <a:pt x="16212" y="19857"/>
                </a:lnTo>
                <a:lnTo>
                  <a:pt x="16119" y="19963"/>
                </a:lnTo>
                <a:lnTo>
                  <a:pt x="16112" y="20145"/>
                </a:lnTo>
                <a:lnTo>
                  <a:pt x="16035" y="20250"/>
                </a:lnTo>
                <a:lnTo>
                  <a:pt x="16064" y="20374"/>
                </a:lnTo>
                <a:lnTo>
                  <a:pt x="16035" y="20420"/>
                </a:lnTo>
                <a:lnTo>
                  <a:pt x="16039" y="20509"/>
                </a:lnTo>
                <a:lnTo>
                  <a:pt x="15987" y="20618"/>
                </a:lnTo>
                <a:lnTo>
                  <a:pt x="15967" y="20546"/>
                </a:lnTo>
                <a:lnTo>
                  <a:pt x="15935" y="20405"/>
                </a:lnTo>
                <a:lnTo>
                  <a:pt x="15878" y="20498"/>
                </a:lnTo>
                <a:lnTo>
                  <a:pt x="15811" y="20543"/>
                </a:lnTo>
                <a:lnTo>
                  <a:pt x="15798" y="20756"/>
                </a:lnTo>
                <a:lnTo>
                  <a:pt x="15754" y="20797"/>
                </a:lnTo>
                <a:lnTo>
                  <a:pt x="15669" y="20797"/>
                </a:lnTo>
                <a:lnTo>
                  <a:pt x="15674" y="20910"/>
                </a:lnTo>
                <a:lnTo>
                  <a:pt x="15597" y="21000"/>
                </a:lnTo>
                <a:lnTo>
                  <a:pt x="15681" y="21052"/>
                </a:lnTo>
                <a:lnTo>
                  <a:pt x="15681" y="21112"/>
                </a:lnTo>
                <a:lnTo>
                  <a:pt x="15562" y="21274"/>
                </a:lnTo>
                <a:lnTo>
                  <a:pt x="15518" y="21260"/>
                </a:lnTo>
                <a:lnTo>
                  <a:pt x="15424" y="21303"/>
                </a:lnTo>
                <a:lnTo>
                  <a:pt x="15418" y="21158"/>
                </a:lnTo>
                <a:lnTo>
                  <a:pt x="15526" y="21199"/>
                </a:lnTo>
                <a:lnTo>
                  <a:pt x="15540" y="21116"/>
                </a:lnTo>
                <a:lnTo>
                  <a:pt x="15481" y="21067"/>
                </a:lnTo>
                <a:lnTo>
                  <a:pt x="15392" y="21082"/>
                </a:lnTo>
                <a:lnTo>
                  <a:pt x="15341" y="21169"/>
                </a:lnTo>
                <a:lnTo>
                  <a:pt x="15271" y="21145"/>
                </a:lnTo>
                <a:lnTo>
                  <a:pt x="15271" y="21042"/>
                </a:lnTo>
                <a:lnTo>
                  <a:pt x="15232" y="21145"/>
                </a:lnTo>
                <a:lnTo>
                  <a:pt x="15135" y="21217"/>
                </a:lnTo>
                <a:lnTo>
                  <a:pt x="15102" y="21270"/>
                </a:lnTo>
                <a:lnTo>
                  <a:pt x="15031" y="21206"/>
                </a:lnTo>
                <a:lnTo>
                  <a:pt x="14982" y="21367"/>
                </a:lnTo>
                <a:lnTo>
                  <a:pt x="14970" y="21457"/>
                </a:lnTo>
                <a:lnTo>
                  <a:pt x="14870" y="21600"/>
                </a:lnTo>
                <a:lnTo>
                  <a:pt x="14785" y="21600"/>
                </a:lnTo>
                <a:lnTo>
                  <a:pt x="14733" y="21509"/>
                </a:lnTo>
                <a:lnTo>
                  <a:pt x="14733" y="21426"/>
                </a:lnTo>
                <a:lnTo>
                  <a:pt x="14648" y="21531"/>
                </a:lnTo>
                <a:lnTo>
                  <a:pt x="14575" y="21464"/>
                </a:lnTo>
                <a:lnTo>
                  <a:pt x="14480" y="21483"/>
                </a:lnTo>
                <a:cubicBezTo>
                  <a:pt x="14480" y="21483"/>
                  <a:pt x="14427" y="21461"/>
                  <a:pt x="14435" y="21464"/>
                </a:cubicBezTo>
                <a:cubicBezTo>
                  <a:pt x="14435" y="21464"/>
                  <a:pt x="14435" y="21464"/>
                  <a:pt x="14435" y="21464"/>
                </a:cubicBezTo>
                <a:close/>
                <a:moveTo>
                  <a:pt x="15131" y="21518"/>
                </a:moveTo>
                <a:lnTo>
                  <a:pt x="15063" y="21480"/>
                </a:lnTo>
                <a:lnTo>
                  <a:pt x="15139" y="21367"/>
                </a:lnTo>
                <a:lnTo>
                  <a:pt x="15139" y="21282"/>
                </a:lnTo>
                <a:lnTo>
                  <a:pt x="15191" y="21258"/>
                </a:lnTo>
                <a:lnTo>
                  <a:pt x="15215" y="21311"/>
                </a:lnTo>
                <a:lnTo>
                  <a:pt x="15167" y="21375"/>
                </a:lnTo>
                <a:lnTo>
                  <a:pt x="15131" y="21518"/>
                </a:lnTo>
                <a:cubicBezTo>
                  <a:pt x="15131" y="21518"/>
                  <a:pt x="15131" y="21518"/>
                  <a:pt x="15131" y="21518"/>
                </a:cubicBezTo>
                <a:close/>
                <a:moveTo>
                  <a:pt x="15742" y="20932"/>
                </a:moveTo>
                <a:lnTo>
                  <a:pt x="15742" y="20850"/>
                </a:lnTo>
                <a:lnTo>
                  <a:pt x="15802" y="20902"/>
                </a:lnTo>
                <a:lnTo>
                  <a:pt x="15742" y="20932"/>
                </a:lnTo>
                <a:cubicBezTo>
                  <a:pt x="15742" y="20932"/>
                  <a:pt x="15742" y="20932"/>
                  <a:pt x="15742" y="20932"/>
                </a:cubicBezTo>
                <a:close/>
                <a:moveTo>
                  <a:pt x="16316" y="19333"/>
                </a:moveTo>
                <a:lnTo>
                  <a:pt x="16265" y="19277"/>
                </a:lnTo>
                <a:lnTo>
                  <a:pt x="16341" y="19254"/>
                </a:lnTo>
                <a:lnTo>
                  <a:pt x="16316" y="19333"/>
                </a:lnTo>
                <a:cubicBezTo>
                  <a:pt x="16316" y="19333"/>
                  <a:pt x="16316" y="19333"/>
                  <a:pt x="16316" y="19333"/>
                </a:cubicBezTo>
                <a:close/>
                <a:moveTo>
                  <a:pt x="16217" y="19097"/>
                </a:moveTo>
                <a:lnTo>
                  <a:pt x="16249" y="19161"/>
                </a:lnTo>
                <a:lnTo>
                  <a:pt x="16409" y="19169"/>
                </a:lnTo>
                <a:lnTo>
                  <a:pt x="16490" y="19197"/>
                </a:lnTo>
                <a:lnTo>
                  <a:pt x="16506" y="19142"/>
                </a:lnTo>
                <a:lnTo>
                  <a:pt x="16397" y="19048"/>
                </a:lnTo>
                <a:lnTo>
                  <a:pt x="16277" y="19059"/>
                </a:lnTo>
                <a:lnTo>
                  <a:pt x="16217" y="19097"/>
                </a:lnTo>
                <a:cubicBezTo>
                  <a:pt x="16217" y="19097"/>
                  <a:pt x="16217" y="19097"/>
                  <a:pt x="16217" y="19097"/>
                </a:cubicBezTo>
                <a:close/>
                <a:moveTo>
                  <a:pt x="16316" y="18984"/>
                </a:moveTo>
                <a:lnTo>
                  <a:pt x="16506" y="18905"/>
                </a:lnTo>
                <a:lnTo>
                  <a:pt x="16506" y="18819"/>
                </a:lnTo>
                <a:lnTo>
                  <a:pt x="16333" y="18658"/>
                </a:lnTo>
                <a:lnTo>
                  <a:pt x="16256" y="18685"/>
                </a:lnTo>
                <a:lnTo>
                  <a:pt x="16288" y="18767"/>
                </a:lnTo>
                <a:lnTo>
                  <a:pt x="16249" y="18856"/>
                </a:lnTo>
                <a:lnTo>
                  <a:pt x="16286" y="18917"/>
                </a:lnTo>
                <a:lnTo>
                  <a:pt x="16316" y="18984"/>
                </a:lnTo>
                <a:cubicBezTo>
                  <a:pt x="16316" y="18984"/>
                  <a:pt x="16316" y="18984"/>
                  <a:pt x="16316" y="18984"/>
                </a:cubicBezTo>
                <a:close/>
                <a:moveTo>
                  <a:pt x="14202" y="18740"/>
                </a:moveTo>
                <a:lnTo>
                  <a:pt x="14215" y="18669"/>
                </a:lnTo>
                <a:lnTo>
                  <a:pt x="14190" y="18586"/>
                </a:lnTo>
                <a:lnTo>
                  <a:pt x="14260" y="18502"/>
                </a:lnTo>
                <a:lnTo>
                  <a:pt x="14246" y="18416"/>
                </a:lnTo>
                <a:lnTo>
                  <a:pt x="14319" y="18335"/>
                </a:lnTo>
                <a:lnTo>
                  <a:pt x="14379" y="18290"/>
                </a:lnTo>
                <a:lnTo>
                  <a:pt x="14441" y="18338"/>
                </a:lnTo>
                <a:lnTo>
                  <a:pt x="14417" y="18482"/>
                </a:lnTo>
                <a:lnTo>
                  <a:pt x="14453" y="18552"/>
                </a:lnTo>
                <a:lnTo>
                  <a:pt x="14383" y="18655"/>
                </a:lnTo>
                <a:lnTo>
                  <a:pt x="14363" y="18711"/>
                </a:lnTo>
                <a:lnTo>
                  <a:pt x="14276" y="18773"/>
                </a:lnTo>
                <a:lnTo>
                  <a:pt x="14202" y="18740"/>
                </a:lnTo>
                <a:cubicBezTo>
                  <a:pt x="14202" y="18740"/>
                  <a:pt x="14202" y="18740"/>
                  <a:pt x="14202" y="18740"/>
                </a:cubicBezTo>
                <a:close/>
                <a:moveTo>
                  <a:pt x="14550" y="19101"/>
                </a:moveTo>
                <a:lnTo>
                  <a:pt x="14478" y="19061"/>
                </a:lnTo>
                <a:lnTo>
                  <a:pt x="14507" y="18984"/>
                </a:lnTo>
                <a:lnTo>
                  <a:pt x="14579" y="18947"/>
                </a:lnTo>
                <a:lnTo>
                  <a:pt x="14583" y="19033"/>
                </a:lnTo>
                <a:lnTo>
                  <a:pt x="14550" y="19101"/>
                </a:lnTo>
                <a:cubicBezTo>
                  <a:pt x="14550" y="19101"/>
                  <a:pt x="14550" y="19101"/>
                  <a:pt x="14550" y="19101"/>
                </a:cubicBezTo>
                <a:close/>
                <a:moveTo>
                  <a:pt x="14627" y="18982"/>
                </a:moveTo>
                <a:lnTo>
                  <a:pt x="14631" y="19056"/>
                </a:lnTo>
                <a:lnTo>
                  <a:pt x="14692" y="19050"/>
                </a:lnTo>
                <a:lnTo>
                  <a:pt x="14681" y="18960"/>
                </a:lnTo>
                <a:lnTo>
                  <a:pt x="14627" y="18982"/>
                </a:lnTo>
                <a:cubicBezTo>
                  <a:pt x="14627" y="18982"/>
                  <a:pt x="14627" y="18982"/>
                  <a:pt x="14627" y="18982"/>
                </a:cubicBezTo>
                <a:close/>
                <a:moveTo>
                  <a:pt x="14583" y="19165"/>
                </a:moveTo>
                <a:lnTo>
                  <a:pt x="14601" y="19240"/>
                </a:lnTo>
                <a:lnTo>
                  <a:pt x="14669" y="19259"/>
                </a:lnTo>
                <a:lnTo>
                  <a:pt x="14720" y="19213"/>
                </a:lnTo>
                <a:lnTo>
                  <a:pt x="14651" y="19150"/>
                </a:lnTo>
                <a:lnTo>
                  <a:pt x="14583" y="19165"/>
                </a:lnTo>
                <a:cubicBezTo>
                  <a:pt x="14583" y="19165"/>
                  <a:pt x="14583" y="19165"/>
                  <a:pt x="14583" y="19165"/>
                </a:cubicBezTo>
                <a:close/>
                <a:moveTo>
                  <a:pt x="15850" y="17851"/>
                </a:moveTo>
                <a:lnTo>
                  <a:pt x="15906" y="17886"/>
                </a:lnTo>
                <a:lnTo>
                  <a:pt x="15943" y="17843"/>
                </a:lnTo>
                <a:lnTo>
                  <a:pt x="15850" y="17851"/>
                </a:lnTo>
                <a:cubicBezTo>
                  <a:pt x="15850" y="17851"/>
                  <a:pt x="15850" y="17851"/>
                  <a:pt x="15850" y="17851"/>
                </a:cubicBezTo>
                <a:close/>
                <a:moveTo>
                  <a:pt x="15311" y="17512"/>
                </a:moveTo>
                <a:lnTo>
                  <a:pt x="15367" y="17490"/>
                </a:lnTo>
                <a:lnTo>
                  <a:pt x="15402" y="17534"/>
                </a:lnTo>
                <a:lnTo>
                  <a:pt x="15376" y="17569"/>
                </a:lnTo>
                <a:lnTo>
                  <a:pt x="15311" y="17512"/>
                </a:lnTo>
                <a:cubicBezTo>
                  <a:pt x="15311" y="17512"/>
                  <a:pt x="15311" y="17512"/>
                  <a:pt x="15311" y="17512"/>
                </a:cubicBezTo>
                <a:close/>
                <a:moveTo>
                  <a:pt x="11847" y="15160"/>
                </a:moveTo>
                <a:lnTo>
                  <a:pt x="11829" y="15238"/>
                </a:lnTo>
                <a:lnTo>
                  <a:pt x="11851" y="15287"/>
                </a:lnTo>
                <a:lnTo>
                  <a:pt x="11917" y="15287"/>
                </a:lnTo>
                <a:lnTo>
                  <a:pt x="11881" y="15328"/>
                </a:lnTo>
                <a:lnTo>
                  <a:pt x="11978" y="15332"/>
                </a:lnTo>
                <a:lnTo>
                  <a:pt x="12032" y="15308"/>
                </a:lnTo>
                <a:lnTo>
                  <a:pt x="12105" y="15342"/>
                </a:lnTo>
                <a:lnTo>
                  <a:pt x="12037" y="15400"/>
                </a:lnTo>
                <a:lnTo>
                  <a:pt x="11847" y="15375"/>
                </a:lnTo>
                <a:lnTo>
                  <a:pt x="11810" y="15422"/>
                </a:lnTo>
                <a:lnTo>
                  <a:pt x="11754" y="15423"/>
                </a:lnTo>
                <a:lnTo>
                  <a:pt x="11743" y="15454"/>
                </a:lnTo>
                <a:lnTo>
                  <a:pt x="11691" y="15456"/>
                </a:lnTo>
                <a:lnTo>
                  <a:pt x="11651" y="15406"/>
                </a:lnTo>
                <a:lnTo>
                  <a:pt x="11585" y="15428"/>
                </a:lnTo>
                <a:lnTo>
                  <a:pt x="11490" y="15414"/>
                </a:lnTo>
                <a:lnTo>
                  <a:pt x="11453" y="15422"/>
                </a:lnTo>
                <a:lnTo>
                  <a:pt x="11330" y="15418"/>
                </a:lnTo>
                <a:lnTo>
                  <a:pt x="11254" y="15368"/>
                </a:lnTo>
                <a:lnTo>
                  <a:pt x="11259" y="15311"/>
                </a:lnTo>
                <a:lnTo>
                  <a:pt x="11386" y="15250"/>
                </a:lnTo>
                <a:lnTo>
                  <a:pt x="11670" y="15176"/>
                </a:lnTo>
                <a:lnTo>
                  <a:pt x="11764" y="15185"/>
                </a:lnTo>
                <a:lnTo>
                  <a:pt x="11847" y="15160"/>
                </a:lnTo>
                <a:cubicBezTo>
                  <a:pt x="11847" y="15160"/>
                  <a:pt x="11847" y="15160"/>
                  <a:pt x="11847" y="15160"/>
                </a:cubicBezTo>
                <a:close/>
                <a:moveTo>
                  <a:pt x="65" y="8735"/>
                </a:moveTo>
                <a:lnTo>
                  <a:pt x="0" y="8540"/>
                </a:lnTo>
                <a:lnTo>
                  <a:pt x="50" y="8426"/>
                </a:lnTo>
                <a:lnTo>
                  <a:pt x="107" y="8590"/>
                </a:lnTo>
                <a:lnTo>
                  <a:pt x="65" y="8735"/>
                </a:lnTo>
                <a:cubicBezTo>
                  <a:pt x="65" y="8735"/>
                  <a:pt x="65" y="8735"/>
                  <a:pt x="65" y="8735"/>
                </a:cubicBezTo>
                <a:close/>
                <a:moveTo>
                  <a:pt x="73" y="8354"/>
                </a:moveTo>
                <a:lnTo>
                  <a:pt x="115" y="8139"/>
                </a:lnTo>
                <a:lnTo>
                  <a:pt x="127" y="8276"/>
                </a:lnTo>
                <a:cubicBezTo>
                  <a:pt x="127" y="8276"/>
                  <a:pt x="73" y="8351"/>
                  <a:pt x="73" y="8354"/>
                </a:cubicBezTo>
                <a:cubicBezTo>
                  <a:pt x="73" y="8354"/>
                  <a:pt x="73" y="8354"/>
                  <a:pt x="73" y="8354"/>
                </a:cubicBezTo>
                <a:close/>
                <a:moveTo>
                  <a:pt x="1659" y="5780"/>
                </a:moveTo>
                <a:lnTo>
                  <a:pt x="1628" y="5731"/>
                </a:lnTo>
                <a:lnTo>
                  <a:pt x="1728" y="5602"/>
                </a:lnTo>
                <a:lnTo>
                  <a:pt x="1716" y="5713"/>
                </a:lnTo>
                <a:lnTo>
                  <a:pt x="1659" y="5780"/>
                </a:lnTo>
                <a:cubicBezTo>
                  <a:pt x="1659" y="5780"/>
                  <a:pt x="1659" y="5780"/>
                  <a:pt x="1659" y="5780"/>
                </a:cubicBezTo>
                <a:close/>
                <a:moveTo>
                  <a:pt x="7292" y="2380"/>
                </a:moveTo>
                <a:lnTo>
                  <a:pt x="7229" y="2374"/>
                </a:lnTo>
                <a:lnTo>
                  <a:pt x="7260" y="2321"/>
                </a:lnTo>
                <a:lnTo>
                  <a:pt x="7303" y="2326"/>
                </a:lnTo>
                <a:lnTo>
                  <a:pt x="7292" y="2380"/>
                </a:lnTo>
                <a:cubicBezTo>
                  <a:pt x="7292" y="2380"/>
                  <a:pt x="7292" y="2380"/>
                  <a:pt x="7292" y="2380"/>
                </a:cubicBezTo>
                <a:close/>
                <a:moveTo>
                  <a:pt x="6845" y="3107"/>
                </a:moveTo>
                <a:lnTo>
                  <a:pt x="6834" y="3001"/>
                </a:lnTo>
                <a:lnTo>
                  <a:pt x="6784" y="2928"/>
                </a:lnTo>
                <a:lnTo>
                  <a:pt x="6791" y="3073"/>
                </a:lnTo>
                <a:lnTo>
                  <a:pt x="6845" y="3107"/>
                </a:lnTo>
                <a:cubicBezTo>
                  <a:pt x="6845" y="3107"/>
                  <a:pt x="6845" y="3107"/>
                  <a:pt x="6845" y="3107"/>
                </a:cubicBezTo>
                <a:close/>
                <a:moveTo>
                  <a:pt x="6822" y="2767"/>
                </a:moveTo>
                <a:lnTo>
                  <a:pt x="6860" y="2817"/>
                </a:lnTo>
                <a:lnTo>
                  <a:pt x="6946" y="2801"/>
                </a:lnTo>
                <a:lnTo>
                  <a:pt x="6871" y="2714"/>
                </a:lnTo>
                <a:cubicBezTo>
                  <a:pt x="6871" y="2714"/>
                  <a:pt x="6816" y="2771"/>
                  <a:pt x="6822" y="2767"/>
                </a:cubicBezTo>
                <a:cubicBezTo>
                  <a:pt x="6822" y="2767"/>
                  <a:pt x="6822" y="2767"/>
                  <a:pt x="6822" y="2767"/>
                </a:cubicBezTo>
                <a:close/>
                <a:moveTo>
                  <a:pt x="10217" y="632"/>
                </a:moveTo>
                <a:lnTo>
                  <a:pt x="10262" y="809"/>
                </a:lnTo>
                <a:lnTo>
                  <a:pt x="10350" y="838"/>
                </a:lnTo>
                <a:lnTo>
                  <a:pt x="10364" y="869"/>
                </a:lnTo>
                <a:lnTo>
                  <a:pt x="10243" y="844"/>
                </a:lnTo>
                <a:lnTo>
                  <a:pt x="10199" y="847"/>
                </a:lnTo>
                <a:lnTo>
                  <a:pt x="10087" y="821"/>
                </a:lnTo>
                <a:lnTo>
                  <a:pt x="10091" y="765"/>
                </a:lnTo>
                <a:lnTo>
                  <a:pt x="10125" y="760"/>
                </a:lnTo>
                <a:lnTo>
                  <a:pt x="10177" y="774"/>
                </a:lnTo>
                <a:lnTo>
                  <a:pt x="10177" y="747"/>
                </a:lnTo>
                <a:lnTo>
                  <a:pt x="10152" y="736"/>
                </a:lnTo>
                <a:lnTo>
                  <a:pt x="10157" y="683"/>
                </a:lnTo>
                <a:lnTo>
                  <a:pt x="10143" y="666"/>
                </a:lnTo>
                <a:lnTo>
                  <a:pt x="10217" y="632"/>
                </a:lnTo>
                <a:cubicBezTo>
                  <a:pt x="10217" y="632"/>
                  <a:pt x="10217" y="632"/>
                  <a:pt x="10217" y="632"/>
                </a:cubicBezTo>
                <a:close/>
                <a:moveTo>
                  <a:pt x="10254" y="607"/>
                </a:moveTo>
                <a:lnTo>
                  <a:pt x="10267" y="726"/>
                </a:lnTo>
                <a:lnTo>
                  <a:pt x="10353" y="821"/>
                </a:lnTo>
                <a:lnTo>
                  <a:pt x="10429" y="910"/>
                </a:lnTo>
                <a:lnTo>
                  <a:pt x="10577" y="967"/>
                </a:lnTo>
                <a:lnTo>
                  <a:pt x="10756" y="790"/>
                </a:lnTo>
                <a:lnTo>
                  <a:pt x="10803" y="797"/>
                </a:lnTo>
                <a:lnTo>
                  <a:pt x="10810" y="745"/>
                </a:lnTo>
                <a:lnTo>
                  <a:pt x="10860" y="705"/>
                </a:lnTo>
                <a:lnTo>
                  <a:pt x="10819" y="673"/>
                </a:lnTo>
                <a:lnTo>
                  <a:pt x="10786" y="609"/>
                </a:lnTo>
                <a:lnTo>
                  <a:pt x="10742" y="609"/>
                </a:lnTo>
                <a:lnTo>
                  <a:pt x="10676" y="640"/>
                </a:lnTo>
                <a:lnTo>
                  <a:pt x="10532" y="641"/>
                </a:lnTo>
                <a:lnTo>
                  <a:pt x="10473" y="711"/>
                </a:lnTo>
                <a:lnTo>
                  <a:pt x="10410" y="680"/>
                </a:lnTo>
                <a:lnTo>
                  <a:pt x="10396" y="649"/>
                </a:lnTo>
                <a:lnTo>
                  <a:pt x="10332" y="640"/>
                </a:lnTo>
                <a:lnTo>
                  <a:pt x="10267" y="575"/>
                </a:lnTo>
                <a:lnTo>
                  <a:pt x="10236" y="575"/>
                </a:lnTo>
                <a:lnTo>
                  <a:pt x="10254" y="607"/>
                </a:lnTo>
                <a:cubicBezTo>
                  <a:pt x="10254" y="607"/>
                  <a:pt x="10254" y="607"/>
                  <a:pt x="10254" y="607"/>
                </a:cubicBezTo>
                <a:close/>
                <a:moveTo>
                  <a:pt x="11432" y="659"/>
                </a:moveTo>
                <a:lnTo>
                  <a:pt x="11372" y="561"/>
                </a:lnTo>
                <a:lnTo>
                  <a:pt x="11392" y="491"/>
                </a:lnTo>
                <a:lnTo>
                  <a:pt x="11472" y="476"/>
                </a:lnTo>
                <a:lnTo>
                  <a:pt x="11439" y="568"/>
                </a:lnTo>
                <a:lnTo>
                  <a:pt x="11432" y="659"/>
                </a:lnTo>
                <a:cubicBezTo>
                  <a:pt x="11432" y="659"/>
                  <a:pt x="11432" y="659"/>
                  <a:pt x="11432" y="659"/>
                </a:cubicBezTo>
                <a:close/>
                <a:moveTo>
                  <a:pt x="12783" y="1060"/>
                </a:moveTo>
                <a:lnTo>
                  <a:pt x="12825" y="1089"/>
                </a:lnTo>
                <a:lnTo>
                  <a:pt x="12919" y="1053"/>
                </a:lnTo>
                <a:lnTo>
                  <a:pt x="12912" y="1022"/>
                </a:lnTo>
                <a:lnTo>
                  <a:pt x="12783" y="1060"/>
                </a:lnTo>
                <a:cubicBezTo>
                  <a:pt x="12783" y="1060"/>
                  <a:pt x="12783" y="1060"/>
                  <a:pt x="12783" y="1060"/>
                </a:cubicBezTo>
                <a:close/>
                <a:moveTo>
                  <a:pt x="12953" y="1024"/>
                </a:moveTo>
                <a:lnTo>
                  <a:pt x="12943" y="965"/>
                </a:lnTo>
                <a:lnTo>
                  <a:pt x="13043" y="911"/>
                </a:lnTo>
                <a:lnTo>
                  <a:pt x="13132" y="908"/>
                </a:lnTo>
                <a:lnTo>
                  <a:pt x="13099" y="962"/>
                </a:lnTo>
                <a:lnTo>
                  <a:pt x="13009" y="970"/>
                </a:lnTo>
                <a:lnTo>
                  <a:pt x="12953" y="1024"/>
                </a:lnTo>
                <a:cubicBezTo>
                  <a:pt x="12953" y="1024"/>
                  <a:pt x="12953" y="1024"/>
                  <a:pt x="12953" y="1024"/>
                </a:cubicBezTo>
                <a:close/>
                <a:moveTo>
                  <a:pt x="13087" y="879"/>
                </a:moveTo>
                <a:lnTo>
                  <a:pt x="13149" y="885"/>
                </a:lnTo>
                <a:lnTo>
                  <a:pt x="13149" y="836"/>
                </a:lnTo>
                <a:lnTo>
                  <a:pt x="13087" y="879"/>
                </a:lnTo>
                <a:cubicBezTo>
                  <a:pt x="13087" y="879"/>
                  <a:pt x="13087" y="879"/>
                  <a:pt x="13087" y="879"/>
                </a:cubicBezTo>
                <a:close/>
                <a:moveTo>
                  <a:pt x="13279" y="784"/>
                </a:moveTo>
                <a:lnTo>
                  <a:pt x="13310" y="824"/>
                </a:lnTo>
                <a:lnTo>
                  <a:pt x="13343" y="784"/>
                </a:lnTo>
                <a:lnTo>
                  <a:pt x="13279" y="784"/>
                </a:lnTo>
                <a:cubicBezTo>
                  <a:pt x="13279" y="784"/>
                  <a:pt x="13279" y="784"/>
                  <a:pt x="13279" y="784"/>
                </a:cubicBezTo>
                <a:close/>
                <a:moveTo>
                  <a:pt x="13362" y="750"/>
                </a:moveTo>
                <a:lnTo>
                  <a:pt x="13422" y="779"/>
                </a:lnTo>
                <a:lnTo>
                  <a:pt x="13415" y="726"/>
                </a:lnTo>
                <a:lnTo>
                  <a:pt x="13362" y="750"/>
                </a:lnTo>
                <a:cubicBezTo>
                  <a:pt x="13362" y="750"/>
                  <a:pt x="13362" y="750"/>
                  <a:pt x="13362" y="750"/>
                </a:cubicBezTo>
                <a:close/>
                <a:moveTo>
                  <a:pt x="13476" y="666"/>
                </a:moveTo>
                <a:lnTo>
                  <a:pt x="13546" y="697"/>
                </a:lnTo>
                <a:lnTo>
                  <a:pt x="13565" y="622"/>
                </a:lnTo>
                <a:lnTo>
                  <a:pt x="13657" y="542"/>
                </a:lnTo>
                <a:lnTo>
                  <a:pt x="13615" y="496"/>
                </a:lnTo>
                <a:lnTo>
                  <a:pt x="13506" y="606"/>
                </a:lnTo>
                <a:lnTo>
                  <a:pt x="13476" y="666"/>
                </a:lnTo>
                <a:cubicBezTo>
                  <a:pt x="13476" y="666"/>
                  <a:pt x="13476" y="666"/>
                  <a:pt x="13476" y="666"/>
                </a:cubicBezTo>
                <a:close/>
                <a:moveTo>
                  <a:pt x="13403" y="2187"/>
                </a:moveTo>
                <a:lnTo>
                  <a:pt x="13347" y="2229"/>
                </a:lnTo>
                <a:lnTo>
                  <a:pt x="13386" y="2235"/>
                </a:lnTo>
                <a:lnTo>
                  <a:pt x="13469" y="2205"/>
                </a:lnTo>
                <a:lnTo>
                  <a:pt x="13610" y="2226"/>
                </a:lnTo>
                <a:lnTo>
                  <a:pt x="13640" y="2149"/>
                </a:lnTo>
                <a:lnTo>
                  <a:pt x="13602" y="2133"/>
                </a:lnTo>
                <a:lnTo>
                  <a:pt x="13558" y="2142"/>
                </a:lnTo>
                <a:lnTo>
                  <a:pt x="13535" y="2117"/>
                </a:lnTo>
                <a:lnTo>
                  <a:pt x="13623" y="2039"/>
                </a:lnTo>
                <a:lnTo>
                  <a:pt x="13612" y="2016"/>
                </a:lnTo>
                <a:lnTo>
                  <a:pt x="13523" y="2040"/>
                </a:lnTo>
                <a:lnTo>
                  <a:pt x="13521" y="1961"/>
                </a:lnTo>
                <a:lnTo>
                  <a:pt x="13461" y="1988"/>
                </a:lnTo>
                <a:lnTo>
                  <a:pt x="13444" y="2033"/>
                </a:lnTo>
                <a:lnTo>
                  <a:pt x="13362" y="2029"/>
                </a:lnTo>
                <a:lnTo>
                  <a:pt x="13386" y="2054"/>
                </a:lnTo>
                <a:lnTo>
                  <a:pt x="13366" y="2075"/>
                </a:lnTo>
                <a:lnTo>
                  <a:pt x="13403" y="2187"/>
                </a:lnTo>
                <a:cubicBezTo>
                  <a:pt x="13403" y="2187"/>
                  <a:pt x="13403" y="2187"/>
                  <a:pt x="13403" y="2187"/>
                </a:cubicBezTo>
                <a:close/>
                <a:moveTo>
                  <a:pt x="13264" y="2069"/>
                </a:moveTo>
                <a:lnTo>
                  <a:pt x="13249" y="2021"/>
                </a:lnTo>
                <a:lnTo>
                  <a:pt x="13220" y="2039"/>
                </a:lnTo>
                <a:lnTo>
                  <a:pt x="13210" y="1992"/>
                </a:lnTo>
                <a:lnTo>
                  <a:pt x="13272" y="1937"/>
                </a:lnTo>
                <a:lnTo>
                  <a:pt x="13324" y="2006"/>
                </a:lnTo>
                <a:lnTo>
                  <a:pt x="13264" y="2069"/>
                </a:lnTo>
                <a:cubicBezTo>
                  <a:pt x="13264" y="2069"/>
                  <a:pt x="13264" y="2069"/>
                  <a:pt x="13264" y="2069"/>
                </a:cubicBezTo>
                <a:close/>
                <a:moveTo>
                  <a:pt x="13610" y="3128"/>
                </a:moveTo>
                <a:lnTo>
                  <a:pt x="13571" y="3066"/>
                </a:lnTo>
                <a:lnTo>
                  <a:pt x="13605" y="2985"/>
                </a:lnTo>
                <a:lnTo>
                  <a:pt x="13666" y="3059"/>
                </a:lnTo>
                <a:lnTo>
                  <a:pt x="13610" y="3128"/>
                </a:lnTo>
                <a:cubicBezTo>
                  <a:pt x="13610" y="3128"/>
                  <a:pt x="13610" y="3128"/>
                  <a:pt x="13610" y="3128"/>
                </a:cubicBezTo>
                <a:close/>
                <a:moveTo>
                  <a:pt x="14695" y="3608"/>
                </a:moveTo>
                <a:lnTo>
                  <a:pt x="14742" y="3652"/>
                </a:lnTo>
                <a:lnTo>
                  <a:pt x="14805" y="3630"/>
                </a:lnTo>
                <a:lnTo>
                  <a:pt x="14868" y="3555"/>
                </a:lnTo>
                <a:lnTo>
                  <a:pt x="14985" y="3538"/>
                </a:lnTo>
                <a:lnTo>
                  <a:pt x="14987" y="3503"/>
                </a:lnTo>
                <a:lnTo>
                  <a:pt x="14849" y="3473"/>
                </a:lnTo>
                <a:lnTo>
                  <a:pt x="14718" y="3542"/>
                </a:lnTo>
                <a:cubicBezTo>
                  <a:pt x="14718" y="3542"/>
                  <a:pt x="14691" y="3611"/>
                  <a:pt x="14695" y="3608"/>
                </a:cubicBezTo>
                <a:cubicBezTo>
                  <a:pt x="14695" y="3608"/>
                  <a:pt x="14695" y="3608"/>
                  <a:pt x="14695" y="3608"/>
                </a:cubicBezTo>
                <a:close/>
                <a:moveTo>
                  <a:pt x="14821" y="3822"/>
                </a:moveTo>
                <a:lnTo>
                  <a:pt x="14851" y="3868"/>
                </a:lnTo>
                <a:lnTo>
                  <a:pt x="14907" y="3840"/>
                </a:lnTo>
                <a:lnTo>
                  <a:pt x="14899" y="3786"/>
                </a:lnTo>
                <a:lnTo>
                  <a:pt x="14821" y="3822"/>
                </a:lnTo>
                <a:cubicBezTo>
                  <a:pt x="14821" y="3822"/>
                  <a:pt x="14821" y="3822"/>
                  <a:pt x="14821" y="3822"/>
                </a:cubicBezTo>
                <a:close/>
                <a:moveTo>
                  <a:pt x="16530" y="254"/>
                </a:moveTo>
                <a:lnTo>
                  <a:pt x="16532" y="376"/>
                </a:lnTo>
                <a:lnTo>
                  <a:pt x="16581" y="349"/>
                </a:lnTo>
                <a:lnTo>
                  <a:pt x="16635" y="345"/>
                </a:lnTo>
                <a:lnTo>
                  <a:pt x="16597" y="266"/>
                </a:lnTo>
                <a:lnTo>
                  <a:pt x="16530" y="254"/>
                </a:lnTo>
                <a:cubicBezTo>
                  <a:pt x="16530" y="254"/>
                  <a:pt x="16530" y="254"/>
                  <a:pt x="16530" y="254"/>
                </a:cubicBezTo>
                <a:close/>
                <a:moveTo>
                  <a:pt x="16604" y="0"/>
                </a:moveTo>
                <a:lnTo>
                  <a:pt x="16633" y="64"/>
                </a:lnTo>
                <a:lnTo>
                  <a:pt x="16678" y="11"/>
                </a:lnTo>
                <a:lnTo>
                  <a:pt x="16604" y="0"/>
                </a:lnTo>
                <a:cubicBezTo>
                  <a:pt x="16604" y="0"/>
                  <a:pt x="16604" y="0"/>
                  <a:pt x="16604" y="0"/>
                </a:cubicBezTo>
                <a:close/>
                <a:moveTo>
                  <a:pt x="18348" y="4703"/>
                </a:moveTo>
                <a:lnTo>
                  <a:pt x="18385" y="4622"/>
                </a:lnTo>
                <a:lnTo>
                  <a:pt x="18306" y="4540"/>
                </a:lnTo>
                <a:lnTo>
                  <a:pt x="18393" y="4518"/>
                </a:lnTo>
                <a:lnTo>
                  <a:pt x="18430" y="4501"/>
                </a:lnTo>
                <a:lnTo>
                  <a:pt x="18443" y="4664"/>
                </a:lnTo>
                <a:lnTo>
                  <a:pt x="18398" y="4762"/>
                </a:lnTo>
                <a:lnTo>
                  <a:pt x="18348" y="4703"/>
                </a:lnTo>
                <a:cubicBezTo>
                  <a:pt x="18348" y="4703"/>
                  <a:pt x="18348" y="4703"/>
                  <a:pt x="18348" y="4703"/>
                </a:cubicBezTo>
                <a:close/>
                <a:moveTo>
                  <a:pt x="20372" y="6893"/>
                </a:moveTo>
                <a:lnTo>
                  <a:pt x="20362" y="6838"/>
                </a:lnTo>
                <a:lnTo>
                  <a:pt x="20317" y="6879"/>
                </a:lnTo>
                <a:lnTo>
                  <a:pt x="20372" y="6893"/>
                </a:lnTo>
                <a:cubicBezTo>
                  <a:pt x="20372" y="6893"/>
                  <a:pt x="20372" y="6893"/>
                  <a:pt x="20372" y="6893"/>
                </a:cubicBezTo>
                <a:close/>
                <a:moveTo>
                  <a:pt x="20511" y="7595"/>
                </a:moveTo>
                <a:lnTo>
                  <a:pt x="20607" y="7719"/>
                </a:lnTo>
                <a:lnTo>
                  <a:pt x="20659" y="7806"/>
                </a:lnTo>
                <a:lnTo>
                  <a:pt x="20680" y="7719"/>
                </a:lnTo>
                <a:lnTo>
                  <a:pt x="20642" y="7673"/>
                </a:lnTo>
                <a:lnTo>
                  <a:pt x="20649" y="7609"/>
                </a:lnTo>
                <a:lnTo>
                  <a:pt x="20584" y="7602"/>
                </a:lnTo>
                <a:lnTo>
                  <a:pt x="20534" y="7570"/>
                </a:lnTo>
                <a:lnTo>
                  <a:pt x="20511" y="7595"/>
                </a:lnTo>
                <a:cubicBezTo>
                  <a:pt x="20511" y="7595"/>
                  <a:pt x="20511" y="7595"/>
                  <a:pt x="20511" y="7595"/>
                </a:cubicBezTo>
                <a:close/>
                <a:moveTo>
                  <a:pt x="21400" y="9064"/>
                </a:moveTo>
                <a:lnTo>
                  <a:pt x="21351" y="8918"/>
                </a:lnTo>
                <a:lnTo>
                  <a:pt x="21369" y="8819"/>
                </a:lnTo>
                <a:lnTo>
                  <a:pt x="21382" y="8728"/>
                </a:lnTo>
                <a:lnTo>
                  <a:pt x="21473" y="8629"/>
                </a:lnTo>
                <a:lnTo>
                  <a:pt x="21531" y="8521"/>
                </a:lnTo>
                <a:lnTo>
                  <a:pt x="21500" y="8454"/>
                </a:lnTo>
                <a:lnTo>
                  <a:pt x="21531" y="8376"/>
                </a:lnTo>
                <a:lnTo>
                  <a:pt x="21581" y="8383"/>
                </a:lnTo>
                <a:lnTo>
                  <a:pt x="21600" y="8496"/>
                </a:lnTo>
                <a:lnTo>
                  <a:pt x="21576" y="8636"/>
                </a:lnTo>
                <a:lnTo>
                  <a:pt x="21458" y="8786"/>
                </a:lnTo>
                <a:lnTo>
                  <a:pt x="21430" y="8986"/>
                </a:lnTo>
                <a:lnTo>
                  <a:pt x="21461" y="9082"/>
                </a:lnTo>
                <a:lnTo>
                  <a:pt x="21400" y="9064"/>
                </a:lnTo>
                <a:cubicBezTo>
                  <a:pt x="21400" y="9064"/>
                  <a:pt x="21400" y="9064"/>
                  <a:pt x="21400" y="9064"/>
                </a:cubicBezTo>
                <a:close/>
                <a:moveTo>
                  <a:pt x="21351" y="10305"/>
                </a:moveTo>
                <a:lnTo>
                  <a:pt x="21388" y="10124"/>
                </a:lnTo>
                <a:lnTo>
                  <a:pt x="21413" y="10235"/>
                </a:lnTo>
                <a:lnTo>
                  <a:pt x="21351" y="10305"/>
                </a:lnTo>
                <a:cubicBezTo>
                  <a:pt x="21351" y="10305"/>
                  <a:pt x="21351" y="10305"/>
                  <a:pt x="21351" y="10305"/>
                </a:cubicBezTo>
                <a:close/>
                <a:moveTo>
                  <a:pt x="21351" y="10305"/>
                </a:moveTo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000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7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7647989" y="679581"/>
            <a:ext cx="367030" cy="35687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ar-SA" sz="200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723204" y="602367"/>
            <a:ext cx="924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60600" algn="l"/>
                <a:tab pos="26368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	تمهيد:</a:t>
            </a:r>
            <a:endParaRPr lang="ar-EG" sz="2000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2780" y="2535321"/>
            <a:ext cx="6113417" cy="1056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rgbClr val="000000"/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لقد وهب الله وطننا العربي بيئات متنوعه وسكانا يتميزون بالذكاء والفطنه ، استطاعوا العيش في تلك البيئات واستثمار مواردها ، ولذلك تنوعت انماط معيشتهم ، واماكن اقامتهم .</a:t>
            </a:r>
            <a:r>
              <a:rPr lang="ar-EG" sz="2000" b="1" dirty="0"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.</a:t>
            </a:r>
            <a:endParaRPr lang="en-US" sz="2000" dirty="0"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81192" y="6123684"/>
            <a:ext cx="1749703" cy="337973"/>
            <a:chOff x="9699876" y="5088596"/>
            <a:chExt cx="1749703" cy="337973"/>
          </a:xfrm>
          <a:solidFill>
            <a:schemeClr val="accent6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9699876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9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876092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7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0052307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228523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3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404738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580954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0757170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7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933386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116054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1292269" y="5088596"/>
              <a:ext cx="157310" cy="337973"/>
              <a:chOff x="5670652" y="1738427"/>
              <a:chExt cx="363539" cy="781050"/>
            </a:xfrm>
            <a:grpFill/>
          </p:grpSpPr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id-ID" sz="2000">
                  <a:solidFill>
                    <a:srgbClr val="404040"/>
                  </a:solidFill>
                  <a:latin typeface="Nizar Cocon Kurdish" panose="020A0503020102020204" pitchFamily="18" charset="-78"/>
                  <a:cs typeface="Nizar Cocon Kurdish" panose="020A0503020102020204" pitchFamily="18" charset="-78"/>
                </a:endParaRPr>
              </a:p>
            </p:txBody>
          </p:sp>
        </p:grpSp>
      </p:grpSp>
      <p:sp>
        <p:nvSpPr>
          <p:cNvPr id="41" name="Multiplication Sign 4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33EC5F8-C13D-45A7-8943-EE7CFE6A7FFD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42" name="Action Button: Go Home 4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262DD82-A9ED-497B-8AAE-EF0C9EA94527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pic>
        <p:nvPicPr>
          <p:cNvPr id="43" name="Picture 42">
            <a:hlinkClick r:id="rId2" action="ppaction://hlinksldjump"/>
            <a:extLst>
              <a:ext uri="{FF2B5EF4-FFF2-40B4-BE49-F238E27FC236}">
                <a16:creationId xmlns:a16="http://schemas.microsoft.com/office/drawing/2014/main" id="{ECFA015E-9C94-4BAE-B9D0-5D2E13404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130860"/>
            <a:ext cx="604265" cy="7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t="-1241" r="12459" b="-2800"/>
          <a:stretch/>
        </p:blipFill>
        <p:spPr bwMode="auto">
          <a:xfrm>
            <a:off x="2768574" y="1274619"/>
            <a:ext cx="6788063" cy="416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0" y="978157"/>
            <a:ext cx="1245177" cy="1245177"/>
          </a:xfrm>
          <a:prstGeom prst="rect">
            <a:avLst/>
          </a:prstGeom>
        </p:spPr>
      </p:pic>
      <p:sp>
        <p:nvSpPr>
          <p:cNvPr id="4" name="Multiplication Sign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6C5CB09-A82F-46F0-AE07-AEF061ED9A98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3CF7FB7-8B43-403B-B07E-01C5EF1389D3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77EC33D5-60C5-4210-9D2E-85B8BEA7D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130860"/>
            <a:ext cx="604265" cy="721148"/>
          </a:xfrm>
          <a:prstGeom prst="rect">
            <a:avLst/>
          </a:prstGeom>
        </p:spPr>
      </p:pic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3681B3-EA3F-4D35-A5FF-B122CB45D364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" name="Arrow: Righ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B28B95-61ED-47AC-9671-A2621B162B80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9FD4F4-6F93-4DF0-B2A4-9AF4E24ED8FB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6C4581-14AD-4DC9-AD42-168DDA4BCCAB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4E98F0-A688-4841-A554-BECF5443281D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664946-4E64-4A7D-B09B-B9AFA9B34441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FF8A8E-6F91-42A7-9838-E33C3F3F3F00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4791" y="575516"/>
            <a:ext cx="5701553" cy="10802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594">
              <a:lnSpc>
                <a:spcPct val="107000"/>
              </a:lnSpc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228594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rgbClr val="00B0F0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سكان وطننا العربي ينقسمون الي ثلاثة انماط طبقا لطريقة معيشتهم ونشاطهم الاقتصادي الذي يمارسونه .</a:t>
            </a:r>
            <a:endParaRPr lang="en-US" sz="2000" dirty="0">
              <a:solidFill>
                <a:srgbClr val="00B0F0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149588" y="1927577"/>
            <a:ext cx="3218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البدو الرحل :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96772" y="2413098"/>
            <a:ext cx="56035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البدو هم سكان الصحاري ، حيث يعيشون حياة تنتقل وترحال بحثا عن الماء والعشب ، وهم يمثلون نسبة من سكان وطننا العربي ، وهذه النسبة في تناقص مستمر في معظم الدول العربية .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1787" y="3716389"/>
            <a:ext cx="6353735" cy="138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40">
              <a:lnSpc>
                <a:spcPct val="107000"/>
              </a:lnSpc>
            </a:pPr>
            <a:endParaRPr lang="en-US" sz="2000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342892" indent="-342892">
              <a:lnSpc>
                <a:spcPct val="107000"/>
              </a:lnSpc>
              <a:buClr>
                <a:srgbClr val="FFC000"/>
              </a:buClr>
              <a:buSzPts val="1800"/>
              <a:buFont typeface="Wingdings" panose="05000000000000000000" pitchFamily="2" charset="2"/>
              <a:buChar char="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تحول اعداد كبيرة منهم للعمل في التعدين ، واستخراج البترول .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342892" indent="-342892">
              <a:lnSpc>
                <a:spcPct val="107000"/>
              </a:lnSpc>
              <a:buClr>
                <a:srgbClr val="FFC000"/>
              </a:buClr>
              <a:buSzPts val="1800"/>
              <a:buFont typeface="Wingdings" panose="05000000000000000000" pitchFamily="2" charset="2"/>
              <a:buChar char="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قيام الدول العربية بتوطينهم في قري بهدف تعمير الصحراء . 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marL="342892" indent="-342892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SzPts val="1800"/>
              <a:buFont typeface="Wingdings" panose="05000000000000000000" pitchFamily="2" charset="2"/>
              <a:buChar char="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هجرة اعداد منهم للقري والمدن القريبة .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8" y="1353774"/>
            <a:ext cx="1933230" cy="1745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5" y="3427486"/>
            <a:ext cx="1941933" cy="1832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07" y="4491647"/>
            <a:ext cx="1844898" cy="1622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98" y="1992999"/>
            <a:ext cx="1856450" cy="1536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06" y="4909645"/>
            <a:ext cx="1723215" cy="1422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359266-6640-419F-B362-0B132381027C}"/>
              </a:ext>
            </a:extLst>
          </p:cNvPr>
          <p:cNvSpPr/>
          <p:nvPr/>
        </p:nvSpPr>
        <p:spPr>
          <a:xfrm>
            <a:off x="7702349" y="424997"/>
            <a:ext cx="243368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594">
              <a:lnSpc>
                <a:spcPct val="107000"/>
              </a:lnSpc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نستنتج من ذلك ان 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198D39-F2B7-4227-A26A-B4F1E7B11A00}"/>
              </a:ext>
            </a:extLst>
          </p:cNvPr>
          <p:cNvSpPr/>
          <p:nvPr/>
        </p:nvSpPr>
        <p:spPr>
          <a:xfrm>
            <a:off x="8722468" y="3593837"/>
            <a:ext cx="202651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40">
              <a:lnSpc>
                <a:spcPct val="107000"/>
              </a:lnSpc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يرجع ذلك الي : </a:t>
            </a:r>
          </a:p>
        </p:txBody>
      </p:sp>
      <p:sp>
        <p:nvSpPr>
          <p:cNvPr id="18" name="Arrow: Left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468BAB-D6C2-4DFD-9573-6657062D2D6E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961ABA-234A-42BE-9949-D5ACE086D5A7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331C0D-8D4C-462D-8D02-267C012D3449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5E490A-A53E-4DA7-B912-D6BE43C0DADB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4EDF28-8BB6-4B7C-800C-FC6AB99069AD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CE3D2A-0560-48E1-9F43-2E8DF3FAFEDA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543CBA-CF85-48BD-B587-B15081661169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5" name="Multiplication Sign 2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2E9C221-A2F9-4A91-AFD8-6CA2A2427197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6" name="Action Button: Go Home 2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F8C527D-4142-4466-A09E-87F9B6CA6388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4371" y="995507"/>
            <a:ext cx="7333130" cy="13857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سكان الريف هم من يعملون بالزراعة وتربية الحيوانات ، وما يتصل بها من اعمال ، ويمثلون نحو 45% من مجموع سكان وطننا العربي ، وهم في تناقص مستمر نتيجه الهجرة من الريف للمدن ، وتسعي الدول العربية لتقليل هذه الهحرة بتوفير الخدمات وفرص العمل وذلك للمحافظة علي الاراضي الزراعية .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9" y="2133019"/>
            <a:ext cx="1720835" cy="1500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2" y="2462572"/>
            <a:ext cx="2130096" cy="1747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2" y="580348"/>
            <a:ext cx="2130096" cy="1403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28976" y="3429000"/>
            <a:ext cx="754384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هم سكان المدن الذين يعملون في مهن مختلفة مثل الصناعة والتجارة والخدمات كالصحه والتعليم وغيرها ويمثلون نحو 55% من مجموع سكان الوطن العربي وهم في تزايد مستمر . 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49" y="4628793"/>
            <a:ext cx="2745149" cy="154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DBA16C-2374-4C64-A8AD-92EF80E66DD6}"/>
              </a:ext>
            </a:extLst>
          </p:cNvPr>
          <p:cNvSpPr/>
          <p:nvPr/>
        </p:nvSpPr>
        <p:spPr>
          <a:xfrm>
            <a:off x="9354962" y="580348"/>
            <a:ext cx="150714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92" indent="-342892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"/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الريفيون : 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F8B348-3A47-4D97-8CCC-6B3A9DA9963E}"/>
              </a:ext>
            </a:extLst>
          </p:cNvPr>
          <p:cNvSpPr/>
          <p:nvPr/>
        </p:nvSpPr>
        <p:spPr>
          <a:xfrm>
            <a:off x="9802200" y="3098386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الحضر :</a:t>
            </a:r>
          </a:p>
        </p:txBody>
      </p:sp>
      <p:sp>
        <p:nvSpPr>
          <p:cNvPr id="13" name="Arrow: Left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F2D704-7AFB-423A-8CF3-B2997DBC973A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52A1F6-C74F-466E-A5D6-0E2CBFD52698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461D45-60E9-4ECC-A851-3CE4267BD6C3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D6F47-47D6-4674-AAA2-9B6D602EF9AF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F7EDF5-BCF5-498B-A2C3-BB9A2101B1DB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A058E9-E3D0-474B-ADE3-52B9EB4C38E4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644968-EED6-4979-BB60-B039EEA5CB81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0" name="Multiplication Sign 1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E99F6BC-94E3-4C73-BFC9-30F9016F1733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1" name="Action Button: Go Home 2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51716B9-B584-4F76-BE81-69992BAFC01D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388271" y="28545"/>
            <a:ext cx="18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 sz="2000"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34433" y="1571997"/>
            <a:ext cx="5015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endParaRPr lang="en-US" sz="2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pPr algn="r" rtl="1">
              <a:buFontTx/>
              <a:buChar char="•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الهجره من الريف الي المدن .</a:t>
            </a:r>
            <a:endParaRPr lang="ar-EG" sz="2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887" y="2778751"/>
            <a:ext cx="485902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rgbClr val="FFC000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ترتب علي هذه الهجرة العديد من المشكلات منها :</a:t>
            </a:r>
            <a:endParaRPr lang="en-US" sz="2000" b="1" dirty="0">
              <a:solidFill>
                <a:srgbClr val="FFC000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6050" y="3289994"/>
            <a:ext cx="66392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ظهور الناطق العشوائية التي نشأت دون تخطيط حول المدن الكبري ، وتفتقر الي المرافق المختلفه وتتدني بها الخدمات الصحيه والاجتماعيه وترتفع بها الكثافة السكانية بدرجة كبيرة ، وهي من اهم المشكلات التي تعاني منها المدن الكبري ولذلك تعمل الحكومات العربية علي تطوير تلك المناطق </a:t>
            </a:r>
            <a:endParaRPr lang="ar-EG" sz="2000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65" y="1100914"/>
            <a:ext cx="3209181" cy="2091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65" y="4692770"/>
            <a:ext cx="3240733" cy="1820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5" y="4722147"/>
            <a:ext cx="1924050" cy="1762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4A36B2-24BE-4B76-B147-1457445AA262}"/>
              </a:ext>
            </a:extLst>
          </p:cNvPr>
          <p:cNvSpPr/>
          <p:nvPr/>
        </p:nvSpPr>
        <p:spPr>
          <a:xfrm>
            <a:off x="9840039" y="216972"/>
            <a:ext cx="1564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يرجع ذلك الي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B237D-C533-4368-BB1B-CF5B0B98BE2C}"/>
              </a:ext>
            </a:extLst>
          </p:cNvPr>
          <p:cNvSpPr/>
          <p:nvPr/>
        </p:nvSpPr>
        <p:spPr>
          <a:xfrm>
            <a:off x="7191045" y="775623"/>
            <a:ext cx="3688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</a:t>
            </a: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نشأه المدن البترولية كما في دول الخليج .</a:t>
            </a:r>
            <a:endParaRPr lang="ar-EG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8928C-1E6B-4CE8-87E6-616EE3CF598C}"/>
              </a:ext>
            </a:extLst>
          </p:cNvPr>
          <p:cNvSpPr/>
          <p:nvPr/>
        </p:nvSpPr>
        <p:spPr>
          <a:xfrm>
            <a:off x="5535634" y="1377093"/>
            <a:ext cx="5251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 انشاء الدول العربية للمدن الصناعية كما في سوريا ومصر .</a:t>
            </a:r>
          </a:p>
        </p:txBody>
      </p:sp>
      <p:sp>
        <p:nvSpPr>
          <p:cNvPr id="13" name="Arrow: Left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A56BE49-0399-4C4D-B5D2-A329061EBF98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ACBA17-75DC-470C-8AA1-1867E5204E89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B920BC-73C4-49A0-A70E-E98461FBD6D3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425289-9417-4146-9C0E-54460AE446E2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98F8B0-5125-4B79-9A0B-747E1885B2C9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D7891D-D03F-42EE-9B6F-3C25E1014B57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5AB866-6864-4A85-A8A3-CBB3266BF466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0" name="Multiplication Sign 1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A32D1D0-666A-4047-A78A-D66C4090827F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21" name="Action Button: Go Home 2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CE53A5F-B87D-4C6C-91CB-CB44B24710F2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1153" y="2534240"/>
            <a:ext cx="6917634" cy="1920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 زدات نسبه الملتحقين بالتعليم قبل الجامعي في وطننا العربي الي ان وصلت الي 65و5% وذلك نتيجة لحرص الحكومات في وطننا العربي علي اتاحة فرص عادلة للتعليم لجميع ابنائها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( الاسوياء ، ذوي الاحتياجات الخاصة )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tx1">
                    <a:lumMod val="85000"/>
                  </a:schemeClr>
                </a:solidFill>
                <a:latin typeface="Nizar Cocon Kurdish" panose="020A0503020102020204" pitchFamily="18" charset="-78"/>
                <a:ea typeface="Calibri" panose="020F0502020204030204" pitchFamily="34" charset="0"/>
                <a:cs typeface="Nizar Cocon Kurdish" panose="020A0503020102020204" pitchFamily="18" charset="-78"/>
              </a:rPr>
              <a:t>فأقامت المدارس وفي كل مكان .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Nizar Cocon Kurdish" panose="020A0503020102020204" pitchFamily="18" charset="-78"/>
              <a:ea typeface="Calibri" panose="020F0502020204030204" pitchFamily="34" charset="0"/>
              <a:cs typeface="Nizar Cocon Kurdish" panose="020A05030201020202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0" y="730361"/>
            <a:ext cx="2202912" cy="1736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84" y="4485110"/>
            <a:ext cx="1876177" cy="2116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5" y="3915047"/>
            <a:ext cx="2202912" cy="2116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87" y="4289887"/>
            <a:ext cx="1758613" cy="21515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6CAEB1-3386-49E4-BC31-6BDF0250EDB4}"/>
              </a:ext>
            </a:extLst>
          </p:cNvPr>
          <p:cNvSpPr/>
          <p:nvPr/>
        </p:nvSpPr>
        <p:spPr>
          <a:xfrm>
            <a:off x="6317787" y="568059"/>
            <a:ext cx="530626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خصائص سكان وطننا العربي الاقتصادية والاجتماعية :  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5602B2-597F-40C4-A369-9C5733F492F0}"/>
              </a:ext>
            </a:extLst>
          </p:cNvPr>
          <p:cNvSpPr/>
          <p:nvPr/>
        </p:nvSpPr>
        <p:spPr>
          <a:xfrm>
            <a:off x="9582580" y="2045695"/>
            <a:ext cx="188224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637089" algn="ctr"/>
                <a:tab pos="5274179" algn="r"/>
              </a:tabLst>
            </a:pPr>
            <a:r>
              <a:rPr lang="ar-E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الاهتمام بالتعليم :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0437C4-6708-405C-AC9C-4F59EEE3F322}"/>
              </a:ext>
            </a:extLst>
          </p:cNvPr>
          <p:cNvSpPr/>
          <p:nvPr/>
        </p:nvSpPr>
        <p:spPr>
          <a:xfrm>
            <a:off x="4427704" y="1138350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000" b="1" dirty="0">
                <a:solidFill>
                  <a:srgbClr val="00B0F0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يتميز سكان وطننا العربي في الريف او في المدن بمجموعة من الخصائص ، منها :</a:t>
            </a:r>
            <a:endParaRPr lang="en-US" sz="2000" b="1" dirty="0">
              <a:solidFill>
                <a:srgbClr val="00B0F0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0" name="Arrow: Left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9DB937A-21BF-4C53-939B-38076E54CAD7}"/>
              </a:ext>
            </a:extLst>
          </p:cNvPr>
          <p:cNvSpPr/>
          <p:nvPr/>
        </p:nvSpPr>
        <p:spPr>
          <a:xfrm>
            <a:off x="4427704" y="6392034"/>
            <a:ext cx="452019" cy="42203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1" name="Arrow: Right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251A8B-337D-4A94-BB3F-A3A156A4F7A8}"/>
              </a:ext>
            </a:extLst>
          </p:cNvPr>
          <p:cNvSpPr/>
          <p:nvPr/>
        </p:nvSpPr>
        <p:spPr>
          <a:xfrm>
            <a:off x="6807880" y="6392034"/>
            <a:ext cx="406112" cy="422032"/>
          </a:xfrm>
          <a:prstGeom prst="rightArrow">
            <a:avLst>
              <a:gd name="adj1" fmla="val 50000"/>
              <a:gd name="adj2" fmla="val 4653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A28EB1-5ED8-45A4-A7ED-06258CC8F75B}"/>
              </a:ext>
            </a:extLst>
          </p:cNvPr>
          <p:cNvSpPr/>
          <p:nvPr/>
        </p:nvSpPr>
        <p:spPr>
          <a:xfrm>
            <a:off x="4951165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5EBA2C-F3AC-4EB1-AA80-D63CA91DDA92}"/>
              </a:ext>
            </a:extLst>
          </p:cNvPr>
          <p:cNvSpPr/>
          <p:nvPr/>
        </p:nvSpPr>
        <p:spPr>
          <a:xfrm>
            <a:off x="5296772" y="6467782"/>
            <a:ext cx="256280" cy="211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834D8B-30E9-48D1-AE9B-B5EEDA1028F4}"/>
              </a:ext>
            </a:extLst>
          </p:cNvPr>
          <p:cNvSpPr/>
          <p:nvPr/>
        </p:nvSpPr>
        <p:spPr>
          <a:xfrm>
            <a:off x="5664669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76132-A42B-4502-ACEF-9EA815C56144}"/>
              </a:ext>
            </a:extLst>
          </p:cNvPr>
          <p:cNvSpPr/>
          <p:nvPr/>
        </p:nvSpPr>
        <p:spPr>
          <a:xfrm>
            <a:off x="6032566" y="6467782"/>
            <a:ext cx="256280" cy="211016"/>
          </a:xfrm>
          <a:prstGeom prst="ellipse">
            <a:avLst/>
          </a:prstGeom>
          <a:solidFill>
            <a:srgbClr val="4B866D"/>
          </a:solidFill>
          <a:ln>
            <a:solidFill>
              <a:srgbClr val="4B8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976712-1C9C-4C2A-B5AE-CA139453BA49}"/>
              </a:ext>
            </a:extLst>
          </p:cNvPr>
          <p:cNvSpPr/>
          <p:nvPr/>
        </p:nvSpPr>
        <p:spPr>
          <a:xfrm>
            <a:off x="6411663" y="6467782"/>
            <a:ext cx="256280" cy="21101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7" name="Multiplication Sign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504AC3B-1EE9-4222-AA87-B8BF15EC4270}"/>
              </a:ext>
            </a:extLst>
          </p:cNvPr>
          <p:cNvSpPr/>
          <p:nvPr/>
        </p:nvSpPr>
        <p:spPr>
          <a:xfrm>
            <a:off x="11505522" y="43934"/>
            <a:ext cx="576775" cy="6106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18" name="Action Button: Go Home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F5B3B5B-1BEC-469F-8AC2-0BFBA01FD321}"/>
              </a:ext>
            </a:extLst>
          </p:cNvPr>
          <p:cNvSpPr/>
          <p:nvPr/>
        </p:nvSpPr>
        <p:spPr>
          <a:xfrm>
            <a:off x="11676185" y="6392035"/>
            <a:ext cx="406112" cy="4220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pic>
        <p:nvPicPr>
          <p:cNvPr id="20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9ADABE7B-47BA-4346-B29F-62D763EFE5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130860"/>
            <a:ext cx="604265" cy="7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Office Theme">
  <a:themeElements>
    <a:clrScheme name="Color 12 Dark">
      <a:dk1>
        <a:srgbClr val="FFFFFF"/>
      </a:dk1>
      <a:lt1>
        <a:srgbClr val="000000"/>
      </a:lt1>
      <a:dk2>
        <a:srgbClr val="464646"/>
      </a:dk2>
      <a:lt2>
        <a:srgbClr val="FFFFFF"/>
      </a:lt2>
      <a:accent1>
        <a:srgbClr val="F68616"/>
      </a:accent1>
      <a:accent2>
        <a:srgbClr val="FEC037"/>
      </a:accent2>
      <a:accent3>
        <a:srgbClr val="75B3B2"/>
      </a:accent3>
      <a:accent4>
        <a:srgbClr val="5EA9CA"/>
      </a:accent4>
      <a:accent5>
        <a:srgbClr val="D062A3"/>
      </a:accent5>
      <a:accent6>
        <a:srgbClr val="EE5058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1586</TotalTime>
  <Words>660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Arvo</vt:lpstr>
      <vt:lpstr>Calibri</vt:lpstr>
      <vt:lpstr>Century Gothic</vt:lpstr>
      <vt:lpstr>Dubai</vt:lpstr>
      <vt:lpstr>Fira Sans Extra Condensed</vt:lpstr>
      <vt:lpstr>Nizar Cocon Kurdish</vt:lpstr>
      <vt:lpstr>Open Sans Light</vt:lpstr>
      <vt:lpstr>Raleway</vt:lpstr>
      <vt:lpstr>Wingdings</vt:lpstr>
      <vt:lpstr>Wingdings 3</vt:lpstr>
      <vt:lpstr>Ion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king1</dc:creator>
  <cp:lastModifiedBy>UNLIMITED</cp:lastModifiedBy>
  <cp:revision>187</cp:revision>
  <dcterms:created xsi:type="dcterms:W3CDTF">2020-03-24T21:44:30Z</dcterms:created>
  <dcterms:modified xsi:type="dcterms:W3CDTF">2020-12-16T19:28:25Z</dcterms:modified>
</cp:coreProperties>
</file>