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18" r:id="rId1"/>
    <p:sldMasterId id="2147484303" r:id="rId2"/>
  </p:sldMasterIdLst>
  <p:notesMasterIdLst>
    <p:notesMasterId r:id="rId14"/>
  </p:notesMasterIdLst>
  <p:sldIdLst>
    <p:sldId id="458" r:id="rId3"/>
    <p:sldId id="459" r:id="rId4"/>
    <p:sldId id="277" r:id="rId5"/>
    <p:sldId id="460" r:id="rId6"/>
    <p:sldId id="461" r:id="rId7"/>
    <p:sldId id="462" r:id="rId8"/>
    <p:sldId id="280" r:id="rId9"/>
    <p:sldId id="281" r:id="rId10"/>
    <p:sldId id="315" r:id="rId11"/>
    <p:sldId id="282" r:id="rId12"/>
    <p:sldId id="283" r:id="rId13"/>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752"/>
    <a:srgbClr val="6AAC90"/>
    <a:srgbClr val="EA6312"/>
    <a:srgbClr val="B0C3C9"/>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868" autoAdjust="0"/>
    <p:restoredTop sz="93357" autoAdjust="0"/>
  </p:normalViewPr>
  <p:slideViewPr>
    <p:cSldViewPr snapToGrid="0">
      <p:cViewPr varScale="1">
        <p:scale>
          <a:sx n="64" d="100"/>
          <a:sy n="64" d="100"/>
        </p:scale>
        <p:origin x="78"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57" d="100"/>
          <a:sy n="57" d="100"/>
        </p:scale>
        <p:origin x="195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1"/>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1"/>
            <a:ext cx="2971800" cy="458788"/>
          </a:xfrm>
          <a:prstGeom prst="rect">
            <a:avLst/>
          </a:prstGeom>
        </p:spPr>
        <p:txBody>
          <a:bodyPr vert="horz" lIns="91440" tIns="45720" rIns="91440" bIns="45720" rtlCol="1"/>
          <a:lstStyle>
            <a:lvl1pPr algn="l">
              <a:defRPr sz="1200"/>
            </a:lvl1pPr>
          </a:lstStyle>
          <a:p>
            <a:fld id="{52DE0C1E-2E42-43F0-9F61-5C7AFF03FECC}" type="datetimeFigureOut">
              <a:rPr lang="ar-EG" smtClean="0"/>
              <a:t>04/05/1442</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8517E2D-A46E-4B6A-98D8-F17313751EE0}" type="slidenum">
              <a:rPr lang="ar-EG" smtClean="0"/>
              <a:t>‹#›</a:t>
            </a:fld>
            <a:endParaRPr lang="ar-EG"/>
          </a:p>
        </p:txBody>
      </p:sp>
    </p:spTree>
    <p:extLst>
      <p:ext uri="{BB962C8B-B14F-4D97-AF65-F5344CB8AC3E}">
        <p14:creationId xmlns:p14="http://schemas.microsoft.com/office/powerpoint/2010/main" val="396137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9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460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3429000"/>
          </a:xfrm>
        </p:spPr>
        <p:txBody>
          <a:bodyPr/>
          <a:lstStyle/>
          <a:p>
            <a:endParaRPr lang="en-US"/>
          </a:p>
        </p:txBody>
      </p:sp>
      <p:sp>
        <p:nvSpPr>
          <p:cNvPr id="6" name="Picture Placeholder 6"/>
          <p:cNvSpPr>
            <a:spLocks noGrp="1"/>
          </p:cNvSpPr>
          <p:nvPr>
            <p:ph type="pic" sz="quarter" idx="11"/>
          </p:nvPr>
        </p:nvSpPr>
        <p:spPr>
          <a:xfrm>
            <a:off x="0" y="3429000"/>
            <a:ext cx="6103620" cy="3429000"/>
          </a:xfrm>
        </p:spPr>
        <p:txBody>
          <a:bodyPr/>
          <a:lstStyle/>
          <a:p>
            <a:endParaRPr lang="en-US"/>
          </a:p>
        </p:txBody>
      </p:sp>
      <p:sp>
        <p:nvSpPr>
          <p:cNvPr id="7" name="Picture Placeholder 6"/>
          <p:cNvSpPr>
            <a:spLocks noGrp="1"/>
          </p:cNvSpPr>
          <p:nvPr>
            <p:ph type="pic" sz="quarter" idx="12"/>
          </p:nvPr>
        </p:nvSpPr>
        <p:spPr>
          <a:xfrm>
            <a:off x="6096000" y="0"/>
            <a:ext cx="6103620" cy="3429000"/>
          </a:xfrm>
        </p:spPr>
        <p:txBody>
          <a:bodyPr/>
          <a:lstStyle/>
          <a:p>
            <a:endParaRPr lang="en-US"/>
          </a:p>
        </p:txBody>
      </p:sp>
      <p:sp>
        <p:nvSpPr>
          <p:cNvPr id="8"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94943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7"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353801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0948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1064742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440100" y="0"/>
            <a:ext cx="6751899" cy="6858000"/>
          </a:xfrm>
        </p:spPr>
        <p:txBody>
          <a:bodyPr/>
          <a:lstStyle/>
          <a:p>
            <a:endParaRPr lang="id-ID"/>
          </a:p>
        </p:txBody>
      </p:sp>
    </p:spTree>
    <p:extLst>
      <p:ext uri="{BB962C8B-B14F-4D97-AF65-F5344CB8AC3E}">
        <p14:creationId xmlns:p14="http://schemas.microsoft.com/office/powerpoint/2010/main" val="401264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18/12/2020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13" name="Pentagon 12"/>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4"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5"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16"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139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245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gradFill flip="none" rotWithShape="1">
            <a:gsLst>
              <a:gs pos="0">
                <a:schemeClr val="accent1">
                  <a:alpha val="63000"/>
                </a:schemeClr>
              </a:gs>
              <a:gs pos="100000">
                <a:schemeClr val="accent1">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801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2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3">
                  <a:alpha val="63000"/>
                </a:schemeClr>
              </a:gs>
              <a:gs pos="100000">
                <a:schemeClr val="accent3">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854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4">
                  <a:alpha val="63000"/>
                </a:schemeClr>
              </a:gs>
              <a:gs pos="100000">
                <a:schemeClr val="accent4">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5047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2_Title Only">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51351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2">
                  <a:alpha val="63000"/>
                </a:schemeClr>
              </a:gs>
              <a:gs pos="100000">
                <a:schemeClr val="accent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257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24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5"/>
          <p:cNvSpPr>
            <a:spLocks noGrp="1"/>
          </p:cNvSpPr>
          <p:nvPr>
            <p:ph type="pic" sz="quarter" idx="14"/>
          </p:nvPr>
        </p:nvSpPr>
        <p:spPr>
          <a:xfrm>
            <a:off x="1929893" y="1414272"/>
            <a:ext cx="2345436" cy="4210304"/>
          </a:xfrm>
        </p:spPr>
        <p:txBody>
          <a:bodyPr/>
          <a:lstStyle/>
          <a:p>
            <a:endParaRPr lang="id-ID"/>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374831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6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4375230"/>
          </a:xfrm>
        </p:spPr>
        <p:txBody>
          <a:bodyPr/>
          <a:lstStyle/>
          <a:p>
            <a:endParaRPr lang="en-US"/>
          </a:p>
        </p:txBody>
      </p:sp>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18/12/2020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6" name="Picture Placeholder 5"/>
          <p:cNvSpPr>
            <a:spLocks noGrp="1"/>
          </p:cNvSpPr>
          <p:nvPr>
            <p:ph type="pic" sz="quarter" idx="12"/>
          </p:nvPr>
        </p:nvSpPr>
        <p:spPr>
          <a:xfrm>
            <a:off x="4038600" y="998220"/>
            <a:ext cx="4080000" cy="3088640"/>
          </a:xfrm>
        </p:spPr>
        <p:txBody>
          <a:bodyPr/>
          <a:lstStyle/>
          <a:p>
            <a:endParaRPr lang="id-ID"/>
          </a:p>
        </p:txBody>
      </p:sp>
      <p:sp>
        <p:nvSpPr>
          <p:cNvPr id="16" name="Picture Placeholder 5"/>
          <p:cNvSpPr>
            <a:spLocks noGrp="1"/>
          </p:cNvSpPr>
          <p:nvPr>
            <p:ph type="pic" sz="quarter" idx="13"/>
          </p:nvPr>
        </p:nvSpPr>
        <p:spPr>
          <a:xfrm>
            <a:off x="7403146" y="1196340"/>
            <a:ext cx="3556564" cy="2717800"/>
          </a:xfrm>
        </p:spPr>
        <p:txBody>
          <a:bodyPr/>
          <a:lstStyle/>
          <a:p>
            <a:endParaRPr lang="id-ID" dirty="0"/>
          </a:p>
        </p:txBody>
      </p:sp>
      <p:sp>
        <p:nvSpPr>
          <p:cNvPr id="17" name="Picture Placeholder 5"/>
          <p:cNvSpPr>
            <a:spLocks noGrp="1"/>
          </p:cNvSpPr>
          <p:nvPr>
            <p:ph type="pic" sz="quarter" idx="14"/>
          </p:nvPr>
        </p:nvSpPr>
        <p:spPr>
          <a:xfrm>
            <a:off x="1197490" y="1174749"/>
            <a:ext cx="3631672" cy="2717800"/>
          </a:xfrm>
        </p:spPr>
        <p:txBody>
          <a:bodyPr/>
          <a:lstStyle/>
          <a:p>
            <a:endParaRPr lang="id-ID"/>
          </a:p>
        </p:txBody>
      </p:sp>
      <p:sp>
        <p:nvSpPr>
          <p:cNvPr id="10" name="Pentagon 9"/>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1"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20019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42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5"/>
          <p:cNvSpPr>
            <a:spLocks noGrp="1"/>
          </p:cNvSpPr>
          <p:nvPr>
            <p:ph type="pic" sz="quarter" idx="14"/>
          </p:nvPr>
        </p:nvSpPr>
        <p:spPr>
          <a:xfrm>
            <a:off x="796009" y="1333249"/>
            <a:ext cx="2455200" cy="4338346"/>
          </a:xfrm>
        </p:spPr>
        <p:txBody>
          <a:bodyPr/>
          <a:lstStyle/>
          <a:p>
            <a:endParaRPr lang="id-ID"/>
          </a:p>
        </p:txBody>
      </p:sp>
      <p:sp>
        <p:nvSpPr>
          <p:cNvPr id="11" name="Picture Placeholder 5"/>
          <p:cNvSpPr>
            <a:spLocks noGrp="1"/>
          </p:cNvSpPr>
          <p:nvPr>
            <p:ph type="pic" sz="quarter" idx="16"/>
          </p:nvPr>
        </p:nvSpPr>
        <p:spPr>
          <a:xfrm>
            <a:off x="3055004" y="1675627"/>
            <a:ext cx="2160000" cy="3776049"/>
          </a:xfrm>
        </p:spPr>
        <p:txBody>
          <a:bodyPr/>
          <a:lstStyle/>
          <a:p>
            <a:endParaRPr lang="id-ID"/>
          </a:p>
        </p:txBody>
      </p:sp>
    </p:spTree>
    <p:extLst>
      <p:ext uri="{BB962C8B-B14F-4D97-AF65-F5344CB8AC3E}">
        <p14:creationId xmlns:p14="http://schemas.microsoft.com/office/powerpoint/2010/main" val="872434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12"/>
          <p:cNvSpPr>
            <a:spLocks noGrp="1"/>
          </p:cNvSpPr>
          <p:nvPr>
            <p:ph type="pic" sz="quarter" idx="13"/>
          </p:nvPr>
        </p:nvSpPr>
        <p:spPr>
          <a:xfrm>
            <a:off x="1192213" y="1920875"/>
            <a:ext cx="2389187" cy="2986088"/>
          </a:xfrm>
          <a:prstGeom prst="roundRect">
            <a:avLst/>
          </a:prstGeom>
        </p:spPr>
        <p:txBody>
          <a:bodyPr/>
          <a:lstStyle/>
          <a:p>
            <a:endParaRPr lang="en-US"/>
          </a:p>
        </p:txBody>
      </p:sp>
      <p:sp>
        <p:nvSpPr>
          <p:cNvPr id="6" name="Picture Placeholder 4"/>
          <p:cNvSpPr>
            <a:spLocks noGrp="1"/>
          </p:cNvSpPr>
          <p:nvPr>
            <p:ph type="pic" sz="quarter" idx="15"/>
          </p:nvPr>
        </p:nvSpPr>
        <p:spPr>
          <a:xfrm>
            <a:off x="0" y="0"/>
            <a:ext cx="12184063" cy="3646026"/>
          </a:xfrm>
        </p:spPr>
        <p:txBody>
          <a:bodyPr/>
          <a:lstStyle/>
          <a:p>
            <a:endParaRPr lang="en-US"/>
          </a:p>
        </p:txBody>
      </p:sp>
      <p:sp>
        <p:nvSpPr>
          <p:cNvPr id="7" name="Pentagon 6"/>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8"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199994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184063" cy="4131733"/>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Picture Placeholder 3"/>
          <p:cNvSpPr>
            <a:spLocks noGrp="1"/>
          </p:cNvSpPr>
          <p:nvPr>
            <p:ph type="pic" sz="quarter" idx="13"/>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1191083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696627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93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8"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9"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10" name="Group 9"/>
          <p:cNvGrpSpPr/>
          <p:nvPr userDrawn="1"/>
        </p:nvGrpSpPr>
        <p:grpSpPr>
          <a:xfrm>
            <a:off x="4631214" y="948448"/>
            <a:ext cx="2914332" cy="72000"/>
            <a:chOff x="4631214" y="913723"/>
            <a:chExt cx="2914332" cy="72000"/>
          </a:xfrm>
        </p:grpSpPr>
        <p:sp>
          <p:nvSpPr>
            <p:cNvPr id="11" name="Diamond 10"/>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cxnSp>
          <p:nvCxnSpPr>
            <p:cNvPr id="12" name="Straight Connector 11"/>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7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6"/>
          </p:nvPr>
        </p:nvSpPr>
        <p:spPr>
          <a:xfrm>
            <a:off x="1691798" y="955675"/>
            <a:ext cx="4449763" cy="2508885"/>
          </a:xfrm>
        </p:spPr>
        <p:txBody>
          <a:bodyPr/>
          <a:lstStyle/>
          <a:p>
            <a:endParaRPr lang="en-US"/>
          </a:p>
        </p:txBody>
      </p:sp>
    </p:spTree>
    <p:extLst>
      <p:ext uri="{BB962C8B-B14F-4D97-AF65-F5344CB8AC3E}">
        <p14:creationId xmlns:p14="http://schemas.microsoft.com/office/powerpoint/2010/main" val="41087388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57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9"/>
          <p:cNvSpPr>
            <a:spLocks noGrp="1"/>
          </p:cNvSpPr>
          <p:nvPr>
            <p:ph type="pic" sz="quarter" idx="16"/>
          </p:nvPr>
        </p:nvSpPr>
        <p:spPr>
          <a:xfrm rot="374568">
            <a:off x="807830" y="1821460"/>
            <a:ext cx="1583704" cy="1490683"/>
          </a:xfrm>
        </p:spPr>
        <p:txBody>
          <a:bodyPr>
            <a:normAutofit/>
          </a:bodyPr>
          <a:lstStyle>
            <a:lvl1pPr>
              <a:defRPr sz="1600"/>
            </a:lvl1pPr>
          </a:lstStyle>
          <a:p>
            <a:endParaRPr lang="en-US" dirty="0"/>
          </a:p>
        </p:txBody>
      </p:sp>
      <p:sp>
        <p:nvSpPr>
          <p:cNvPr id="12" name="Picture Placeholder 9"/>
          <p:cNvSpPr>
            <a:spLocks noGrp="1"/>
          </p:cNvSpPr>
          <p:nvPr>
            <p:ph type="pic" sz="quarter" idx="17"/>
          </p:nvPr>
        </p:nvSpPr>
        <p:spPr>
          <a:xfrm rot="21320486">
            <a:off x="3017630" y="1927740"/>
            <a:ext cx="1583704" cy="1490683"/>
          </a:xfrm>
        </p:spPr>
        <p:txBody>
          <a:bodyPr>
            <a:normAutofit/>
          </a:bodyPr>
          <a:lstStyle>
            <a:lvl1pPr>
              <a:defRPr sz="1600"/>
            </a:lvl1pPr>
          </a:lstStyle>
          <a:p>
            <a:endParaRPr lang="en-US" dirty="0"/>
          </a:p>
        </p:txBody>
      </p:sp>
      <p:sp>
        <p:nvSpPr>
          <p:cNvPr id="14" name="Picture Placeholder 9"/>
          <p:cNvSpPr>
            <a:spLocks noGrp="1"/>
          </p:cNvSpPr>
          <p:nvPr>
            <p:ph type="pic" sz="quarter" idx="18"/>
          </p:nvPr>
        </p:nvSpPr>
        <p:spPr>
          <a:xfrm>
            <a:off x="5304148" y="1959111"/>
            <a:ext cx="1583704" cy="1490683"/>
          </a:xfrm>
        </p:spPr>
        <p:txBody>
          <a:bodyPr>
            <a:normAutofit/>
          </a:bodyPr>
          <a:lstStyle>
            <a:lvl1pPr>
              <a:defRPr sz="1600"/>
            </a:lvl1pPr>
          </a:lstStyle>
          <a:p>
            <a:endParaRPr lang="en-US" dirty="0"/>
          </a:p>
        </p:txBody>
      </p:sp>
      <p:sp>
        <p:nvSpPr>
          <p:cNvPr id="15" name="Picture Placeholder 9"/>
          <p:cNvSpPr>
            <a:spLocks noGrp="1"/>
          </p:cNvSpPr>
          <p:nvPr>
            <p:ph type="pic" sz="quarter" idx="19"/>
          </p:nvPr>
        </p:nvSpPr>
        <p:spPr>
          <a:xfrm rot="157508">
            <a:off x="7615154" y="1937264"/>
            <a:ext cx="1583704" cy="1490683"/>
          </a:xfrm>
        </p:spPr>
        <p:txBody>
          <a:bodyPr>
            <a:normAutofit/>
          </a:bodyPr>
          <a:lstStyle>
            <a:lvl1pPr>
              <a:defRPr sz="1600"/>
            </a:lvl1pPr>
          </a:lstStyle>
          <a:p>
            <a:endParaRPr lang="en-US" dirty="0"/>
          </a:p>
        </p:txBody>
      </p:sp>
      <p:sp>
        <p:nvSpPr>
          <p:cNvPr id="16" name="Picture Placeholder 9"/>
          <p:cNvSpPr>
            <a:spLocks noGrp="1"/>
          </p:cNvSpPr>
          <p:nvPr>
            <p:ph type="pic" sz="quarter" idx="20"/>
          </p:nvPr>
        </p:nvSpPr>
        <p:spPr>
          <a:xfrm rot="21086136">
            <a:off x="9944717" y="1773740"/>
            <a:ext cx="1583704" cy="1490683"/>
          </a:xfrm>
        </p:spPr>
        <p:txBody>
          <a:bodyPr>
            <a:normAutofit/>
          </a:bodyPr>
          <a:lstStyle>
            <a:lvl1pPr>
              <a:defRPr sz="1600"/>
            </a:lvl1pPr>
          </a:lstStyle>
          <a:p>
            <a:endParaRPr lang="en-US" dirty="0"/>
          </a:p>
        </p:txBody>
      </p:sp>
    </p:spTree>
    <p:extLst>
      <p:ext uri="{BB962C8B-B14F-4D97-AF65-F5344CB8AC3E}">
        <p14:creationId xmlns:p14="http://schemas.microsoft.com/office/powerpoint/2010/main" val="21731404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0_Title Only">
    <p:bg>
      <p:bgPr>
        <a:solidFill>
          <a:schemeClr val="accent3"/>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73559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Tree>
    <p:extLst>
      <p:ext uri="{BB962C8B-B14F-4D97-AF65-F5344CB8AC3E}">
        <p14:creationId xmlns:p14="http://schemas.microsoft.com/office/powerpoint/2010/main" val="40362279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
        <p:nvSpPr>
          <p:cNvPr id="8" name="Picture Placeholder 4"/>
          <p:cNvSpPr>
            <a:spLocks noGrp="1"/>
          </p:cNvSpPr>
          <p:nvPr>
            <p:ph type="pic" sz="quarter" idx="15"/>
          </p:nvPr>
        </p:nvSpPr>
        <p:spPr>
          <a:xfrm>
            <a:off x="0" y="0"/>
            <a:ext cx="12184063" cy="3420000"/>
          </a:xfrm>
        </p:spPr>
        <p:txBody>
          <a:bodyPr/>
          <a:lstStyle/>
          <a:p>
            <a:endParaRPr lang="en-US"/>
          </a:p>
        </p:txBody>
      </p:sp>
    </p:spTree>
    <p:extLst>
      <p:ext uri="{BB962C8B-B14F-4D97-AF65-F5344CB8AC3E}">
        <p14:creationId xmlns:p14="http://schemas.microsoft.com/office/powerpoint/2010/main" val="6404383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6096000" y="-1"/>
            <a:ext cx="6096000" cy="2278800"/>
          </a:xfrm>
          <a:prstGeom prst="rect">
            <a:avLst/>
          </a:prstGeom>
        </p:spPr>
        <p:txBody>
          <a:bodyPr/>
          <a:lstStyle/>
          <a:p>
            <a:endParaRPr lang="id-ID"/>
          </a:p>
        </p:txBody>
      </p:sp>
      <p:sp>
        <p:nvSpPr>
          <p:cNvPr id="6" name="Picture Placeholder 3"/>
          <p:cNvSpPr>
            <a:spLocks noGrp="1"/>
          </p:cNvSpPr>
          <p:nvPr>
            <p:ph type="pic" sz="quarter" idx="14"/>
          </p:nvPr>
        </p:nvSpPr>
        <p:spPr>
          <a:xfrm>
            <a:off x="0" y="2292374"/>
            <a:ext cx="6096000" cy="2278800"/>
          </a:xfrm>
          <a:prstGeom prst="rect">
            <a:avLst/>
          </a:prstGeom>
        </p:spPr>
        <p:txBody>
          <a:bodyPr/>
          <a:lstStyle/>
          <a:p>
            <a:endParaRPr lang="id-ID"/>
          </a:p>
        </p:txBody>
      </p:sp>
      <p:sp>
        <p:nvSpPr>
          <p:cNvPr id="7" name="Picture Placeholder 3"/>
          <p:cNvSpPr>
            <a:spLocks noGrp="1"/>
          </p:cNvSpPr>
          <p:nvPr>
            <p:ph type="pic" sz="quarter" idx="15"/>
          </p:nvPr>
        </p:nvSpPr>
        <p:spPr>
          <a:xfrm>
            <a:off x="6096000" y="4579424"/>
            <a:ext cx="6096000" cy="2278800"/>
          </a:xfrm>
          <a:prstGeom prst="rect">
            <a:avLst/>
          </a:prstGeom>
        </p:spPr>
        <p:txBody>
          <a:bodyPr/>
          <a:lstStyle/>
          <a:p>
            <a:endParaRPr lang="id-ID"/>
          </a:p>
        </p:txBody>
      </p:sp>
    </p:spTree>
    <p:extLst>
      <p:ext uri="{BB962C8B-B14F-4D97-AF65-F5344CB8AC3E}">
        <p14:creationId xmlns:p14="http://schemas.microsoft.com/office/powerpoint/2010/main" val="3954674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109650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90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6"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1998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48"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79"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80"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37"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38"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139"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140"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141"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142"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143"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144"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145"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146"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147"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148"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149"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150"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151"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152"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153"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154"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155"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156"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157"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158"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159"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160"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161"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162"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163"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164"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4187552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1166140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CCC9-F116-4705-8A6C-DC48B3101F5B}" type="datetime1">
              <a:rPr lang="en-US" smtClean="0">
                <a:solidFill>
                  <a:srgbClr val="FFFFFF">
                    <a:tint val="75000"/>
                  </a:srgbClr>
                </a:solidFill>
              </a:rPr>
              <a:pPr/>
              <a:t>12/18/2020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6" name="Picture Placeholder 5"/>
          <p:cNvSpPr>
            <a:spLocks noGrp="1"/>
          </p:cNvSpPr>
          <p:nvPr>
            <p:ph type="pic" sz="quarter" idx="12"/>
          </p:nvPr>
        </p:nvSpPr>
        <p:spPr>
          <a:xfrm rot="1570320">
            <a:off x="7080173" y="846379"/>
            <a:ext cx="3637620" cy="4710037"/>
          </a:xfrm>
          <a:custGeom>
            <a:avLst/>
            <a:gdLst>
              <a:gd name="connsiteX0" fmla="*/ 0 w 2701268"/>
              <a:gd name="connsiteY0" fmla="*/ 0 h 3495324"/>
              <a:gd name="connsiteX1" fmla="*/ 2701268 w 2701268"/>
              <a:gd name="connsiteY1" fmla="*/ 0 h 3495324"/>
              <a:gd name="connsiteX2" fmla="*/ 2701268 w 2701268"/>
              <a:gd name="connsiteY2" fmla="*/ 3495324 h 3495324"/>
              <a:gd name="connsiteX3" fmla="*/ 0 w 2701268"/>
              <a:gd name="connsiteY3" fmla="*/ 3495324 h 3495324"/>
              <a:gd name="connsiteX4" fmla="*/ 0 w 2701268"/>
              <a:gd name="connsiteY4" fmla="*/ 0 h 3495324"/>
              <a:gd name="connsiteX0" fmla="*/ 0 w 2701268"/>
              <a:gd name="connsiteY0" fmla="*/ 0 h 3522445"/>
              <a:gd name="connsiteX1" fmla="*/ 2701268 w 2701268"/>
              <a:gd name="connsiteY1" fmla="*/ 0 h 3522445"/>
              <a:gd name="connsiteX2" fmla="*/ 2680634 w 2701268"/>
              <a:gd name="connsiteY2" fmla="*/ 3522445 h 3522445"/>
              <a:gd name="connsiteX3" fmla="*/ 0 w 2701268"/>
              <a:gd name="connsiteY3" fmla="*/ 3495324 h 3522445"/>
              <a:gd name="connsiteX4" fmla="*/ 0 w 2701268"/>
              <a:gd name="connsiteY4" fmla="*/ 0 h 3522445"/>
              <a:gd name="connsiteX0" fmla="*/ 0 w 2701268"/>
              <a:gd name="connsiteY0" fmla="*/ 0 h 3522445"/>
              <a:gd name="connsiteX1" fmla="*/ 2701268 w 2701268"/>
              <a:gd name="connsiteY1" fmla="*/ 0 h 3522445"/>
              <a:gd name="connsiteX2" fmla="*/ 2680634 w 2701268"/>
              <a:gd name="connsiteY2" fmla="*/ 3522445 h 3522445"/>
              <a:gd name="connsiteX3" fmla="*/ 3829 w 2701268"/>
              <a:gd name="connsiteY3" fmla="*/ 3434009 h 3522445"/>
              <a:gd name="connsiteX4" fmla="*/ 0 w 2701268"/>
              <a:gd name="connsiteY4" fmla="*/ 0 h 3522445"/>
              <a:gd name="connsiteX0" fmla="*/ 0 w 2714828"/>
              <a:gd name="connsiteY0" fmla="*/ 0 h 3522445"/>
              <a:gd name="connsiteX1" fmla="*/ 2714828 w 2714828"/>
              <a:gd name="connsiteY1" fmla="*/ 10316 h 3522445"/>
              <a:gd name="connsiteX2" fmla="*/ 2680634 w 2714828"/>
              <a:gd name="connsiteY2" fmla="*/ 3522445 h 3522445"/>
              <a:gd name="connsiteX3" fmla="*/ 3829 w 2714828"/>
              <a:gd name="connsiteY3" fmla="*/ 3434009 h 3522445"/>
              <a:gd name="connsiteX4" fmla="*/ 0 w 2714828"/>
              <a:gd name="connsiteY4" fmla="*/ 0 h 3522445"/>
              <a:gd name="connsiteX0" fmla="*/ 16748 w 2711060"/>
              <a:gd name="connsiteY0" fmla="*/ 0 h 3532528"/>
              <a:gd name="connsiteX1" fmla="*/ 2711060 w 2711060"/>
              <a:gd name="connsiteY1" fmla="*/ 20399 h 3532528"/>
              <a:gd name="connsiteX2" fmla="*/ 2676866 w 2711060"/>
              <a:gd name="connsiteY2" fmla="*/ 3532528 h 3532528"/>
              <a:gd name="connsiteX3" fmla="*/ 61 w 2711060"/>
              <a:gd name="connsiteY3" fmla="*/ 3444092 h 3532528"/>
              <a:gd name="connsiteX4" fmla="*/ 16748 w 2711060"/>
              <a:gd name="connsiteY4" fmla="*/ 0 h 3532528"/>
              <a:gd name="connsiteX0" fmla="*/ 16748 w 2728215"/>
              <a:gd name="connsiteY0" fmla="*/ 0 h 3532528"/>
              <a:gd name="connsiteX1" fmla="*/ 2728215 w 2728215"/>
              <a:gd name="connsiteY1" fmla="*/ 3477 h 3532528"/>
              <a:gd name="connsiteX2" fmla="*/ 2676866 w 2728215"/>
              <a:gd name="connsiteY2" fmla="*/ 3532528 h 3532528"/>
              <a:gd name="connsiteX3" fmla="*/ 61 w 2728215"/>
              <a:gd name="connsiteY3" fmla="*/ 3444092 h 3532528"/>
              <a:gd name="connsiteX4" fmla="*/ 16748 w 2728215"/>
              <a:gd name="connsiteY4" fmla="*/ 0 h 353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215" h="3532528">
                <a:moveTo>
                  <a:pt x="16748" y="0"/>
                </a:moveTo>
                <a:lnTo>
                  <a:pt x="2728215" y="3477"/>
                </a:lnTo>
                <a:lnTo>
                  <a:pt x="2676866" y="3532528"/>
                </a:lnTo>
                <a:lnTo>
                  <a:pt x="61" y="3444092"/>
                </a:lnTo>
                <a:cubicBezTo>
                  <a:pt x="-1215" y="2299422"/>
                  <a:pt x="18024" y="1144670"/>
                  <a:pt x="16748" y="0"/>
                </a:cubicBezTo>
                <a:close/>
              </a:path>
            </a:pathLst>
          </a:custGeom>
        </p:spPr>
        <p:txBody>
          <a:bodyPr/>
          <a:lstStyle/>
          <a:p>
            <a:endParaRPr lang="en-US"/>
          </a:p>
        </p:txBody>
      </p:sp>
    </p:spTree>
    <p:extLst>
      <p:ext uri="{BB962C8B-B14F-4D97-AF65-F5344CB8AC3E}">
        <p14:creationId xmlns:p14="http://schemas.microsoft.com/office/powerpoint/2010/main" val="1089741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3475567"/>
          </a:xfrm>
        </p:spPr>
        <p:txBody>
          <a:bodyPr/>
          <a:lstStyle/>
          <a:p>
            <a:endParaRPr lang="id-ID"/>
          </a:p>
        </p:txBody>
      </p:sp>
      <p:sp>
        <p:nvSpPr>
          <p:cNvPr id="3" name="Picture Placeholder 7"/>
          <p:cNvSpPr>
            <a:spLocks noGrp="1"/>
          </p:cNvSpPr>
          <p:nvPr>
            <p:ph type="pic" sz="quarter" idx="14"/>
          </p:nvPr>
        </p:nvSpPr>
        <p:spPr>
          <a:xfrm>
            <a:off x="928159" y="1310640"/>
            <a:ext cx="3359363" cy="4450080"/>
          </a:xfrm>
        </p:spPr>
        <p:txBody>
          <a:bodyPr/>
          <a:lstStyle/>
          <a:p>
            <a:endParaRPr lang="id-ID" dirty="0"/>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93130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3_Title Only">
    <p:bg>
      <p:bgPr>
        <a:solidFill>
          <a:schemeClr val="accent4"/>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49679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4722368"/>
          </a:xfrm>
        </p:spPr>
        <p:txBody>
          <a:bodyPr/>
          <a:lstStyle/>
          <a:p>
            <a:endParaRPr lang="id-ID"/>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7"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8" name="Text Placeholder 6"/>
          <p:cNvSpPr>
            <a:spLocks noGrp="1"/>
          </p:cNvSpPr>
          <p:nvPr>
            <p:ph type="body" sz="quarter" idx="13"/>
          </p:nvPr>
        </p:nvSpPr>
        <p:spPr>
          <a:xfrm>
            <a:off x="838200" y="929750"/>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840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ablet with Ha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822238" y="1218702"/>
            <a:ext cx="3450801" cy="4623297"/>
          </a:xfrm>
        </p:spPr>
        <p:txBody>
          <a:bodyPr/>
          <a:lstStyle/>
          <a:p>
            <a:endParaRPr lang="id-ID" dirty="0"/>
          </a:p>
        </p:txBody>
      </p:sp>
    </p:spTree>
    <p:extLst>
      <p:ext uri="{BB962C8B-B14F-4D97-AF65-F5344CB8AC3E}">
        <p14:creationId xmlns:p14="http://schemas.microsoft.com/office/powerpoint/2010/main" val="2753780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895283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713007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345172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FCE7EB0B-332D-4098-A1DB-9016AFEB54DC}" type="datetimeFigureOut">
              <a:rPr lang="ar-EG" smtClean="0"/>
              <a:t>04/05/1442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282659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FCE7EB0B-332D-4098-A1DB-9016AFEB54DC}" type="datetimeFigureOut">
              <a:rPr lang="ar-EG" smtClean="0"/>
              <a:t>04/05/1442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432716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FCE7EB0B-332D-4098-A1DB-9016AFEB54DC}" type="datetimeFigureOut">
              <a:rPr lang="ar-EG" smtClean="0"/>
              <a:t>04/05/1442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063181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7EB0B-332D-4098-A1DB-9016AFEB54DC}" type="datetimeFigureOut">
              <a:rPr lang="ar-EG" smtClean="0"/>
              <a:t>04/05/1442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145276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04/05/1442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71109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1_Title Only">
    <p:bg>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320424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04/05/1442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579353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505529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995983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2"/>
            <a:ext cx="115731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77FA290-712D-4C40-BD40-7D1E8ADCF0EB}"/>
              </a:ext>
            </a:extLst>
          </p:cNvPr>
          <p:cNvGrpSpPr/>
          <p:nvPr userDrawn="1"/>
        </p:nvGrpSpPr>
        <p:grpSpPr>
          <a:xfrm>
            <a:off x="295275" y="-162144"/>
            <a:ext cx="11522068" cy="1366577"/>
            <a:chOff x="295274" y="-162144"/>
            <a:chExt cx="11522068" cy="1366577"/>
          </a:xfrm>
        </p:grpSpPr>
        <p:sp>
          <p:nvSpPr>
            <p:cNvPr id="4" name="Freeform: Shape 3">
              <a:extLst>
                <a:ext uri="{FF2B5EF4-FFF2-40B4-BE49-F238E27FC236}">
                  <a16:creationId xmlns:a16="http://schemas.microsoft.com/office/drawing/2014/main"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6" name="Freeform: Shape 5">
              <a:extLst>
                <a:ext uri="{FF2B5EF4-FFF2-40B4-BE49-F238E27FC236}">
                  <a16:creationId xmlns:a16="http://schemas.microsoft.com/office/drawing/2014/main"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7" name="Freeform: Shape 6">
              <a:extLst>
                <a:ext uri="{FF2B5EF4-FFF2-40B4-BE49-F238E27FC236}">
                  <a16:creationId xmlns:a16="http://schemas.microsoft.com/office/drawing/2014/main"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8" name="Freeform: Shape 7">
              <a:extLst>
                <a:ext uri="{FF2B5EF4-FFF2-40B4-BE49-F238E27FC236}">
                  <a16:creationId xmlns:a16="http://schemas.microsoft.com/office/drawing/2014/main"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9" name="Freeform: Shape 8">
              <a:extLst>
                <a:ext uri="{FF2B5EF4-FFF2-40B4-BE49-F238E27FC236}">
                  <a16:creationId xmlns:a16="http://schemas.microsoft.com/office/drawing/2014/main"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0" name="Freeform: Shape 9">
              <a:extLst>
                <a:ext uri="{FF2B5EF4-FFF2-40B4-BE49-F238E27FC236}">
                  <a16:creationId xmlns:a16="http://schemas.microsoft.com/office/drawing/2014/main"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1" name="Freeform: Shape 10">
              <a:extLst>
                <a:ext uri="{FF2B5EF4-FFF2-40B4-BE49-F238E27FC236}">
                  <a16:creationId xmlns:a16="http://schemas.microsoft.com/office/drawing/2014/main"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2" name="Freeform: Shape 11">
              <a:extLst>
                <a:ext uri="{FF2B5EF4-FFF2-40B4-BE49-F238E27FC236}">
                  <a16:creationId xmlns:a16="http://schemas.microsoft.com/office/drawing/2014/main"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3" name="Freeform: Shape 12">
              <a:extLst>
                <a:ext uri="{FF2B5EF4-FFF2-40B4-BE49-F238E27FC236}">
                  <a16:creationId xmlns:a16="http://schemas.microsoft.com/office/drawing/2014/main"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grpSp>
    </p:spTree>
    <p:extLst>
      <p:ext uri="{BB962C8B-B14F-4D97-AF65-F5344CB8AC3E}">
        <p14:creationId xmlns:p14="http://schemas.microsoft.com/office/powerpoint/2010/main" val="1978244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3" name="Freeform 12"/>
          <p:cNvSpPr/>
          <p:nvPr userDrawn="1"/>
        </p:nvSpPr>
        <p:spPr>
          <a:xfrm>
            <a:off x="0" y="-1"/>
            <a:ext cx="12192000" cy="4508500"/>
          </a:xfrm>
          <a:custGeom>
            <a:avLst/>
            <a:gdLst>
              <a:gd name="connsiteX0" fmla="*/ 0 w 12192000"/>
              <a:gd name="connsiteY0" fmla="*/ 0 h 4508500"/>
              <a:gd name="connsiteX1" fmla="*/ 12192000 w 12192000"/>
              <a:gd name="connsiteY1" fmla="*/ 0 h 4508500"/>
              <a:gd name="connsiteX2" fmla="*/ 12192000 w 12192000"/>
              <a:gd name="connsiteY2" fmla="*/ 4174067 h 4508500"/>
              <a:gd name="connsiteX3" fmla="*/ 6438591 w 12192000"/>
              <a:gd name="connsiteY3" fmla="*/ 4174067 h 4508500"/>
              <a:gd name="connsiteX4" fmla="*/ 6096001 w 12192000"/>
              <a:gd name="connsiteY4" fmla="*/ 4508500 h 4508500"/>
              <a:gd name="connsiteX5" fmla="*/ 5753412 w 12192000"/>
              <a:gd name="connsiteY5" fmla="*/ 4174067 h 4508500"/>
              <a:gd name="connsiteX6" fmla="*/ 0 w 12192000"/>
              <a:gd name="connsiteY6" fmla="*/ 4174067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08500">
                <a:moveTo>
                  <a:pt x="0" y="0"/>
                </a:moveTo>
                <a:lnTo>
                  <a:pt x="12192000" y="0"/>
                </a:lnTo>
                <a:lnTo>
                  <a:pt x="12192000" y="4174067"/>
                </a:lnTo>
                <a:lnTo>
                  <a:pt x="6438591" y="4174067"/>
                </a:lnTo>
                <a:lnTo>
                  <a:pt x="6096001" y="4508500"/>
                </a:lnTo>
                <a:lnTo>
                  <a:pt x="5753412" y="4174067"/>
                </a:lnTo>
                <a:lnTo>
                  <a:pt x="0" y="4174067"/>
                </a:lnTo>
                <a:close/>
              </a:path>
            </a:pathLst>
          </a:custGeom>
          <a:pattFill prst="pct10">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Pentagon 6"/>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3" name="Date Placeholder 2"/>
          <p:cNvSpPr>
            <a:spLocks noGrp="1"/>
          </p:cNvSpPr>
          <p:nvPr>
            <p:ph type="dt" sz="half" idx="10"/>
          </p:nvPr>
        </p:nvSpPr>
        <p:spPr/>
        <p:txBody>
          <a:bodyPr/>
          <a:lstStyle/>
          <a:p>
            <a:fld id="{347FA5DF-3870-4DDC-9404-5AACBF694E1D}"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4" name="Picture Placeholder 6"/>
          <p:cNvSpPr>
            <a:spLocks noGrp="1"/>
          </p:cNvSpPr>
          <p:nvPr>
            <p:ph type="pic" sz="quarter" idx="13"/>
          </p:nvPr>
        </p:nvSpPr>
        <p:spPr>
          <a:xfrm>
            <a:off x="5016500" y="937260"/>
            <a:ext cx="2171700" cy="2171700"/>
          </a:xfrm>
          <a:prstGeom prst="ellipse">
            <a:avLst/>
          </a:prstGeom>
        </p:spPr>
        <p:txBody>
          <a:bodyPr/>
          <a:lstStyle/>
          <a:p>
            <a:endParaRPr lang="id-ID"/>
          </a:p>
        </p:txBody>
      </p:sp>
      <p:sp>
        <p:nvSpPr>
          <p:cNvPr id="8"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41069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4223" cy="6858000"/>
          </a:xfrm>
        </p:spPr>
        <p:txBody>
          <a:bodyPr/>
          <a:lstStyle/>
          <a:p>
            <a:endParaRPr lang="en-US"/>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05601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3_Title Only">
    <p:spTree>
      <p:nvGrpSpPr>
        <p:cNvPr id="1" name=""/>
        <p:cNvGrpSpPr/>
        <p:nvPr/>
      </p:nvGrpSpPr>
      <p:grpSpPr>
        <a:xfrm>
          <a:off x="0" y="0"/>
          <a:ext cx="0" cy="0"/>
          <a:chOff x="0" y="0"/>
          <a:chExt cx="0" cy="0"/>
        </a:xfrm>
      </p:grpSpPr>
      <p:sp>
        <p:nvSpPr>
          <p:cNvPr id="41" name="Picture Placeholder 21"/>
          <p:cNvSpPr>
            <a:spLocks noGrp="1"/>
          </p:cNvSpPr>
          <p:nvPr>
            <p:ph type="pic" sz="quarter" idx="10"/>
          </p:nvPr>
        </p:nvSpPr>
        <p:spPr>
          <a:xfrm>
            <a:off x="0" y="1205865"/>
            <a:ext cx="1220400" cy="1220400"/>
          </a:xfrm>
          <a:prstGeom prst="rect">
            <a:avLst/>
          </a:prstGeom>
        </p:spPr>
        <p:txBody>
          <a:bodyPr/>
          <a:lstStyle>
            <a:lvl1pPr>
              <a:defRPr sz="1400"/>
            </a:lvl1pPr>
          </a:lstStyle>
          <a:p>
            <a:endParaRPr lang="id-ID"/>
          </a:p>
        </p:txBody>
      </p:sp>
      <p:sp>
        <p:nvSpPr>
          <p:cNvPr id="42" name="Picture Placeholder 21"/>
          <p:cNvSpPr>
            <a:spLocks noGrp="1"/>
          </p:cNvSpPr>
          <p:nvPr>
            <p:ph type="pic" sz="quarter" idx="12"/>
          </p:nvPr>
        </p:nvSpPr>
        <p:spPr>
          <a:xfrm>
            <a:off x="1216025" y="1205865"/>
            <a:ext cx="1220400" cy="1220400"/>
          </a:xfrm>
          <a:prstGeom prst="rect">
            <a:avLst/>
          </a:prstGeom>
        </p:spPr>
        <p:txBody>
          <a:bodyPr/>
          <a:lstStyle>
            <a:lvl1pPr>
              <a:defRPr sz="1400"/>
            </a:lvl1pPr>
          </a:lstStyle>
          <a:p>
            <a:endParaRPr lang="id-ID"/>
          </a:p>
        </p:txBody>
      </p:sp>
      <p:sp>
        <p:nvSpPr>
          <p:cNvPr id="43" name="Picture Placeholder 21"/>
          <p:cNvSpPr>
            <a:spLocks noGrp="1"/>
          </p:cNvSpPr>
          <p:nvPr>
            <p:ph type="pic" sz="quarter" idx="13"/>
          </p:nvPr>
        </p:nvSpPr>
        <p:spPr>
          <a:xfrm>
            <a:off x="2439988" y="1205865"/>
            <a:ext cx="1220400" cy="1220400"/>
          </a:xfrm>
          <a:prstGeom prst="rect">
            <a:avLst/>
          </a:prstGeom>
        </p:spPr>
        <p:txBody>
          <a:bodyPr/>
          <a:lstStyle>
            <a:lvl1pPr>
              <a:defRPr sz="1400"/>
            </a:lvl1pPr>
          </a:lstStyle>
          <a:p>
            <a:endParaRPr lang="id-ID"/>
          </a:p>
        </p:txBody>
      </p:sp>
      <p:sp>
        <p:nvSpPr>
          <p:cNvPr id="44" name="Picture Placeholder 21"/>
          <p:cNvSpPr>
            <a:spLocks noGrp="1"/>
          </p:cNvSpPr>
          <p:nvPr>
            <p:ph type="pic" sz="quarter" idx="14"/>
          </p:nvPr>
        </p:nvSpPr>
        <p:spPr>
          <a:xfrm>
            <a:off x="3654425" y="1205865"/>
            <a:ext cx="1220400" cy="1220400"/>
          </a:xfrm>
          <a:prstGeom prst="rect">
            <a:avLst/>
          </a:prstGeom>
        </p:spPr>
        <p:txBody>
          <a:bodyPr/>
          <a:lstStyle>
            <a:lvl1pPr>
              <a:defRPr sz="1400"/>
            </a:lvl1pPr>
          </a:lstStyle>
          <a:p>
            <a:endParaRPr lang="id-ID"/>
          </a:p>
        </p:txBody>
      </p:sp>
      <p:sp>
        <p:nvSpPr>
          <p:cNvPr id="45" name="Picture Placeholder 21"/>
          <p:cNvSpPr>
            <a:spLocks noGrp="1"/>
          </p:cNvSpPr>
          <p:nvPr>
            <p:ph type="pic" sz="quarter" idx="15"/>
          </p:nvPr>
        </p:nvSpPr>
        <p:spPr>
          <a:xfrm>
            <a:off x="4879975" y="1205865"/>
            <a:ext cx="1220400" cy="1220400"/>
          </a:xfrm>
          <a:prstGeom prst="rect">
            <a:avLst/>
          </a:prstGeom>
        </p:spPr>
        <p:txBody>
          <a:bodyPr/>
          <a:lstStyle>
            <a:lvl1pPr>
              <a:defRPr sz="1400"/>
            </a:lvl1pPr>
          </a:lstStyle>
          <a:p>
            <a:endParaRPr lang="id-ID"/>
          </a:p>
        </p:txBody>
      </p:sp>
      <p:sp>
        <p:nvSpPr>
          <p:cNvPr id="46" name="Picture Placeholder 21"/>
          <p:cNvSpPr>
            <a:spLocks noGrp="1"/>
          </p:cNvSpPr>
          <p:nvPr>
            <p:ph type="pic" sz="quarter" idx="16"/>
          </p:nvPr>
        </p:nvSpPr>
        <p:spPr>
          <a:xfrm>
            <a:off x="6094413" y="1205865"/>
            <a:ext cx="1220400" cy="1220400"/>
          </a:xfrm>
          <a:prstGeom prst="rect">
            <a:avLst/>
          </a:prstGeom>
        </p:spPr>
        <p:txBody>
          <a:bodyPr/>
          <a:lstStyle>
            <a:lvl1pPr>
              <a:defRPr sz="1400"/>
            </a:lvl1pPr>
          </a:lstStyle>
          <a:p>
            <a:endParaRPr lang="id-ID"/>
          </a:p>
        </p:txBody>
      </p:sp>
      <p:sp>
        <p:nvSpPr>
          <p:cNvPr id="47" name="Picture Placeholder 21"/>
          <p:cNvSpPr>
            <a:spLocks noGrp="1"/>
          </p:cNvSpPr>
          <p:nvPr>
            <p:ph type="pic" sz="quarter" idx="17"/>
          </p:nvPr>
        </p:nvSpPr>
        <p:spPr>
          <a:xfrm>
            <a:off x="7318375" y="1205865"/>
            <a:ext cx="1220400" cy="1220400"/>
          </a:xfrm>
          <a:prstGeom prst="rect">
            <a:avLst/>
          </a:prstGeom>
        </p:spPr>
        <p:txBody>
          <a:bodyPr/>
          <a:lstStyle>
            <a:lvl1pPr>
              <a:defRPr sz="1400"/>
            </a:lvl1pPr>
          </a:lstStyle>
          <a:p>
            <a:endParaRPr lang="id-ID"/>
          </a:p>
        </p:txBody>
      </p:sp>
      <p:sp>
        <p:nvSpPr>
          <p:cNvPr id="48" name="Picture Placeholder 21"/>
          <p:cNvSpPr>
            <a:spLocks noGrp="1"/>
          </p:cNvSpPr>
          <p:nvPr>
            <p:ph type="pic" sz="quarter" idx="18"/>
          </p:nvPr>
        </p:nvSpPr>
        <p:spPr>
          <a:xfrm>
            <a:off x="8532813" y="1205865"/>
            <a:ext cx="1220400" cy="1220400"/>
          </a:xfrm>
          <a:prstGeom prst="rect">
            <a:avLst/>
          </a:prstGeom>
        </p:spPr>
        <p:txBody>
          <a:bodyPr/>
          <a:lstStyle>
            <a:lvl1pPr>
              <a:defRPr sz="1400"/>
            </a:lvl1pPr>
          </a:lstStyle>
          <a:p>
            <a:endParaRPr lang="id-ID"/>
          </a:p>
        </p:txBody>
      </p:sp>
      <p:sp>
        <p:nvSpPr>
          <p:cNvPr id="49" name="Picture Placeholder 21"/>
          <p:cNvSpPr>
            <a:spLocks noGrp="1"/>
          </p:cNvSpPr>
          <p:nvPr>
            <p:ph type="pic" sz="quarter" idx="19"/>
          </p:nvPr>
        </p:nvSpPr>
        <p:spPr>
          <a:xfrm>
            <a:off x="9756775" y="1205865"/>
            <a:ext cx="1220400" cy="1220400"/>
          </a:xfrm>
          <a:prstGeom prst="rect">
            <a:avLst/>
          </a:prstGeom>
        </p:spPr>
        <p:txBody>
          <a:bodyPr/>
          <a:lstStyle>
            <a:lvl1pPr>
              <a:defRPr sz="1400"/>
            </a:lvl1pPr>
          </a:lstStyle>
          <a:p>
            <a:endParaRPr lang="id-ID"/>
          </a:p>
        </p:txBody>
      </p:sp>
      <p:sp>
        <p:nvSpPr>
          <p:cNvPr id="50" name="Picture Placeholder 21"/>
          <p:cNvSpPr>
            <a:spLocks noGrp="1"/>
          </p:cNvSpPr>
          <p:nvPr>
            <p:ph type="pic" sz="quarter" idx="20"/>
          </p:nvPr>
        </p:nvSpPr>
        <p:spPr>
          <a:xfrm>
            <a:off x="10971213" y="1205865"/>
            <a:ext cx="1220400" cy="1220400"/>
          </a:xfrm>
          <a:prstGeom prst="rect">
            <a:avLst/>
          </a:prstGeom>
        </p:spPr>
        <p:txBody>
          <a:bodyPr/>
          <a:lstStyle>
            <a:lvl1pPr>
              <a:defRPr sz="1400"/>
            </a:lvl1pPr>
          </a:lstStyle>
          <a:p>
            <a:endParaRPr lang="id-ID"/>
          </a:p>
        </p:txBody>
      </p:sp>
      <p:sp>
        <p:nvSpPr>
          <p:cNvPr id="51" name="Picture Placeholder 21"/>
          <p:cNvSpPr>
            <a:spLocks noGrp="1"/>
          </p:cNvSpPr>
          <p:nvPr>
            <p:ph type="pic" sz="quarter" idx="21"/>
          </p:nvPr>
        </p:nvSpPr>
        <p:spPr>
          <a:xfrm>
            <a:off x="0" y="-10160"/>
            <a:ext cx="1220400" cy="1220400"/>
          </a:xfrm>
          <a:prstGeom prst="rect">
            <a:avLst/>
          </a:prstGeom>
        </p:spPr>
        <p:txBody>
          <a:bodyPr/>
          <a:lstStyle>
            <a:lvl1pPr>
              <a:defRPr sz="1400"/>
            </a:lvl1pPr>
          </a:lstStyle>
          <a:p>
            <a:endParaRPr lang="id-ID"/>
          </a:p>
        </p:txBody>
      </p:sp>
      <p:sp>
        <p:nvSpPr>
          <p:cNvPr id="52" name="Picture Placeholder 21"/>
          <p:cNvSpPr>
            <a:spLocks noGrp="1"/>
          </p:cNvSpPr>
          <p:nvPr>
            <p:ph type="pic" sz="quarter" idx="22"/>
          </p:nvPr>
        </p:nvSpPr>
        <p:spPr>
          <a:xfrm>
            <a:off x="1216025" y="-10160"/>
            <a:ext cx="1220400" cy="1220400"/>
          </a:xfrm>
          <a:prstGeom prst="rect">
            <a:avLst/>
          </a:prstGeom>
        </p:spPr>
        <p:txBody>
          <a:bodyPr/>
          <a:lstStyle>
            <a:lvl1pPr>
              <a:defRPr sz="1400"/>
            </a:lvl1pPr>
          </a:lstStyle>
          <a:p>
            <a:endParaRPr lang="id-ID"/>
          </a:p>
        </p:txBody>
      </p:sp>
      <p:sp>
        <p:nvSpPr>
          <p:cNvPr id="53" name="Picture Placeholder 21"/>
          <p:cNvSpPr>
            <a:spLocks noGrp="1"/>
          </p:cNvSpPr>
          <p:nvPr>
            <p:ph type="pic" sz="quarter" idx="23"/>
          </p:nvPr>
        </p:nvSpPr>
        <p:spPr>
          <a:xfrm>
            <a:off x="2439988" y="-10160"/>
            <a:ext cx="1220400" cy="1220400"/>
          </a:xfrm>
          <a:prstGeom prst="rect">
            <a:avLst/>
          </a:prstGeom>
        </p:spPr>
        <p:txBody>
          <a:bodyPr/>
          <a:lstStyle>
            <a:lvl1pPr>
              <a:defRPr sz="1400"/>
            </a:lvl1pPr>
          </a:lstStyle>
          <a:p>
            <a:endParaRPr lang="id-ID"/>
          </a:p>
        </p:txBody>
      </p:sp>
      <p:sp>
        <p:nvSpPr>
          <p:cNvPr id="54" name="Picture Placeholder 21"/>
          <p:cNvSpPr>
            <a:spLocks noGrp="1"/>
          </p:cNvSpPr>
          <p:nvPr>
            <p:ph type="pic" sz="quarter" idx="24"/>
          </p:nvPr>
        </p:nvSpPr>
        <p:spPr>
          <a:xfrm>
            <a:off x="3654425" y="-10160"/>
            <a:ext cx="1220400" cy="1220400"/>
          </a:xfrm>
          <a:prstGeom prst="rect">
            <a:avLst/>
          </a:prstGeom>
        </p:spPr>
        <p:txBody>
          <a:bodyPr/>
          <a:lstStyle>
            <a:lvl1pPr>
              <a:defRPr sz="1400"/>
            </a:lvl1pPr>
          </a:lstStyle>
          <a:p>
            <a:endParaRPr lang="id-ID"/>
          </a:p>
        </p:txBody>
      </p:sp>
      <p:sp>
        <p:nvSpPr>
          <p:cNvPr id="55" name="Picture Placeholder 21"/>
          <p:cNvSpPr>
            <a:spLocks noGrp="1"/>
          </p:cNvSpPr>
          <p:nvPr>
            <p:ph type="pic" sz="quarter" idx="25"/>
          </p:nvPr>
        </p:nvSpPr>
        <p:spPr>
          <a:xfrm>
            <a:off x="4879975" y="-10160"/>
            <a:ext cx="1220400" cy="1220400"/>
          </a:xfrm>
          <a:prstGeom prst="rect">
            <a:avLst/>
          </a:prstGeom>
        </p:spPr>
        <p:txBody>
          <a:bodyPr/>
          <a:lstStyle>
            <a:lvl1pPr>
              <a:defRPr sz="1400"/>
            </a:lvl1pPr>
          </a:lstStyle>
          <a:p>
            <a:endParaRPr lang="id-ID"/>
          </a:p>
        </p:txBody>
      </p:sp>
      <p:sp>
        <p:nvSpPr>
          <p:cNvPr id="56" name="Picture Placeholder 21"/>
          <p:cNvSpPr>
            <a:spLocks noGrp="1"/>
          </p:cNvSpPr>
          <p:nvPr>
            <p:ph type="pic" sz="quarter" idx="26"/>
          </p:nvPr>
        </p:nvSpPr>
        <p:spPr>
          <a:xfrm>
            <a:off x="6094413" y="-10160"/>
            <a:ext cx="1220400" cy="1220400"/>
          </a:xfrm>
          <a:prstGeom prst="rect">
            <a:avLst/>
          </a:prstGeom>
        </p:spPr>
        <p:txBody>
          <a:bodyPr/>
          <a:lstStyle>
            <a:lvl1pPr>
              <a:defRPr sz="1400"/>
            </a:lvl1pPr>
          </a:lstStyle>
          <a:p>
            <a:endParaRPr lang="id-ID"/>
          </a:p>
        </p:txBody>
      </p:sp>
      <p:sp>
        <p:nvSpPr>
          <p:cNvPr id="57" name="Picture Placeholder 21"/>
          <p:cNvSpPr>
            <a:spLocks noGrp="1"/>
          </p:cNvSpPr>
          <p:nvPr>
            <p:ph type="pic" sz="quarter" idx="27"/>
          </p:nvPr>
        </p:nvSpPr>
        <p:spPr>
          <a:xfrm>
            <a:off x="7318375" y="-10160"/>
            <a:ext cx="1220400" cy="1220400"/>
          </a:xfrm>
          <a:prstGeom prst="rect">
            <a:avLst/>
          </a:prstGeom>
        </p:spPr>
        <p:txBody>
          <a:bodyPr/>
          <a:lstStyle>
            <a:lvl1pPr>
              <a:defRPr sz="1400"/>
            </a:lvl1pPr>
          </a:lstStyle>
          <a:p>
            <a:endParaRPr lang="id-ID"/>
          </a:p>
        </p:txBody>
      </p:sp>
      <p:sp>
        <p:nvSpPr>
          <p:cNvPr id="58" name="Picture Placeholder 21"/>
          <p:cNvSpPr>
            <a:spLocks noGrp="1"/>
          </p:cNvSpPr>
          <p:nvPr>
            <p:ph type="pic" sz="quarter" idx="28"/>
          </p:nvPr>
        </p:nvSpPr>
        <p:spPr>
          <a:xfrm>
            <a:off x="8532813" y="-10160"/>
            <a:ext cx="1220400" cy="1220400"/>
          </a:xfrm>
          <a:prstGeom prst="rect">
            <a:avLst/>
          </a:prstGeom>
        </p:spPr>
        <p:txBody>
          <a:bodyPr/>
          <a:lstStyle>
            <a:lvl1pPr>
              <a:defRPr sz="1400"/>
            </a:lvl1pPr>
          </a:lstStyle>
          <a:p>
            <a:endParaRPr lang="id-ID"/>
          </a:p>
        </p:txBody>
      </p:sp>
      <p:sp>
        <p:nvSpPr>
          <p:cNvPr id="59" name="Picture Placeholder 21"/>
          <p:cNvSpPr>
            <a:spLocks noGrp="1"/>
          </p:cNvSpPr>
          <p:nvPr>
            <p:ph type="pic" sz="quarter" idx="29"/>
          </p:nvPr>
        </p:nvSpPr>
        <p:spPr>
          <a:xfrm>
            <a:off x="9756775" y="-10160"/>
            <a:ext cx="1220400" cy="1220400"/>
          </a:xfrm>
          <a:prstGeom prst="rect">
            <a:avLst/>
          </a:prstGeom>
        </p:spPr>
        <p:txBody>
          <a:bodyPr/>
          <a:lstStyle>
            <a:lvl1pPr>
              <a:defRPr sz="1400"/>
            </a:lvl1pPr>
          </a:lstStyle>
          <a:p>
            <a:endParaRPr lang="id-ID"/>
          </a:p>
        </p:txBody>
      </p:sp>
      <p:sp>
        <p:nvSpPr>
          <p:cNvPr id="60" name="Picture Placeholder 21"/>
          <p:cNvSpPr>
            <a:spLocks noGrp="1"/>
          </p:cNvSpPr>
          <p:nvPr>
            <p:ph type="pic" sz="quarter" idx="30"/>
          </p:nvPr>
        </p:nvSpPr>
        <p:spPr>
          <a:xfrm>
            <a:off x="10971213" y="-10160"/>
            <a:ext cx="1220400" cy="1220400"/>
          </a:xfrm>
          <a:prstGeom prst="rect">
            <a:avLst/>
          </a:prstGeom>
        </p:spPr>
        <p:txBody>
          <a:bodyPr/>
          <a:lstStyle>
            <a:lvl1pPr>
              <a:defRPr sz="1400"/>
            </a:lvl1pPr>
          </a:lstStyle>
          <a:p>
            <a:endParaRPr lang="id-ID"/>
          </a:p>
        </p:txBody>
      </p:sp>
      <p:sp>
        <p:nvSpPr>
          <p:cNvPr id="61" name="Picture Placeholder 21"/>
          <p:cNvSpPr>
            <a:spLocks noGrp="1"/>
          </p:cNvSpPr>
          <p:nvPr>
            <p:ph type="pic" sz="quarter" idx="31"/>
          </p:nvPr>
        </p:nvSpPr>
        <p:spPr>
          <a:xfrm>
            <a:off x="387" y="2428240"/>
            <a:ext cx="1220400" cy="1220400"/>
          </a:xfrm>
          <a:prstGeom prst="rect">
            <a:avLst/>
          </a:prstGeom>
        </p:spPr>
        <p:txBody>
          <a:bodyPr/>
          <a:lstStyle>
            <a:lvl1pPr>
              <a:defRPr sz="1400"/>
            </a:lvl1pPr>
          </a:lstStyle>
          <a:p>
            <a:endParaRPr lang="id-ID"/>
          </a:p>
        </p:txBody>
      </p:sp>
      <p:sp>
        <p:nvSpPr>
          <p:cNvPr id="62" name="Picture Placeholder 21"/>
          <p:cNvSpPr>
            <a:spLocks noGrp="1"/>
          </p:cNvSpPr>
          <p:nvPr>
            <p:ph type="pic" sz="quarter" idx="32"/>
          </p:nvPr>
        </p:nvSpPr>
        <p:spPr>
          <a:xfrm>
            <a:off x="1216412" y="2428240"/>
            <a:ext cx="1220400" cy="1220400"/>
          </a:xfrm>
          <a:prstGeom prst="rect">
            <a:avLst/>
          </a:prstGeom>
        </p:spPr>
        <p:txBody>
          <a:bodyPr/>
          <a:lstStyle>
            <a:lvl1pPr>
              <a:defRPr sz="1400"/>
            </a:lvl1pPr>
          </a:lstStyle>
          <a:p>
            <a:endParaRPr lang="id-ID"/>
          </a:p>
        </p:txBody>
      </p:sp>
      <p:sp>
        <p:nvSpPr>
          <p:cNvPr id="63" name="Picture Placeholder 21"/>
          <p:cNvSpPr>
            <a:spLocks noGrp="1"/>
          </p:cNvSpPr>
          <p:nvPr>
            <p:ph type="pic" sz="quarter" idx="33"/>
          </p:nvPr>
        </p:nvSpPr>
        <p:spPr>
          <a:xfrm>
            <a:off x="2440375" y="2428240"/>
            <a:ext cx="1220400" cy="1220400"/>
          </a:xfrm>
          <a:prstGeom prst="rect">
            <a:avLst/>
          </a:prstGeom>
        </p:spPr>
        <p:txBody>
          <a:bodyPr/>
          <a:lstStyle>
            <a:lvl1pPr>
              <a:defRPr sz="1400"/>
            </a:lvl1pPr>
          </a:lstStyle>
          <a:p>
            <a:endParaRPr lang="id-ID"/>
          </a:p>
        </p:txBody>
      </p:sp>
      <p:sp>
        <p:nvSpPr>
          <p:cNvPr id="64" name="Picture Placeholder 21"/>
          <p:cNvSpPr>
            <a:spLocks noGrp="1"/>
          </p:cNvSpPr>
          <p:nvPr>
            <p:ph type="pic" sz="quarter" idx="34"/>
          </p:nvPr>
        </p:nvSpPr>
        <p:spPr>
          <a:xfrm>
            <a:off x="3654812" y="2428240"/>
            <a:ext cx="1220400" cy="1220400"/>
          </a:xfrm>
          <a:prstGeom prst="rect">
            <a:avLst/>
          </a:prstGeom>
        </p:spPr>
        <p:txBody>
          <a:bodyPr/>
          <a:lstStyle>
            <a:lvl1pPr>
              <a:defRPr sz="1400"/>
            </a:lvl1pPr>
          </a:lstStyle>
          <a:p>
            <a:endParaRPr lang="id-ID"/>
          </a:p>
        </p:txBody>
      </p:sp>
      <p:sp>
        <p:nvSpPr>
          <p:cNvPr id="65" name="Picture Placeholder 21"/>
          <p:cNvSpPr>
            <a:spLocks noGrp="1"/>
          </p:cNvSpPr>
          <p:nvPr>
            <p:ph type="pic" sz="quarter" idx="35"/>
          </p:nvPr>
        </p:nvSpPr>
        <p:spPr>
          <a:xfrm>
            <a:off x="4880362" y="2428240"/>
            <a:ext cx="1220400" cy="1220400"/>
          </a:xfrm>
          <a:prstGeom prst="rect">
            <a:avLst/>
          </a:prstGeom>
        </p:spPr>
        <p:txBody>
          <a:bodyPr/>
          <a:lstStyle>
            <a:lvl1pPr>
              <a:defRPr sz="1400"/>
            </a:lvl1pPr>
          </a:lstStyle>
          <a:p>
            <a:endParaRPr lang="id-ID"/>
          </a:p>
        </p:txBody>
      </p:sp>
      <p:sp>
        <p:nvSpPr>
          <p:cNvPr id="66" name="Picture Placeholder 21"/>
          <p:cNvSpPr>
            <a:spLocks noGrp="1"/>
          </p:cNvSpPr>
          <p:nvPr>
            <p:ph type="pic" sz="quarter" idx="36"/>
          </p:nvPr>
        </p:nvSpPr>
        <p:spPr>
          <a:xfrm>
            <a:off x="6094800" y="2428240"/>
            <a:ext cx="1220400" cy="1220400"/>
          </a:xfrm>
          <a:prstGeom prst="rect">
            <a:avLst/>
          </a:prstGeom>
        </p:spPr>
        <p:txBody>
          <a:bodyPr/>
          <a:lstStyle>
            <a:lvl1pPr>
              <a:defRPr sz="1400"/>
            </a:lvl1pPr>
          </a:lstStyle>
          <a:p>
            <a:endParaRPr lang="id-ID"/>
          </a:p>
        </p:txBody>
      </p:sp>
      <p:sp>
        <p:nvSpPr>
          <p:cNvPr id="67" name="Picture Placeholder 21"/>
          <p:cNvSpPr>
            <a:spLocks noGrp="1"/>
          </p:cNvSpPr>
          <p:nvPr>
            <p:ph type="pic" sz="quarter" idx="37"/>
          </p:nvPr>
        </p:nvSpPr>
        <p:spPr>
          <a:xfrm>
            <a:off x="7318762" y="2428240"/>
            <a:ext cx="1220400" cy="1220400"/>
          </a:xfrm>
          <a:prstGeom prst="rect">
            <a:avLst/>
          </a:prstGeom>
        </p:spPr>
        <p:txBody>
          <a:bodyPr/>
          <a:lstStyle>
            <a:lvl1pPr>
              <a:defRPr sz="1400"/>
            </a:lvl1pPr>
          </a:lstStyle>
          <a:p>
            <a:endParaRPr lang="id-ID"/>
          </a:p>
        </p:txBody>
      </p:sp>
      <p:sp>
        <p:nvSpPr>
          <p:cNvPr id="68" name="Picture Placeholder 21"/>
          <p:cNvSpPr>
            <a:spLocks noGrp="1"/>
          </p:cNvSpPr>
          <p:nvPr>
            <p:ph type="pic" sz="quarter" idx="38"/>
          </p:nvPr>
        </p:nvSpPr>
        <p:spPr>
          <a:xfrm>
            <a:off x="8533200" y="2428240"/>
            <a:ext cx="1220400" cy="1220400"/>
          </a:xfrm>
          <a:prstGeom prst="rect">
            <a:avLst/>
          </a:prstGeom>
        </p:spPr>
        <p:txBody>
          <a:bodyPr/>
          <a:lstStyle>
            <a:lvl1pPr>
              <a:defRPr sz="1400"/>
            </a:lvl1pPr>
          </a:lstStyle>
          <a:p>
            <a:endParaRPr lang="id-ID"/>
          </a:p>
        </p:txBody>
      </p:sp>
      <p:sp>
        <p:nvSpPr>
          <p:cNvPr id="69" name="Picture Placeholder 21"/>
          <p:cNvSpPr>
            <a:spLocks noGrp="1"/>
          </p:cNvSpPr>
          <p:nvPr>
            <p:ph type="pic" sz="quarter" idx="39"/>
          </p:nvPr>
        </p:nvSpPr>
        <p:spPr>
          <a:xfrm>
            <a:off x="9757162" y="2428240"/>
            <a:ext cx="1220400" cy="1220400"/>
          </a:xfrm>
          <a:prstGeom prst="rect">
            <a:avLst/>
          </a:prstGeom>
        </p:spPr>
        <p:txBody>
          <a:bodyPr/>
          <a:lstStyle>
            <a:lvl1pPr>
              <a:defRPr sz="1400"/>
            </a:lvl1pPr>
          </a:lstStyle>
          <a:p>
            <a:endParaRPr lang="id-ID"/>
          </a:p>
        </p:txBody>
      </p:sp>
      <p:sp>
        <p:nvSpPr>
          <p:cNvPr id="70" name="Picture Placeholder 21"/>
          <p:cNvSpPr>
            <a:spLocks noGrp="1"/>
          </p:cNvSpPr>
          <p:nvPr>
            <p:ph type="pic" sz="quarter" idx="40"/>
          </p:nvPr>
        </p:nvSpPr>
        <p:spPr>
          <a:xfrm>
            <a:off x="10971600" y="2428240"/>
            <a:ext cx="1220400" cy="1220400"/>
          </a:xfrm>
          <a:prstGeom prst="rect">
            <a:avLst/>
          </a:prstGeom>
        </p:spPr>
        <p:txBody>
          <a:bodyPr/>
          <a:lstStyle>
            <a:lvl1pPr>
              <a:defRPr sz="1400"/>
            </a:lvl1pPr>
          </a:lstStyle>
          <a:p>
            <a:endParaRPr lang="id-ID"/>
          </a:p>
        </p:txBody>
      </p:sp>
      <p:sp>
        <p:nvSpPr>
          <p:cNvPr id="71" name="Pentagon 70"/>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2"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6597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Effect transition="in" filter="fade">
                                      <p:cBhvr>
                                        <p:cTn id="109" dur="500"/>
                                        <p:tgtEl>
                                          <p:spTgt spid="61"/>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64"/>
                                        </p:tgtEl>
                                        <p:attrNameLst>
                                          <p:attrName>style.visibility</p:attrName>
                                        </p:attrNameLst>
                                      </p:cBhvr>
                                      <p:to>
                                        <p:strVal val="visible"/>
                                      </p:to>
                                    </p:set>
                                    <p:anim calcmode="lin" valueType="num">
                                      <p:cBhvr>
                                        <p:cTn id="122" dur="500" fill="hold"/>
                                        <p:tgtEl>
                                          <p:spTgt spid="64"/>
                                        </p:tgtEl>
                                        <p:attrNameLst>
                                          <p:attrName>ppt_w</p:attrName>
                                        </p:attrNameLst>
                                      </p:cBhvr>
                                      <p:tavLst>
                                        <p:tav tm="0">
                                          <p:val>
                                            <p:fltVal val="0"/>
                                          </p:val>
                                        </p:tav>
                                        <p:tav tm="100000">
                                          <p:val>
                                            <p:strVal val="#ppt_w"/>
                                          </p:val>
                                        </p:tav>
                                      </p:tavLst>
                                    </p:anim>
                                    <p:anim calcmode="lin" valueType="num">
                                      <p:cBhvr>
                                        <p:cTn id="123" dur="500" fill="hold"/>
                                        <p:tgtEl>
                                          <p:spTgt spid="64"/>
                                        </p:tgtEl>
                                        <p:attrNameLst>
                                          <p:attrName>ppt_h</p:attrName>
                                        </p:attrNameLst>
                                      </p:cBhvr>
                                      <p:tavLst>
                                        <p:tav tm="0">
                                          <p:val>
                                            <p:fltVal val="0"/>
                                          </p:val>
                                        </p:tav>
                                        <p:tav tm="100000">
                                          <p:val>
                                            <p:strVal val="#ppt_h"/>
                                          </p:val>
                                        </p:tav>
                                      </p:tavLst>
                                    </p:anim>
                                    <p:animEffect transition="in" filter="fade">
                                      <p:cBhvr>
                                        <p:cTn id="124" dur="500"/>
                                        <p:tgtEl>
                                          <p:spTgt spid="64"/>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ppt_w</p:attrName>
                                        </p:attrNameLst>
                                      </p:cBhvr>
                                      <p:tavLst>
                                        <p:tav tm="0">
                                          <p:val>
                                            <p:fltVal val="0"/>
                                          </p:val>
                                        </p:tav>
                                        <p:tav tm="100000">
                                          <p:val>
                                            <p:strVal val="#ppt_w"/>
                                          </p:val>
                                        </p:tav>
                                      </p:tavLst>
                                    </p:anim>
                                    <p:anim calcmode="lin" valueType="num">
                                      <p:cBhvr>
                                        <p:cTn id="138" dur="500" fill="hold"/>
                                        <p:tgtEl>
                                          <p:spTgt spid="67"/>
                                        </p:tgtEl>
                                        <p:attrNameLst>
                                          <p:attrName>ppt_h</p:attrName>
                                        </p:attrNameLst>
                                      </p:cBhvr>
                                      <p:tavLst>
                                        <p:tav tm="0">
                                          <p:val>
                                            <p:fltVal val="0"/>
                                          </p:val>
                                        </p:tav>
                                        <p:tav tm="100000">
                                          <p:val>
                                            <p:strVal val="#ppt_h"/>
                                          </p:val>
                                        </p:tav>
                                      </p:tavLst>
                                    </p:anim>
                                    <p:animEffect transition="in" filter="fade">
                                      <p:cBhvr>
                                        <p:cTn id="139" dur="500"/>
                                        <p:tgtEl>
                                          <p:spTgt spid="67"/>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68"/>
                                        </p:tgtEl>
                                        <p:attrNameLst>
                                          <p:attrName>style.visibility</p:attrName>
                                        </p:attrNameLst>
                                      </p:cBhvr>
                                      <p:to>
                                        <p:strVal val="visible"/>
                                      </p:to>
                                    </p:set>
                                    <p:anim calcmode="lin" valueType="num">
                                      <p:cBhvr>
                                        <p:cTn id="142" dur="500" fill="hold"/>
                                        <p:tgtEl>
                                          <p:spTgt spid="68"/>
                                        </p:tgtEl>
                                        <p:attrNameLst>
                                          <p:attrName>ppt_w</p:attrName>
                                        </p:attrNameLst>
                                      </p:cBhvr>
                                      <p:tavLst>
                                        <p:tav tm="0">
                                          <p:val>
                                            <p:fltVal val="0"/>
                                          </p:val>
                                        </p:tav>
                                        <p:tav tm="100000">
                                          <p:val>
                                            <p:strVal val="#ppt_w"/>
                                          </p:val>
                                        </p:tav>
                                      </p:tavLst>
                                    </p:anim>
                                    <p:anim calcmode="lin" valueType="num">
                                      <p:cBhvr>
                                        <p:cTn id="143" dur="500" fill="hold"/>
                                        <p:tgtEl>
                                          <p:spTgt spid="68"/>
                                        </p:tgtEl>
                                        <p:attrNameLst>
                                          <p:attrName>ppt_h</p:attrName>
                                        </p:attrNameLst>
                                      </p:cBhvr>
                                      <p:tavLst>
                                        <p:tav tm="0">
                                          <p:val>
                                            <p:fltVal val="0"/>
                                          </p:val>
                                        </p:tav>
                                        <p:tav tm="100000">
                                          <p:val>
                                            <p:strVal val="#ppt_h"/>
                                          </p:val>
                                        </p:tav>
                                      </p:tavLst>
                                    </p:anim>
                                    <p:animEffect transition="in" filter="fade">
                                      <p:cBhvr>
                                        <p:cTn id="144" dur="500"/>
                                        <p:tgtEl>
                                          <p:spTgt spid="68"/>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Picture Placeholder 12"/>
          <p:cNvSpPr>
            <a:spLocks noGrp="1"/>
          </p:cNvSpPr>
          <p:nvPr>
            <p:ph type="pic" sz="quarter" idx="16"/>
          </p:nvPr>
        </p:nvSpPr>
        <p:spPr>
          <a:xfrm>
            <a:off x="9174430" y="3482130"/>
            <a:ext cx="2905200" cy="3283200"/>
          </a:xfrm>
        </p:spPr>
        <p:txBody>
          <a:bodyPr/>
          <a:lstStyle/>
          <a:p>
            <a:endParaRPr lang="en-US"/>
          </a:p>
        </p:txBody>
      </p:sp>
      <p:sp>
        <p:nvSpPr>
          <p:cNvPr id="18" name="Picture Placeholder 12"/>
          <p:cNvSpPr>
            <a:spLocks noGrp="1"/>
          </p:cNvSpPr>
          <p:nvPr>
            <p:ph type="pic" sz="quarter" idx="15"/>
          </p:nvPr>
        </p:nvSpPr>
        <p:spPr>
          <a:xfrm>
            <a:off x="6614160" y="5163504"/>
            <a:ext cx="2458799" cy="1583725"/>
          </a:xfrm>
        </p:spPr>
        <p:txBody>
          <a:bodyPr/>
          <a:lstStyle/>
          <a:p>
            <a:endParaRPr lang="en-US"/>
          </a:p>
        </p:txBody>
      </p:sp>
      <p:sp>
        <p:nvSpPr>
          <p:cNvPr id="17" name="Picture Placeholder 12"/>
          <p:cNvSpPr>
            <a:spLocks noGrp="1"/>
          </p:cNvSpPr>
          <p:nvPr>
            <p:ph type="pic" sz="quarter" idx="14"/>
          </p:nvPr>
        </p:nvSpPr>
        <p:spPr>
          <a:xfrm>
            <a:off x="6614160" y="3482130"/>
            <a:ext cx="2458799" cy="1583725"/>
          </a:xfrm>
        </p:spPr>
        <p:txBody>
          <a:bodyPr/>
          <a:lstStyle/>
          <a:p>
            <a:endParaRPr lang="en-US"/>
          </a:p>
        </p:txBody>
      </p:sp>
      <p:sp>
        <p:nvSpPr>
          <p:cNvPr id="16" name="Picture Placeholder 12"/>
          <p:cNvSpPr>
            <a:spLocks noGrp="1"/>
          </p:cNvSpPr>
          <p:nvPr>
            <p:ph type="pic" sz="quarter" idx="13"/>
          </p:nvPr>
        </p:nvSpPr>
        <p:spPr>
          <a:xfrm>
            <a:off x="114299" y="3472075"/>
            <a:ext cx="6400800" cy="3283200"/>
          </a:xfrm>
        </p:spPr>
        <p:txBody>
          <a:bodyPr/>
          <a:lstStyle/>
          <a:p>
            <a:endParaRPr lang="en-US"/>
          </a:p>
        </p:txBody>
      </p:sp>
      <p:sp>
        <p:nvSpPr>
          <p:cNvPr id="14" name="Picture Placeholder 12"/>
          <p:cNvSpPr>
            <a:spLocks noGrp="1"/>
          </p:cNvSpPr>
          <p:nvPr>
            <p:ph type="pic" sz="quarter" idx="11"/>
          </p:nvPr>
        </p:nvSpPr>
        <p:spPr>
          <a:xfrm>
            <a:off x="2978159" y="87372"/>
            <a:ext cx="6094800" cy="3283200"/>
          </a:xfrm>
        </p:spPr>
        <p:txBody>
          <a:bodyPr/>
          <a:lstStyle/>
          <a:p>
            <a:endParaRPr lang="en-US"/>
          </a:p>
        </p:txBody>
      </p:sp>
      <p:sp>
        <p:nvSpPr>
          <p:cNvPr id="13" name="Picture Placeholder 12"/>
          <p:cNvSpPr>
            <a:spLocks noGrp="1"/>
          </p:cNvSpPr>
          <p:nvPr>
            <p:ph type="pic" sz="quarter" idx="10"/>
          </p:nvPr>
        </p:nvSpPr>
        <p:spPr>
          <a:xfrm>
            <a:off x="114299" y="87372"/>
            <a:ext cx="2764800" cy="3283200"/>
          </a:xfrm>
        </p:spPr>
        <p:txBody>
          <a:bodyPr/>
          <a:lstStyle/>
          <a:p>
            <a:endParaRPr lang="en-US"/>
          </a:p>
        </p:txBody>
      </p:sp>
      <p:sp>
        <p:nvSpPr>
          <p:cNvPr id="15" name="Picture Placeholder 12"/>
          <p:cNvSpPr>
            <a:spLocks noGrp="1"/>
          </p:cNvSpPr>
          <p:nvPr>
            <p:ph type="pic" sz="quarter" idx="12"/>
          </p:nvPr>
        </p:nvSpPr>
        <p:spPr>
          <a:xfrm>
            <a:off x="9174430" y="87372"/>
            <a:ext cx="2905200" cy="3283200"/>
          </a:xfrm>
        </p:spPr>
        <p:txBody>
          <a:bodyPr/>
          <a:lstStyle/>
          <a:p>
            <a:endParaRPr lang="en-US"/>
          </a:p>
        </p:txBody>
      </p:sp>
    </p:spTree>
    <p:extLst>
      <p:ext uri="{BB962C8B-B14F-4D97-AF65-F5344CB8AC3E}">
        <p14:creationId xmlns:p14="http://schemas.microsoft.com/office/powerpoint/2010/main" val="275127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FEC5296-CB61-4FCE-A9A7-83AD3B6A0559}" type="datetime1">
              <a:rPr lang="en-US" smtClean="0">
                <a:solidFill>
                  <a:srgbClr val="FFFFFF">
                    <a:tint val="75000"/>
                  </a:srgbClr>
                </a:solidFill>
              </a:rPr>
              <a:pPr rtl="0"/>
              <a:t>12/18/2020</a:t>
            </a:fld>
            <a:endParaRPr lang="en-US">
              <a:solidFill>
                <a:srgbClr val="FFFFF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srgbClr val="FFFFFF">
                  <a:tint val="75000"/>
                </a:srgbClr>
              </a:solidFill>
            </a:endParaRPr>
          </a:p>
        </p:txBody>
      </p:sp>
    </p:spTree>
    <p:extLst>
      <p:ext uri="{BB962C8B-B14F-4D97-AF65-F5344CB8AC3E}">
        <p14:creationId xmlns:p14="http://schemas.microsoft.com/office/powerpoint/2010/main" val="58758673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 id="2147484239" r:id="rId21"/>
    <p:sldLayoutId id="2147484240" r:id="rId22"/>
    <p:sldLayoutId id="2147484241" r:id="rId23"/>
    <p:sldLayoutId id="2147484242" r:id="rId24"/>
    <p:sldLayoutId id="2147484243" r:id="rId25"/>
    <p:sldLayoutId id="2147484244" r:id="rId26"/>
    <p:sldLayoutId id="2147484245" r:id="rId27"/>
    <p:sldLayoutId id="2147484246" r:id="rId28"/>
    <p:sldLayoutId id="2147484247" r:id="rId29"/>
    <p:sldLayoutId id="2147484248" r:id="rId30"/>
    <p:sldLayoutId id="2147484249" r:id="rId31"/>
    <p:sldLayoutId id="2147484250" r:id="rId32"/>
    <p:sldLayoutId id="2147484251" r:id="rId33"/>
    <p:sldLayoutId id="2147484252" r:id="rId34"/>
    <p:sldLayoutId id="2147484253" r:id="rId35"/>
    <p:sldLayoutId id="2147484254" r:id="rId36"/>
    <p:sldLayoutId id="2147484255" r:id="rId37"/>
    <p:sldLayoutId id="2147484256" r:id="rId38"/>
    <p:sldLayoutId id="2147484257" r:id="rId39"/>
    <p:sldLayoutId id="2147484258" r:id="rId40"/>
    <p:sldLayoutId id="2147484259"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E7EB0B-332D-4098-A1DB-9016AFEB54DC}" type="datetimeFigureOut">
              <a:rPr lang="ar-EG" smtClean="0"/>
              <a:t>04/05/1442</a:t>
            </a:fld>
            <a:endParaRPr lang="ar-EG"/>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C42293-D91C-424B-9E6E-C81033EA6213}" type="slidenum">
              <a:rPr lang="ar-EG" smtClean="0"/>
              <a:t>‹#›</a:t>
            </a:fld>
            <a:endParaRPr lang="ar-EG"/>
          </a:p>
        </p:txBody>
      </p:sp>
    </p:spTree>
    <p:extLst>
      <p:ext uri="{BB962C8B-B14F-4D97-AF65-F5344CB8AC3E}">
        <p14:creationId xmlns:p14="http://schemas.microsoft.com/office/powerpoint/2010/main" val="4069095340"/>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7" r:id="rId12"/>
    <p:sldLayoutId id="2147484318"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2273576" y="2240441"/>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1" name="Right Arrow 10"/>
          <p:cNvSpPr/>
          <p:nvPr/>
        </p:nvSpPr>
        <p:spPr>
          <a:xfrm>
            <a:off x="1051686" y="2545482"/>
            <a:ext cx="3806376" cy="734666"/>
          </a:xfrm>
          <a:prstGeom prst="rightArrow">
            <a:avLst>
              <a:gd name="adj1" fmla="val 66323"/>
              <a:gd name="adj2" fmla="val 50000"/>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EG" dirty="0">
              <a:solidFill>
                <a:prstClr val="black"/>
              </a:solidFill>
              <a:latin typeface="Nizar Cocon Kurdish" panose="020A0503020102020204" pitchFamily="18" charset="-78"/>
              <a:cs typeface="Nizar Cocon Kurdish" panose="020A0503020102020204" pitchFamily="18" charset="-78"/>
            </a:endParaRPr>
          </a:p>
        </p:txBody>
      </p:sp>
      <p:sp>
        <p:nvSpPr>
          <p:cNvPr id="3" name="Rectangle 2">
            <a:extLst>
              <a:ext uri="{FF2B5EF4-FFF2-40B4-BE49-F238E27FC236}">
                <a16:creationId xmlns:a16="http://schemas.microsoft.com/office/drawing/2014/main" id="{6C79A110-CA93-4559-98A9-52C3FAD6CB73}"/>
              </a:ext>
            </a:extLst>
          </p:cNvPr>
          <p:cNvSpPr/>
          <p:nvPr/>
        </p:nvSpPr>
        <p:spPr>
          <a:xfrm>
            <a:off x="0" y="6525344"/>
            <a:ext cx="12192000" cy="3326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9522952" y="2526711"/>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5746171" y="3707329"/>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6" name="Graphic 12">
            <a:extLst>
              <a:ext uri="{FF2B5EF4-FFF2-40B4-BE49-F238E27FC236}">
                <a16:creationId xmlns:a16="http://schemas.microsoft.com/office/drawing/2014/main" id="{E3E291D0-A9DA-4309-8FE1-2811468905E8}"/>
              </a:ext>
            </a:extLst>
          </p:cNvPr>
          <p:cNvSpPr/>
          <p:nvPr/>
        </p:nvSpPr>
        <p:spPr>
          <a:xfrm>
            <a:off x="1143000" y="3707330"/>
            <a:ext cx="3444553" cy="2818015"/>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 name="TextBox 1"/>
          <p:cNvSpPr txBox="1"/>
          <p:nvPr/>
        </p:nvSpPr>
        <p:spPr>
          <a:xfrm>
            <a:off x="4984199" y="56818"/>
            <a:ext cx="2359941" cy="707886"/>
          </a:xfrm>
          <a:prstGeom prst="rect">
            <a:avLst/>
          </a:prstGeom>
          <a:noFill/>
        </p:spPr>
        <p:txBody>
          <a:bodyPr wrap="none" rtlCol="1">
            <a:spAutoFit/>
          </a:bodyPr>
          <a:lstStyle/>
          <a:p>
            <a:r>
              <a:rPr lang="ar-EG" sz="4000" b="1" dirty="0">
                <a:solidFill>
                  <a:schemeClr val="tx2"/>
                </a:solidFill>
                <a:latin typeface="Nizar Cocon Kurdish" panose="020A0503020102020204" pitchFamily="18" charset="-78"/>
                <a:cs typeface="Nizar Cocon Kurdish" panose="020A0503020102020204" pitchFamily="18" charset="-78"/>
              </a:rPr>
              <a:t>الدرس الرابع</a:t>
            </a:r>
          </a:p>
        </p:txBody>
      </p:sp>
      <p:sp>
        <p:nvSpPr>
          <p:cNvPr id="7" name="TextBox 6"/>
          <p:cNvSpPr txBox="1"/>
          <p:nvPr/>
        </p:nvSpPr>
        <p:spPr>
          <a:xfrm>
            <a:off x="3315329" y="780699"/>
            <a:ext cx="2502608"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غزوات الرسول ( ص )</a:t>
            </a:r>
          </a:p>
        </p:txBody>
      </p:sp>
      <p:sp>
        <p:nvSpPr>
          <p:cNvPr id="8" name="TextBox 7"/>
          <p:cNvSpPr txBox="1"/>
          <p:nvPr/>
        </p:nvSpPr>
        <p:spPr>
          <a:xfrm>
            <a:off x="6809056" y="1225828"/>
            <a:ext cx="4363695" cy="523220"/>
          </a:xfrm>
          <a:prstGeom prst="rect">
            <a:avLst/>
          </a:prstGeom>
          <a:noFill/>
        </p:spPr>
        <p:txBody>
          <a:bodyPr wrap="none" rtlCol="1">
            <a:spAutoFit/>
          </a:bodyPr>
          <a:lstStyle/>
          <a:p>
            <a:r>
              <a:rPr lang="ar-EG" sz="2800" b="1" dirty="0">
                <a:solidFill>
                  <a:schemeClr val="tx2"/>
                </a:solidFill>
                <a:latin typeface="Nizar Cocon Kurdish" panose="020A0503020102020204" pitchFamily="18" charset="-78"/>
                <a:cs typeface="Nizar Cocon Kurdish" panose="020A0503020102020204" pitchFamily="18" charset="-78"/>
              </a:rPr>
              <a:t>أولا : </a:t>
            </a:r>
            <a:r>
              <a:rPr lang="ar-EG" sz="2400" b="1" u="sng" dirty="0">
                <a:solidFill>
                  <a:srgbClr val="0070C0"/>
                </a:solidFill>
                <a:latin typeface="Nizar Cocon Kurdish" panose="020A0503020102020204" pitchFamily="18" charset="-78"/>
                <a:cs typeface="Nizar Cocon Kurdish" panose="020A0503020102020204" pitchFamily="18" charset="-78"/>
              </a:rPr>
              <a:t>مرحلة الدفاع عن الدين الأسلامى:-</a:t>
            </a:r>
          </a:p>
        </p:txBody>
      </p:sp>
      <p:sp>
        <p:nvSpPr>
          <p:cNvPr id="9" name="TextBox 8"/>
          <p:cNvSpPr txBox="1"/>
          <p:nvPr/>
        </p:nvSpPr>
        <p:spPr>
          <a:xfrm>
            <a:off x="954649" y="1700808"/>
            <a:ext cx="8885767" cy="400110"/>
          </a:xfrm>
          <a:prstGeom prst="rect">
            <a:avLst/>
          </a:prstGeom>
          <a:noFill/>
        </p:spPr>
        <p:txBody>
          <a:bodyPr wrap="non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بدأ الرسول وأصحبه فى مقاومة المعتدين على الدعوة وخاضوا العديد من السرايا والغزوات.</a:t>
            </a:r>
          </a:p>
        </p:txBody>
      </p:sp>
      <p:sp>
        <p:nvSpPr>
          <p:cNvPr id="10" name="TextBox 9"/>
          <p:cNvSpPr txBox="1"/>
          <p:nvPr/>
        </p:nvSpPr>
        <p:spPr>
          <a:xfrm>
            <a:off x="1248636" y="2690398"/>
            <a:ext cx="3151825" cy="461665"/>
          </a:xfrm>
          <a:prstGeom prst="rect">
            <a:avLst/>
          </a:prstGeom>
          <a:noFill/>
        </p:spPr>
        <p:txBody>
          <a:bodyPr wrap="none" rtlCol="1">
            <a:spAutoFit/>
          </a:bodyPr>
          <a:lstStyle/>
          <a:p>
            <a:r>
              <a:rPr lang="ar-EG" sz="2400" b="1" dirty="0">
                <a:solidFill>
                  <a:schemeClr val="tx2"/>
                </a:solidFill>
                <a:latin typeface="Nizar Cocon Kurdish" panose="020A0503020102020204" pitchFamily="18" charset="-78"/>
                <a:cs typeface="Nizar Cocon Kurdish" panose="020A0503020102020204" pitchFamily="18" charset="-78"/>
              </a:rPr>
              <a:t>الفرق بين السرايا والغزوات:-</a:t>
            </a:r>
          </a:p>
        </p:txBody>
      </p:sp>
      <p:grpSp>
        <p:nvGrpSpPr>
          <p:cNvPr id="16" name="Group 15">
            <a:extLst>
              <a:ext uri="{FF2B5EF4-FFF2-40B4-BE49-F238E27FC236}">
                <a16:creationId xmlns:a16="http://schemas.microsoft.com/office/drawing/2014/main" id="{03A82A36-C347-4639-A273-0F44EC0C0940}"/>
              </a:ext>
            </a:extLst>
          </p:cNvPr>
          <p:cNvGrpSpPr/>
          <p:nvPr/>
        </p:nvGrpSpPr>
        <p:grpSpPr>
          <a:xfrm>
            <a:off x="4946370" y="2194660"/>
            <a:ext cx="2805814" cy="4186668"/>
            <a:chOff x="498972" y="1628800"/>
            <a:chExt cx="1912788" cy="4536504"/>
          </a:xfrm>
        </p:grpSpPr>
        <p:sp>
          <p:nvSpPr>
            <p:cNvPr id="17" name="Rectangle 16">
              <a:extLst>
                <a:ext uri="{FF2B5EF4-FFF2-40B4-BE49-F238E27FC236}">
                  <a16:creationId xmlns:a16="http://schemas.microsoft.com/office/drawing/2014/main" id="{0FC4C7CB-B0E1-4D1F-BEB0-DE20806BC66F}"/>
                </a:ext>
              </a:extLst>
            </p:cNvPr>
            <p:cNvSpPr/>
            <p:nvPr/>
          </p:nvSpPr>
          <p:spPr>
            <a:xfrm>
              <a:off x="590449" y="1628800"/>
              <a:ext cx="1749829" cy="45365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9" name="Rectangle 4">
              <a:extLst>
                <a:ext uri="{FF2B5EF4-FFF2-40B4-BE49-F238E27FC236}">
                  <a16:creationId xmlns:a16="http://schemas.microsoft.com/office/drawing/2014/main" id="{93DE42A4-7DAD-4EC8-9A2E-042EB53C6D92}"/>
                </a:ext>
              </a:extLst>
            </p:cNvPr>
            <p:cNvSpPr/>
            <p:nvPr/>
          </p:nvSpPr>
          <p:spPr>
            <a:xfrm>
              <a:off x="591501" y="1906842"/>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altLang="ko-KR" sz="2700"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هى معارك خاضها المسلمون بقيادة الرسول ضد المشركين دفاعا عن الدين الإسلامى</a:t>
              </a:r>
              <a:endParaRPr lang="ko-KR" altLang="en-US" sz="2700"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20" name="Rectangle 3">
              <a:extLst>
                <a:ext uri="{FF2B5EF4-FFF2-40B4-BE49-F238E27FC236}">
                  <a16:creationId xmlns:a16="http://schemas.microsoft.com/office/drawing/2014/main" id="{C3B16FF1-AE34-40AC-8A13-C643ED4C98A2}"/>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21" name="Rectangle 3">
              <a:extLst>
                <a:ext uri="{FF2B5EF4-FFF2-40B4-BE49-F238E27FC236}">
                  <a16:creationId xmlns:a16="http://schemas.microsoft.com/office/drawing/2014/main" id="{F9D2EC66-78B9-476D-B7AD-8D6BB5573AAA}"/>
                </a:ext>
              </a:extLst>
            </p:cNvPr>
            <p:cNvSpPr/>
            <p:nvPr/>
          </p:nvSpPr>
          <p:spPr>
            <a:xfrm>
              <a:off x="603629" y="1694794"/>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grpSp>
      <p:grpSp>
        <p:nvGrpSpPr>
          <p:cNvPr id="22" name="Group 21">
            <a:extLst>
              <a:ext uri="{FF2B5EF4-FFF2-40B4-BE49-F238E27FC236}">
                <a16:creationId xmlns:a16="http://schemas.microsoft.com/office/drawing/2014/main" id="{746EB133-4AED-46DE-A3BD-C227AB543B7A}"/>
              </a:ext>
            </a:extLst>
          </p:cNvPr>
          <p:cNvGrpSpPr/>
          <p:nvPr/>
        </p:nvGrpSpPr>
        <p:grpSpPr>
          <a:xfrm>
            <a:off x="7824193" y="2204864"/>
            <a:ext cx="2652295" cy="4186668"/>
            <a:chOff x="498972" y="1628800"/>
            <a:chExt cx="1912788" cy="4536504"/>
          </a:xfrm>
        </p:grpSpPr>
        <p:sp>
          <p:nvSpPr>
            <p:cNvPr id="23" name="Rectangle 22">
              <a:extLst>
                <a:ext uri="{FF2B5EF4-FFF2-40B4-BE49-F238E27FC236}">
                  <a16:creationId xmlns:a16="http://schemas.microsoft.com/office/drawing/2014/main" id="{B3D95C29-E537-4A02-9583-98BF4744D570}"/>
                </a:ext>
              </a:extLst>
            </p:cNvPr>
            <p:cNvSpPr/>
            <p:nvPr/>
          </p:nvSpPr>
          <p:spPr>
            <a:xfrm>
              <a:off x="590449" y="1628800"/>
              <a:ext cx="1749829" cy="45365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sz="27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24" name="Rectangle 4">
              <a:extLst>
                <a:ext uri="{FF2B5EF4-FFF2-40B4-BE49-F238E27FC236}">
                  <a16:creationId xmlns:a16="http://schemas.microsoft.com/office/drawing/2014/main" id="{E2B8C75A-81B1-494B-9558-F2446DB20396}"/>
                </a:ext>
              </a:extLst>
            </p:cNvPr>
            <p:cNvSpPr/>
            <p:nvPr/>
          </p:nvSpPr>
          <p:spPr>
            <a:xfrm>
              <a:off x="591501" y="184633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EG" altLang="ko-KR" sz="2700"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هى حملات وجهها النبى ضد الشركين ولم يحضرها لأضعاف قدرة قريش الإقتصادية</a:t>
              </a:r>
              <a:endParaRPr lang="ko-KR" altLang="en-US" sz="2700"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25" name="Rectangle 3">
              <a:extLst>
                <a:ext uri="{FF2B5EF4-FFF2-40B4-BE49-F238E27FC236}">
                  <a16:creationId xmlns:a16="http://schemas.microsoft.com/office/drawing/2014/main" id="{9042C302-9A2C-4540-8AE1-2D440F63D7C4}"/>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sz="27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26" name="Rectangle 3">
              <a:extLst>
                <a:ext uri="{FF2B5EF4-FFF2-40B4-BE49-F238E27FC236}">
                  <a16:creationId xmlns:a16="http://schemas.microsoft.com/office/drawing/2014/main" id="{EDDD3324-1909-4AD3-8FA2-36954E2B0053}"/>
                </a:ext>
              </a:extLst>
            </p:cNvPr>
            <p:cNvSpPr/>
            <p:nvPr/>
          </p:nvSpPr>
          <p:spPr>
            <a:xfrm>
              <a:off x="615048" y="1727022"/>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sz="27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grpSp>
      <p:sp>
        <p:nvSpPr>
          <p:cNvPr id="30" name="TextBox 29">
            <a:extLst>
              <a:ext uri="{FF2B5EF4-FFF2-40B4-BE49-F238E27FC236}">
                <a16:creationId xmlns:a16="http://schemas.microsoft.com/office/drawing/2014/main" id="{88C67266-5987-4964-8419-3C44EE9C0788}"/>
              </a:ext>
            </a:extLst>
          </p:cNvPr>
          <p:cNvSpPr txBox="1"/>
          <p:nvPr/>
        </p:nvSpPr>
        <p:spPr>
          <a:xfrm>
            <a:off x="5519936" y="5858108"/>
            <a:ext cx="1830482" cy="523220"/>
          </a:xfrm>
          <a:prstGeom prst="rect">
            <a:avLst/>
          </a:prstGeom>
          <a:noFill/>
        </p:spPr>
        <p:txBody>
          <a:bodyPr wrap="square" rtlCol="0">
            <a:spAutoFit/>
          </a:bodyPr>
          <a:lstStyle/>
          <a:p>
            <a:pPr algn="ctr"/>
            <a:r>
              <a:rPr lang="ar-EG" altLang="ko-KR" sz="28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الغزوات</a:t>
            </a:r>
            <a:endParaRPr lang="ko-KR" altLang="en-US" sz="24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4" name="TextBox 33">
            <a:extLst>
              <a:ext uri="{FF2B5EF4-FFF2-40B4-BE49-F238E27FC236}">
                <a16:creationId xmlns:a16="http://schemas.microsoft.com/office/drawing/2014/main" id="{B8CEAB19-36F6-405E-AC48-06EE40FA865A}"/>
              </a:ext>
            </a:extLst>
          </p:cNvPr>
          <p:cNvSpPr txBox="1"/>
          <p:nvPr/>
        </p:nvSpPr>
        <p:spPr>
          <a:xfrm>
            <a:off x="8400256" y="5858108"/>
            <a:ext cx="1830482" cy="523220"/>
          </a:xfrm>
          <a:prstGeom prst="rect">
            <a:avLst/>
          </a:prstGeom>
          <a:noFill/>
        </p:spPr>
        <p:txBody>
          <a:bodyPr wrap="square" rtlCol="0">
            <a:spAutoFit/>
          </a:bodyPr>
          <a:lstStyle/>
          <a:p>
            <a:pPr algn="ctr"/>
            <a:r>
              <a:rPr lang="ar-EG" altLang="ko-KR" sz="28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السرايا</a:t>
            </a:r>
            <a:endParaRPr lang="ko-KR" altLang="en-US" sz="28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7" name="Round Same Side Corner Rectangle 11">
            <a:extLst>
              <a:ext uri="{FF2B5EF4-FFF2-40B4-BE49-F238E27FC236}">
                <a16:creationId xmlns:a16="http://schemas.microsoft.com/office/drawing/2014/main" id="{531F5A84-315E-4D68-8F31-966FF54304FA}"/>
              </a:ext>
            </a:extLst>
          </p:cNvPr>
          <p:cNvSpPr>
            <a:spLocks noChangeAspect="1"/>
          </p:cNvSpPr>
          <p:nvPr/>
        </p:nvSpPr>
        <p:spPr>
          <a:xfrm rot="9900000">
            <a:off x="6172805" y="2582808"/>
            <a:ext cx="528064" cy="41399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8" name="Round Same Side Corner Rectangle 36">
            <a:extLst>
              <a:ext uri="{FF2B5EF4-FFF2-40B4-BE49-F238E27FC236}">
                <a16:creationId xmlns:a16="http://schemas.microsoft.com/office/drawing/2014/main" id="{65500280-B96F-4DE6-B2E8-0CF862EC063F}"/>
              </a:ext>
            </a:extLst>
          </p:cNvPr>
          <p:cNvSpPr>
            <a:spLocks noChangeAspect="1"/>
          </p:cNvSpPr>
          <p:nvPr/>
        </p:nvSpPr>
        <p:spPr>
          <a:xfrm>
            <a:off x="8976320" y="2621086"/>
            <a:ext cx="515026" cy="37586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4" name="زر الإجراء: الانتقال للنهاية 3">
            <a:hlinkClick r:id="" action="ppaction://hlinkshowjump?jump=nextslide" highlightClick="1"/>
            <a:extLst>
              <a:ext uri="{FF2B5EF4-FFF2-40B4-BE49-F238E27FC236}">
                <a16:creationId xmlns:a16="http://schemas.microsoft.com/office/drawing/2014/main" id="{19EDF718-7837-4389-A7D5-79A2F622CB55}"/>
              </a:ext>
            </a:extLst>
          </p:cNvPr>
          <p:cNvSpPr/>
          <p:nvPr/>
        </p:nvSpPr>
        <p:spPr>
          <a:xfrm>
            <a:off x="11617377" y="6031688"/>
            <a:ext cx="574623" cy="35984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زر الإجراء: الانتقال للصفحة الرئيسية 4">
            <a:hlinkClick r:id="" action="ppaction://hlinkshowjump?jump=firstslide" highlightClick="1"/>
            <a:extLst>
              <a:ext uri="{FF2B5EF4-FFF2-40B4-BE49-F238E27FC236}">
                <a16:creationId xmlns:a16="http://schemas.microsoft.com/office/drawing/2014/main" id="{BBC81C9B-C350-4032-A4B2-0ADC949BE024}"/>
              </a:ext>
            </a:extLst>
          </p:cNvPr>
          <p:cNvSpPr/>
          <p:nvPr/>
        </p:nvSpPr>
        <p:spPr>
          <a:xfrm>
            <a:off x="299803" y="5411449"/>
            <a:ext cx="696565" cy="6995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859923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653138"/>
            <a:ext cx="2056640" cy="163777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3702391" y="1421881"/>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9361550" y="2211934"/>
            <a:ext cx="1968809"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سادسا : </a:t>
            </a:r>
            <a:r>
              <a:rPr lang="ar-EG" sz="2400" b="1" u="sng" dirty="0">
                <a:solidFill>
                  <a:schemeClr val="tx2"/>
                </a:solidFill>
                <a:latin typeface="Nizar Cocon Kurdish" panose="020A0503020102020204" pitchFamily="18" charset="-78"/>
                <a:cs typeface="Nizar Cocon Kurdish" panose="020A0503020102020204" pitchFamily="18" charset="-78"/>
              </a:rPr>
              <a:t>فتح مكة.</a:t>
            </a:r>
          </a:p>
        </p:txBody>
      </p:sp>
      <p:sp>
        <p:nvSpPr>
          <p:cNvPr id="2" name="TextBox 1"/>
          <p:cNvSpPr txBox="1"/>
          <p:nvPr/>
        </p:nvSpPr>
        <p:spPr>
          <a:xfrm>
            <a:off x="2775488" y="2798665"/>
            <a:ext cx="7602844" cy="1015663"/>
          </a:xfrm>
          <a:prstGeom prst="rect">
            <a:avLst/>
          </a:prstGeom>
          <a:noFill/>
        </p:spPr>
        <p:txBody>
          <a:bodyPr wrap="squar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وكان عام 8 هجريا .</a:t>
            </a:r>
          </a:p>
          <a:p>
            <a:r>
              <a:rPr lang="ar-EG" sz="2000" b="1" dirty="0">
                <a:solidFill>
                  <a:prstClr val="black"/>
                </a:solidFill>
                <a:latin typeface="Nizar Cocon Kurdish" panose="020A0503020102020204" pitchFamily="18" charset="-78"/>
                <a:cs typeface="Nizar Cocon Kurdish" panose="020A0503020102020204" pitchFamily="18" charset="-78"/>
              </a:rPr>
              <a:t>وفى هذا العام نقدت قريش عهدها فى صلح الحديبية  وخرج الرسول بجيش عدده 10000 مقاتل وقام بفتح مكة دون معركة</a:t>
            </a:r>
          </a:p>
        </p:txBody>
      </p:sp>
      <p:sp>
        <p:nvSpPr>
          <p:cNvPr id="29" name="TextBox 28"/>
          <p:cNvSpPr txBox="1"/>
          <p:nvPr/>
        </p:nvSpPr>
        <p:spPr>
          <a:xfrm>
            <a:off x="9001041" y="3939394"/>
            <a:ext cx="2193229"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سابعا : </a:t>
            </a:r>
            <a:r>
              <a:rPr lang="ar-EG" sz="2400" b="1" u="sng" dirty="0">
                <a:solidFill>
                  <a:schemeClr val="tx2"/>
                </a:solidFill>
                <a:latin typeface="Nizar Cocon Kurdish" panose="020A0503020102020204" pitchFamily="18" charset="-78"/>
                <a:cs typeface="Nizar Cocon Kurdish" panose="020A0503020102020204" pitchFamily="18" charset="-78"/>
              </a:rPr>
              <a:t>غزوة حنين.</a:t>
            </a:r>
          </a:p>
        </p:txBody>
      </p:sp>
      <p:sp>
        <p:nvSpPr>
          <p:cNvPr id="9" name="TextBox 8"/>
          <p:cNvSpPr txBox="1"/>
          <p:nvPr/>
        </p:nvSpPr>
        <p:spPr>
          <a:xfrm>
            <a:off x="5385925" y="4509094"/>
            <a:ext cx="5197257" cy="707886"/>
          </a:xfrm>
          <a:prstGeom prst="rect">
            <a:avLst/>
          </a:prstGeom>
          <a:noFill/>
        </p:spPr>
        <p:txBody>
          <a:bodyPr wrap="non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كانت عام 8 هجريا.</a:t>
            </a:r>
          </a:p>
          <a:p>
            <a:r>
              <a:rPr lang="ar-EG" sz="2000" b="1" dirty="0">
                <a:solidFill>
                  <a:prstClr val="black"/>
                </a:solidFill>
                <a:latin typeface="Nizar Cocon Kurdish" panose="020A0503020102020204" pitchFamily="18" charset="-78"/>
                <a:cs typeface="Nizar Cocon Kurdish" panose="020A0503020102020204" pitchFamily="18" charset="-78"/>
              </a:rPr>
              <a:t>وكانت مع قبيلتين وانتصر المسلمون على القبيلتين.</a:t>
            </a:r>
          </a:p>
        </p:txBody>
      </p:sp>
      <p:sp>
        <p:nvSpPr>
          <p:cNvPr id="7" name="زر الإجراء: الانتقال للنهاية 6">
            <a:hlinkClick r:id="" action="ppaction://hlinkshowjump?jump=nextslide" highlightClick="1"/>
            <a:extLst>
              <a:ext uri="{FF2B5EF4-FFF2-40B4-BE49-F238E27FC236}">
                <a16:creationId xmlns:a16="http://schemas.microsoft.com/office/drawing/2014/main" id="{57D226B0-3F79-4B05-A6EA-30A6E6F8F96A}"/>
              </a:ext>
            </a:extLst>
          </p:cNvPr>
          <p:cNvSpPr/>
          <p:nvPr/>
        </p:nvSpPr>
        <p:spPr>
          <a:xfrm>
            <a:off x="11677338" y="5726243"/>
            <a:ext cx="514662" cy="299803"/>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56373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653138"/>
            <a:ext cx="2056640" cy="163777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3943678" y="1363669"/>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9148177" y="1774081"/>
            <a:ext cx="2084225"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ثامنا : </a:t>
            </a:r>
            <a:r>
              <a:rPr lang="ar-EG" sz="2400" b="1" u="sng" dirty="0">
                <a:solidFill>
                  <a:schemeClr val="tx2"/>
                </a:solidFill>
                <a:latin typeface="Nizar Cocon Kurdish" panose="020A0503020102020204" pitchFamily="18" charset="-78"/>
                <a:cs typeface="Nizar Cocon Kurdish" panose="020A0503020102020204" pitchFamily="18" charset="-78"/>
              </a:rPr>
              <a:t>غزوة تبوك.</a:t>
            </a:r>
          </a:p>
        </p:txBody>
      </p:sp>
      <p:sp>
        <p:nvSpPr>
          <p:cNvPr id="2" name="TextBox 1"/>
          <p:cNvSpPr txBox="1"/>
          <p:nvPr/>
        </p:nvSpPr>
        <p:spPr>
          <a:xfrm>
            <a:off x="3012304" y="2289066"/>
            <a:ext cx="7391768" cy="707886"/>
          </a:xfrm>
          <a:prstGeom prst="rect">
            <a:avLst/>
          </a:prstGeom>
          <a:noFill/>
        </p:spPr>
        <p:txBody>
          <a:bodyPr wrap="non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كانت عام 9 هجريا.</a:t>
            </a:r>
          </a:p>
          <a:p>
            <a:r>
              <a:rPr lang="ar-EG" sz="2000" b="1" dirty="0">
                <a:solidFill>
                  <a:prstClr val="black"/>
                </a:solidFill>
                <a:latin typeface="Nizar Cocon Kurdish" panose="020A0503020102020204" pitchFamily="18" charset="-78"/>
                <a:cs typeface="Nizar Cocon Kurdish" panose="020A0503020102020204" pitchFamily="18" charset="-78"/>
              </a:rPr>
              <a:t>وكانت مع المسلمين والرووم ولكن الروم انسحبوا وكان الأنتصار للمسلمين.</a:t>
            </a:r>
          </a:p>
        </p:txBody>
      </p:sp>
      <p:sp>
        <p:nvSpPr>
          <p:cNvPr id="28" name="TextBox 27"/>
          <p:cNvSpPr txBox="1"/>
          <p:nvPr/>
        </p:nvSpPr>
        <p:spPr>
          <a:xfrm>
            <a:off x="6814285" y="3008802"/>
            <a:ext cx="4551246"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تاسعا : </a:t>
            </a:r>
            <a:r>
              <a:rPr lang="ar-EG" sz="2400" b="1" u="sng" dirty="0">
                <a:solidFill>
                  <a:schemeClr val="tx2"/>
                </a:solidFill>
                <a:latin typeface="Nizar Cocon Kurdish" panose="020A0503020102020204" pitchFamily="18" charset="-78"/>
                <a:cs typeface="Nizar Cocon Kurdish" panose="020A0503020102020204" pitchFamily="18" charset="-78"/>
              </a:rPr>
              <a:t>وفاة الرسول (صلى الله عليه وسلم).</a:t>
            </a:r>
          </a:p>
        </p:txBody>
      </p:sp>
      <p:sp>
        <p:nvSpPr>
          <p:cNvPr id="9" name="TextBox 8"/>
          <p:cNvSpPr txBox="1"/>
          <p:nvPr/>
        </p:nvSpPr>
        <p:spPr>
          <a:xfrm>
            <a:off x="533193" y="3573017"/>
            <a:ext cx="9704901" cy="1015663"/>
          </a:xfrm>
          <a:prstGeom prst="rect">
            <a:avLst/>
          </a:prstGeom>
          <a:noFill/>
        </p:spPr>
        <p:txBody>
          <a:bodyPr wrap="non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كان عام 11 هجريا.</a:t>
            </a:r>
          </a:p>
          <a:p>
            <a:r>
              <a:rPr lang="ar-EG" sz="2000" b="1" dirty="0">
                <a:solidFill>
                  <a:prstClr val="black"/>
                </a:solidFill>
                <a:latin typeface="Nizar Cocon Kurdish" panose="020A0503020102020204" pitchFamily="18" charset="-78"/>
                <a:cs typeface="Nizar Cocon Kurdish" panose="020A0503020102020204" pitchFamily="18" charset="-78"/>
              </a:rPr>
              <a:t>1هب الرسول للحج قبل وفاته بعام ثم مرض الرسول وتوفى الرسول فى عام الحادى عشر من الهجرة</a:t>
            </a:r>
          </a:p>
          <a:p>
            <a:r>
              <a:rPr lang="ar-EG" sz="2000" b="1" dirty="0">
                <a:solidFill>
                  <a:prstClr val="black"/>
                </a:solidFill>
                <a:latin typeface="Nizar Cocon Kurdish" panose="020A0503020102020204" pitchFamily="18" charset="-78"/>
                <a:cs typeface="Nizar Cocon Kurdish" panose="020A0503020102020204" pitchFamily="18" charset="-78"/>
              </a:rPr>
              <a:t>يوم الأثنين الثانى عشر من ربيع الأول .</a:t>
            </a:r>
          </a:p>
        </p:txBody>
      </p:sp>
      <p:sp>
        <p:nvSpPr>
          <p:cNvPr id="29" name="Donut 39">
            <a:extLst>
              <a:ext uri="{FF2B5EF4-FFF2-40B4-BE49-F238E27FC236}">
                <a16:creationId xmlns:a16="http://schemas.microsoft.com/office/drawing/2014/main" id="{439297A1-2150-467C-8B3E-08A8C9E0E56F}"/>
              </a:ext>
            </a:extLst>
          </p:cNvPr>
          <p:cNvSpPr/>
          <p:nvPr/>
        </p:nvSpPr>
        <p:spPr>
          <a:xfrm>
            <a:off x="10676539" y="4790473"/>
            <a:ext cx="802365" cy="76316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black"/>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30" y="1604010"/>
            <a:ext cx="1110728" cy="1118213"/>
          </a:xfrm>
          <a:prstGeom prst="rect">
            <a:avLst/>
          </a:prstGeom>
        </p:spPr>
      </p:pic>
      <p:sp>
        <p:nvSpPr>
          <p:cNvPr id="8" name="زر الإجراء: الانتقال للنهاية 7">
            <a:hlinkClick r:id="" action="ppaction://hlinkshowjump?jump=nextslide" highlightClick="1"/>
            <a:extLst>
              <a:ext uri="{FF2B5EF4-FFF2-40B4-BE49-F238E27FC236}">
                <a16:creationId xmlns:a16="http://schemas.microsoft.com/office/drawing/2014/main" id="{97098F66-F3B7-49D8-BC20-53659330C815}"/>
              </a:ext>
            </a:extLst>
          </p:cNvPr>
          <p:cNvSpPr/>
          <p:nvPr/>
        </p:nvSpPr>
        <p:spPr>
          <a:xfrm>
            <a:off x="11587397" y="5741233"/>
            <a:ext cx="604603" cy="329783"/>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8140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414928"/>
            <a:ext cx="2169505" cy="187598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3824794" y="1453416"/>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 غزوات الرسول (صلى الله عليه وسلم)</a:t>
            </a:r>
          </a:p>
        </p:txBody>
      </p:sp>
      <p:sp>
        <p:nvSpPr>
          <p:cNvPr id="6" name="TextBox 5"/>
          <p:cNvSpPr txBox="1"/>
          <p:nvPr/>
        </p:nvSpPr>
        <p:spPr>
          <a:xfrm>
            <a:off x="8956974" y="1853517"/>
            <a:ext cx="1850186"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أولا : </a:t>
            </a:r>
            <a:r>
              <a:rPr lang="ar-EG" sz="2400" b="1" u="sng" dirty="0">
                <a:solidFill>
                  <a:schemeClr val="tx2"/>
                </a:solidFill>
                <a:latin typeface="Nizar Cocon Kurdish" panose="020A0503020102020204" pitchFamily="18" charset="-78"/>
                <a:cs typeface="Nizar Cocon Kurdish" panose="020A0503020102020204" pitchFamily="18" charset="-78"/>
              </a:rPr>
              <a:t>غزوة بدر.</a:t>
            </a:r>
          </a:p>
        </p:txBody>
      </p:sp>
      <p:sp>
        <p:nvSpPr>
          <p:cNvPr id="7" name="TextBox 6"/>
          <p:cNvSpPr txBox="1"/>
          <p:nvPr/>
        </p:nvSpPr>
        <p:spPr>
          <a:xfrm>
            <a:off x="2429594" y="2406368"/>
            <a:ext cx="7810905" cy="2246769"/>
          </a:xfrm>
          <a:prstGeom prst="rect">
            <a:avLst/>
          </a:prstGeom>
          <a:noFill/>
        </p:spPr>
        <p:txBody>
          <a:bodyPr wrap="squar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وهى كانت الثانية من الهجرة عندما كان الرسول فى المدينة المنورة وكان معه المسلمين علم ان هناك قافلة قادمة من الشام فى طريقا إلى مكة التى تحتوى على أهل قريش والمشركين.</a:t>
            </a:r>
          </a:p>
          <a:p>
            <a:r>
              <a:rPr lang="ar-EG" sz="2000" b="1" dirty="0">
                <a:solidFill>
                  <a:prstClr val="black"/>
                </a:solidFill>
                <a:latin typeface="Nizar Cocon Kurdish" panose="020A0503020102020204" pitchFamily="18" charset="-78"/>
                <a:cs typeface="Nizar Cocon Kurdish" panose="020A0503020102020204" pitchFamily="18" charset="-78"/>
              </a:rPr>
              <a:t>فأراد الرسول ان يعترض القافلة عند قدومها تعويضا لهم عن الأموال التى نهيها أهل قريش التى استولوا عليها من المسلمين.</a:t>
            </a:r>
          </a:p>
          <a:p>
            <a:r>
              <a:rPr lang="ar-EG" sz="2000" b="1" dirty="0">
                <a:solidFill>
                  <a:prstClr val="black"/>
                </a:solidFill>
                <a:latin typeface="Nizar Cocon Kurdish" panose="020A0503020102020204" pitchFamily="18" charset="-78"/>
                <a:cs typeface="Nizar Cocon Kurdish" panose="020A0503020102020204" pitchFamily="18" charset="-78"/>
              </a:rPr>
              <a:t>وعندما علم ابوسفيان ارسل إلى القافلة لتغيير مسارها قبل ان يعترض الرسول طريقها ثم ذهب إلى مكة ونجى بالقافلة.</a:t>
            </a:r>
          </a:p>
        </p:txBody>
      </p:sp>
      <p:sp>
        <p:nvSpPr>
          <p:cNvPr id="2" name="زر الإجراء: الانتقال للنهاية 1">
            <a:hlinkClick r:id="" action="ppaction://hlinkshowjump?jump=nextslide" highlightClick="1"/>
            <a:extLst>
              <a:ext uri="{FF2B5EF4-FFF2-40B4-BE49-F238E27FC236}">
                <a16:creationId xmlns:a16="http://schemas.microsoft.com/office/drawing/2014/main" id="{FD3371B2-BFA3-471C-A75A-5E0BE321E92F}"/>
              </a:ext>
            </a:extLst>
          </p:cNvPr>
          <p:cNvSpPr/>
          <p:nvPr/>
        </p:nvSpPr>
        <p:spPr>
          <a:xfrm>
            <a:off x="11662348" y="5696262"/>
            <a:ext cx="529652" cy="38974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8855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414928"/>
            <a:ext cx="2169505" cy="187598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4095900" y="1365355"/>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9163726" y="1657742"/>
            <a:ext cx="1850186"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أولا : </a:t>
            </a:r>
            <a:r>
              <a:rPr lang="ar-EG" sz="2400" b="1" u="sng" dirty="0">
                <a:solidFill>
                  <a:schemeClr val="tx2"/>
                </a:solidFill>
                <a:latin typeface="Nizar Cocon Kurdish" panose="020A0503020102020204" pitchFamily="18" charset="-78"/>
                <a:cs typeface="Nizar Cocon Kurdish" panose="020A0503020102020204" pitchFamily="18" charset="-78"/>
              </a:rPr>
              <a:t>غزوة بدر.</a:t>
            </a:r>
          </a:p>
        </p:txBody>
      </p:sp>
      <p:sp>
        <p:nvSpPr>
          <p:cNvPr id="7" name="TextBox 6"/>
          <p:cNvSpPr txBox="1"/>
          <p:nvPr/>
        </p:nvSpPr>
        <p:spPr>
          <a:xfrm>
            <a:off x="2652286" y="2222775"/>
            <a:ext cx="7810905" cy="3170099"/>
          </a:xfrm>
          <a:prstGeom prst="rect">
            <a:avLst/>
          </a:prstGeom>
          <a:noFill/>
        </p:spPr>
        <p:txBody>
          <a:bodyPr wrap="squar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ولكن زعماء قريش قرروا ان يقاتلوا المسلمينوكانت غزوة بدر تحتوى على عدد قليل من المسلمين وكان عددهم 313 مقاتل.</a:t>
            </a:r>
          </a:p>
          <a:p>
            <a:r>
              <a:rPr lang="ar-EG" sz="2000" b="1" dirty="0">
                <a:solidFill>
                  <a:prstClr val="black"/>
                </a:solidFill>
                <a:latin typeface="Nizar Cocon Kurdish" panose="020A0503020102020204" pitchFamily="18" charset="-78"/>
                <a:cs typeface="Nizar Cocon Kurdish" panose="020A0503020102020204" pitchFamily="18" charset="-78"/>
              </a:rPr>
              <a:t>والمشركين كان عددهم يتراوح بين 900 إلى1000 مقاتل.</a:t>
            </a:r>
          </a:p>
          <a:p>
            <a:r>
              <a:rPr lang="ar-EG" sz="2000" b="1" dirty="0">
                <a:solidFill>
                  <a:prstClr val="black"/>
                </a:solidFill>
                <a:latin typeface="Nizar Cocon Kurdish" panose="020A0503020102020204" pitchFamily="18" charset="-78"/>
                <a:cs typeface="Nizar Cocon Kurdish" panose="020A0503020102020204" pitchFamily="18" charset="-78"/>
              </a:rPr>
              <a:t>ثم خرجوا المشركين من مكة إلى المدينة فعلم الرسول بقدومهم للمقاتلة</a:t>
            </a:r>
            <a:r>
              <a:rPr lang="en-US" sz="2000" b="1" dirty="0">
                <a:solidFill>
                  <a:prstClr val="black"/>
                </a:solidFill>
                <a:latin typeface="Nizar Cocon Kurdish" panose="020A0503020102020204" pitchFamily="18" charset="-78"/>
                <a:cs typeface="Nizar Cocon Kurdish" panose="020A0503020102020204" pitchFamily="18" charset="-78"/>
              </a:rPr>
              <a:t> </a:t>
            </a:r>
            <a:r>
              <a:rPr lang="ar-EG" sz="2000" b="1" dirty="0">
                <a:solidFill>
                  <a:prstClr val="black"/>
                </a:solidFill>
                <a:latin typeface="Nizar Cocon Kurdish" panose="020A0503020102020204" pitchFamily="18" charset="-78"/>
                <a:cs typeface="Nizar Cocon Kurdish" panose="020A0503020102020204" pitchFamily="18" charset="-78"/>
              </a:rPr>
              <a:t> فقام الرسول بإستشارة اصحابه.</a:t>
            </a:r>
          </a:p>
          <a:p>
            <a:r>
              <a:rPr lang="ar-EG" sz="2000" b="1" dirty="0">
                <a:solidFill>
                  <a:prstClr val="black"/>
                </a:solidFill>
                <a:latin typeface="Nizar Cocon Kurdish" panose="020A0503020102020204" pitchFamily="18" charset="-78"/>
                <a:cs typeface="Nizar Cocon Kurdish" panose="020A0503020102020204" pitchFamily="18" charset="-78"/>
              </a:rPr>
              <a:t>ثم اشار عليه للخروج للمقاتلة وأشار اليه الحبيب بن منذر ان يخيموا بمنطة اسمها بدر ومن هنا جاءت اسم الغزوة.</a:t>
            </a:r>
          </a:p>
          <a:p>
            <a:r>
              <a:rPr lang="ar-EG" sz="2000" b="1" dirty="0">
                <a:solidFill>
                  <a:prstClr val="black"/>
                </a:solidFill>
                <a:latin typeface="Nizar Cocon Kurdish" panose="020A0503020102020204" pitchFamily="18" charset="-78"/>
                <a:cs typeface="Nizar Cocon Kurdish" panose="020A0503020102020204" pitchFamily="18" charset="-78"/>
              </a:rPr>
              <a:t>لعدم شرب المشركين من بئر بدر ثم بدأ القتال وكان النصر حليفا للمسلمين.</a:t>
            </a:r>
          </a:p>
          <a:p>
            <a:r>
              <a:rPr lang="ar-EG" sz="2000" b="1" dirty="0">
                <a:solidFill>
                  <a:prstClr val="black"/>
                </a:solidFill>
                <a:latin typeface="Nizar Cocon Kurdish" panose="020A0503020102020204" pitchFamily="18" charset="-78"/>
                <a:cs typeface="Nizar Cocon Kurdish" panose="020A0503020102020204" pitchFamily="18" charset="-78"/>
              </a:rPr>
              <a:t>وكانت نتيجة الملحمة مقتل 70 من الشركين مع أثر 70 آخرين ومقتل 14 شهيد من المسلمين.</a:t>
            </a:r>
          </a:p>
        </p:txBody>
      </p:sp>
    </p:spTree>
    <p:extLst>
      <p:ext uri="{BB962C8B-B14F-4D97-AF65-F5344CB8AC3E}">
        <p14:creationId xmlns:p14="http://schemas.microsoft.com/office/powerpoint/2010/main" val="293854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414928"/>
            <a:ext cx="1794198" cy="187598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34290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4006325" y="1213196"/>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8341781" y="1711435"/>
            <a:ext cx="2587568"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ثانيا : </a:t>
            </a:r>
            <a:r>
              <a:rPr lang="ar-EG" sz="2400" b="1" u="sng" dirty="0">
                <a:solidFill>
                  <a:schemeClr val="tx2"/>
                </a:solidFill>
                <a:latin typeface="Nizar Cocon Kurdish" panose="020A0503020102020204" pitchFamily="18" charset="-78"/>
                <a:cs typeface="Nizar Cocon Kurdish" panose="020A0503020102020204" pitchFamily="18" charset="-78"/>
              </a:rPr>
              <a:t>غزوة بنى قينقاع.</a:t>
            </a:r>
          </a:p>
        </p:txBody>
      </p:sp>
      <p:sp>
        <p:nvSpPr>
          <p:cNvPr id="2" name="TextBox 1"/>
          <p:cNvSpPr txBox="1"/>
          <p:nvPr/>
        </p:nvSpPr>
        <p:spPr>
          <a:xfrm>
            <a:off x="2567608" y="2250494"/>
            <a:ext cx="7698040" cy="4093428"/>
          </a:xfrm>
          <a:prstGeom prst="rect">
            <a:avLst/>
          </a:prstGeom>
          <a:noFill/>
        </p:spPr>
        <p:txBody>
          <a:bodyPr wrap="squar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وكانت فى نفس العام ايضا وبقيادة الرسول وانها كانت بين المسلمين وبين يهود يهود بنى قينقاع.</a:t>
            </a:r>
          </a:p>
          <a:p>
            <a:r>
              <a:rPr lang="ar-EG" sz="2000" b="1" dirty="0">
                <a:solidFill>
                  <a:prstClr val="black"/>
                </a:solidFill>
                <a:latin typeface="Nizar Cocon Kurdish" panose="020A0503020102020204" pitchFamily="18" charset="-78"/>
                <a:cs typeface="Nizar Cocon Kurdish" panose="020A0503020102020204" pitchFamily="18" charset="-78"/>
              </a:rPr>
              <a:t>وكان اليهود ينقسموا إلى 3 أقسام:-</a:t>
            </a:r>
          </a:p>
          <a:p>
            <a:r>
              <a:rPr lang="ar-EG" sz="2000" b="1" dirty="0">
                <a:solidFill>
                  <a:prstClr val="black"/>
                </a:solidFill>
                <a:latin typeface="Nizar Cocon Kurdish" panose="020A0503020102020204" pitchFamily="18" charset="-78"/>
                <a:cs typeface="Nizar Cocon Kurdish" panose="020A0503020102020204" pitchFamily="18" charset="-78"/>
              </a:rPr>
              <a:t>1- يهود بنى قينقاع.</a:t>
            </a:r>
          </a:p>
          <a:p>
            <a:r>
              <a:rPr lang="ar-EG" sz="2000" b="1" dirty="0">
                <a:solidFill>
                  <a:prstClr val="black"/>
                </a:solidFill>
                <a:latin typeface="Nizar Cocon Kurdish" panose="020A0503020102020204" pitchFamily="18" charset="-78"/>
                <a:cs typeface="Nizar Cocon Kurdish" panose="020A0503020102020204" pitchFamily="18" charset="-78"/>
              </a:rPr>
              <a:t>2- يهود بنى نذير.</a:t>
            </a:r>
          </a:p>
          <a:p>
            <a:r>
              <a:rPr lang="ar-EG" sz="2000" b="1" dirty="0">
                <a:solidFill>
                  <a:prstClr val="black"/>
                </a:solidFill>
                <a:latin typeface="Nizar Cocon Kurdish" panose="020A0503020102020204" pitchFamily="18" charset="-78"/>
                <a:cs typeface="Nizar Cocon Kurdish" panose="020A0503020102020204" pitchFamily="18" charset="-78"/>
              </a:rPr>
              <a:t>3- يهود بنى قريظة.</a:t>
            </a:r>
          </a:p>
          <a:p>
            <a:r>
              <a:rPr lang="ar-EG" sz="2000" b="1" dirty="0">
                <a:solidFill>
                  <a:prstClr val="black"/>
                </a:solidFill>
                <a:latin typeface="Nizar Cocon Kurdish" panose="020A0503020102020204" pitchFamily="18" charset="-78"/>
                <a:cs typeface="Nizar Cocon Kurdish" panose="020A0503020102020204" pitchFamily="18" charset="-78"/>
              </a:rPr>
              <a:t>وكانت هذه الغزوة بين المسلمين وبين يهود بنى قينقاع وكانت اسباب الغزوة ان هناك احد من يهود بنى قينقاع اعتدى على </a:t>
            </a:r>
          </a:p>
          <a:p>
            <a:r>
              <a:rPr lang="ar-EG" sz="2000" b="1" dirty="0">
                <a:solidFill>
                  <a:prstClr val="black"/>
                </a:solidFill>
                <a:latin typeface="Nizar Cocon Kurdish" panose="020A0503020102020204" pitchFamily="18" charset="-78"/>
                <a:cs typeface="Nizar Cocon Kurdish" panose="020A0503020102020204" pitchFamily="18" charset="-78"/>
              </a:rPr>
              <a:t>أمرأة مسلمة كانت تبيع فى سوق بنى قينقاع وقتل اليهودى الرجل المسلم الذى كان يدافع عنها .</a:t>
            </a:r>
          </a:p>
          <a:p>
            <a:r>
              <a:rPr lang="ar-EG" sz="2000" b="1" dirty="0">
                <a:solidFill>
                  <a:prstClr val="black"/>
                </a:solidFill>
                <a:latin typeface="Nizar Cocon Kurdish" panose="020A0503020102020204" pitchFamily="18" charset="-78"/>
                <a:cs typeface="Nizar Cocon Kurdish" panose="020A0503020102020204" pitchFamily="18" charset="-78"/>
              </a:rPr>
              <a:t>وقام الرسول بمحاصرة بنى قينقاع لمدة 15 يوم وأنزل الله فى قلوبهم الرعب والخوف.</a:t>
            </a:r>
          </a:p>
          <a:p>
            <a:r>
              <a:rPr lang="ar-EG" sz="2000" b="1" dirty="0">
                <a:solidFill>
                  <a:prstClr val="black"/>
                </a:solidFill>
                <a:latin typeface="Nizar Cocon Kurdish" panose="020A0503020102020204" pitchFamily="18" charset="-78"/>
                <a:cs typeface="Nizar Cocon Kurdish" panose="020A0503020102020204" pitchFamily="18" charset="-78"/>
              </a:rPr>
              <a:t>ثم أمرهم الرسول بالخروج من المدينة.</a:t>
            </a:r>
          </a:p>
        </p:txBody>
      </p:sp>
    </p:spTree>
    <p:extLst>
      <p:ext uri="{BB962C8B-B14F-4D97-AF65-F5344CB8AC3E}">
        <p14:creationId xmlns:p14="http://schemas.microsoft.com/office/powerpoint/2010/main" val="91708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653138"/>
            <a:ext cx="2056640" cy="163777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4148725" y="1546733"/>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8936936" y="2134329"/>
            <a:ext cx="1890262"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ثالثا : </a:t>
            </a:r>
            <a:r>
              <a:rPr lang="ar-EG" sz="2400" b="1" u="sng" dirty="0">
                <a:solidFill>
                  <a:schemeClr val="tx2"/>
                </a:solidFill>
                <a:latin typeface="Nizar Cocon Kurdish" panose="020A0503020102020204" pitchFamily="18" charset="-78"/>
                <a:cs typeface="Nizar Cocon Kurdish" panose="020A0503020102020204" pitchFamily="18" charset="-78"/>
              </a:rPr>
              <a:t>غزوة أحد.</a:t>
            </a:r>
          </a:p>
        </p:txBody>
      </p:sp>
      <p:sp>
        <p:nvSpPr>
          <p:cNvPr id="7" name="TextBox 6"/>
          <p:cNvSpPr txBox="1"/>
          <p:nvPr/>
        </p:nvSpPr>
        <p:spPr>
          <a:xfrm>
            <a:off x="2783633" y="2661880"/>
            <a:ext cx="7548839" cy="1631216"/>
          </a:xfrm>
          <a:prstGeom prst="rect">
            <a:avLst/>
          </a:prstGeom>
          <a:noFill/>
        </p:spPr>
        <p:txBody>
          <a:bodyPr wrap="squar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جاءت غزوة أحد عام 3 هجريا.</a:t>
            </a:r>
          </a:p>
          <a:p>
            <a:r>
              <a:rPr lang="ar-EG" sz="2000" b="1" dirty="0">
                <a:solidFill>
                  <a:prstClr val="black"/>
                </a:solidFill>
                <a:latin typeface="Nizar Cocon Kurdish" panose="020A0503020102020204" pitchFamily="18" charset="-78"/>
                <a:cs typeface="Nizar Cocon Kurdish" panose="020A0503020102020204" pitchFamily="18" charset="-78"/>
              </a:rPr>
              <a:t>وكان اسبابها ان قريش اراد الأنتقام من المسلمين وهزيمتهم يوم أحد ثم قاموا بتجميع 3000مقاتل ثم نزلوا عند جبل أحد.</a:t>
            </a:r>
          </a:p>
          <a:p>
            <a:r>
              <a:rPr lang="ar-EG" sz="2000" b="1" dirty="0">
                <a:solidFill>
                  <a:prstClr val="black"/>
                </a:solidFill>
                <a:latin typeface="Nizar Cocon Kurdish" panose="020A0503020102020204" pitchFamily="18" charset="-78"/>
                <a:cs typeface="Nizar Cocon Kurdish" panose="020A0503020102020204" pitchFamily="18" charset="-78"/>
              </a:rPr>
              <a:t>علم الرسولاستشار أصحابه ثم نزل إلى المحاربة وكان عددهك 1000مقاتل وخرج بن عبد الله المسلول وكان زعيم المنافقين بثلث من الجيش</a:t>
            </a:r>
          </a:p>
        </p:txBody>
      </p:sp>
    </p:spTree>
    <p:extLst>
      <p:ext uri="{BB962C8B-B14F-4D97-AF65-F5344CB8AC3E}">
        <p14:creationId xmlns:p14="http://schemas.microsoft.com/office/powerpoint/2010/main" val="12960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653138"/>
            <a:ext cx="2056640" cy="163777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4266580" y="1421559"/>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9505677" y="2037848"/>
            <a:ext cx="1890261" cy="461665"/>
          </a:xfrm>
          <a:prstGeom prst="rect">
            <a:avLst/>
          </a:prstGeom>
          <a:noFill/>
        </p:spPr>
        <p:txBody>
          <a:bodyPr wrap="none" rtlCol="1">
            <a:spAutoFit/>
          </a:bodyPr>
          <a:lstStyle/>
          <a:p>
            <a:pPr algn="ctr"/>
            <a:r>
              <a:rPr lang="ar-EG" sz="2400" b="1" dirty="0">
                <a:solidFill>
                  <a:srgbClr val="0070C0"/>
                </a:solidFill>
                <a:latin typeface="Nizar Cocon Kurdish" panose="020A0503020102020204" pitchFamily="18" charset="-78"/>
                <a:cs typeface="Nizar Cocon Kurdish" panose="020A0503020102020204" pitchFamily="18" charset="-78"/>
              </a:rPr>
              <a:t>ثالثا : </a:t>
            </a:r>
            <a:r>
              <a:rPr lang="ar-EG" sz="2400" b="1" u="sng" dirty="0">
                <a:solidFill>
                  <a:schemeClr val="tx2"/>
                </a:solidFill>
                <a:latin typeface="Nizar Cocon Kurdish" panose="020A0503020102020204" pitchFamily="18" charset="-78"/>
                <a:cs typeface="Nizar Cocon Kurdish" panose="020A0503020102020204" pitchFamily="18" charset="-78"/>
              </a:rPr>
              <a:t>غزوة أحد.</a:t>
            </a:r>
          </a:p>
        </p:txBody>
      </p:sp>
      <p:sp>
        <p:nvSpPr>
          <p:cNvPr id="7" name="TextBox 6"/>
          <p:cNvSpPr txBox="1"/>
          <p:nvPr/>
        </p:nvSpPr>
        <p:spPr>
          <a:xfrm>
            <a:off x="4165901" y="2918737"/>
            <a:ext cx="6844643" cy="2554545"/>
          </a:xfrm>
          <a:prstGeom prst="rect">
            <a:avLst/>
          </a:prstGeom>
          <a:noFill/>
        </p:spPr>
        <p:txBody>
          <a:bodyPr wrap="square" rtlCol="1">
            <a:spAutoFit/>
          </a:bodyPr>
          <a:lstStyle/>
          <a:p>
            <a:pPr algn="ctr"/>
            <a:r>
              <a:rPr lang="ar-EG" sz="2000" b="1" dirty="0">
                <a:solidFill>
                  <a:prstClr val="black"/>
                </a:solidFill>
                <a:latin typeface="Nizar Cocon Kurdish" panose="020A0503020102020204" pitchFamily="18" charset="-78"/>
                <a:cs typeface="Nizar Cocon Kurdish" panose="020A0503020102020204" pitchFamily="18" charset="-78"/>
              </a:rPr>
              <a:t>وانقصلو عنهم ووصلوا المسلمين إلى جبل أحد أرض المعركة وغند وصول ساحة القتال خطط الرسول للمعركة ورأى جبل صغير وقام بتعيين 50 رامى وقال لهم لا تخرجوا من الجبل عندالأنتصار او الهزيمة وكان النصر حليفا للمسلمين والرماة تركوا اماكنهم وكان خالد بن الوليد من المشركين فعندما رأى الجبل ليس به أحد استغل الفرصة وقام بالذهاب إلى الجبل  للإنقضاض على المسلمين وهزم عدد من المسلمين.</a:t>
            </a:r>
          </a:p>
          <a:p>
            <a:pPr algn="ctr"/>
            <a:r>
              <a:rPr lang="ar-EG" sz="2000" b="1" dirty="0">
                <a:solidFill>
                  <a:prstClr val="black"/>
                </a:solidFill>
                <a:latin typeface="Nizar Cocon Kurdish" panose="020A0503020102020204" pitchFamily="18" charset="-78"/>
                <a:cs typeface="Nizar Cocon Kurdish" panose="020A0503020102020204" pitchFamily="18" charset="-78"/>
              </a:rPr>
              <a:t>وأستشهد 70 من المسلمين وقتل 14 من المشركين .</a:t>
            </a:r>
          </a:p>
        </p:txBody>
      </p:sp>
      <p:sp>
        <p:nvSpPr>
          <p:cNvPr id="8" name="زر الإجراء: الانتقال للنهاية 7">
            <a:hlinkClick r:id="" action="ppaction://hlinkshowjump?jump=nextslide" highlightClick="1"/>
            <a:extLst>
              <a:ext uri="{FF2B5EF4-FFF2-40B4-BE49-F238E27FC236}">
                <a16:creationId xmlns:a16="http://schemas.microsoft.com/office/drawing/2014/main" id="{CC80C363-6129-4632-AAF4-C81B2152F4DF}"/>
              </a:ext>
            </a:extLst>
          </p:cNvPr>
          <p:cNvSpPr/>
          <p:nvPr/>
        </p:nvSpPr>
        <p:spPr>
          <a:xfrm>
            <a:off x="11677338" y="5786203"/>
            <a:ext cx="514662" cy="32978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841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653138"/>
            <a:ext cx="2056640" cy="163777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3987638" y="1458749"/>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8675532" y="2106649"/>
            <a:ext cx="2318263"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رابعا : </a:t>
            </a:r>
            <a:r>
              <a:rPr lang="ar-EG" sz="2400" b="1" u="sng" dirty="0">
                <a:solidFill>
                  <a:schemeClr val="tx2"/>
                </a:solidFill>
                <a:latin typeface="Nizar Cocon Kurdish" panose="020A0503020102020204" pitchFamily="18" charset="-78"/>
                <a:cs typeface="Nizar Cocon Kurdish" panose="020A0503020102020204" pitchFamily="18" charset="-78"/>
              </a:rPr>
              <a:t>غزوة الخندق.</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44" y="4181733"/>
            <a:ext cx="6060212" cy="1509992"/>
          </a:xfrm>
          <a:prstGeom prst="rect">
            <a:avLst/>
          </a:prstGeom>
        </p:spPr>
      </p:pic>
      <p:sp>
        <p:nvSpPr>
          <p:cNvPr id="2" name="TextBox 1"/>
          <p:cNvSpPr txBox="1"/>
          <p:nvPr/>
        </p:nvSpPr>
        <p:spPr>
          <a:xfrm>
            <a:off x="1067072" y="2701370"/>
            <a:ext cx="9133384" cy="1015663"/>
          </a:xfrm>
          <a:prstGeom prst="rect">
            <a:avLst/>
          </a:prstGeom>
          <a:noFill/>
        </p:spPr>
        <p:txBody>
          <a:bodyPr wrap="squar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وكانت عام 5 هجريا.</a:t>
            </a:r>
          </a:p>
          <a:p>
            <a:r>
              <a:rPr lang="ar-EG" sz="2000" b="1" dirty="0">
                <a:solidFill>
                  <a:prstClr val="black"/>
                </a:solidFill>
                <a:latin typeface="Nizar Cocon Kurdish" panose="020A0503020102020204" pitchFamily="18" charset="-78"/>
                <a:cs typeface="Nizar Cocon Kurdish" panose="020A0503020102020204" pitchFamily="18" charset="-78"/>
              </a:rPr>
              <a:t>وكانت عدد المشركينفى هذه المعركة 10000مقاتل وذهبوا إلى المدينة لمقاتلة الرسول ثم استشار الرسول اصحابه وقام سليمان الفارسى </a:t>
            </a:r>
          </a:p>
        </p:txBody>
      </p:sp>
      <p:sp>
        <p:nvSpPr>
          <p:cNvPr id="7" name="زر الإجراء: الانتقال للنهاية 6">
            <a:hlinkClick r:id="" action="ppaction://hlinkshowjump?jump=nextslide" highlightClick="1"/>
            <a:extLst>
              <a:ext uri="{FF2B5EF4-FFF2-40B4-BE49-F238E27FC236}">
                <a16:creationId xmlns:a16="http://schemas.microsoft.com/office/drawing/2014/main" id="{04378DE5-D0E8-45E9-9D0A-BDE113660799}"/>
              </a:ext>
            </a:extLst>
          </p:cNvPr>
          <p:cNvSpPr/>
          <p:nvPr/>
        </p:nvSpPr>
        <p:spPr>
          <a:xfrm>
            <a:off x="11632367" y="5816184"/>
            <a:ext cx="559633" cy="344773"/>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6956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944" y="4227004"/>
            <a:ext cx="5030301" cy="1767055"/>
          </a:xfrm>
          <a:prstGeom prst="rect">
            <a:avLst/>
          </a:prstGeom>
        </p:spPr>
      </p:pic>
      <p:sp>
        <p:nvSpPr>
          <p:cNvPr id="3" name="Graphic 12">
            <a:extLst>
              <a:ext uri="{FF2B5EF4-FFF2-40B4-BE49-F238E27FC236}">
                <a16:creationId xmlns:a16="http://schemas.microsoft.com/office/drawing/2014/main" id="{266901FB-5F93-46BD-88A9-34EF2B430A64}"/>
              </a:ext>
            </a:extLst>
          </p:cNvPr>
          <p:cNvSpPr/>
          <p:nvPr/>
        </p:nvSpPr>
        <p:spPr>
          <a:xfrm>
            <a:off x="1181456" y="4653138"/>
            <a:ext cx="2056640" cy="163777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3815257" y="1351397"/>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8707199" y="1832162"/>
            <a:ext cx="2255746"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خامسا : </a:t>
            </a:r>
            <a:r>
              <a:rPr lang="ar-EG" sz="2400" b="1" u="sng" dirty="0">
                <a:solidFill>
                  <a:schemeClr val="tx2"/>
                </a:solidFill>
                <a:latin typeface="Nizar Cocon Kurdish" panose="020A0503020102020204" pitchFamily="18" charset="-78"/>
                <a:cs typeface="Nizar Cocon Kurdish" panose="020A0503020102020204" pitchFamily="18" charset="-78"/>
              </a:rPr>
              <a:t>غزوة خيبر.</a:t>
            </a:r>
          </a:p>
        </p:txBody>
      </p:sp>
      <p:sp>
        <p:nvSpPr>
          <p:cNvPr id="7" name="TextBox 6"/>
          <p:cNvSpPr txBox="1"/>
          <p:nvPr/>
        </p:nvSpPr>
        <p:spPr>
          <a:xfrm>
            <a:off x="1703513" y="2348880"/>
            <a:ext cx="8520947" cy="1631216"/>
          </a:xfrm>
          <a:prstGeom prst="rect">
            <a:avLst/>
          </a:prstGeom>
          <a:noFill/>
        </p:spPr>
        <p:txBody>
          <a:bodyPr wrap="squar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جاءت عام 7 هجريا.</a:t>
            </a:r>
          </a:p>
          <a:p>
            <a:r>
              <a:rPr lang="ar-EG" sz="2000" b="1" dirty="0">
                <a:solidFill>
                  <a:prstClr val="black"/>
                </a:solidFill>
                <a:latin typeface="Nizar Cocon Kurdish" panose="020A0503020102020204" pitchFamily="18" charset="-78"/>
                <a:cs typeface="Nizar Cocon Kurdish" panose="020A0503020102020204" pitchFamily="18" charset="-78"/>
              </a:rPr>
              <a:t>وكانت هناك مدينة تسمى بهاوكانت مركز للؤامرات والدنس والمكر وكانوا يتم تحريضهم على قتل الرسول والمسلمين.</a:t>
            </a:r>
          </a:p>
          <a:p>
            <a:r>
              <a:rPr lang="ar-EG" sz="2000" b="1" dirty="0">
                <a:solidFill>
                  <a:prstClr val="black"/>
                </a:solidFill>
                <a:latin typeface="Nizar Cocon Kurdish" panose="020A0503020102020204" pitchFamily="18" charset="-78"/>
                <a:cs typeface="Nizar Cocon Kurdish" panose="020A0503020102020204" pitchFamily="18" charset="-78"/>
              </a:rPr>
              <a:t>فقام الرسول بالخروج بجيش عدده 1600 مقاتل من المسلمين لفتح خيبر وقام الرسول بمحاصرة المدينة.</a:t>
            </a:r>
          </a:p>
        </p:txBody>
      </p:sp>
      <p:sp>
        <p:nvSpPr>
          <p:cNvPr id="2" name="زر الإجراء: الانتقال للنهاية 1">
            <a:hlinkClick r:id="" action="ppaction://hlinkshowjump?jump=nextslide" highlightClick="1"/>
            <a:extLst>
              <a:ext uri="{FF2B5EF4-FFF2-40B4-BE49-F238E27FC236}">
                <a16:creationId xmlns:a16="http://schemas.microsoft.com/office/drawing/2014/main" id="{AAF59DFE-C915-4709-948C-8D0B37A39504}"/>
              </a:ext>
            </a:extLst>
          </p:cNvPr>
          <p:cNvSpPr/>
          <p:nvPr/>
        </p:nvSpPr>
        <p:spPr>
          <a:xfrm>
            <a:off x="11587397" y="5786203"/>
            <a:ext cx="604603" cy="35976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83064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653138"/>
            <a:ext cx="2056640" cy="163777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1" y="6290268"/>
            <a:ext cx="12277724"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3792708" y="1333384"/>
            <a:ext cx="4692310" cy="523220"/>
          </a:xfrm>
          <a:prstGeom prst="rect">
            <a:avLst/>
          </a:prstGeom>
          <a:noFill/>
        </p:spPr>
        <p:txBody>
          <a:bodyPr wrap="none" rtlCol="1">
            <a:spAutoFit/>
          </a:bodyPr>
          <a:lstStyle/>
          <a:p>
            <a:r>
              <a:rPr lang="ar-EG" sz="2800" b="1" u="sng" dirty="0">
                <a:solidFill>
                  <a:schemeClr val="tx2"/>
                </a:solidFill>
                <a:latin typeface="Nizar Cocon Kurdish" panose="020A0503020102020204" pitchFamily="18" charset="-78"/>
                <a:cs typeface="Nizar Cocon Kurdish" panose="020A0503020102020204" pitchFamily="18" charset="-78"/>
              </a:rPr>
              <a:t>غزوات الرسول (صلى الله عليه وسلم)</a:t>
            </a:r>
          </a:p>
        </p:txBody>
      </p:sp>
      <p:sp>
        <p:nvSpPr>
          <p:cNvPr id="6" name="TextBox 5"/>
          <p:cNvSpPr txBox="1"/>
          <p:nvPr/>
        </p:nvSpPr>
        <p:spPr>
          <a:xfrm>
            <a:off x="8692772" y="2026605"/>
            <a:ext cx="2318263" cy="461665"/>
          </a:xfrm>
          <a:prstGeom prst="rect">
            <a:avLst/>
          </a:prstGeom>
          <a:noFill/>
        </p:spPr>
        <p:txBody>
          <a:bodyPr wrap="none" rtlCol="1">
            <a:spAutoFit/>
          </a:bodyPr>
          <a:lstStyle/>
          <a:p>
            <a:r>
              <a:rPr lang="ar-EG" sz="2400" b="1" dirty="0">
                <a:solidFill>
                  <a:srgbClr val="0070C0"/>
                </a:solidFill>
                <a:latin typeface="Nizar Cocon Kurdish" panose="020A0503020102020204" pitchFamily="18" charset="-78"/>
                <a:cs typeface="Nizar Cocon Kurdish" panose="020A0503020102020204" pitchFamily="18" charset="-78"/>
              </a:rPr>
              <a:t>رابعا : </a:t>
            </a:r>
            <a:r>
              <a:rPr lang="ar-EG" sz="2400" b="1" u="sng" dirty="0">
                <a:solidFill>
                  <a:schemeClr val="tx2"/>
                </a:solidFill>
                <a:latin typeface="Nizar Cocon Kurdish" panose="020A0503020102020204" pitchFamily="18" charset="-78"/>
                <a:cs typeface="Nizar Cocon Kurdish" panose="020A0503020102020204" pitchFamily="18" charset="-78"/>
              </a:rPr>
              <a:t>غزوة الخندق.</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596" y="4306508"/>
            <a:ext cx="6060212" cy="1509992"/>
          </a:xfrm>
          <a:prstGeom prst="rect">
            <a:avLst/>
          </a:prstGeom>
        </p:spPr>
      </p:pic>
      <p:sp>
        <p:nvSpPr>
          <p:cNvPr id="2" name="TextBox 1"/>
          <p:cNvSpPr txBox="1"/>
          <p:nvPr/>
        </p:nvSpPr>
        <p:spPr>
          <a:xfrm>
            <a:off x="1649507" y="2701371"/>
            <a:ext cx="8627679" cy="1015663"/>
          </a:xfrm>
          <a:prstGeom prst="rect">
            <a:avLst/>
          </a:prstGeom>
          <a:noFill/>
        </p:spPr>
        <p:txBody>
          <a:bodyPr wrap="square" rtlCol="1">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بطرح فكرة وهى حفر خندق حول المدينة لعدم دخول قريش المدينة.</a:t>
            </a:r>
          </a:p>
          <a:p>
            <a:r>
              <a:rPr lang="ar-EG" sz="2000" b="1" dirty="0">
                <a:solidFill>
                  <a:prstClr val="black"/>
                </a:solidFill>
                <a:latin typeface="Nizar Cocon Kurdish" panose="020A0503020102020204" pitchFamily="18" charset="-78"/>
                <a:cs typeface="Nizar Cocon Kurdish" panose="020A0503020102020204" pitchFamily="18" charset="-78"/>
              </a:rPr>
              <a:t>وتم حفر الخندق قبل مجئ المشركين وحوصر المسلمين لمدة شهر وانتهى بنصر المسلمين وبعدها قام بصلح الحديبية عام 6 هجريا</a:t>
            </a:r>
          </a:p>
        </p:txBody>
      </p:sp>
      <p:sp>
        <p:nvSpPr>
          <p:cNvPr id="7" name="زر الإجراء: الانتقال للنهاية 6">
            <a:hlinkClick r:id="" action="ppaction://hlinkshowjump?jump=nextslide" highlightClick="1"/>
            <a:extLst>
              <a:ext uri="{FF2B5EF4-FFF2-40B4-BE49-F238E27FC236}">
                <a16:creationId xmlns:a16="http://schemas.microsoft.com/office/drawing/2014/main" id="{C9966E6C-33C9-4B2A-A120-823A9CF375CB}"/>
              </a:ext>
            </a:extLst>
          </p:cNvPr>
          <p:cNvSpPr/>
          <p:nvPr/>
        </p:nvSpPr>
        <p:spPr>
          <a:xfrm>
            <a:off x="11632367" y="5816500"/>
            <a:ext cx="559633" cy="31447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4351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Color 12 Dark">
      <a:dk1>
        <a:srgbClr val="FFFFFF"/>
      </a:dk1>
      <a:lt1>
        <a:srgbClr val="000000"/>
      </a:lt1>
      <a:dk2>
        <a:srgbClr val="464646"/>
      </a:dk2>
      <a:lt2>
        <a:srgbClr val="FFFFFF"/>
      </a:lt2>
      <a:accent1>
        <a:srgbClr val="F68616"/>
      </a:accent1>
      <a:accent2>
        <a:srgbClr val="FEC037"/>
      </a:accent2>
      <a:accent3>
        <a:srgbClr val="75B3B2"/>
      </a:accent3>
      <a:accent4>
        <a:srgbClr val="5EA9CA"/>
      </a:accent4>
      <a:accent5>
        <a:srgbClr val="D062A3"/>
      </a:accent5>
      <a:accent6>
        <a:srgbClr val="EE5058"/>
      </a:accent6>
      <a:hlink>
        <a:srgbClr val="A05024"/>
      </a:hlink>
      <a:folHlink>
        <a:srgbClr val="FEC037"/>
      </a:folHlink>
    </a:clrScheme>
    <a:fontScheme name="Custom 3">
      <a:majorFont>
        <a:latin typeface="Raleway"/>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2085</TotalTime>
  <Words>786</Words>
  <Application>Microsoft Office PowerPoint</Application>
  <PresentationFormat>شاشة عريضة</PresentationFormat>
  <Paragraphs>80</Paragraphs>
  <Slides>11</Slides>
  <Notes>10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11</vt:i4>
      </vt:variant>
    </vt:vector>
  </HeadingPairs>
  <TitlesOfParts>
    <vt:vector size="18" baseType="lpstr">
      <vt:lpstr>Arial</vt:lpstr>
      <vt:lpstr>Calibri</vt:lpstr>
      <vt:lpstr>Nizar Cocon Kurdish</vt:lpstr>
      <vt:lpstr>Open Sans Light</vt:lpstr>
      <vt:lpstr>Raleway</vt:lpstr>
      <vt:lpstr>1_Office Theme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king1</dc:creator>
  <cp:lastModifiedBy>Techno</cp:lastModifiedBy>
  <cp:revision>187</cp:revision>
  <dcterms:created xsi:type="dcterms:W3CDTF">2020-03-24T21:44:30Z</dcterms:created>
  <dcterms:modified xsi:type="dcterms:W3CDTF">2020-12-18T23:21:29Z</dcterms:modified>
</cp:coreProperties>
</file>