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18.xml"/>
  <Override ContentType="application/vnd.openxmlformats-officedocument.presentationml.slideLayout+xml" PartName="/ppt/slideLayouts/slideLayout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50.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49"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defaultTextStyle>
    <a:defPPr lvl="0">
      <a:defRPr lang="ar-EG"/>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2.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1"/>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1"/>
            <a:ext cx="2971800" cy="458788"/>
          </a:xfrm>
          <a:prstGeom prst="rect">
            <a:avLst/>
          </a:prstGeom>
        </p:spPr>
        <p:txBody>
          <a:bodyPr vert="horz" lIns="91440" tIns="45720" rIns="91440" bIns="45720" rtlCol="1"/>
          <a:lstStyle>
            <a:lvl1pPr algn="l">
              <a:defRPr sz="1200"/>
            </a:lvl1pPr>
          </a:lstStyle>
          <a:p>
            <a:fld id="{52DE0C1E-2E42-43F0-9F61-5C7AFF03FECC}" type="datetimeFigureOut">
              <a:rPr lang="ar-EG" smtClean="0"/>
              <a:t>04/05/1442</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8517E2D-A46E-4B6A-98D8-F17313751EE0}" type="slidenum">
              <a:rPr lang="ar-EG" smtClean="0"/>
              <a:t>‹#›</a:t>
            </a:fld>
            <a:endParaRPr lang="ar-EG"/>
          </a:p>
        </p:txBody>
      </p:sp>
    </p:spTree>
    <p:extLst>
      <p:ext uri="{BB962C8B-B14F-4D97-AF65-F5344CB8AC3E}">
        <p14:creationId xmlns:p14="http://schemas.microsoft.com/office/powerpoint/2010/main" val="396137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9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460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3429000"/>
          </a:xfrm>
        </p:spPr>
        <p:txBody>
          <a:bodyPr/>
          <a:lstStyle/>
          <a:p>
            <a:endParaRPr lang="en-US"/>
          </a:p>
        </p:txBody>
      </p:sp>
      <p:sp>
        <p:nvSpPr>
          <p:cNvPr id="6" name="Picture Placeholder 6"/>
          <p:cNvSpPr>
            <a:spLocks noGrp="1"/>
          </p:cNvSpPr>
          <p:nvPr>
            <p:ph type="pic" sz="quarter" idx="11"/>
          </p:nvPr>
        </p:nvSpPr>
        <p:spPr>
          <a:xfrm>
            <a:off x="0" y="3429000"/>
            <a:ext cx="6103620" cy="3429000"/>
          </a:xfrm>
        </p:spPr>
        <p:txBody>
          <a:bodyPr/>
          <a:lstStyle/>
          <a:p>
            <a:endParaRPr lang="en-US"/>
          </a:p>
        </p:txBody>
      </p:sp>
      <p:sp>
        <p:nvSpPr>
          <p:cNvPr id="7" name="Picture Placeholder 6"/>
          <p:cNvSpPr>
            <a:spLocks noGrp="1"/>
          </p:cNvSpPr>
          <p:nvPr>
            <p:ph type="pic" sz="quarter" idx="12"/>
          </p:nvPr>
        </p:nvSpPr>
        <p:spPr>
          <a:xfrm>
            <a:off x="6096000" y="0"/>
            <a:ext cx="6103620" cy="3429000"/>
          </a:xfrm>
        </p:spPr>
        <p:txBody>
          <a:bodyPr/>
          <a:lstStyle/>
          <a:p>
            <a:endParaRPr lang="en-US"/>
          </a:p>
        </p:txBody>
      </p:sp>
      <p:sp>
        <p:nvSpPr>
          <p:cNvPr id="8"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94943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7"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353801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0948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1064742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440100" y="0"/>
            <a:ext cx="6751899" cy="6858000"/>
          </a:xfrm>
        </p:spPr>
        <p:txBody>
          <a:bodyPr/>
          <a:lstStyle/>
          <a:p>
            <a:endParaRPr lang="id-ID"/>
          </a:p>
        </p:txBody>
      </p:sp>
    </p:spTree>
    <p:extLst>
      <p:ext uri="{BB962C8B-B14F-4D97-AF65-F5344CB8AC3E}">
        <p14:creationId xmlns:p14="http://schemas.microsoft.com/office/powerpoint/2010/main" val="401264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18/12/2020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13" name="Pentagon 12"/>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4"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5"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16"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139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245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gradFill flip="none" rotWithShape="1">
            <a:gsLst>
              <a:gs pos="0">
                <a:schemeClr val="accent1">
                  <a:alpha val="63000"/>
                </a:schemeClr>
              </a:gs>
              <a:gs pos="100000">
                <a:schemeClr val="accent1">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801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2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3">
                  <a:alpha val="63000"/>
                </a:schemeClr>
              </a:gs>
              <a:gs pos="100000">
                <a:schemeClr val="accent3">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854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4">
                  <a:alpha val="63000"/>
                </a:schemeClr>
              </a:gs>
              <a:gs pos="100000">
                <a:schemeClr val="accent4">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5047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2_Title Only">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51351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2">
                  <a:alpha val="63000"/>
                </a:schemeClr>
              </a:gs>
              <a:gs pos="100000">
                <a:schemeClr val="accent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257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24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5"/>
          <p:cNvSpPr>
            <a:spLocks noGrp="1"/>
          </p:cNvSpPr>
          <p:nvPr>
            <p:ph type="pic" sz="quarter" idx="14"/>
          </p:nvPr>
        </p:nvSpPr>
        <p:spPr>
          <a:xfrm>
            <a:off x="1929893" y="1414272"/>
            <a:ext cx="2345436" cy="4210304"/>
          </a:xfrm>
        </p:spPr>
        <p:txBody>
          <a:bodyPr/>
          <a:lstStyle/>
          <a:p>
            <a:endParaRPr lang="id-ID"/>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374831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6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4375230"/>
          </a:xfrm>
        </p:spPr>
        <p:txBody>
          <a:bodyPr/>
          <a:lstStyle/>
          <a:p>
            <a:endParaRPr lang="en-US"/>
          </a:p>
        </p:txBody>
      </p:sp>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18/12/2020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6" name="Picture Placeholder 5"/>
          <p:cNvSpPr>
            <a:spLocks noGrp="1"/>
          </p:cNvSpPr>
          <p:nvPr>
            <p:ph type="pic" sz="quarter" idx="12"/>
          </p:nvPr>
        </p:nvSpPr>
        <p:spPr>
          <a:xfrm>
            <a:off x="4038600" y="998220"/>
            <a:ext cx="4080000" cy="3088640"/>
          </a:xfrm>
        </p:spPr>
        <p:txBody>
          <a:bodyPr/>
          <a:lstStyle/>
          <a:p>
            <a:endParaRPr lang="id-ID"/>
          </a:p>
        </p:txBody>
      </p:sp>
      <p:sp>
        <p:nvSpPr>
          <p:cNvPr id="16" name="Picture Placeholder 5"/>
          <p:cNvSpPr>
            <a:spLocks noGrp="1"/>
          </p:cNvSpPr>
          <p:nvPr>
            <p:ph type="pic" sz="quarter" idx="13"/>
          </p:nvPr>
        </p:nvSpPr>
        <p:spPr>
          <a:xfrm>
            <a:off x="7403146" y="1196340"/>
            <a:ext cx="3556564" cy="2717800"/>
          </a:xfrm>
        </p:spPr>
        <p:txBody>
          <a:bodyPr/>
          <a:lstStyle/>
          <a:p>
            <a:endParaRPr lang="id-ID" dirty="0"/>
          </a:p>
        </p:txBody>
      </p:sp>
      <p:sp>
        <p:nvSpPr>
          <p:cNvPr id="17" name="Picture Placeholder 5"/>
          <p:cNvSpPr>
            <a:spLocks noGrp="1"/>
          </p:cNvSpPr>
          <p:nvPr>
            <p:ph type="pic" sz="quarter" idx="14"/>
          </p:nvPr>
        </p:nvSpPr>
        <p:spPr>
          <a:xfrm>
            <a:off x="1197490" y="1174749"/>
            <a:ext cx="3631672" cy="2717800"/>
          </a:xfrm>
        </p:spPr>
        <p:txBody>
          <a:bodyPr/>
          <a:lstStyle/>
          <a:p>
            <a:endParaRPr lang="id-ID"/>
          </a:p>
        </p:txBody>
      </p:sp>
      <p:sp>
        <p:nvSpPr>
          <p:cNvPr id="10" name="Pentagon 9"/>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1"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20019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42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5"/>
          <p:cNvSpPr>
            <a:spLocks noGrp="1"/>
          </p:cNvSpPr>
          <p:nvPr>
            <p:ph type="pic" sz="quarter" idx="14"/>
          </p:nvPr>
        </p:nvSpPr>
        <p:spPr>
          <a:xfrm>
            <a:off x="796009" y="1333249"/>
            <a:ext cx="2455200" cy="4338346"/>
          </a:xfrm>
        </p:spPr>
        <p:txBody>
          <a:bodyPr/>
          <a:lstStyle/>
          <a:p>
            <a:endParaRPr lang="id-ID"/>
          </a:p>
        </p:txBody>
      </p:sp>
      <p:sp>
        <p:nvSpPr>
          <p:cNvPr id="11" name="Picture Placeholder 5"/>
          <p:cNvSpPr>
            <a:spLocks noGrp="1"/>
          </p:cNvSpPr>
          <p:nvPr>
            <p:ph type="pic" sz="quarter" idx="16"/>
          </p:nvPr>
        </p:nvSpPr>
        <p:spPr>
          <a:xfrm>
            <a:off x="3055004" y="1675627"/>
            <a:ext cx="2160000" cy="3776049"/>
          </a:xfrm>
        </p:spPr>
        <p:txBody>
          <a:bodyPr/>
          <a:lstStyle/>
          <a:p>
            <a:endParaRPr lang="id-ID"/>
          </a:p>
        </p:txBody>
      </p:sp>
    </p:spTree>
    <p:extLst>
      <p:ext uri="{BB962C8B-B14F-4D97-AF65-F5344CB8AC3E}">
        <p14:creationId xmlns:p14="http://schemas.microsoft.com/office/powerpoint/2010/main" val="872434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12"/>
          <p:cNvSpPr>
            <a:spLocks noGrp="1"/>
          </p:cNvSpPr>
          <p:nvPr>
            <p:ph type="pic" sz="quarter" idx="13"/>
          </p:nvPr>
        </p:nvSpPr>
        <p:spPr>
          <a:xfrm>
            <a:off x="1192213" y="1920875"/>
            <a:ext cx="2389187" cy="2986088"/>
          </a:xfrm>
          <a:prstGeom prst="roundRect">
            <a:avLst/>
          </a:prstGeom>
        </p:spPr>
        <p:txBody>
          <a:bodyPr/>
          <a:lstStyle/>
          <a:p>
            <a:endParaRPr lang="en-US"/>
          </a:p>
        </p:txBody>
      </p:sp>
      <p:sp>
        <p:nvSpPr>
          <p:cNvPr id="6" name="Picture Placeholder 4"/>
          <p:cNvSpPr>
            <a:spLocks noGrp="1"/>
          </p:cNvSpPr>
          <p:nvPr>
            <p:ph type="pic" sz="quarter" idx="15"/>
          </p:nvPr>
        </p:nvSpPr>
        <p:spPr>
          <a:xfrm>
            <a:off x="0" y="0"/>
            <a:ext cx="12184063" cy="3646026"/>
          </a:xfrm>
        </p:spPr>
        <p:txBody>
          <a:bodyPr/>
          <a:lstStyle/>
          <a:p>
            <a:endParaRPr lang="en-US"/>
          </a:p>
        </p:txBody>
      </p:sp>
      <p:sp>
        <p:nvSpPr>
          <p:cNvPr id="7" name="Pentagon 6"/>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8"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199994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184063" cy="4131733"/>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Picture Placeholder 3"/>
          <p:cNvSpPr>
            <a:spLocks noGrp="1"/>
          </p:cNvSpPr>
          <p:nvPr>
            <p:ph type="pic" sz="quarter" idx="13"/>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1191083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696627300"/>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93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8"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9"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10" name="Group 9"/>
          <p:cNvGrpSpPr/>
          <p:nvPr userDrawn="1"/>
        </p:nvGrpSpPr>
        <p:grpSpPr>
          <a:xfrm>
            <a:off x="4631214" y="948448"/>
            <a:ext cx="2914332" cy="72000"/>
            <a:chOff x="4631214" y="913723"/>
            <a:chExt cx="2914332" cy="72000"/>
          </a:xfrm>
        </p:grpSpPr>
        <p:sp>
          <p:nvSpPr>
            <p:cNvPr id="11" name="Diamond 10"/>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cxnSp>
          <p:nvCxnSpPr>
            <p:cNvPr id="12" name="Straight Connector 11"/>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7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6"/>
          </p:nvPr>
        </p:nvSpPr>
        <p:spPr>
          <a:xfrm>
            <a:off x="1691798" y="955675"/>
            <a:ext cx="4449763" cy="2508885"/>
          </a:xfrm>
        </p:spPr>
        <p:txBody>
          <a:bodyPr/>
          <a:lstStyle/>
          <a:p>
            <a:endParaRPr lang="en-US"/>
          </a:p>
        </p:txBody>
      </p:sp>
    </p:spTree>
    <p:extLst>
      <p:ext uri="{BB962C8B-B14F-4D97-AF65-F5344CB8AC3E}">
        <p14:creationId xmlns:p14="http://schemas.microsoft.com/office/powerpoint/2010/main" val="4108738876"/>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57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9"/>
          <p:cNvSpPr>
            <a:spLocks noGrp="1"/>
          </p:cNvSpPr>
          <p:nvPr>
            <p:ph type="pic" sz="quarter" idx="16"/>
          </p:nvPr>
        </p:nvSpPr>
        <p:spPr>
          <a:xfrm rot="374568">
            <a:off x="807830" y="1821460"/>
            <a:ext cx="1583704" cy="1490683"/>
          </a:xfrm>
        </p:spPr>
        <p:txBody>
          <a:bodyPr>
            <a:normAutofit/>
          </a:bodyPr>
          <a:lstStyle>
            <a:lvl1pPr>
              <a:defRPr sz="1600"/>
            </a:lvl1pPr>
          </a:lstStyle>
          <a:p>
            <a:endParaRPr lang="en-US" dirty="0"/>
          </a:p>
        </p:txBody>
      </p:sp>
      <p:sp>
        <p:nvSpPr>
          <p:cNvPr id="12" name="Picture Placeholder 9"/>
          <p:cNvSpPr>
            <a:spLocks noGrp="1"/>
          </p:cNvSpPr>
          <p:nvPr>
            <p:ph type="pic" sz="quarter" idx="17"/>
          </p:nvPr>
        </p:nvSpPr>
        <p:spPr>
          <a:xfrm rot="21320486">
            <a:off x="3017630" y="1927740"/>
            <a:ext cx="1583704" cy="1490683"/>
          </a:xfrm>
        </p:spPr>
        <p:txBody>
          <a:bodyPr>
            <a:normAutofit/>
          </a:bodyPr>
          <a:lstStyle>
            <a:lvl1pPr>
              <a:defRPr sz="1600"/>
            </a:lvl1pPr>
          </a:lstStyle>
          <a:p>
            <a:endParaRPr lang="en-US" dirty="0"/>
          </a:p>
        </p:txBody>
      </p:sp>
      <p:sp>
        <p:nvSpPr>
          <p:cNvPr id="14" name="Picture Placeholder 9"/>
          <p:cNvSpPr>
            <a:spLocks noGrp="1"/>
          </p:cNvSpPr>
          <p:nvPr>
            <p:ph type="pic" sz="quarter" idx="18"/>
          </p:nvPr>
        </p:nvSpPr>
        <p:spPr>
          <a:xfrm>
            <a:off x="5304148" y="1959111"/>
            <a:ext cx="1583704" cy="1490683"/>
          </a:xfrm>
        </p:spPr>
        <p:txBody>
          <a:bodyPr>
            <a:normAutofit/>
          </a:bodyPr>
          <a:lstStyle>
            <a:lvl1pPr>
              <a:defRPr sz="1600"/>
            </a:lvl1pPr>
          </a:lstStyle>
          <a:p>
            <a:endParaRPr lang="en-US" dirty="0"/>
          </a:p>
        </p:txBody>
      </p:sp>
      <p:sp>
        <p:nvSpPr>
          <p:cNvPr id="15" name="Picture Placeholder 9"/>
          <p:cNvSpPr>
            <a:spLocks noGrp="1"/>
          </p:cNvSpPr>
          <p:nvPr>
            <p:ph type="pic" sz="quarter" idx="19"/>
          </p:nvPr>
        </p:nvSpPr>
        <p:spPr>
          <a:xfrm rot="157508">
            <a:off x="7615154" y="1937264"/>
            <a:ext cx="1583704" cy="1490683"/>
          </a:xfrm>
        </p:spPr>
        <p:txBody>
          <a:bodyPr>
            <a:normAutofit/>
          </a:bodyPr>
          <a:lstStyle>
            <a:lvl1pPr>
              <a:defRPr sz="1600"/>
            </a:lvl1pPr>
          </a:lstStyle>
          <a:p>
            <a:endParaRPr lang="en-US" dirty="0"/>
          </a:p>
        </p:txBody>
      </p:sp>
      <p:sp>
        <p:nvSpPr>
          <p:cNvPr id="16" name="Picture Placeholder 9"/>
          <p:cNvSpPr>
            <a:spLocks noGrp="1"/>
          </p:cNvSpPr>
          <p:nvPr>
            <p:ph type="pic" sz="quarter" idx="20"/>
          </p:nvPr>
        </p:nvSpPr>
        <p:spPr>
          <a:xfrm rot="21086136">
            <a:off x="9944717" y="1773740"/>
            <a:ext cx="1583704" cy="1490683"/>
          </a:xfrm>
        </p:spPr>
        <p:txBody>
          <a:bodyPr>
            <a:normAutofit/>
          </a:bodyPr>
          <a:lstStyle>
            <a:lvl1pPr>
              <a:defRPr sz="1600"/>
            </a:lvl1pPr>
          </a:lstStyle>
          <a:p>
            <a:endParaRPr lang="en-US" dirty="0"/>
          </a:p>
        </p:txBody>
      </p:sp>
    </p:spTree>
    <p:extLst>
      <p:ext uri="{BB962C8B-B14F-4D97-AF65-F5344CB8AC3E}">
        <p14:creationId xmlns:p14="http://schemas.microsoft.com/office/powerpoint/2010/main" val="2173140407"/>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0_Title Only">
    <p:bg>
      <p:bgPr>
        <a:solidFill>
          <a:schemeClr val="accent3"/>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73559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Tree>
    <p:extLst>
      <p:ext uri="{BB962C8B-B14F-4D97-AF65-F5344CB8AC3E}">
        <p14:creationId xmlns:p14="http://schemas.microsoft.com/office/powerpoint/2010/main" val="4036227912"/>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
        <p:nvSpPr>
          <p:cNvPr id="8" name="Picture Placeholder 4"/>
          <p:cNvSpPr>
            <a:spLocks noGrp="1"/>
          </p:cNvSpPr>
          <p:nvPr>
            <p:ph type="pic" sz="quarter" idx="15"/>
          </p:nvPr>
        </p:nvSpPr>
        <p:spPr>
          <a:xfrm>
            <a:off x="0" y="0"/>
            <a:ext cx="12184063" cy="3420000"/>
          </a:xfrm>
        </p:spPr>
        <p:txBody>
          <a:bodyPr/>
          <a:lstStyle/>
          <a:p>
            <a:endParaRPr lang="en-US"/>
          </a:p>
        </p:txBody>
      </p:sp>
    </p:spTree>
    <p:extLst>
      <p:ext uri="{BB962C8B-B14F-4D97-AF65-F5344CB8AC3E}">
        <p14:creationId xmlns:p14="http://schemas.microsoft.com/office/powerpoint/2010/main" val="640438398"/>
      </p:ext>
    </p:extLst>
  </p:cSld>
  <p:clrMapOvr>
    <a:masterClrMapping/>
  </p:clrMapOvr>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6096000" y="-1"/>
            <a:ext cx="6096000" cy="2278800"/>
          </a:xfrm>
          <a:prstGeom prst="rect">
            <a:avLst/>
          </a:prstGeom>
        </p:spPr>
        <p:txBody>
          <a:bodyPr/>
          <a:lstStyle/>
          <a:p>
            <a:endParaRPr lang="id-ID"/>
          </a:p>
        </p:txBody>
      </p:sp>
      <p:sp>
        <p:nvSpPr>
          <p:cNvPr id="6" name="Picture Placeholder 3"/>
          <p:cNvSpPr>
            <a:spLocks noGrp="1"/>
          </p:cNvSpPr>
          <p:nvPr>
            <p:ph type="pic" sz="quarter" idx="14"/>
          </p:nvPr>
        </p:nvSpPr>
        <p:spPr>
          <a:xfrm>
            <a:off x="0" y="2292374"/>
            <a:ext cx="6096000" cy="2278800"/>
          </a:xfrm>
          <a:prstGeom prst="rect">
            <a:avLst/>
          </a:prstGeom>
        </p:spPr>
        <p:txBody>
          <a:bodyPr/>
          <a:lstStyle/>
          <a:p>
            <a:endParaRPr lang="id-ID"/>
          </a:p>
        </p:txBody>
      </p:sp>
      <p:sp>
        <p:nvSpPr>
          <p:cNvPr id="7" name="Picture Placeholder 3"/>
          <p:cNvSpPr>
            <a:spLocks noGrp="1"/>
          </p:cNvSpPr>
          <p:nvPr>
            <p:ph type="pic" sz="quarter" idx="15"/>
          </p:nvPr>
        </p:nvSpPr>
        <p:spPr>
          <a:xfrm>
            <a:off x="6096000" y="4579424"/>
            <a:ext cx="6096000" cy="2278800"/>
          </a:xfrm>
          <a:prstGeom prst="rect">
            <a:avLst/>
          </a:prstGeom>
        </p:spPr>
        <p:txBody>
          <a:bodyPr/>
          <a:lstStyle/>
          <a:p>
            <a:endParaRPr lang="id-ID"/>
          </a:p>
        </p:txBody>
      </p:sp>
    </p:spTree>
    <p:extLst>
      <p:ext uri="{BB962C8B-B14F-4D97-AF65-F5344CB8AC3E}">
        <p14:creationId xmlns:p14="http://schemas.microsoft.com/office/powerpoint/2010/main" val="3954674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109650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90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6"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1998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48"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79"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80"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37"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38"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139"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140"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141"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142"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143"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144"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145"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146"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147"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148"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149"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150"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151"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152"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153"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154"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155"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156"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157"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158"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159"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160"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161"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162"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163"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164"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4187552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1166140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CCC9-F116-4705-8A6C-DC48B3101F5B}" type="datetime1">
              <a:rPr lang="en-US" smtClean="0">
                <a:solidFill>
                  <a:srgbClr val="FFFFFF">
                    <a:tint val="75000"/>
                  </a:srgbClr>
                </a:solidFill>
              </a:rPr>
              <a:pPr/>
              <a:t>12/18/2020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6" name="Picture Placeholder 5"/>
          <p:cNvSpPr>
            <a:spLocks noGrp="1"/>
          </p:cNvSpPr>
          <p:nvPr>
            <p:ph type="pic" sz="quarter" idx="12"/>
          </p:nvPr>
        </p:nvSpPr>
        <p:spPr>
          <a:xfrm rot="1570320">
            <a:off x="7080173" y="846379"/>
            <a:ext cx="3637620" cy="4710037"/>
          </a:xfrm>
          <a:custGeom>
            <a:avLst/>
            <a:gdLst>
              <a:gd name="connsiteX0" fmla="*/ 0 w 2701268"/>
              <a:gd name="connsiteY0" fmla="*/ 0 h 3495324"/>
              <a:gd name="connsiteX1" fmla="*/ 2701268 w 2701268"/>
              <a:gd name="connsiteY1" fmla="*/ 0 h 3495324"/>
              <a:gd name="connsiteX2" fmla="*/ 2701268 w 2701268"/>
              <a:gd name="connsiteY2" fmla="*/ 3495324 h 3495324"/>
              <a:gd name="connsiteX3" fmla="*/ 0 w 2701268"/>
              <a:gd name="connsiteY3" fmla="*/ 3495324 h 3495324"/>
              <a:gd name="connsiteX4" fmla="*/ 0 w 2701268"/>
              <a:gd name="connsiteY4" fmla="*/ 0 h 3495324"/>
              <a:gd name="connsiteX0" fmla="*/ 0 w 2701268"/>
              <a:gd name="connsiteY0" fmla="*/ 0 h 3522445"/>
              <a:gd name="connsiteX1" fmla="*/ 2701268 w 2701268"/>
              <a:gd name="connsiteY1" fmla="*/ 0 h 3522445"/>
              <a:gd name="connsiteX2" fmla="*/ 2680634 w 2701268"/>
              <a:gd name="connsiteY2" fmla="*/ 3522445 h 3522445"/>
              <a:gd name="connsiteX3" fmla="*/ 0 w 2701268"/>
              <a:gd name="connsiteY3" fmla="*/ 3495324 h 3522445"/>
              <a:gd name="connsiteX4" fmla="*/ 0 w 2701268"/>
              <a:gd name="connsiteY4" fmla="*/ 0 h 3522445"/>
              <a:gd name="connsiteX0" fmla="*/ 0 w 2701268"/>
              <a:gd name="connsiteY0" fmla="*/ 0 h 3522445"/>
              <a:gd name="connsiteX1" fmla="*/ 2701268 w 2701268"/>
              <a:gd name="connsiteY1" fmla="*/ 0 h 3522445"/>
              <a:gd name="connsiteX2" fmla="*/ 2680634 w 2701268"/>
              <a:gd name="connsiteY2" fmla="*/ 3522445 h 3522445"/>
              <a:gd name="connsiteX3" fmla="*/ 3829 w 2701268"/>
              <a:gd name="connsiteY3" fmla="*/ 3434009 h 3522445"/>
              <a:gd name="connsiteX4" fmla="*/ 0 w 2701268"/>
              <a:gd name="connsiteY4" fmla="*/ 0 h 3522445"/>
              <a:gd name="connsiteX0" fmla="*/ 0 w 2714828"/>
              <a:gd name="connsiteY0" fmla="*/ 0 h 3522445"/>
              <a:gd name="connsiteX1" fmla="*/ 2714828 w 2714828"/>
              <a:gd name="connsiteY1" fmla="*/ 10316 h 3522445"/>
              <a:gd name="connsiteX2" fmla="*/ 2680634 w 2714828"/>
              <a:gd name="connsiteY2" fmla="*/ 3522445 h 3522445"/>
              <a:gd name="connsiteX3" fmla="*/ 3829 w 2714828"/>
              <a:gd name="connsiteY3" fmla="*/ 3434009 h 3522445"/>
              <a:gd name="connsiteX4" fmla="*/ 0 w 2714828"/>
              <a:gd name="connsiteY4" fmla="*/ 0 h 3522445"/>
              <a:gd name="connsiteX0" fmla="*/ 16748 w 2711060"/>
              <a:gd name="connsiteY0" fmla="*/ 0 h 3532528"/>
              <a:gd name="connsiteX1" fmla="*/ 2711060 w 2711060"/>
              <a:gd name="connsiteY1" fmla="*/ 20399 h 3532528"/>
              <a:gd name="connsiteX2" fmla="*/ 2676866 w 2711060"/>
              <a:gd name="connsiteY2" fmla="*/ 3532528 h 3532528"/>
              <a:gd name="connsiteX3" fmla="*/ 61 w 2711060"/>
              <a:gd name="connsiteY3" fmla="*/ 3444092 h 3532528"/>
              <a:gd name="connsiteX4" fmla="*/ 16748 w 2711060"/>
              <a:gd name="connsiteY4" fmla="*/ 0 h 3532528"/>
              <a:gd name="connsiteX0" fmla="*/ 16748 w 2728215"/>
              <a:gd name="connsiteY0" fmla="*/ 0 h 3532528"/>
              <a:gd name="connsiteX1" fmla="*/ 2728215 w 2728215"/>
              <a:gd name="connsiteY1" fmla="*/ 3477 h 3532528"/>
              <a:gd name="connsiteX2" fmla="*/ 2676866 w 2728215"/>
              <a:gd name="connsiteY2" fmla="*/ 3532528 h 3532528"/>
              <a:gd name="connsiteX3" fmla="*/ 61 w 2728215"/>
              <a:gd name="connsiteY3" fmla="*/ 3444092 h 3532528"/>
              <a:gd name="connsiteX4" fmla="*/ 16748 w 2728215"/>
              <a:gd name="connsiteY4" fmla="*/ 0 h 353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215" h="3532528">
                <a:moveTo>
                  <a:pt x="16748" y="0"/>
                </a:moveTo>
                <a:lnTo>
                  <a:pt x="2728215" y="3477"/>
                </a:lnTo>
                <a:lnTo>
                  <a:pt x="2676866" y="3532528"/>
                </a:lnTo>
                <a:lnTo>
                  <a:pt x="61" y="3444092"/>
                </a:lnTo>
                <a:cubicBezTo>
                  <a:pt x="-1215" y="2299422"/>
                  <a:pt x="18024" y="1144670"/>
                  <a:pt x="16748" y="0"/>
                </a:cubicBezTo>
                <a:close/>
              </a:path>
            </a:pathLst>
          </a:custGeom>
        </p:spPr>
        <p:txBody>
          <a:bodyPr/>
          <a:lstStyle/>
          <a:p>
            <a:endParaRPr lang="en-US"/>
          </a:p>
        </p:txBody>
      </p:sp>
    </p:spTree>
    <p:extLst>
      <p:ext uri="{BB962C8B-B14F-4D97-AF65-F5344CB8AC3E}">
        <p14:creationId xmlns:p14="http://schemas.microsoft.com/office/powerpoint/2010/main" val="1089741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3475567"/>
          </a:xfrm>
        </p:spPr>
        <p:txBody>
          <a:bodyPr/>
          <a:lstStyle/>
          <a:p>
            <a:endParaRPr lang="id-ID"/>
          </a:p>
        </p:txBody>
      </p:sp>
      <p:sp>
        <p:nvSpPr>
          <p:cNvPr id="3" name="Picture Placeholder 7"/>
          <p:cNvSpPr>
            <a:spLocks noGrp="1"/>
          </p:cNvSpPr>
          <p:nvPr>
            <p:ph type="pic" sz="quarter" idx="14"/>
          </p:nvPr>
        </p:nvSpPr>
        <p:spPr>
          <a:xfrm>
            <a:off x="928159" y="1310640"/>
            <a:ext cx="3359363" cy="4450080"/>
          </a:xfrm>
        </p:spPr>
        <p:txBody>
          <a:bodyPr/>
          <a:lstStyle/>
          <a:p>
            <a:endParaRPr lang="id-ID" dirty="0"/>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93130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3_Title Only">
    <p:bg>
      <p:bgPr>
        <a:solidFill>
          <a:schemeClr val="accent4"/>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49679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4722368"/>
          </a:xfrm>
        </p:spPr>
        <p:txBody>
          <a:bodyPr/>
          <a:lstStyle/>
          <a:p>
            <a:endParaRPr lang="id-ID"/>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7"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8" name="Text Placeholder 6"/>
          <p:cNvSpPr>
            <a:spLocks noGrp="1"/>
          </p:cNvSpPr>
          <p:nvPr>
            <p:ph type="body" sz="quarter" idx="13"/>
          </p:nvPr>
        </p:nvSpPr>
        <p:spPr>
          <a:xfrm>
            <a:off x="838200" y="929750"/>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840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ablet with Ha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822238" y="1218702"/>
            <a:ext cx="3450801" cy="4623297"/>
          </a:xfrm>
        </p:spPr>
        <p:txBody>
          <a:bodyPr/>
          <a:lstStyle/>
          <a:p>
            <a:endParaRPr lang="id-ID" dirty="0"/>
          </a:p>
        </p:txBody>
      </p:sp>
    </p:spTree>
    <p:extLst>
      <p:ext uri="{BB962C8B-B14F-4D97-AF65-F5344CB8AC3E}">
        <p14:creationId xmlns:p14="http://schemas.microsoft.com/office/powerpoint/2010/main" val="2753780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895283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713007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345172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FCE7EB0B-332D-4098-A1DB-9016AFEB54DC}" type="datetimeFigureOut">
              <a:rPr lang="ar-EG" smtClean="0"/>
              <a:t>04/05/1442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282659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FCE7EB0B-332D-4098-A1DB-9016AFEB54DC}" type="datetimeFigureOut">
              <a:rPr lang="ar-EG" smtClean="0"/>
              <a:t>04/05/1442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432716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FCE7EB0B-332D-4098-A1DB-9016AFEB54DC}" type="datetimeFigureOut">
              <a:rPr lang="ar-EG" smtClean="0"/>
              <a:t>04/05/1442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063181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7EB0B-332D-4098-A1DB-9016AFEB54DC}" type="datetimeFigureOut">
              <a:rPr lang="ar-EG" smtClean="0"/>
              <a:t>04/05/1442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4145276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04/05/1442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371109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1_Title Only">
    <p:bg>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320424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E7EB0B-332D-4098-A1DB-9016AFEB54DC}" type="datetimeFigureOut">
              <a:rPr lang="ar-EG" smtClean="0"/>
              <a:t>04/05/1442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579353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2505529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CE7EB0B-332D-4098-A1DB-9016AFEB54DC}" type="datetimeFigureOut">
              <a:rPr lang="ar-EG" smtClean="0"/>
              <a:t>04/05/1442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9DC42293-D91C-424B-9E6E-C81033EA6213}" type="slidenum">
              <a:rPr lang="ar-EG" smtClean="0"/>
              <a:t>‹#›</a:t>
            </a:fld>
            <a:endParaRPr lang="ar-EG"/>
          </a:p>
        </p:txBody>
      </p:sp>
    </p:spTree>
    <p:extLst>
      <p:ext uri="{BB962C8B-B14F-4D97-AF65-F5344CB8AC3E}">
        <p14:creationId xmlns:p14="http://schemas.microsoft.com/office/powerpoint/2010/main" val="1995983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30" y="339512"/>
            <a:ext cx="115731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577FA290-712D-4C40-BD40-7D1E8ADCF0EB}"/>
              </a:ext>
            </a:extLst>
          </p:cNvPr>
          <p:cNvGrpSpPr/>
          <p:nvPr userDrawn="1"/>
        </p:nvGrpSpPr>
        <p:grpSpPr>
          <a:xfrm>
            <a:off x="295275" y="-162144"/>
            <a:ext cx="11522068" cy="1366577"/>
            <a:chOff x="295274" y="-162144"/>
            <a:chExt cx="11522068" cy="1366577"/>
          </a:xfrm>
        </p:grpSpPr>
        <p:sp>
          <p:nvSpPr>
            <p:cNvPr id="4" name="Freeform: Shape 3">
              <a:extLst>
                <a:ext uri="{FF2B5EF4-FFF2-40B4-BE49-F238E27FC236}">
                  <a16:creationId xmlns:a16="http://schemas.microsoft.com/office/drawing/2014/main" xmlns=""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5" name="Freeform: Shape 4">
              <a:extLst>
                <a:ext uri="{FF2B5EF4-FFF2-40B4-BE49-F238E27FC236}">
                  <a16:creationId xmlns:a16="http://schemas.microsoft.com/office/drawing/2014/main" xmlns=""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sz="1800"/>
            </a:p>
          </p:txBody>
        </p:sp>
        <p:sp>
          <p:nvSpPr>
            <p:cNvPr id="6" name="Freeform: Shape 5">
              <a:extLst>
                <a:ext uri="{FF2B5EF4-FFF2-40B4-BE49-F238E27FC236}">
                  <a16:creationId xmlns:a16="http://schemas.microsoft.com/office/drawing/2014/main" xmlns=""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7" name="Freeform: Shape 6">
              <a:extLst>
                <a:ext uri="{FF2B5EF4-FFF2-40B4-BE49-F238E27FC236}">
                  <a16:creationId xmlns:a16="http://schemas.microsoft.com/office/drawing/2014/main" xmlns=""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8" name="Freeform: Shape 7">
              <a:extLst>
                <a:ext uri="{FF2B5EF4-FFF2-40B4-BE49-F238E27FC236}">
                  <a16:creationId xmlns:a16="http://schemas.microsoft.com/office/drawing/2014/main" xmlns=""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9" name="Freeform: Shape 8">
              <a:extLst>
                <a:ext uri="{FF2B5EF4-FFF2-40B4-BE49-F238E27FC236}">
                  <a16:creationId xmlns:a16="http://schemas.microsoft.com/office/drawing/2014/main" xmlns=""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0" name="Freeform: Shape 9">
              <a:extLst>
                <a:ext uri="{FF2B5EF4-FFF2-40B4-BE49-F238E27FC236}">
                  <a16:creationId xmlns:a16="http://schemas.microsoft.com/office/drawing/2014/main" xmlns=""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1" name="Freeform: Shape 10">
              <a:extLst>
                <a:ext uri="{FF2B5EF4-FFF2-40B4-BE49-F238E27FC236}">
                  <a16:creationId xmlns:a16="http://schemas.microsoft.com/office/drawing/2014/main" xmlns=""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2" name="Freeform: Shape 11">
              <a:extLst>
                <a:ext uri="{FF2B5EF4-FFF2-40B4-BE49-F238E27FC236}">
                  <a16:creationId xmlns:a16="http://schemas.microsoft.com/office/drawing/2014/main" xmlns=""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sp>
          <p:nvSpPr>
            <p:cNvPr id="13" name="Freeform: Shape 12">
              <a:extLst>
                <a:ext uri="{FF2B5EF4-FFF2-40B4-BE49-F238E27FC236}">
                  <a16:creationId xmlns:a16="http://schemas.microsoft.com/office/drawing/2014/main" xmlns=""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800"/>
            </a:p>
          </p:txBody>
        </p:sp>
      </p:grpSp>
    </p:spTree>
    <p:extLst>
      <p:ext uri="{BB962C8B-B14F-4D97-AF65-F5344CB8AC3E}">
        <p14:creationId xmlns:p14="http://schemas.microsoft.com/office/powerpoint/2010/main" val="1978244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35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3" name="Freeform 12"/>
          <p:cNvSpPr/>
          <p:nvPr userDrawn="1"/>
        </p:nvSpPr>
        <p:spPr>
          <a:xfrm>
            <a:off x="0" y="-1"/>
            <a:ext cx="12192000" cy="4508500"/>
          </a:xfrm>
          <a:custGeom>
            <a:avLst/>
            <a:gdLst>
              <a:gd name="connsiteX0" fmla="*/ 0 w 12192000"/>
              <a:gd name="connsiteY0" fmla="*/ 0 h 4508500"/>
              <a:gd name="connsiteX1" fmla="*/ 12192000 w 12192000"/>
              <a:gd name="connsiteY1" fmla="*/ 0 h 4508500"/>
              <a:gd name="connsiteX2" fmla="*/ 12192000 w 12192000"/>
              <a:gd name="connsiteY2" fmla="*/ 4174067 h 4508500"/>
              <a:gd name="connsiteX3" fmla="*/ 6438591 w 12192000"/>
              <a:gd name="connsiteY3" fmla="*/ 4174067 h 4508500"/>
              <a:gd name="connsiteX4" fmla="*/ 6096001 w 12192000"/>
              <a:gd name="connsiteY4" fmla="*/ 4508500 h 4508500"/>
              <a:gd name="connsiteX5" fmla="*/ 5753412 w 12192000"/>
              <a:gd name="connsiteY5" fmla="*/ 4174067 h 4508500"/>
              <a:gd name="connsiteX6" fmla="*/ 0 w 12192000"/>
              <a:gd name="connsiteY6" fmla="*/ 4174067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08500">
                <a:moveTo>
                  <a:pt x="0" y="0"/>
                </a:moveTo>
                <a:lnTo>
                  <a:pt x="12192000" y="0"/>
                </a:lnTo>
                <a:lnTo>
                  <a:pt x="12192000" y="4174067"/>
                </a:lnTo>
                <a:lnTo>
                  <a:pt x="6438591" y="4174067"/>
                </a:lnTo>
                <a:lnTo>
                  <a:pt x="6096001" y="4508500"/>
                </a:lnTo>
                <a:lnTo>
                  <a:pt x="5753412" y="4174067"/>
                </a:lnTo>
                <a:lnTo>
                  <a:pt x="0" y="4174067"/>
                </a:lnTo>
                <a:close/>
              </a:path>
            </a:pathLst>
          </a:custGeom>
          <a:pattFill prst="pct10">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Pentagon 6"/>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3" name="Date Placeholder 2"/>
          <p:cNvSpPr>
            <a:spLocks noGrp="1"/>
          </p:cNvSpPr>
          <p:nvPr>
            <p:ph type="dt" sz="half" idx="10"/>
          </p:nvPr>
        </p:nvSpPr>
        <p:spPr/>
        <p:txBody>
          <a:bodyPr/>
          <a:lstStyle/>
          <a:p>
            <a:fld id="{347FA5DF-3870-4DDC-9404-5AACBF694E1D}" type="datetime1">
              <a:rPr lang="en-US" smtClean="0">
                <a:solidFill>
                  <a:srgbClr val="FFFFFF">
                    <a:tint val="75000"/>
                  </a:srgbClr>
                </a:solidFill>
              </a:rPr>
              <a:pPr/>
              <a:t>12/18/2020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4" name="Picture Placeholder 6"/>
          <p:cNvSpPr>
            <a:spLocks noGrp="1"/>
          </p:cNvSpPr>
          <p:nvPr>
            <p:ph type="pic" sz="quarter" idx="13"/>
          </p:nvPr>
        </p:nvSpPr>
        <p:spPr>
          <a:xfrm>
            <a:off x="5016500" y="937260"/>
            <a:ext cx="2171700" cy="2171700"/>
          </a:xfrm>
          <a:prstGeom prst="ellipse">
            <a:avLst/>
          </a:prstGeom>
        </p:spPr>
        <p:txBody>
          <a:bodyPr/>
          <a:lstStyle/>
          <a:p>
            <a:endParaRPr lang="id-ID"/>
          </a:p>
        </p:txBody>
      </p:sp>
      <p:sp>
        <p:nvSpPr>
          <p:cNvPr id="8"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41069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4223" cy="6858000"/>
          </a:xfrm>
        </p:spPr>
        <p:txBody>
          <a:bodyPr/>
          <a:lstStyle/>
          <a:p>
            <a:endParaRPr lang="en-US"/>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05601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3_Title Only">
    <p:spTree>
      <p:nvGrpSpPr>
        <p:cNvPr id="1" name=""/>
        <p:cNvGrpSpPr/>
        <p:nvPr/>
      </p:nvGrpSpPr>
      <p:grpSpPr>
        <a:xfrm>
          <a:off x="0" y="0"/>
          <a:ext cx="0" cy="0"/>
          <a:chOff x="0" y="0"/>
          <a:chExt cx="0" cy="0"/>
        </a:xfrm>
      </p:grpSpPr>
      <p:sp>
        <p:nvSpPr>
          <p:cNvPr id="41" name="Picture Placeholder 21"/>
          <p:cNvSpPr>
            <a:spLocks noGrp="1"/>
          </p:cNvSpPr>
          <p:nvPr>
            <p:ph type="pic" sz="quarter" idx="10"/>
          </p:nvPr>
        </p:nvSpPr>
        <p:spPr>
          <a:xfrm>
            <a:off x="0" y="1205865"/>
            <a:ext cx="1220400" cy="1220400"/>
          </a:xfrm>
          <a:prstGeom prst="rect">
            <a:avLst/>
          </a:prstGeom>
        </p:spPr>
        <p:txBody>
          <a:bodyPr/>
          <a:lstStyle>
            <a:lvl1pPr>
              <a:defRPr sz="1400"/>
            </a:lvl1pPr>
          </a:lstStyle>
          <a:p>
            <a:endParaRPr lang="id-ID"/>
          </a:p>
        </p:txBody>
      </p:sp>
      <p:sp>
        <p:nvSpPr>
          <p:cNvPr id="42" name="Picture Placeholder 21"/>
          <p:cNvSpPr>
            <a:spLocks noGrp="1"/>
          </p:cNvSpPr>
          <p:nvPr>
            <p:ph type="pic" sz="quarter" idx="12"/>
          </p:nvPr>
        </p:nvSpPr>
        <p:spPr>
          <a:xfrm>
            <a:off x="1216025" y="1205865"/>
            <a:ext cx="1220400" cy="1220400"/>
          </a:xfrm>
          <a:prstGeom prst="rect">
            <a:avLst/>
          </a:prstGeom>
        </p:spPr>
        <p:txBody>
          <a:bodyPr/>
          <a:lstStyle>
            <a:lvl1pPr>
              <a:defRPr sz="1400"/>
            </a:lvl1pPr>
          </a:lstStyle>
          <a:p>
            <a:endParaRPr lang="id-ID"/>
          </a:p>
        </p:txBody>
      </p:sp>
      <p:sp>
        <p:nvSpPr>
          <p:cNvPr id="43" name="Picture Placeholder 21"/>
          <p:cNvSpPr>
            <a:spLocks noGrp="1"/>
          </p:cNvSpPr>
          <p:nvPr>
            <p:ph type="pic" sz="quarter" idx="13"/>
          </p:nvPr>
        </p:nvSpPr>
        <p:spPr>
          <a:xfrm>
            <a:off x="2439988" y="1205865"/>
            <a:ext cx="1220400" cy="1220400"/>
          </a:xfrm>
          <a:prstGeom prst="rect">
            <a:avLst/>
          </a:prstGeom>
        </p:spPr>
        <p:txBody>
          <a:bodyPr/>
          <a:lstStyle>
            <a:lvl1pPr>
              <a:defRPr sz="1400"/>
            </a:lvl1pPr>
          </a:lstStyle>
          <a:p>
            <a:endParaRPr lang="id-ID"/>
          </a:p>
        </p:txBody>
      </p:sp>
      <p:sp>
        <p:nvSpPr>
          <p:cNvPr id="44" name="Picture Placeholder 21"/>
          <p:cNvSpPr>
            <a:spLocks noGrp="1"/>
          </p:cNvSpPr>
          <p:nvPr>
            <p:ph type="pic" sz="quarter" idx="14"/>
          </p:nvPr>
        </p:nvSpPr>
        <p:spPr>
          <a:xfrm>
            <a:off x="3654425" y="1205865"/>
            <a:ext cx="1220400" cy="1220400"/>
          </a:xfrm>
          <a:prstGeom prst="rect">
            <a:avLst/>
          </a:prstGeom>
        </p:spPr>
        <p:txBody>
          <a:bodyPr/>
          <a:lstStyle>
            <a:lvl1pPr>
              <a:defRPr sz="1400"/>
            </a:lvl1pPr>
          </a:lstStyle>
          <a:p>
            <a:endParaRPr lang="id-ID"/>
          </a:p>
        </p:txBody>
      </p:sp>
      <p:sp>
        <p:nvSpPr>
          <p:cNvPr id="45" name="Picture Placeholder 21"/>
          <p:cNvSpPr>
            <a:spLocks noGrp="1"/>
          </p:cNvSpPr>
          <p:nvPr>
            <p:ph type="pic" sz="quarter" idx="15"/>
          </p:nvPr>
        </p:nvSpPr>
        <p:spPr>
          <a:xfrm>
            <a:off x="4879975" y="1205865"/>
            <a:ext cx="1220400" cy="1220400"/>
          </a:xfrm>
          <a:prstGeom prst="rect">
            <a:avLst/>
          </a:prstGeom>
        </p:spPr>
        <p:txBody>
          <a:bodyPr/>
          <a:lstStyle>
            <a:lvl1pPr>
              <a:defRPr sz="1400"/>
            </a:lvl1pPr>
          </a:lstStyle>
          <a:p>
            <a:endParaRPr lang="id-ID"/>
          </a:p>
        </p:txBody>
      </p:sp>
      <p:sp>
        <p:nvSpPr>
          <p:cNvPr id="46" name="Picture Placeholder 21"/>
          <p:cNvSpPr>
            <a:spLocks noGrp="1"/>
          </p:cNvSpPr>
          <p:nvPr>
            <p:ph type="pic" sz="quarter" idx="16"/>
          </p:nvPr>
        </p:nvSpPr>
        <p:spPr>
          <a:xfrm>
            <a:off x="6094413" y="1205865"/>
            <a:ext cx="1220400" cy="1220400"/>
          </a:xfrm>
          <a:prstGeom prst="rect">
            <a:avLst/>
          </a:prstGeom>
        </p:spPr>
        <p:txBody>
          <a:bodyPr/>
          <a:lstStyle>
            <a:lvl1pPr>
              <a:defRPr sz="1400"/>
            </a:lvl1pPr>
          </a:lstStyle>
          <a:p>
            <a:endParaRPr lang="id-ID"/>
          </a:p>
        </p:txBody>
      </p:sp>
      <p:sp>
        <p:nvSpPr>
          <p:cNvPr id="47" name="Picture Placeholder 21"/>
          <p:cNvSpPr>
            <a:spLocks noGrp="1"/>
          </p:cNvSpPr>
          <p:nvPr>
            <p:ph type="pic" sz="quarter" idx="17"/>
          </p:nvPr>
        </p:nvSpPr>
        <p:spPr>
          <a:xfrm>
            <a:off x="7318375" y="1205865"/>
            <a:ext cx="1220400" cy="1220400"/>
          </a:xfrm>
          <a:prstGeom prst="rect">
            <a:avLst/>
          </a:prstGeom>
        </p:spPr>
        <p:txBody>
          <a:bodyPr/>
          <a:lstStyle>
            <a:lvl1pPr>
              <a:defRPr sz="1400"/>
            </a:lvl1pPr>
          </a:lstStyle>
          <a:p>
            <a:endParaRPr lang="id-ID"/>
          </a:p>
        </p:txBody>
      </p:sp>
      <p:sp>
        <p:nvSpPr>
          <p:cNvPr id="48" name="Picture Placeholder 21"/>
          <p:cNvSpPr>
            <a:spLocks noGrp="1"/>
          </p:cNvSpPr>
          <p:nvPr>
            <p:ph type="pic" sz="quarter" idx="18"/>
          </p:nvPr>
        </p:nvSpPr>
        <p:spPr>
          <a:xfrm>
            <a:off x="8532813" y="1205865"/>
            <a:ext cx="1220400" cy="1220400"/>
          </a:xfrm>
          <a:prstGeom prst="rect">
            <a:avLst/>
          </a:prstGeom>
        </p:spPr>
        <p:txBody>
          <a:bodyPr/>
          <a:lstStyle>
            <a:lvl1pPr>
              <a:defRPr sz="1400"/>
            </a:lvl1pPr>
          </a:lstStyle>
          <a:p>
            <a:endParaRPr lang="id-ID"/>
          </a:p>
        </p:txBody>
      </p:sp>
      <p:sp>
        <p:nvSpPr>
          <p:cNvPr id="49" name="Picture Placeholder 21"/>
          <p:cNvSpPr>
            <a:spLocks noGrp="1"/>
          </p:cNvSpPr>
          <p:nvPr>
            <p:ph type="pic" sz="quarter" idx="19"/>
          </p:nvPr>
        </p:nvSpPr>
        <p:spPr>
          <a:xfrm>
            <a:off x="9756775" y="1205865"/>
            <a:ext cx="1220400" cy="1220400"/>
          </a:xfrm>
          <a:prstGeom prst="rect">
            <a:avLst/>
          </a:prstGeom>
        </p:spPr>
        <p:txBody>
          <a:bodyPr/>
          <a:lstStyle>
            <a:lvl1pPr>
              <a:defRPr sz="1400"/>
            </a:lvl1pPr>
          </a:lstStyle>
          <a:p>
            <a:endParaRPr lang="id-ID"/>
          </a:p>
        </p:txBody>
      </p:sp>
      <p:sp>
        <p:nvSpPr>
          <p:cNvPr id="50" name="Picture Placeholder 21"/>
          <p:cNvSpPr>
            <a:spLocks noGrp="1"/>
          </p:cNvSpPr>
          <p:nvPr>
            <p:ph type="pic" sz="quarter" idx="20"/>
          </p:nvPr>
        </p:nvSpPr>
        <p:spPr>
          <a:xfrm>
            <a:off x="10971213" y="1205865"/>
            <a:ext cx="1220400" cy="1220400"/>
          </a:xfrm>
          <a:prstGeom prst="rect">
            <a:avLst/>
          </a:prstGeom>
        </p:spPr>
        <p:txBody>
          <a:bodyPr/>
          <a:lstStyle>
            <a:lvl1pPr>
              <a:defRPr sz="1400"/>
            </a:lvl1pPr>
          </a:lstStyle>
          <a:p>
            <a:endParaRPr lang="id-ID"/>
          </a:p>
        </p:txBody>
      </p:sp>
      <p:sp>
        <p:nvSpPr>
          <p:cNvPr id="51" name="Picture Placeholder 21"/>
          <p:cNvSpPr>
            <a:spLocks noGrp="1"/>
          </p:cNvSpPr>
          <p:nvPr>
            <p:ph type="pic" sz="quarter" idx="21"/>
          </p:nvPr>
        </p:nvSpPr>
        <p:spPr>
          <a:xfrm>
            <a:off x="0" y="-10160"/>
            <a:ext cx="1220400" cy="1220400"/>
          </a:xfrm>
          <a:prstGeom prst="rect">
            <a:avLst/>
          </a:prstGeom>
        </p:spPr>
        <p:txBody>
          <a:bodyPr/>
          <a:lstStyle>
            <a:lvl1pPr>
              <a:defRPr sz="1400"/>
            </a:lvl1pPr>
          </a:lstStyle>
          <a:p>
            <a:endParaRPr lang="id-ID"/>
          </a:p>
        </p:txBody>
      </p:sp>
      <p:sp>
        <p:nvSpPr>
          <p:cNvPr id="52" name="Picture Placeholder 21"/>
          <p:cNvSpPr>
            <a:spLocks noGrp="1"/>
          </p:cNvSpPr>
          <p:nvPr>
            <p:ph type="pic" sz="quarter" idx="22"/>
          </p:nvPr>
        </p:nvSpPr>
        <p:spPr>
          <a:xfrm>
            <a:off x="1216025" y="-10160"/>
            <a:ext cx="1220400" cy="1220400"/>
          </a:xfrm>
          <a:prstGeom prst="rect">
            <a:avLst/>
          </a:prstGeom>
        </p:spPr>
        <p:txBody>
          <a:bodyPr/>
          <a:lstStyle>
            <a:lvl1pPr>
              <a:defRPr sz="1400"/>
            </a:lvl1pPr>
          </a:lstStyle>
          <a:p>
            <a:endParaRPr lang="id-ID"/>
          </a:p>
        </p:txBody>
      </p:sp>
      <p:sp>
        <p:nvSpPr>
          <p:cNvPr id="53" name="Picture Placeholder 21"/>
          <p:cNvSpPr>
            <a:spLocks noGrp="1"/>
          </p:cNvSpPr>
          <p:nvPr>
            <p:ph type="pic" sz="quarter" idx="23"/>
          </p:nvPr>
        </p:nvSpPr>
        <p:spPr>
          <a:xfrm>
            <a:off x="2439988" y="-10160"/>
            <a:ext cx="1220400" cy="1220400"/>
          </a:xfrm>
          <a:prstGeom prst="rect">
            <a:avLst/>
          </a:prstGeom>
        </p:spPr>
        <p:txBody>
          <a:bodyPr/>
          <a:lstStyle>
            <a:lvl1pPr>
              <a:defRPr sz="1400"/>
            </a:lvl1pPr>
          </a:lstStyle>
          <a:p>
            <a:endParaRPr lang="id-ID"/>
          </a:p>
        </p:txBody>
      </p:sp>
      <p:sp>
        <p:nvSpPr>
          <p:cNvPr id="54" name="Picture Placeholder 21"/>
          <p:cNvSpPr>
            <a:spLocks noGrp="1"/>
          </p:cNvSpPr>
          <p:nvPr>
            <p:ph type="pic" sz="quarter" idx="24"/>
          </p:nvPr>
        </p:nvSpPr>
        <p:spPr>
          <a:xfrm>
            <a:off x="3654425" y="-10160"/>
            <a:ext cx="1220400" cy="1220400"/>
          </a:xfrm>
          <a:prstGeom prst="rect">
            <a:avLst/>
          </a:prstGeom>
        </p:spPr>
        <p:txBody>
          <a:bodyPr/>
          <a:lstStyle>
            <a:lvl1pPr>
              <a:defRPr sz="1400"/>
            </a:lvl1pPr>
          </a:lstStyle>
          <a:p>
            <a:endParaRPr lang="id-ID"/>
          </a:p>
        </p:txBody>
      </p:sp>
      <p:sp>
        <p:nvSpPr>
          <p:cNvPr id="55" name="Picture Placeholder 21"/>
          <p:cNvSpPr>
            <a:spLocks noGrp="1"/>
          </p:cNvSpPr>
          <p:nvPr>
            <p:ph type="pic" sz="quarter" idx="25"/>
          </p:nvPr>
        </p:nvSpPr>
        <p:spPr>
          <a:xfrm>
            <a:off x="4879975" y="-10160"/>
            <a:ext cx="1220400" cy="1220400"/>
          </a:xfrm>
          <a:prstGeom prst="rect">
            <a:avLst/>
          </a:prstGeom>
        </p:spPr>
        <p:txBody>
          <a:bodyPr/>
          <a:lstStyle>
            <a:lvl1pPr>
              <a:defRPr sz="1400"/>
            </a:lvl1pPr>
          </a:lstStyle>
          <a:p>
            <a:endParaRPr lang="id-ID"/>
          </a:p>
        </p:txBody>
      </p:sp>
      <p:sp>
        <p:nvSpPr>
          <p:cNvPr id="56" name="Picture Placeholder 21"/>
          <p:cNvSpPr>
            <a:spLocks noGrp="1"/>
          </p:cNvSpPr>
          <p:nvPr>
            <p:ph type="pic" sz="quarter" idx="26"/>
          </p:nvPr>
        </p:nvSpPr>
        <p:spPr>
          <a:xfrm>
            <a:off x="6094413" y="-10160"/>
            <a:ext cx="1220400" cy="1220400"/>
          </a:xfrm>
          <a:prstGeom prst="rect">
            <a:avLst/>
          </a:prstGeom>
        </p:spPr>
        <p:txBody>
          <a:bodyPr/>
          <a:lstStyle>
            <a:lvl1pPr>
              <a:defRPr sz="1400"/>
            </a:lvl1pPr>
          </a:lstStyle>
          <a:p>
            <a:endParaRPr lang="id-ID"/>
          </a:p>
        </p:txBody>
      </p:sp>
      <p:sp>
        <p:nvSpPr>
          <p:cNvPr id="57" name="Picture Placeholder 21"/>
          <p:cNvSpPr>
            <a:spLocks noGrp="1"/>
          </p:cNvSpPr>
          <p:nvPr>
            <p:ph type="pic" sz="quarter" idx="27"/>
          </p:nvPr>
        </p:nvSpPr>
        <p:spPr>
          <a:xfrm>
            <a:off x="7318375" y="-10160"/>
            <a:ext cx="1220400" cy="1220400"/>
          </a:xfrm>
          <a:prstGeom prst="rect">
            <a:avLst/>
          </a:prstGeom>
        </p:spPr>
        <p:txBody>
          <a:bodyPr/>
          <a:lstStyle>
            <a:lvl1pPr>
              <a:defRPr sz="1400"/>
            </a:lvl1pPr>
          </a:lstStyle>
          <a:p>
            <a:endParaRPr lang="id-ID"/>
          </a:p>
        </p:txBody>
      </p:sp>
      <p:sp>
        <p:nvSpPr>
          <p:cNvPr id="58" name="Picture Placeholder 21"/>
          <p:cNvSpPr>
            <a:spLocks noGrp="1"/>
          </p:cNvSpPr>
          <p:nvPr>
            <p:ph type="pic" sz="quarter" idx="28"/>
          </p:nvPr>
        </p:nvSpPr>
        <p:spPr>
          <a:xfrm>
            <a:off x="8532813" y="-10160"/>
            <a:ext cx="1220400" cy="1220400"/>
          </a:xfrm>
          <a:prstGeom prst="rect">
            <a:avLst/>
          </a:prstGeom>
        </p:spPr>
        <p:txBody>
          <a:bodyPr/>
          <a:lstStyle>
            <a:lvl1pPr>
              <a:defRPr sz="1400"/>
            </a:lvl1pPr>
          </a:lstStyle>
          <a:p>
            <a:endParaRPr lang="id-ID"/>
          </a:p>
        </p:txBody>
      </p:sp>
      <p:sp>
        <p:nvSpPr>
          <p:cNvPr id="59" name="Picture Placeholder 21"/>
          <p:cNvSpPr>
            <a:spLocks noGrp="1"/>
          </p:cNvSpPr>
          <p:nvPr>
            <p:ph type="pic" sz="quarter" idx="29"/>
          </p:nvPr>
        </p:nvSpPr>
        <p:spPr>
          <a:xfrm>
            <a:off x="9756775" y="-10160"/>
            <a:ext cx="1220400" cy="1220400"/>
          </a:xfrm>
          <a:prstGeom prst="rect">
            <a:avLst/>
          </a:prstGeom>
        </p:spPr>
        <p:txBody>
          <a:bodyPr/>
          <a:lstStyle>
            <a:lvl1pPr>
              <a:defRPr sz="1400"/>
            </a:lvl1pPr>
          </a:lstStyle>
          <a:p>
            <a:endParaRPr lang="id-ID"/>
          </a:p>
        </p:txBody>
      </p:sp>
      <p:sp>
        <p:nvSpPr>
          <p:cNvPr id="60" name="Picture Placeholder 21"/>
          <p:cNvSpPr>
            <a:spLocks noGrp="1"/>
          </p:cNvSpPr>
          <p:nvPr>
            <p:ph type="pic" sz="quarter" idx="30"/>
          </p:nvPr>
        </p:nvSpPr>
        <p:spPr>
          <a:xfrm>
            <a:off x="10971213" y="-10160"/>
            <a:ext cx="1220400" cy="1220400"/>
          </a:xfrm>
          <a:prstGeom prst="rect">
            <a:avLst/>
          </a:prstGeom>
        </p:spPr>
        <p:txBody>
          <a:bodyPr/>
          <a:lstStyle>
            <a:lvl1pPr>
              <a:defRPr sz="1400"/>
            </a:lvl1pPr>
          </a:lstStyle>
          <a:p>
            <a:endParaRPr lang="id-ID"/>
          </a:p>
        </p:txBody>
      </p:sp>
      <p:sp>
        <p:nvSpPr>
          <p:cNvPr id="61" name="Picture Placeholder 21"/>
          <p:cNvSpPr>
            <a:spLocks noGrp="1"/>
          </p:cNvSpPr>
          <p:nvPr>
            <p:ph type="pic" sz="quarter" idx="31"/>
          </p:nvPr>
        </p:nvSpPr>
        <p:spPr>
          <a:xfrm>
            <a:off x="387" y="2428240"/>
            <a:ext cx="1220400" cy="1220400"/>
          </a:xfrm>
          <a:prstGeom prst="rect">
            <a:avLst/>
          </a:prstGeom>
        </p:spPr>
        <p:txBody>
          <a:bodyPr/>
          <a:lstStyle>
            <a:lvl1pPr>
              <a:defRPr sz="1400"/>
            </a:lvl1pPr>
          </a:lstStyle>
          <a:p>
            <a:endParaRPr lang="id-ID"/>
          </a:p>
        </p:txBody>
      </p:sp>
      <p:sp>
        <p:nvSpPr>
          <p:cNvPr id="62" name="Picture Placeholder 21"/>
          <p:cNvSpPr>
            <a:spLocks noGrp="1"/>
          </p:cNvSpPr>
          <p:nvPr>
            <p:ph type="pic" sz="quarter" idx="32"/>
          </p:nvPr>
        </p:nvSpPr>
        <p:spPr>
          <a:xfrm>
            <a:off x="1216412" y="2428240"/>
            <a:ext cx="1220400" cy="1220400"/>
          </a:xfrm>
          <a:prstGeom prst="rect">
            <a:avLst/>
          </a:prstGeom>
        </p:spPr>
        <p:txBody>
          <a:bodyPr/>
          <a:lstStyle>
            <a:lvl1pPr>
              <a:defRPr sz="1400"/>
            </a:lvl1pPr>
          </a:lstStyle>
          <a:p>
            <a:endParaRPr lang="id-ID"/>
          </a:p>
        </p:txBody>
      </p:sp>
      <p:sp>
        <p:nvSpPr>
          <p:cNvPr id="63" name="Picture Placeholder 21"/>
          <p:cNvSpPr>
            <a:spLocks noGrp="1"/>
          </p:cNvSpPr>
          <p:nvPr>
            <p:ph type="pic" sz="quarter" idx="33"/>
          </p:nvPr>
        </p:nvSpPr>
        <p:spPr>
          <a:xfrm>
            <a:off x="2440375" y="2428240"/>
            <a:ext cx="1220400" cy="1220400"/>
          </a:xfrm>
          <a:prstGeom prst="rect">
            <a:avLst/>
          </a:prstGeom>
        </p:spPr>
        <p:txBody>
          <a:bodyPr/>
          <a:lstStyle>
            <a:lvl1pPr>
              <a:defRPr sz="1400"/>
            </a:lvl1pPr>
          </a:lstStyle>
          <a:p>
            <a:endParaRPr lang="id-ID"/>
          </a:p>
        </p:txBody>
      </p:sp>
      <p:sp>
        <p:nvSpPr>
          <p:cNvPr id="64" name="Picture Placeholder 21"/>
          <p:cNvSpPr>
            <a:spLocks noGrp="1"/>
          </p:cNvSpPr>
          <p:nvPr>
            <p:ph type="pic" sz="quarter" idx="34"/>
          </p:nvPr>
        </p:nvSpPr>
        <p:spPr>
          <a:xfrm>
            <a:off x="3654812" y="2428240"/>
            <a:ext cx="1220400" cy="1220400"/>
          </a:xfrm>
          <a:prstGeom prst="rect">
            <a:avLst/>
          </a:prstGeom>
        </p:spPr>
        <p:txBody>
          <a:bodyPr/>
          <a:lstStyle>
            <a:lvl1pPr>
              <a:defRPr sz="1400"/>
            </a:lvl1pPr>
          </a:lstStyle>
          <a:p>
            <a:endParaRPr lang="id-ID"/>
          </a:p>
        </p:txBody>
      </p:sp>
      <p:sp>
        <p:nvSpPr>
          <p:cNvPr id="65" name="Picture Placeholder 21"/>
          <p:cNvSpPr>
            <a:spLocks noGrp="1"/>
          </p:cNvSpPr>
          <p:nvPr>
            <p:ph type="pic" sz="quarter" idx="35"/>
          </p:nvPr>
        </p:nvSpPr>
        <p:spPr>
          <a:xfrm>
            <a:off x="4880362" y="2428240"/>
            <a:ext cx="1220400" cy="1220400"/>
          </a:xfrm>
          <a:prstGeom prst="rect">
            <a:avLst/>
          </a:prstGeom>
        </p:spPr>
        <p:txBody>
          <a:bodyPr/>
          <a:lstStyle>
            <a:lvl1pPr>
              <a:defRPr sz="1400"/>
            </a:lvl1pPr>
          </a:lstStyle>
          <a:p>
            <a:endParaRPr lang="id-ID"/>
          </a:p>
        </p:txBody>
      </p:sp>
      <p:sp>
        <p:nvSpPr>
          <p:cNvPr id="66" name="Picture Placeholder 21"/>
          <p:cNvSpPr>
            <a:spLocks noGrp="1"/>
          </p:cNvSpPr>
          <p:nvPr>
            <p:ph type="pic" sz="quarter" idx="36"/>
          </p:nvPr>
        </p:nvSpPr>
        <p:spPr>
          <a:xfrm>
            <a:off x="6094800" y="2428240"/>
            <a:ext cx="1220400" cy="1220400"/>
          </a:xfrm>
          <a:prstGeom prst="rect">
            <a:avLst/>
          </a:prstGeom>
        </p:spPr>
        <p:txBody>
          <a:bodyPr/>
          <a:lstStyle>
            <a:lvl1pPr>
              <a:defRPr sz="1400"/>
            </a:lvl1pPr>
          </a:lstStyle>
          <a:p>
            <a:endParaRPr lang="id-ID"/>
          </a:p>
        </p:txBody>
      </p:sp>
      <p:sp>
        <p:nvSpPr>
          <p:cNvPr id="67" name="Picture Placeholder 21"/>
          <p:cNvSpPr>
            <a:spLocks noGrp="1"/>
          </p:cNvSpPr>
          <p:nvPr>
            <p:ph type="pic" sz="quarter" idx="37"/>
          </p:nvPr>
        </p:nvSpPr>
        <p:spPr>
          <a:xfrm>
            <a:off x="7318762" y="2428240"/>
            <a:ext cx="1220400" cy="1220400"/>
          </a:xfrm>
          <a:prstGeom prst="rect">
            <a:avLst/>
          </a:prstGeom>
        </p:spPr>
        <p:txBody>
          <a:bodyPr/>
          <a:lstStyle>
            <a:lvl1pPr>
              <a:defRPr sz="1400"/>
            </a:lvl1pPr>
          </a:lstStyle>
          <a:p>
            <a:endParaRPr lang="id-ID"/>
          </a:p>
        </p:txBody>
      </p:sp>
      <p:sp>
        <p:nvSpPr>
          <p:cNvPr id="68" name="Picture Placeholder 21"/>
          <p:cNvSpPr>
            <a:spLocks noGrp="1"/>
          </p:cNvSpPr>
          <p:nvPr>
            <p:ph type="pic" sz="quarter" idx="38"/>
          </p:nvPr>
        </p:nvSpPr>
        <p:spPr>
          <a:xfrm>
            <a:off x="8533200" y="2428240"/>
            <a:ext cx="1220400" cy="1220400"/>
          </a:xfrm>
          <a:prstGeom prst="rect">
            <a:avLst/>
          </a:prstGeom>
        </p:spPr>
        <p:txBody>
          <a:bodyPr/>
          <a:lstStyle>
            <a:lvl1pPr>
              <a:defRPr sz="1400"/>
            </a:lvl1pPr>
          </a:lstStyle>
          <a:p>
            <a:endParaRPr lang="id-ID"/>
          </a:p>
        </p:txBody>
      </p:sp>
      <p:sp>
        <p:nvSpPr>
          <p:cNvPr id="69" name="Picture Placeholder 21"/>
          <p:cNvSpPr>
            <a:spLocks noGrp="1"/>
          </p:cNvSpPr>
          <p:nvPr>
            <p:ph type="pic" sz="quarter" idx="39"/>
          </p:nvPr>
        </p:nvSpPr>
        <p:spPr>
          <a:xfrm>
            <a:off x="9757162" y="2428240"/>
            <a:ext cx="1220400" cy="1220400"/>
          </a:xfrm>
          <a:prstGeom prst="rect">
            <a:avLst/>
          </a:prstGeom>
        </p:spPr>
        <p:txBody>
          <a:bodyPr/>
          <a:lstStyle>
            <a:lvl1pPr>
              <a:defRPr sz="1400"/>
            </a:lvl1pPr>
          </a:lstStyle>
          <a:p>
            <a:endParaRPr lang="id-ID"/>
          </a:p>
        </p:txBody>
      </p:sp>
      <p:sp>
        <p:nvSpPr>
          <p:cNvPr id="70" name="Picture Placeholder 21"/>
          <p:cNvSpPr>
            <a:spLocks noGrp="1"/>
          </p:cNvSpPr>
          <p:nvPr>
            <p:ph type="pic" sz="quarter" idx="40"/>
          </p:nvPr>
        </p:nvSpPr>
        <p:spPr>
          <a:xfrm>
            <a:off x="10971600" y="2428240"/>
            <a:ext cx="1220400" cy="1220400"/>
          </a:xfrm>
          <a:prstGeom prst="rect">
            <a:avLst/>
          </a:prstGeom>
        </p:spPr>
        <p:txBody>
          <a:bodyPr/>
          <a:lstStyle>
            <a:lvl1pPr>
              <a:defRPr sz="1400"/>
            </a:lvl1pPr>
          </a:lstStyle>
          <a:p>
            <a:endParaRPr lang="id-ID"/>
          </a:p>
        </p:txBody>
      </p:sp>
      <p:sp>
        <p:nvSpPr>
          <p:cNvPr id="71" name="Pentagon 70"/>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2"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6597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Effect transition="in" filter="fade">
                                      <p:cBhvr>
                                        <p:cTn id="109" dur="500"/>
                                        <p:tgtEl>
                                          <p:spTgt spid="61"/>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64"/>
                                        </p:tgtEl>
                                        <p:attrNameLst>
                                          <p:attrName>style.visibility</p:attrName>
                                        </p:attrNameLst>
                                      </p:cBhvr>
                                      <p:to>
                                        <p:strVal val="visible"/>
                                      </p:to>
                                    </p:set>
                                    <p:anim calcmode="lin" valueType="num">
                                      <p:cBhvr>
                                        <p:cTn id="122" dur="500" fill="hold"/>
                                        <p:tgtEl>
                                          <p:spTgt spid="64"/>
                                        </p:tgtEl>
                                        <p:attrNameLst>
                                          <p:attrName>ppt_w</p:attrName>
                                        </p:attrNameLst>
                                      </p:cBhvr>
                                      <p:tavLst>
                                        <p:tav tm="0">
                                          <p:val>
                                            <p:fltVal val="0"/>
                                          </p:val>
                                        </p:tav>
                                        <p:tav tm="100000">
                                          <p:val>
                                            <p:strVal val="#ppt_w"/>
                                          </p:val>
                                        </p:tav>
                                      </p:tavLst>
                                    </p:anim>
                                    <p:anim calcmode="lin" valueType="num">
                                      <p:cBhvr>
                                        <p:cTn id="123" dur="500" fill="hold"/>
                                        <p:tgtEl>
                                          <p:spTgt spid="64"/>
                                        </p:tgtEl>
                                        <p:attrNameLst>
                                          <p:attrName>ppt_h</p:attrName>
                                        </p:attrNameLst>
                                      </p:cBhvr>
                                      <p:tavLst>
                                        <p:tav tm="0">
                                          <p:val>
                                            <p:fltVal val="0"/>
                                          </p:val>
                                        </p:tav>
                                        <p:tav tm="100000">
                                          <p:val>
                                            <p:strVal val="#ppt_h"/>
                                          </p:val>
                                        </p:tav>
                                      </p:tavLst>
                                    </p:anim>
                                    <p:animEffect transition="in" filter="fade">
                                      <p:cBhvr>
                                        <p:cTn id="124" dur="500"/>
                                        <p:tgtEl>
                                          <p:spTgt spid="64"/>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ppt_w</p:attrName>
                                        </p:attrNameLst>
                                      </p:cBhvr>
                                      <p:tavLst>
                                        <p:tav tm="0">
                                          <p:val>
                                            <p:fltVal val="0"/>
                                          </p:val>
                                        </p:tav>
                                        <p:tav tm="100000">
                                          <p:val>
                                            <p:strVal val="#ppt_w"/>
                                          </p:val>
                                        </p:tav>
                                      </p:tavLst>
                                    </p:anim>
                                    <p:anim calcmode="lin" valueType="num">
                                      <p:cBhvr>
                                        <p:cTn id="138" dur="500" fill="hold"/>
                                        <p:tgtEl>
                                          <p:spTgt spid="67"/>
                                        </p:tgtEl>
                                        <p:attrNameLst>
                                          <p:attrName>ppt_h</p:attrName>
                                        </p:attrNameLst>
                                      </p:cBhvr>
                                      <p:tavLst>
                                        <p:tav tm="0">
                                          <p:val>
                                            <p:fltVal val="0"/>
                                          </p:val>
                                        </p:tav>
                                        <p:tav tm="100000">
                                          <p:val>
                                            <p:strVal val="#ppt_h"/>
                                          </p:val>
                                        </p:tav>
                                      </p:tavLst>
                                    </p:anim>
                                    <p:animEffect transition="in" filter="fade">
                                      <p:cBhvr>
                                        <p:cTn id="139" dur="500"/>
                                        <p:tgtEl>
                                          <p:spTgt spid="67"/>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68"/>
                                        </p:tgtEl>
                                        <p:attrNameLst>
                                          <p:attrName>style.visibility</p:attrName>
                                        </p:attrNameLst>
                                      </p:cBhvr>
                                      <p:to>
                                        <p:strVal val="visible"/>
                                      </p:to>
                                    </p:set>
                                    <p:anim calcmode="lin" valueType="num">
                                      <p:cBhvr>
                                        <p:cTn id="142" dur="500" fill="hold"/>
                                        <p:tgtEl>
                                          <p:spTgt spid="68"/>
                                        </p:tgtEl>
                                        <p:attrNameLst>
                                          <p:attrName>ppt_w</p:attrName>
                                        </p:attrNameLst>
                                      </p:cBhvr>
                                      <p:tavLst>
                                        <p:tav tm="0">
                                          <p:val>
                                            <p:fltVal val="0"/>
                                          </p:val>
                                        </p:tav>
                                        <p:tav tm="100000">
                                          <p:val>
                                            <p:strVal val="#ppt_w"/>
                                          </p:val>
                                        </p:tav>
                                      </p:tavLst>
                                    </p:anim>
                                    <p:anim calcmode="lin" valueType="num">
                                      <p:cBhvr>
                                        <p:cTn id="143" dur="500" fill="hold"/>
                                        <p:tgtEl>
                                          <p:spTgt spid="68"/>
                                        </p:tgtEl>
                                        <p:attrNameLst>
                                          <p:attrName>ppt_h</p:attrName>
                                        </p:attrNameLst>
                                      </p:cBhvr>
                                      <p:tavLst>
                                        <p:tav tm="0">
                                          <p:val>
                                            <p:fltVal val="0"/>
                                          </p:val>
                                        </p:tav>
                                        <p:tav tm="100000">
                                          <p:val>
                                            <p:strVal val="#ppt_h"/>
                                          </p:val>
                                        </p:tav>
                                      </p:tavLst>
                                    </p:anim>
                                    <p:animEffect transition="in" filter="fade">
                                      <p:cBhvr>
                                        <p:cTn id="144" dur="500"/>
                                        <p:tgtEl>
                                          <p:spTgt spid="68"/>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Lst>
  </p:timing>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Picture Placeholder 12"/>
          <p:cNvSpPr>
            <a:spLocks noGrp="1"/>
          </p:cNvSpPr>
          <p:nvPr>
            <p:ph type="pic" sz="quarter" idx="16"/>
          </p:nvPr>
        </p:nvSpPr>
        <p:spPr>
          <a:xfrm>
            <a:off x="9174430" y="3482130"/>
            <a:ext cx="2905200" cy="3283200"/>
          </a:xfrm>
        </p:spPr>
        <p:txBody>
          <a:bodyPr/>
          <a:lstStyle/>
          <a:p>
            <a:endParaRPr lang="en-US"/>
          </a:p>
        </p:txBody>
      </p:sp>
      <p:sp>
        <p:nvSpPr>
          <p:cNvPr id="18" name="Picture Placeholder 12"/>
          <p:cNvSpPr>
            <a:spLocks noGrp="1"/>
          </p:cNvSpPr>
          <p:nvPr>
            <p:ph type="pic" sz="quarter" idx="15"/>
          </p:nvPr>
        </p:nvSpPr>
        <p:spPr>
          <a:xfrm>
            <a:off x="6614160" y="5163504"/>
            <a:ext cx="2458799" cy="1583725"/>
          </a:xfrm>
        </p:spPr>
        <p:txBody>
          <a:bodyPr/>
          <a:lstStyle/>
          <a:p>
            <a:endParaRPr lang="en-US"/>
          </a:p>
        </p:txBody>
      </p:sp>
      <p:sp>
        <p:nvSpPr>
          <p:cNvPr id="17" name="Picture Placeholder 12"/>
          <p:cNvSpPr>
            <a:spLocks noGrp="1"/>
          </p:cNvSpPr>
          <p:nvPr>
            <p:ph type="pic" sz="quarter" idx="14"/>
          </p:nvPr>
        </p:nvSpPr>
        <p:spPr>
          <a:xfrm>
            <a:off x="6614160" y="3482130"/>
            <a:ext cx="2458799" cy="1583725"/>
          </a:xfrm>
        </p:spPr>
        <p:txBody>
          <a:bodyPr/>
          <a:lstStyle/>
          <a:p>
            <a:endParaRPr lang="en-US"/>
          </a:p>
        </p:txBody>
      </p:sp>
      <p:sp>
        <p:nvSpPr>
          <p:cNvPr id="16" name="Picture Placeholder 12"/>
          <p:cNvSpPr>
            <a:spLocks noGrp="1"/>
          </p:cNvSpPr>
          <p:nvPr>
            <p:ph type="pic" sz="quarter" idx="13"/>
          </p:nvPr>
        </p:nvSpPr>
        <p:spPr>
          <a:xfrm>
            <a:off x="114299" y="3472075"/>
            <a:ext cx="6400800" cy="3283200"/>
          </a:xfrm>
        </p:spPr>
        <p:txBody>
          <a:bodyPr/>
          <a:lstStyle/>
          <a:p>
            <a:endParaRPr lang="en-US"/>
          </a:p>
        </p:txBody>
      </p:sp>
      <p:sp>
        <p:nvSpPr>
          <p:cNvPr id="14" name="Picture Placeholder 12"/>
          <p:cNvSpPr>
            <a:spLocks noGrp="1"/>
          </p:cNvSpPr>
          <p:nvPr>
            <p:ph type="pic" sz="quarter" idx="11"/>
          </p:nvPr>
        </p:nvSpPr>
        <p:spPr>
          <a:xfrm>
            <a:off x="2978159" y="87372"/>
            <a:ext cx="6094800" cy="3283200"/>
          </a:xfrm>
        </p:spPr>
        <p:txBody>
          <a:bodyPr/>
          <a:lstStyle/>
          <a:p>
            <a:endParaRPr lang="en-US"/>
          </a:p>
        </p:txBody>
      </p:sp>
      <p:sp>
        <p:nvSpPr>
          <p:cNvPr id="13" name="Picture Placeholder 12"/>
          <p:cNvSpPr>
            <a:spLocks noGrp="1"/>
          </p:cNvSpPr>
          <p:nvPr>
            <p:ph type="pic" sz="quarter" idx="10"/>
          </p:nvPr>
        </p:nvSpPr>
        <p:spPr>
          <a:xfrm>
            <a:off x="114299" y="87372"/>
            <a:ext cx="2764800" cy="3283200"/>
          </a:xfrm>
        </p:spPr>
        <p:txBody>
          <a:bodyPr/>
          <a:lstStyle/>
          <a:p>
            <a:endParaRPr lang="en-US"/>
          </a:p>
        </p:txBody>
      </p:sp>
      <p:sp>
        <p:nvSpPr>
          <p:cNvPr id="15" name="Picture Placeholder 12"/>
          <p:cNvSpPr>
            <a:spLocks noGrp="1"/>
          </p:cNvSpPr>
          <p:nvPr>
            <p:ph type="pic" sz="quarter" idx="12"/>
          </p:nvPr>
        </p:nvSpPr>
        <p:spPr>
          <a:xfrm>
            <a:off x="9174430" y="87372"/>
            <a:ext cx="2905200" cy="3283200"/>
          </a:xfrm>
        </p:spPr>
        <p:txBody>
          <a:bodyPr/>
          <a:lstStyle/>
          <a:p>
            <a:endParaRPr lang="en-US"/>
          </a:p>
        </p:txBody>
      </p:sp>
    </p:spTree>
    <p:extLst>
      <p:ext uri="{BB962C8B-B14F-4D97-AF65-F5344CB8AC3E}">
        <p14:creationId xmlns:p14="http://schemas.microsoft.com/office/powerpoint/2010/main" val="275127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2.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FEC5296-CB61-4FCE-A9A7-83AD3B6A0559}" type="datetime1">
              <a:rPr lang="en-US" smtClean="0">
                <a:solidFill>
                  <a:srgbClr val="FFFFFF">
                    <a:tint val="75000"/>
                  </a:srgbClr>
                </a:solidFill>
              </a:rPr>
              <a:pPr rtl="0"/>
              <a:t>12/18/2020</a:t>
            </a:fld>
            <a:endParaRPr lang="en-US">
              <a:solidFill>
                <a:srgbClr val="FFFFF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srgbClr val="FFFFFF">
                  <a:tint val="75000"/>
                </a:srgbClr>
              </a:solidFill>
            </a:endParaRPr>
          </a:p>
        </p:txBody>
      </p:sp>
    </p:spTree>
    <p:extLst>
      <p:ext uri="{BB962C8B-B14F-4D97-AF65-F5344CB8AC3E}">
        <p14:creationId xmlns:p14="http://schemas.microsoft.com/office/powerpoint/2010/main" val="58758673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 id="2147484239" r:id="rId21"/>
    <p:sldLayoutId id="2147484240" r:id="rId22"/>
    <p:sldLayoutId id="2147484241" r:id="rId23"/>
    <p:sldLayoutId id="2147484242" r:id="rId24"/>
    <p:sldLayoutId id="2147484243" r:id="rId25"/>
    <p:sldLayoutId id="2147484244" r:id="rId26"/>
    <p:sldLayoutId id="2147484245" r:id="rId27"/>
    <p:sldLayoutId id="2147484246" r:id="rId28"/>
    <p:sldLayoutId id="2147484247" r:id="rId29"/>
    <p:sldLayoutId id="2147484248" r:id="rId30"/>
    <p:sldLayoutId id="2147484249" r:id="rId31"/>
    <p:sldLayoutId id="2147484250" r:id="rId32"/>
    <p:sldLayoutId id="2147484251" r:id="rId33"/>
    <p:sldLayoutId id="2147484252" r:id="rId34"/>
    <p:sldLayoutId id="2147484253" r:id="rId35"/>
    <p:sldLayoutId id="2147484254" r:id="rId36"/>
    <p:sldLayoutId id="2147484255" r:id="rId37"/>
    <p:sldLayoutId id="2147484256" r:id="rId38"/>
    <p:sldLayoutId id="2147484257" r:id="rId39"/>
    <p:sldLayoutId id="2147484258" r:id="rId40"/>
    <p:sldLayoutId id="2147484259"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737600"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E7EB0B-332D-4098-A1DB-9016AFEB54DC}" type="datetimeFigureOut">
              <a:rPr lang="ar-EG" smtClean="0"/>
              <a:t>04/05/1442</a:t>
            </a:fld>
            <a:endParaRPr lang="ar-EG"/>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C42293-D91C-424B-9E6E-C81033EA6213}" type="slidenum">
              <a:rPr lang="ar-EG" smtClean="0"/>
              <a:t>‹#›</a:t>
            </a:fld>
            <a:endParaRPr lang="ar-EG"/>
          </a:p>
        </p:txBody>
      </p:sp>
    </p:spTree>
    <p:extLst>
      <p:ext uri="{BB962C8B-B14F-4D97-AF65-F5344CB8AC3E}">
        <p14:creationId xmlns:p14="http://schemas.microsoft.com/office/powerpoint/2010/main" val="4069095340"/>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7" r:id="rId12"/>
    <p:sldLayoutId id="2147484318" r:id="rId13"/>
    <p:sldLayoutId id="2147484320" r:id="rId14"/>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hyperlink" Target="HISTORY_QUIZ.exe" TargetMode="Externa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C79A110-CA93-4559-98A9-52C3FAD6CB73}"/>
              </a:ext>
            </a:extLst>
          </p:cNvPr>
          <p:cNvSpPr/>
          <p:nvPr/>
        </p:nvSpPr>
        <p:spPr>
          <a:xfrm>
            <a:off x="0" y="6525344"/>
            <a:ext cx="12192000" cy="33265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3" name="Freeform 31">
            <a:extLst>
              <a:ext uri="{FF2B5EF4-FFF2-40B4-BE49-F238E27FC236}">
                <a16:creationId xmlns:a16="http://schemas.microsoft.com/office/drawing/2014/main" xmlns="" id="{CDB6A2BA-CEAB-4A05-A905-33A0D5C39ACD}"/>
              </a:ext>
            </a:extLst>
          </p:cNvPr>
          <p:cNvSpPr>
            <a:spLocks noChangeAspect="1"/>
          </p:cNvSpPr>
          <p:nvPr/>
        </p:nvSpPr>
        <p:spPr>
          <a:xfrm flipH="1">
            <a:off x="2273576" y="2240441"/>
            <a:ext cx="1041753"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14" name="Freeform 33">
            <a:extLst>
              <a:ext uri="{FF2B5EF4-FFF2-40B4-BE49-F238E27FC236}">
                <a16:creationId xmlns:a16="http://schemas.microsoft.com/office/drawing/2014/main" xmlns="" id="{DC8C577A-62F3-4EB7-99E9-E51F72B98CA4}"/>
              </a:ext>
            </a:extLst>
          </p:cNvPr>
          <p:cNvSpPr>
            <a:spLocks noChangeAspect="1"/>
          </p:cNvSpPr>
          <p:nvPr/>
        </p:nvSpPr>
        <p:spPr>
          <a:xfrm>
            <a:off x="9575693" y="2570175"/>
            <a:ext cx="1144911" cy="659472"/>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5" name="Freeform 33">
            <a:extLst>
              <a:ext uri="{FF2B5EF4-FFF2-40B4-BE49-F238E27FC236}">
                <a16:creationId xmlns:a16="http://schemas.microsoft.com/office/drawing/2014/main" xmlns="" id="{0B093DD2-9B13-4D01-9B12-8D05342D6851}"/>
              </a:ext>
            </a:extLst>
          </p:cNvPr>
          <p:cNvSpPr>
            <a:spLocks noChangeAspect="1"/>
          </p:cNvSpPr>
          <p:nvPr/>
        </p:nvSpPr>
        <p:spPr>
          <a:xfrm>
            <a:off x="5746171" y="3707329"/>
            <a:ext cx="1062885" cy="612226"/>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lumMod val="95000"/>
                </a:prstClr>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6" name="Graphic 12">
            <a:extLst>
              <a:ext uri="{FF2B5EF4-FFF2-40B4-BE49-F238E27FC236}">
                <a16:creationId xmlns:a16="http://schemas.microsoft.com/office/drawing/2014/main" xmlns="" id="{E3E291D0-A9DA-4309-8FE1-2811468905E8}"/>
              </a:ext>
            </a:extLst>
          </p:cNvPr>
          <p:cNvSpPr/>
          <p:nvPr/>
        </p:nvSpPr>
        <p:spPr>
          <a:xfrm>
            <a:off x="824297" y="4096081"/>
            <a:ext cx="3399495" cy="2429265"/>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rgbClr val="000000"/>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 name="TextBox 1"/>
          <p:cNvSpPr txBox="1"/>
          <p:nvPr/>
        </p:nvSpPr>
        <p:spPr>
          <a:xfrm>
            <a:off x="3833749" y="272843"/>
            <a:ext cx="4446494" cy="1077218"/>
          </a:xfrm>
          <a:prstGeom prst="rect">
            <a:avLst/>
          </a:prstGeom>
          <a:noFill/>
        </p:spPr>
        <p:txBody>
          <a:bodyPr wrap="square" rtlCol="1">
            <a:spAutoFit/>
          </a:bodyPr>
          <a:lstStyle/>
          <a:p>
            <a:pPr algn="ctr"/>
            <a:r>
              <a:rPr lang="ar-EG" sz="3200" b="1" u="sng" dirty="0">
                <a:solidFill>
                  <a:prstClr val="black"/>
                </a:solidFill>
                <a:latin typeface="Nizar Cocon Kurdish" panose="020A0503020102020204" pitchFamily="18" charset="-78"/>
                <a:cs typeface="Nizar Cocon Kurdish" panose="020A0503020102020204" pitchFamily="18" charset="-78"/>
              </a:rPr>
              <a:t>محمد (صلى الله عليه وسلم) المولد والنشأة</a:t>
            </a:r>
          </a:p>
        </p:txBody>
      </p:sp>
      <p:sp>
        <p:nvSpPr>
          <p:cNvPr id="41" name="Rectangle 40"/>
          <p:cNvSpPr/>
          <p:nvPr/>
        </p:nvSpPr>
        <p:spPr>
          <a:xfrm>
            <a:off x="1415480" y="1336530"/>
            <a:ext cx="9087460" cy="830997"/>
          </a:xfrm>
          <a:prstGeom prst="rect">
            <a:avLst/>
          </a:prstGeom>
        </p:spPr>
        <p:txBody>
          <a:bodyPr wrap="square">
            <a:spAutoFit/>
          </a:bodyPr>
          <a:lstStyle/>
          <a:p>
            <a:r>
              <a:rPr lang="ar-EG" sz="2400" b="1" dirty="0">
                <a:solidFill>
                  <a:prstClr val="black"/>
                </a:solidFill>
                <a:latin typeface="Nizar Cocon Kurdish" panose="020A0503020102020204" pitchFamily="18" charset="-78"/>
                <a:cs typeface="Nizar Cocon Kurdish" panose="020A0503020102020204" pitchFamily="18" charset="-78"/>
              </a:rPr>
              <a:t>ولد</a:t>
            </a:r>
            <a:r>
              <a:rPr lang="ar-SA" sz="2400" b="1" dirty="0">
                <a:solidFill>
                  <a:prstClr val="black"/>
                </a:solidFill>
                <a:latin typeface="Nizar Cocon Kurdish" panose="020A0503020102020204" pitchFamily="18" charset="-78"/>
                <a:cs typeface="Nizar Cocon Kurdish" panose="020A0503020102020204" pitchFamily="18" charset="-78"/>
              </a:rPr>
              <a:t> النبى محمد ( صلى الله عليه وسلم ) فى مكة يوم الاثنين الثاني عشر من شهر ربيع الأول </a:t>
            </a:r>
            <a:endParaRPr lang="en-US" sz="2400" dirty="0">
              <a:solidFill>
                <a:prstClr val="black"/>
              </a:solidFill>
              <a:latin typeface="Nizar Cocon Kurdish" panose="020A0503020102020204" pitchFamily="18" charset="-78"/>
              <a:cs typeface="Nizar Cocon Kurdish" panose="020A0503020102020204" pitchFamily="18" charset="-78"/>
            </a:endParaRPr>
          </a:p>
        </p:txBody>
      </p:sp>
      <p:sp>
        <p:nvSpPr>
          <p:cNvPr id="42" name="Rectangle 41"/>
          <p:cNvSpPr/>
          <p:nvPr/>
        </p:nvSpPr>
        <p:spPr>
          <a:xfrm>
            <a:off x="3563971" y="2156795"/>
            <a:ext cx="5763079" cy="461665"/>
          </a:xfrm>
          <a:prstGeom prst="rect">
            <a:avLst/>
          </a:prstGeom>
        </p:spPr>
        <p:txBody>
          <a:bodyPr wrap="square">
            <a:spAutoFit/>
          </a:bodyPr>
          <a:lstStyle/>
          <a:p>
            <a:r>
              <a:rPr lang="en-US" sz="2400" b="1" dirty="0">
                <a:solidFill>
                  <a:srgbClr val="FF0000"/>
                </a:solidFill>
                <a:latin typeface="Nizar Cocon Kurdish" panose="020A0503020102020204" pitchFamily="18" charset="-78"/>
                <a:cs typeface="Nizar Cocon Kurdish" panose="020A0503020102020204" pitchFamily="18" charset="-78"/>
              </a:rPr>
              <a:t>)</a:t>
            </a:r>
            <a:r>
              <a:rPr lang="ar-SA" sz="2400" b="1" dirty="0">
                <a:solidFill>
                  <a:srgbClr val="FF0000"/>
                </a:solidFill>
                <a:latin typeface="Nizar Cocon Kurdish" panose="020A0503020102020204" pitchFamily="18" charset="-78"/>
                <a:cs typeface="Nizar Cocon Kurdish" panose="020A0503020102020204" pitchFamily="18" charset="-78"/>
              </a:rPr>
              <a:t>عام 571 م المعروف عند العرب بعام الفيل </a:t>
            </a:r>
            <a:r>
              <a:rPr lang="en-US" sz="2400" b="1" dirty="0">
                <a:solidFill>
                  <a:srgbClr val="FF0000"/>
                </a:solidFill>
                <a:latin typeface="Nizar Cocon Kurdish" panose="020A0503020102020204" pitchFamily="18" charset="-78"/>
                <a:cs typeface="Nizar Cocon Kurdish" panose="020A0503020102020204" pitchFamily="18" charset="-78"/>
              </a:rPr>
              <a:t>(</a:t>
            </a:r>
            <a:r>
              <a:rPr lang="ar-SA" sz="2400" b="1" dirty="0">
                <a:solidFill>
                  <a:srgbClr val="FF0000"/>
                </a:solidFill>
                <a:latin typeface="Nizar Cocon Kurdish" panose="020A0503020102020204" pitchFamily="18" charset="-78"/>
                <a:cs typeface="Nizar Cocon Kurdish" panose="020A0503020102020204" pitchFamily="18" charset="-78"/>
              </a:rPr>
              <a:t>.</a:t>
            </a:r>
            <a:endParaRPr lang="en-US" sz="2400" dirty="0">
              <a:solidFill>
                <a:srgbClr val="FF0000"/>
              </a:solidFill>
              <a:latin typeface="Nizar Cocon Kurdish" panose="020A0503020102020204" pitchFamily="18" charset="-78"/>
              <a:cs typeface="Nizar Cocon Kurdish" panose="020A0503020102020204" pitchFamily="18" charset="-78"/>
            </a:endParaRPr>
          </a:p>
        </p:txBody>
      </p:sp>
      <p:sp>
        <p:nvSpPr>
          <p:cNvPr id="43" name="Rectangle 42"/>
          <p:cNvSpPr/>
          <p:nvPr/>
        </p:nvSpPr>
        <p:spPr>
          <a:xfrm>
            <a:off x="3719736" y="2713310"/>
            <a:ext cx="5944996" cy="523220"/>
          </a:xfrm>
          <a:prstGeom prst="rect">
            <a:avLst/>
          </a:prstGeom>
        </p:spPr>
        <p:txBody>
          <a:bodyPr wrap="square">
            <a:spAutoFit/>
          </a:bodyPr>
          <a:lstStyle/>
          <a:p>
            <a:r>
              <a:rPr lang="ar-SA" sz="2800" b="1" dirty="0">
                <a:solidFill>
                  <a:srgbClr val="FF0000"/>
                </a:solidFill>
                <a:latin typeface="Nizar Cocon Kurdish" panose="020A0503020102020204" pitchFamily="18" charset="-78"/>
                <a:cs typeface="Nizar Cocon Kurdish" panose="020A0503020102020204" pitchFamily="18" charset="-78"/>
              </a:rPr>
              <a:t>بم تفسر : </a:t>
            </a:r>
            <a:r>
              <a:rPr lang="ar-SA" sz="2800" b="1" dirty="0">
                <a:solidFill>
                  <a:srgbClr val="002060"/>
                </a:solidFill>
                <a:latin typeface="Nizar Cocon Kurdish" panose="020A0503020102020204" pitchFamily="18" charset="-78"/>
                <a:cs typeface="Nizar Cocon Kurdish" panose="020A0503020102020204" pitchFamily="18" charset="-78"/>
              </a:rPr>
              <a:t>عرف عام 571م بعام الفيل ؟</a:t>
            </a:r>
            <a:endParaRPr lang="en-US" sz="2800" dirty="0">
              <a:solidFill>
                <a:srgbClr val="002060"/>
              </a:solidFill>
              <a:latin typeface="Nizar Cocon Kurdish" panose="020A0503020102020204" pitchFamily="18" charset="-78"/>
              <a:cs typeface="Nizar Cocon Kurdish" panose="020A0503020102020204" pitchFamily="18" charset="-78"/>
            </a:endParaRPr>
          </a:p>
        </p:txBody>
      </p:sp>
      <p:sp>
        <p:nvSpPr>
          <p:cNvPr id="44" name="Rectangle 43"/>
          <p:cNvSpPr/>
          <p:nvPr/>
        </p:nvSpPr>
        <p:spPr>
          <a:xfrm>
            <a:off x="2062809" y="3267625"/>
            <a:ext cx="9805875" cy="707886"/>
          </a:xfrm>
          <a:prstGeom prst="rect">
            <a:avLst/>
          </a:prstGeom>
        </p:spPr>
        <p:txBody>
          <a:bodyPr wrap="square">
            <a:spAutoFit/>
          </a:bodyPr>
          <a:lstStyle/>
          <a:p>
            <a:r>
              <a:rPr lang="ar-SA" sz="2000" b="1" dirty="0">
                <a:solidFill>
                  <a:srgbClr val="FF0000"/>
                </a:solidFill>
                <a:latin typeface="Nizar Cocon Kurdish" panose="020A0503020102020204" pitchFamily="18" charset="-78"/>
                <a:cs typeface="Nizar Cocon Kurdish" panose="020A0503020102020204" pitchFamily="18" charset="-78"/>
              </a:rPr>
              <a:t>ج :</a:t>
            </a:r>
            <a:r>
              <a:rPr lang="ar-SA" sz="2000" b="1" dirty="0">
                <a:solidFill>
                  <a:prstClr val="black"/>
                </a:solidFill>
                <a:latin typeface="Nizar Cocon Kurdish" panose="020A0503020102020204" pitchFamily="18" charset="-78"/>
                <a:cs typeface="Nizar Cocon Kurdish" panose="020A0503020102020204" pitchFamily="18" charset="-78"/>
              </a:rPr>
              <a:t> لأنه العام الذي حاول أبرهة هدم الكعبة ليصرف العرب عن زيارتها وتعظيمها ليتجهوا</a:t>
            </a:r>
            <a:r>
              <a:rPr lang="ar-EG" sz="2000" b="1" dirty="0">
                <a:solidFill>
                  <a:prstClr val="black"/>
                </a:solidFill>
                <a:latin typeface="Nizar Cocon Kurdish" panose="020A0503020102020204" pitchFamily="18" charset="-78"/>
                <a:cs typeface="Nizar Cocon Kurdish" panose="020A0503020102020204" pitchFamily="18" charset="-78"/>
              </a:rPr>
              <a:t> إلى كنيسته التى</a:t>
            </a:r>
            <a:endParaRPr lang="ar-EG" sz="2000" dirty="0">
              <a:solidFill>
                <a:prstClr val="black"/>
              </a:solidFill>
              <a:latin typeface="Nizar Cocon Kurdish" panose="020A0503020102020204" pitchFamily="18" charset="-78"/>
              <a:cs typeface="Nizar Cocon Kurdish" panose="020A0503020102020204" pitchFamily="18" charset="-78"/>
            </a:endParaRPr>
          </a:p>
        </p:txBody>
      </p:sp>
      <p:sp>
        <p:nvSpPr>
          <p:cNvPr id="45" name="Rectangle 44"/>
          <p:cNvSpPr/>
          <p:nvPr/>
        </p:nvSpPr>
        <p:spPr>
          <a:xfrm>
            <a:off x="4948472" y="3629601"/>
            <a:ext cx="6475377" cy="1015663"/>
          </a:xfrm>
          <a:prstGeom prst="rect">
            <a:avLst/>
          </a:prstGeom>
        </p:spPr>
        <p:txBody>
          <a:bodyPr wrap="squar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بناها بأرض اليمن فخـرج بجيش كبير لهدمها ولكن الله حفظ بيته الحرام</a:t>
            </a:r>
            <a:r>
              <a:rPr lang="ar-EG" sz="2000" b="1" dirty="0">
                <a:solidFill>
                  <a:prstClr val="black"/>
                </a:solidFill>
                <a:latin typeface="Nizar Cocon Kurdish" panose="020A0503020102020204" pitchFamily="18" charset="-78"/>
                <a:cs typeface="Nizar Cocon Kurdish" panose="020A0503020102020204" pitchFamily="18" charset="-78"/>
              </a:rPr>
              <a:t> </a:t>
            </a:r>
            <a:r>
              <a:rPr lang="ar-SA" sz="2000" b="1" dirty="0">
                <a:solidFill>
                  <a:prstClr val="black"/>
                </a:solidFill>
                <a:latin typeface="Nizar Cocon Kurdish" panose="020A0503020102020204" pitchFamily="18" charset="-78"/>
                <a:cs typeface="Nizar Cocon Kurdish" panose="020A0503020102020204" pitchFamily="18" charset="-78"/>
              </a:rPr>
              <a:t>وأهلك أبرهة وجيشه فأرسل عليهم جماعات من الطير محملة باحجار محرقة ترميهم به </a:t>
            </a:r>
            <a:r>
              <a:rPr lang="ar-EG" sz="1600" b="1" dirty="0">
                <a:solidFill>
                  <a:prstClr val="black"/>
                </a:solidFill>
                <a:latin typeface="Nizar Cocon Kurdish" panose="020A0503020102020204" pitchFamily="18" charset="-78"/>
                <a:cs typeface="Nizar Cocon Kurdish" panose="020A0503020102020204" pitchFamily="18" charset="-78"/>
              </a:rPr>
              <a:t>.</a:t>
            </a:r>
            <a:endParaRPr lang="ar-EG" sz="2000" b="1" dirty="0">
              <a:solidFill>
                <a:prstClr val="black"/>
              </a:solidFill>
              <a:latin typeface="Nizar Cocon Kurdish" panose="020A0503020102020204" pitchFamily="18" charset="-78"/>
              <a:cs typeface="Nizar Cocon Kurdish" panose="020A0503020102020204" pitchFamily="18" charset="-78"/>
            </a:endParaRPr>
          </a:p>
        </p:txBody>
      </p:sp>
      <p:pic>
        <p:nvPicPr>
          <p:cNvPr id="46" name="Picture 45"/>
          <p:cNvPicPr/>
          <p:nvPr/>
        </p:nvPicPr>
        <p:blipFill>
          <a:blip r:embed="rId2">
            <a:extLst>
              <a:ext uri="{28A0092B-C50C-407E-A947-70E740481C1C}">
                <a14:useLocalDpi xmlns:a14="http://schemas.microsoft.com/office/drawing/2010/main" val="0"/>
              </a:ext>
            </a:extLst>
          </a:blip>
          <a:stretch>
            <a:fillRect/>
          </a:stretch>
        </p:blipFill>
        <p:spPr>
          <a:xfrm>
            <a:off x="4825134" y="4596790"/>
            <a:ext cx="2904958" cy="1787749"/>
          </a:xfrm>
          <a:prstGeom prst="roundRect">
            <a:avLst>
              <a:gd name="adj" fmla="val 8594"/>
            </a:avLst>
          </a:prstGeom>
          <a:ln/>
        </p:spPr>
        <p:style>
          <a:lnRef idx="2">
            <a:schemeClr val="dk1"/>
          </a:lnRef>
          <a:fillRef idx="1">
            <a:schemeClr val="lt1"/>
          </a:fillRef>
          <a:effectRef idx="0">
            <a:schemeClr val="dk1"/>
          </a:effectRef>
          <a:fontRef idx="minor">
            <a:schemeClr val="dk1"/>
          </a:fontRef>
        </p:style>
      </p:pic>
      <p:sp>
        <p:nvSpPr>
          <p:cNvPr id="4" name="Right Arrow 3"/>
          <p:cNvSpPr/>
          <p:nvPr/>
        </p:nvSpPr>
        <p:spPr>
          <a:xfrm>
            <a:off x="11423849" y="6150077"/>
            <a:ext cx="566590" cy="280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Left Arrow 4"/>
          <p:cNvSpPr/>
          <p:nvPr/>
        </p:nvSpPr>
        <p:spPr>
          <a:xfrm>
            <a:off x="10663699" y="6150077"/>
            <a:ext cx="571616"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51872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circle(in)">
                                      <p:cBhvr>
                                        <p:cTn id="31" dur="20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heel(1)">
                                      <p:cBhvr>
                                        <p:cTn id="3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xmlns="" id="{266901FB-5F93-46BD-88A9-34EF2B430A64}"/>
              </a:ext>
            </a:extLst>
          </p:cNvPr>
          <p:cNvSpPr/>
          <p:nvPr/>
        </p:nvSpPr>
        <p:spPr>
          <a:xfrm>
            <a:off x="380187" y="4108842"/>
            <a:ext cx="2496277" cy="2179285"/>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xmlns=""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xmlns=""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xmlns=""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xmlns=""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xmlns=""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xmlns=""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xmlns=""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xmlns=""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xmlns=""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xmlns=""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xmlns=""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xmlns=""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xmlns=""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xmlns=""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xmlns=""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xmlns=""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xmlns=""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xmlns=""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847725" y="1465289"/>
            <a:ext cx="10496550" cy="1323439"/>
          </a:xfrm>
          <a:prstGeom prst="rect">
            <a:avLst/>
          </a:prstGeom>
        </p:spPr>
        <p:txBody>
          <a:bodyPr wrap="square">
            <a:spAutoFit/>
          </a:bodyPr>
          <a:lstStyle/>
          <a:p>
            <a:pPr algn="ctr"/>
            <a:r>
              <a:rPr lang="ar-SA" sz="2000" b="1" dirty="0">
                <a:solidFill>
                  <a:prstClr val="black"/>
                </a:solidFill>
                <a:latin typeface="Nizar Cocon Kurdish" panose="020A0503020102020204" pitchFamily="18" charset="-78"/>
                <a:cs typeface="Nizar Cocon Kurdish" panose="020A0503020102020204" pitchFamily="18" charset="-78"/>
              </a:rPr>
              <a:t>وُلد الرسول (صلى الله عليه وسلم)  يتيماً حيث مات أبوه (عبد الله بن عبد المطلب) ودفُن </a:t>
            </a:r>
            <a:r>
              <a:rPr lang="ar-SA" sz="2000" b="1" dirty="0" err="1">
                <a:solidFill>
                  <a:prstClr val="black"/>
                </a:solidFill>
                <a:latin typeface="Nizar Cocon Kurdish" panose="020A0503020102020204" pitchFamily="18" charset="-78"/>
                <a:cs typeface="Nizar Cocon Kurdish" panose="020A0503020102020204" pitchFamily="18" charset="-78"/>
              </a:rPr>
              <a:t>فى</a:t>
            </a:r>
            <a:r>
              <a:rPr lang="ar-SA" sz="2000" b="1" dirty="0">
                <a:solidFill>
                  <a:prstClr val="black"/>
                </a:solidFill>
                <a:latin typeface="Nizar Cocon Kurdish" panose="020A0503020102020204" pitchFamily="18" charset="-78"/>
                <a:cs typeface="Nizar Cocon Kurdish" panose="020A0503020102020204" pitchFamily="18" charset="-78"/>
              </a:rPr>
              <a:t> يثرب</a:t>
            </a:r>
            <a:r>
              <a:rPr lang="ar-EG" sz="2000" b="1" dirty="0">
                <a:solidFill>
                  <a:prstClr val="black"/>
                </a:solidFill>
                <a:latin typeface="Nizar Cocon Kurdish" panose="020A0503020102020204" pitchFamily="18" charset="-78"/>
                <a:cs typeface="Nizar Cocon Kurdish" panose="020A0503020102020204" pitchFamily="18" charset="-78"/>
              </a:rPr>
              <a:t> </a:t>
            </a:r>
            <a:r>
              <a:rPr lang="ar-SA" sz="2000" b="1" dirty="0">
                <a:solidFill>
                  <a:prstClr val="black"/>
                </a:solidFill>
                <a:latin typeface="Nizar Cocon Kurdish" panose="020A0503020102020204" pitchFamily="18" charset="-78"/>
                <a:cs typeface="Nizar Cocon Kurdish" panose="020A0503020102020204" pitchFamily="18" charset="-78"/>
              </a:rPr>
              <a:t> ( المدينة حالياً ) أثناء عودته من رحلة تجارية لبلاد الشام ، ففرح بمولده جده عبدالمطلب وبنى هاشم جميعاً لأنه كان عطاء لهم من الله وتعويضاً لهم عن فقد أبيه ثم أخذه جده وطاف به حول الكعبة وسماه محمداً وهو اسم لم يكن مألوفاً عند العرب ليكون محموداً فى الأرض وفى السماء</a:t>
            </a:r>
            <a:r>
              <a:rPr lang="ar-EG" sz="2000" b="1" dirty="0">
                <a:solidFill>
                  <a:prstClr val="black"/>
                </a:solidFill>
                <a:latin typeface="Nizar Cocon Kurdish" panose="020A0503020102020204" pitchFamily="18" charset="-78"/>
                <a:cs typeface="Nizar Cocon Kurdish" panose="020A0503020102020204" pitchFamily="18" charset="-78"/>
              </a:rPr>
              <a:t> .</a:t>
            </a:r>
            <a:endParaRPr lang="en-US" sz="2000" dirty="0">
              <a:solidFill>
                <a:prstClr val="black"/>
              </a:solidFill>
              <a:latin typeface="Nizar Cocon Kurdish" panose="020A0503020102020204" pitchFamily="18" charset="-78"/>
              <a:cs typeface="Nizar Cocon Kurdish" panose="020A0503020102020204" pitchFamily="18" charset="-78"/>
            </a:endParaRPr>
          </a:p>
        </p:txBody>
      </p:sp>
      <p:sp>
        <p:nvSpPr>
          <p:cNvPr id="10" name="Rectangle 9"/>
          <p:cNvSpPr/>
          <p:nvPr/>
        </p:nvSpPr>
        <p:spPr>
          <a:xfrm>
            <a:off x="4248150" y="2732447"/>
            <a:ext cx="6024314" cy="523220"/>
          </a:xfrm>
          <a:prstGeom prst="rect">
            <a:avLst/>
          </a:prstGeom>
        </p:spPr>
        <p:txBody>
          <a:bodyPr wrap="square">
            <a:spAutoFit/>
          </a:bodyPr>
          <a:lstStyle/>
          <a:p>
            <a:r>
              <a:rPr lang="ar-SA" sz="2800" b="1" u="sng" dirty="0">
                <a:solidFill>
                  <a:srgbClr val="0070C0"/>
                </a:solidFill>
                <a:latin typeface="Nizar Cocon Kurdish" panose="020A0503020102020204" pitchFamily="18" charset="-78"/>
                <a:cs typeface="Nizar Cocon Kurdish" panose="020A0503020102020204" pitchFamily="18" charset="-78"/>
              </a:rPr>
              <a:t>نسبه </a:t>
            </a:r>
            <a:r>
              <a:rPr lang="ar-EG" sz="2800" b="1" u="sng" dirty="0">
                <a:solidFill>
                  <a:srgbClr val="0070C0"/>
                </a:solidFill>
                <a:latin typeface="Nizar Cocon Kurdish" panose="020A0503020102020204" pitchFamily="18" charset="-78"/>
                <a:cs typeface="Nizar Cocon Kurdish" panose="020A0503020102020204" pitchFamily="18" charset="-78"/>
              </a:rPr>
              <a:t>محمد </a:t>
            </a:r>
            <a:r>
              <a:rPr lang="ar-SA" sz="2800" b="1" u="sng" dirty="0">
                <a:solidFill>
                  <a:srgbClr val="FF0000"/>
                </a:solidFill>
                <a:latin typeface="Nizar Cocon Kurdish" panose="020A0503020102020204" pitchFamily="18" charset="-78"/>
                <a:cs typeface="Nizar Cocon Kurdish" panose="020A0503020102020204" pitchFamily="18" charset="-78"/>
              </a:rPr>
              <a:t>( صلى الله عليه وسلم ) </a:t>
            </a:r>
            <a:r>
              <a:rPr lang="ar-EG" sz="2800" b="1" u="sng" dirty="0">
                <a:solidFill>
                  <a:srgbClr val="0070C0"/>
                </a:solidFill>
                <a:latin typeface="Nizar Cocon Kurdish" panose="020A0503020102020204" pitchFamily="18" charset="-78"/>
                <a:cs typeface="Nizar Cocon Kurdish" panose="020A0503020102020204" pitchFamily="18" charset="-78"/>
              </a:rPr>
              <a:t>:</a:t>
            </a:r>
            <a:r>
              <a:rPr lang="ar-EG" sz="2800" b="1" u="sng" dirty="0">
                <a:solidFill>
                  <a:prstClr val="black"/>
                </a:solidFill>
                <a:latin typeface="Nizar Cocon Kurdish" panose="020A0503020102020204" pitchFamily="18" charset="-78"/>
                <a:cs typeface="Nizar Cocon Kurdish" panose="020A0503020102020204" pitchFamily="18" charset="-78"/>
              </a:rPr>
              <a:t> </a:t>
            </a:r>
            <a:endParaRPr lang="en-US" sz="2800" dirty="0">
              <a:solidFill>
                <a:prstClr val="black"/>
              </a:solidFill>
              <a:latin typeface="Nizar Cocon Kurdish" panose="020A0503020102020204" pitchFamily="18" charset="-78"/>
              <a:cs typeface="Nizar Cocon Kurdish" panose="020A0503020102020204" pitchFamily="18" charset="-78"/>
            </a:endParaRPr>
          </a:p>
        </p:txBody>
      </p:sp>
      <p:sp>
        <p:nvSpPr>
          <p:cNvPr id="28" name="Rectangle 27"/>
          <p:cNvSpPr/>
          <p:nvPr/>
        </p:nvSpPr>
        <p:spPr>
          <a:xfrm>
            <a:off x="1901668" y="3205426"/>
            <a:ext cx="8658829" cy="1015663"/>
          </a:xfrm>
          <a:prstGeom prst="rect">
            <a:avLst/>
          </a:prstGeom>
        </p:spPr>
        <p:txBody>
          <a:bodyPr wrap="squar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هو محمد بن عبد الله بن عبد المطلب بن هاشم بن عبد مناف بن قصى بن كلاب ويمتد نسبه إلى عدنان من ولد إسماعيل بن إبراهيم عليهما السلام فقد كان نسبه من أفضل الأنساب وأخيارها اما أمه فهي السيدة آمنة بنت وهب من خيرة العرب .</a:t>
            </a:r>
            <a:endParaRPr lang="en-US" sz="2000" dirty="0">
              <a:solidFill>
                <a:prstClr val="black"/>
              </a:solidFill>
              <a:latin typeface="Nizar Cocon Kurdish" panose="020A0503020102020204" pitchFamily="18" charset="-78"/>
              <a:cs typeface="Nizar Cocon Kurdish" panose="020A0503020102020204" pitchFamily="18" charset="-78"/>
            </a:endParaRPr>
          </a:p>
        </p:txBody>
      </p:sp>
      <p:pic>
        <p:nvPicPr>
          <p:cNvPr id="29" name="Picture 28"/>
          <p:cNvPicPr/>
          <p:nvPr/>
        </p:nvPicPr>
        <p:blipFill>
          <a:blip r:embed="rId2">
            <a:extLst>
              <a:ext uri="{28A0092B-C50C-407E-A947-70E740481C1C}">
                <a14:useLocalDpi xmlns:a14="http://schemas.microsoft.com/office/drawing/2010/main" val="0"/>
              </a:ext>
            </a:extLst>
          </a:blip>
          <a:stretch>
            <a:fillRect/>
          </a:stretch>
        </p:blipFill>
        <p:spPr>
          <a:xfrm>
            <a:off x="4440366" y="4221089"/>
            <a:ext cx="4488156" cy="1981673"/>
          </a:xfrm>
          <a:prstGeom prst="rect">
            <a:avLst/>
          </a:prstGeom>
        </p:spPr>
      </p:pic>
      <p:sp>
        <p:nvSpPr>
          <p:cNvPr id="30" name="Right Arrow 29"/>
          <p:cNvSpPr/>
          <p:nvPr/>
        </p:nvSpPr>
        <p:spPr>
          <a:xfrm>
            <a:off x="11468093" y="5958353"/>
            <a:ext cx="566590" cy="280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Left Arrow 30"/>
          <p:cNvSpPr/>
          <p:nvPr/>
        </p:nvSpPr>
        <p:spPr>
          <a:xfrm>
            <a:off x="10707943" y="5958353"/>
            <a:ext cx="571616"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278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xmlns="" id="{266901FB-5F93-46BD-88A9-34EF2B430A64}"/>
              </a:ext>
            </a:extLst>
          </p:cNvPr>
          <p:cNvSpPr/>
          <p:nvPr/>
        </p:nvSpPr>
        <p:spPr>
          <a:xfrm>
            <a:off x="1181456" y="3828106"/>
            <a:ext cx="2851109" cy="246280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xmlns=""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xmlns=""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xmlns=""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xmlns=""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xmlns=""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xmlns=""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xmlns=""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xmlns=""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xmlns=""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xmlns=""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xmlns=""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xmlns=""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xmlns=""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xmlns=""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xmlns=""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xmlns=""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xmlns=""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xmlns=""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Rectangle 4"/>
          <p:cNvSpPr/>
          <p:nvPr/>
        </p:nvSpPr>
        <p:spPr>
          <a:xfrm>
            <a:off x="5105973" y="1419741"/>
            <a:ext cx="5232134" cy="646331"/>
          </a:xfrm>
          <a:prstGeom prst="rect">
            <a:avLst/>
          </a:prstGeom>
        </p:spPr>
        <p:txBody>
          <a:bodyPr wrap="square">
            <a:spAutoFit/>
          </a:bodyPr>
          <a:lstStyle/>
          <a:p>
            <a:r>
              <a:rPr lang="ar-SA" sz="3600" b="1" u="sng" dirty="0">
                <a:solidFill>
                  <a:srgbClr val="0070C0"/>
                </a:solidFill>
                <a:latin typeface="Nizar Cocon Kurdish" panose="020A0503020102020204" pitchFamily="18" charset="-78"/>
                <a:cs typeface="Nizar Cocon Kurdish" panose="020A0503020102020204" pitchFamily="18" charset="-78"/>
              </a:rPr>
              <a:t>طفولة مباركة : </a:t>
            </a:r>
            <a:endParaRPr lang="en-US" sz="3600" dirty="0">
              <a:solidFill>
                <a:srgbClr val="0070C0"/>
              </a:solidFill>
              <a:latin typeface="Nizar Cocon Kurdish" panose="020A0503020102020204" pitchFamily="18" charset="-78"/>
              <a:cs typeface="Nizar Cocon Kurdish" panose="020A0503020102020204" pitchFamily="18" charset="-78"/>
            </a:endParaRPr>
          </a:p>
        </p:txBody>
      </p:sp>
      <p:sp>
        <p:nvSpPr>
          <p:cNvPr id="6" name="Rectangle 5"/>
          <p:cNvSpPr/>
          <p:nvPr/>
        </p:nvSpPr>
        <p:spPr>
          <a:xfrm>
            <a:off x="3707977" y="2156484"/>
            <a:ext cx="7861660" cy="2246769"/>
          </a:xfrm>
          <a:prstGeom prst="rect">
            <a:avLst/>
          </a:prstGeom>
        </p:spPr>
        <p:txBody>
          <a:bodyPr wrap="squar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كان من عادات أشراف مكة ان يدفعوا بأبنائهم لمرضعات من البادية الصحراء لأن العيش فى البادية يكسبهم فصاحة اللسان وقوة البنيان ورجاحة العقل لذلك دفعوا به إلى مرضعة من بنى سعد إنها حليمة السعدية فأقام عندها أربع سنوات كانت أعوام خير وبركة عليها وعلى بنى سعد من إنسان ونبات وحيوان  </a:t>
            </a:r>
            <a:endParaRPr lang="ar-EG" sz="2000" b="1" dirty="0">
              <a:solidFill>
                <a:prstClr val="black"/>
              </a:solidFill>
              <a:latin typeface="Nizar Cocon Kurdish" panose="020A0503020102020204" pitchFamily="18" charset="-78"/>
              <a:cs typeface="Nizar Cocon Kurdish" panose="020A0503020102020204" pitchFamily="18" charset="-78"/>
            </a:endParaRPr>
          </a:p>
          <a:p>
            <a:r>
              <a:rPr lang="ar-SA" sz="2000" b="1" dirty="0">
                <a:solidFill>
                  <a:prstClr val="black"/>
                </a:solidFill>
                <a:latin typeface="Nizar Cocon Kurdish" panose="020A0503020102020204" pitchFamily="18" charset="-78"/>
                <a:cs typeface="Nizar Cocon Kurdish" panose="020A0503020102020204" pitchFamily="18" charset="-78"/>
              </a:rPr>
              <a:t>يروى انه بينما كان الرسول (صلى الله عليه وسلم) وهو يلعب مع الغلمان فى بنى سعد أتاه جبريل فأخذه فصرعه فشق عن قلبه فاستخرج منه علقة فقال هذا حظ الشيطان منك ثم غسله فى قسط من ذهب بماء زمزم ثم أعاده على مكانه</a:t>
            </a:r>
            <a:r>
              <a:rPr lang="ar-EG" sz="2000" b="1" dirty="0">
                <a:solidFill>
                  <a:prstClr val="black"/>
                </a:solidFill>
                <a:latin typeface="Nizar Cocon Kurdish" panose="020A0503020102020204" pitchFamily="18" charset="-78"/>
                <a:cs typeface="Nizar Cocon Kurdish" panose="020A0503020102020204" pitchFamily="18" charset="-78"/>
              </a:rPr>
              <a:t> .</a:t>
            </a:r>
            <a:endParaRPr lang="en-US" sz="2000" dirty="0">
              <a:solidFill>
                <a:prstClr val="black"/>
              </a:solidFill>
              <a:latin typeface="Nizar Cocon Kurdish" panose="020A0503020102020204" pitchFamily="18" charset="-78"/>
              <a:cs typeface="Nizar Cocon Kurdish" panose="020A0503020102020204" pitchFamily="18" charset="-78"/>
            </a:endParaRPr>
          </a:p>
        </p:txBody>
      </p:sp>
      <p:sp>
        <p:nvSpPr>
          <p:cNvPr id="7" name="Rectangle 6"/>
          <p:cNvSpPr/>
          <p:nvPr/>
        </p:nvSpPr>
        <p:spPr>
          <a:xfrm>
            <a:off x="4553078" y="4639835"/>
            <a:ext cx="6954767" cy="1323439"/>
          </a:xfrm>
          <a:prstGeom prst="rect">
            <a:avLst/>
          </a:prstGeom>
        </p:spPr>
        <p:txBody>
          <a:bodyPr wrap="squar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وعندما حدث له هذا الأمر اسرع الغلمان على مرضعته حليمة السعدية فأخبروها بما حدث فخافت عليه وأعادته إلى امه فأقام معها حتى بلغ السادسة من عمره فأخذته فى زيارة إلى أخواله من بنى النجار فى يثرب وماتت اثناء عودتها .</a:t>
            </a:r>
            <a:endParaRPr lang="en-US" sz="2000" dirty="0">
              <a:solidFill>
                <a:prstClr val="black"/>
              </a:solidFill>
              <a:latin typeface="Nizar Cocon Kurdish" panose="020A0503020102020204" pitchFamily="18" charset="-78"/>
              <a:cs typeface="Nizar Cocon Kurdish" panose="020A0503020102020204" pitchFamily="18" charset="-78"/>
            </a:endParaRPr>
          </a:p>
        </p:txBody>
      </p:sp>
      <p:sp>
        <p:nvSpPr>
          <p:cNvPr id="28" name="Right Arrow 27"/>
          <p:cNvSpPr/>
          <p:nvPr/>
        </p:nvSpPr>
        <p:spPr>
          <a:xfrm>
            <a:off x="11512337" y="6017345"/>
            <a:ext cx="566590" cy="280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9" name="Left Arrow 28"/>
          <p:cNvSpPr/>
          <p:nvPr/>
        </p:nvSpPr>
        <p:spPr>
          <a:xfrm>
            <a:off x="10752187" y="6017345"/>
            <a:ext cx="571616"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6492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raphic 12">
            <a:extLst>
              <a:ext uri="{FF2B5EF4-FFF2-40B4-BE49-F238E27FC236}">
                <a16:creationId xmlns:a16="http://schemas.microsoft.com/office/drawing/2014/main" xmlns="" id="{266901FB-5F93-46BD-88A9-34EF2B430A64}"/>
              </a:ext>
            </a:extLst>
          </p:cNvPr>
          <p:cNvSpPr/>
          <p:nvPr/>
        </p:nvSpPr>
        <p:spPr>
          <a:xfrm>
            <a:off x="1181456" y="3828106"/>
            <a:ext cx="2466273" cy="246280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xmlns=""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xmlns=""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xmlns=""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xmlns=""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xmlns=""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xmlns=""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xmlns=""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xmlns=""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xmlns=""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xmlns=""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xmlns=""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xmlns=""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xmlns=""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xmlns=""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xmlns=""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xmlns=""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xmlns=""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xmlns=""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2" name="Rectangle 1"/>
          <p:cNvSpPr/>
          <p:nvPr/>
        </p:nvSpPr>
        <p:spPr>
          <a:xfrm>
            <a:off x="2777212" y="1452520"/>
            <a:ext cx="7855350" cy="523220"/>
          </a:xfrm>
          <a:prstGeom prst="rect">
            <a:avLst/>
          </a:prstGeom>
          <a:solidFill>
            <a:schemeClr val="bg1"/>
          </a:solidFill>
        </p:spPr>
        <p:txBody>
          <a:bodyPr wrap="square">
            <a:spAutoFit/>
          </a:bodyPr>
          <a:lstStyle/>
          <a:p>
            <a:r>
              <a:rPr lang="ar-SA" sz="2800" b="1" u="sng" dirty="0">
                <a:solidFill>
                  <a:srgbClr val="0070C0"/>
                </a:solidFill>
                <a:latin typeface="Nizar Cocon Kurdish" panose="020A0503020102020204" pitchFamily="18" charset="-78"/>
                <a:cs typeface="Nizar Cocon Kurdish" panose="020A0503020102020204" pitchFamily="18" charset="-78"/>
              </a:rPr>
              <a:t>محمد ( صلى الله عليه وسلم ) في بيت عمه أبى طالب</a:t>
            </a:r>
            <a:r>
              <a:rPr lang="ar-EG" sz="2800" b="1" u="sng" dirty="0">
                <a:solidFill>
                  <a:srgbClr val="0070C0"/>
                </a:solidFill>
                <a:latin typeface="Nizar Cocon Kurdish" panose="020A0503020102020204" pitchFamily="18" charset="-78"/>
                <a:cs typeface="Nizar Cocon Kurdish" panose="020A0503020102020204" pitchFamily="18" charset="-78"/>
              </a:rPr>
              <a:t> : </a:t>
            </a:r>
            <a:endParaRPr lang="en-US" sz="2800" u="sng" dirty="0">
              <a:solidFill>
                <a:srgbClr val="0070C0"/>
              </a:solidFill>
              <a:latin typeface="Nizar Cocon Kurdish" panose="020A0503020102020204" pitchFamily="18" charset="-78"/>
              <a:cs typeface="Nizar Cocon Kurdish" panose="020A0503020102020204" pitchFamily="18" charset="-78"/>
            </a:endParaRPr>
          </a:p>
        </p:txBody>
      </p:sp>
      <p:sp>
        <p:nvSpPr>
          <p:cNvPr id="8" name="Rectangle 7"/>
          <p:cNvSpPr/>
          <p:nvPr/>
        </p:nvSpPr>
        <p:spPr>
          <a:xfrm>
            <a:off x="3647729" y="2240178"/>
            <a:ext cx="7619264" cy="3785652"/>
          </a:xfrm>
          <a:prstGeom prst="rect">
            <a:avLst/>
          </a:prstGeom>
        </p:spPr>
        <p:txBody>
          <a:bodyPr wrap="squar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عاش محمد فى بيت عمه بين أبنائه وكان عمه فقيراً كثير العيال لذلك لم يرض أن يكون عبئاً لقد خرج ليرعى الأغنام ليساعد عمه ويخفف عنه فتعلم من حرفة الرعي الكثير من الصفات .</a:t>
            </a:r>
            <a:endParaRPr lang="en-US" sz="2000" dirty="0">
              <a:solidFill>
                <a:prstClr val="black"/>
              </a:solidFill>
              <a:latin typeface="Nizar Cocon Kurdish" panose="020A0503020102020204" pitchFamily="18" charset="-78"/>
              <a:cs typeface="Nizar Cocon Kurdish" panose="020A0503020102020204" pitchFamily="18" charset="-78"/>
            </a:endParaRPr>
          </a:p>
          <a:p>
            <a:r>
              <a:rPr lang="ar-SA" sz="2000" b="1" dirty="0">
                <a:solidFill>
                  <a:prstClr val="black"/>
                </a:solidFill>
                <a:latin typeface="Nizar Cocon Kurdish" panose="020A0503020102020204" pitchFamily="18" charset="-78"/>
                <a:cs typeface="Nizar Cocon Kurdish" panose="020A0503020102020204" pitchFamily="18" charset="-78"/>
              </a:rPr>
              <a:t> </a:t>
            </a:r>
            <a:r>
              <a:rPr lang="ar-SA" sz="2000" b="1" dirty="0">
                <a:solidFill>
                  <a:srgbClr val="FF0000"/>
                </a:solidFill>
                <a:latin typeface="Nizar Cocon Kurdish" panose="020A0503020102020204" pitchFamily="18" charset="-78"/>
                <a:cs typeface="Nizar Cocon Kurdish" panose="020A0503020102020204" pitchFamily="18" charset="-78"/>
              </a:rPr>
              <a:t>مثل :</a:t>
            </a:r>
            <a:r>
              <a:rPr lang="ar-SA" sz="2000" b="1" dirty="0">
                <a:solidFill>
                  <a:prstClr val="black"/>
                </a:solidFill>
                <a:latin typeface="Nizar Cocon Kurdish" panose="020A0503020102020204" pitchFamily="18" charset="-78"/>
                <a:cs typeface="Nizar Cocon Kurdish" panose="020A0503020102020204" pitchFamily="18" charset="-78"/>
              </a:rPr>
              <a:t>  { الصبر والتواضع والشجاعة والرحمة والعطف }</a:t>
            </a:r>
            <a:endParaRPr lang="en-US" sz="2000" dirty="0">
              <a:solidFill>
                <a:prstClr val="black"/>
              </a:solidFill>
              <a:latin typeface="Nizar Cocon Kurdish" panose="020A0503020102020204" pitchFamily="18" charset="-78"/>
              <a:cs typeface="Nizar Cocon Kurdish" panose="020A0503020102020204" pitchFamily="18" charset="-78"/>
            </a:endParaRPr>
          </a:p>
          <a:p>
            <a:r>
              <a:rPr lang="ar-SA" sz="2000" b="1" dirty="0">
                <a:solidFill>
                  <a:srgbClr val="0070C0"/>
                </a:solidFill>
                <a:latin typeface="Nizar Cocon Kurdish" panose="020A0503020102020204" pitchFamily="18" charset="-78"/>
                <a:cs typeface="Nizar Cocon Kurdish" panose="020A0503020102020204" pitchFamily="18" charset="-78"/>
              </a:rPr>
              <a:t>الصبر </a:t>
            </a:r>
            <a:r>
              <a:rPr lang="ar-SA" sz="2000" b="1" dirty="0">
                <a:solidFill>
                  <a:prstClr val="black"/>
                </a:solidFill>
                <a:latin typeface="Nizar Cocon Kurdish" panose="020A0503020102020204" pitchFamily="18" charset="-78"/>
                <a:cs typeface="Nizar Cocon Kurdish" panose="020A0503020102020204" pitchFamily="18" charset="-78"/>
              </a:rPr>
              <a:t> ( يرعى الأغنام من بداية اليوم إلى آخرة ) .</a:t>
            </a:r>
            <a:endParaRPr lang="en-US" sz="2000" dirty="0">
              <a:solidFill>
                <a:prstClr val="black"/>
              </a:solidFill>
              <a:latin typeface="Nizar Cocon Kurdish" panose="020A0503020102020204" pitchFamily="18" charset="-78"/>
              <a:cs typeface="Nizar Cocon Kurdish" panose="020A0503020102020204" pitchFamily="18" charset="-78"/>
            </a:endParaRPr>
          </a:p>
          <a:p>
            <a:r>
              <a:rPr lang="ar-SA" sz="2000" b="1" dirty="0">
                <a:solidFill>
                  <a:srgbClr val="0070C0"/>
                </a:solidFill>
                <a:latin typeface="Nizar Cocon Kurdish" panose="020A0503020102020204" pitchFamily="18" charset="-78"/>
                <a:cs typeface="Nizar Cocon Kurdish" panose="020A0503020102020204" pitchFamily="18" charset="-78"/>
              </a:rPr>
              <a:t>التواضع </a:t>
            </a:r>
            <a:r>
              <a:rPr lang="ar-SA" sz="2000" b="1" dirty="0">
                <a:solidFill>
                  <a:prstClr val="black"/>
                </a:solidFill>
                <a:latin typeface="Nizar Cocon Kurdish" panose="020A0503020102020204" pitchFamily="18" charset="-78"/>
                <a:cs typeface="Nizar Cocon Kurdish" panose="020A0503020102020204" pitchFamily="18" charset="-78"/>
              </a:rPr>
              <a:t>( يحرس الأغنام وينام بجوارها ) .</a:t>
            </a:r>
            <a:endParaRPr lang="en-US" sz="2000" dirty="0">
              <a:solidFill>
                <a:prstClr val="black"/>
              </a:solidFill>
              <a:latin typeface="Nizar Cocon Kurdish" panose="020A0503020102020204" pitchFamily="18" charset="-78"/>
              <a:cs typeface="Nizar Cocon Kurdish" panose="020A0503020102020204" pitchFamily="18" charset="-78"/>
            </a:endParaRPr>
          </a:p>
          <a:p>
            <a:r>
              <a:rPr lang="ar-SA" sz="2000" b="1" dirty="0">
                <a:solidFill>
                  <a:srgbClr val="0070C0"/>
                </a:solidFill>
                <a:latin typeface="Nizar Cocon Kurdish" panose="020A0503020102020204" pitchFamily="18" charset="-78"/>
                <a:cs typeface="Nizar Cocon Kurdish" panose="020A0503020102020204" pitchFamily="18" charset="-78"/>
              </a:rPr>
              <a:t>الشجاعة </a:t>
            </a:r>
            <a:r>
              <a:rPr lang="ar-SA" sz="2000" b="1" dirty="0">
                <a:solidFill>
                  <a:prstClr val="black"/>
                </a:solidFill>
                <a:latin typeface="Nizar Cocon Kurdish" panose="020A0503020102020204" pitchFamily="18" charset="-78"/>
                <a:cs typeface="Nizar Cocon Kurdish" panose="020A0503020102020204" pitchFamily="18" charset="-78"/>
              </a:rPr>
              <a:t>( يحفظها من الحيوانات المفترسة ) .</a:t>
            </a:r>
            <a:endParaRPr lang="en-US" sz="2000" dirty="0">
              <a:solidFill>
                <a:prstClr val="black"/>
              </a:solidFill>
              <a:latin typeface="Nizar Cocon Kurdish" panose="020A0503020102020204" pitchFamily="18" charset="-78"/>
              <a:cs typeface="Nizar Cocon Kurdish" panose="020A0503020102020204" pitchFamily="18" charset="-78"/>
            </a:endParaRPr>
          </a:p>
          <a:p>
            <a:r>
              <a:rPr lang="ar-SA" sz="2000" b="1" dirty="0">
                <a:solidFill>
                  <a:srgbClr val="0070C0"/>
                </a:solidFill>
                <a:latin typeface="Nizar Cocon Kurdish" panose="020A0503020102020204" pitchFamily="18" charset="-78"/>
                <a:cs typeface="Nizar Cocon Kurdish" panose="020A0503020102020204" pitchFamily="18" charset="-78"/>
              </a:rPr>
              <a:t>الرحمة والعطف </a:t>
            </a:r>
            <a:r>
              <a:rPr lang="ar-SA" sz="2000" b="1" dirty="0">
                <a:solidFill>
                  <a:prstClr val="black"/>
                </a:solidFill>
                <a:latin typeface="Nizar Cocon Kurdish" panose="020A0503020102020204" pitchFamily="18" charset="-78"/>
                <a:cs typeface="Nizar Cocon Kurdish" panose="020A0503020102020204" pitchFamily="18" charset="-78"/>
              </a:rPr>
              <a:t>( يساعد الأغنام اذا مرضت أو أصيبت بسوء ) .</a:t>
            </a:r>
            <a:endParaRPr lang="ar-EG" sz="2000" b="1" dirty="0">
              <a:solidFill>
                <a:prstClr val="black"/>
              </a:solidFill>
              <a:latin typeface="Nizar Cocon Kurdish" panose="020A0503020102020204" pitchFamily="18" charset="-78"/>
              <a:cs typeface="Nizar Cocon Kurdish" panose="020A0503020102020204" pitchFamily="18" charset="-78"/>
            </a:endParaRPr>
          </a:p>
          <a:p>
            <a:endParaRPr lang="en-US" sz="2000" dirty="0">
              <a:solidFill>
                <a:prstClr val="black"/>
              </a:solidFill>
              <a:latin typeface="Nizar Cocon Kurdish" panose="020A0503020102020204" pitchFamily="18" charset="-78"/>
              <a:cs typeface="Nizar Cocon Kurdish" panose="020A0503020102020204" pitchFamily="18" charset="-78"/>
            </a:endParaRPr>
          </a:p>
          <a:p>
            <a:r>
              <a:rPr lang="ar-SA" sz="2000" b="1" dirty="0">
                <a:solidFill>
                  <a:prstClr val="black"/>
                </a:solidFill>
                <a:latin typeface="Nizar Cocon Kurdish" panose="020A0503020102020204" pitchFamily="18" charset="-78"/>
                <a:cs typeface="Nizar Cocon Kurdish" panose="020A0503020102020204" pitchFamily="18" charset="-78"/>
              </a:rPr>
              <a:t>ولما بلغ الثانية عشرة من عمره خرج مع عمه أبى طالب فى رحلة تجارية إلى بلاد الشام حيث مروا على راهب يُدعى بحيرا وكان هذا الراهب عالماً بالإنجيل فأبصر النبى  فجعل ينظر إليه ويتأمله ويتحدث معه </a:t>
            </a:r>
            <a:r>
              <a:rPr lang="ar-EG" sz="2000" b="1" dirty="0">
                <a:solidFill>
                  <a:prstClr val="black"/>
                </a:solidFill>
                <a:latin typeface="Nizar Cocon Kurdish" panose="020A0503020102020204" pitchFamily="18" charset="-78"/>
                <a:cs typeface="Nizar Cocon Kurdish" panose="020A0503020102020204" pitchFamily="18" charset="-78"/>
              </a:rPr>
              <a:t>.</a:t>
            </a:r>
            <a:endParaRPr lang="en-US" sz="2000" dirty="0">
              <a:solidFill>
                <a:prstClr val="black"/>
              </a:solidFill>
              <a:latin typeface="Nizar Cocon Kurdish" panose="020A0503020102020204" pitchFamily="18" charset="-78"/>
              <a:cs typeface="Nizar Cocon Kurdish" panose="020A0503020102020204" pitchFamily="18" charset="-78"/>
            </a:endParaRPr>
          </a:p>
        </p:txBody>
      </p:sp>
      <p:sp>
        <p:nvSpPr>
          <p:cNvPr id="28" name="Right Arrow 27"/>
          <p:cNvSpPr/>
          <p:nvPr/>
        </p:nvSpPr>
        <p:spPr>
          <a:xfrm>
            <a:off x="11453345" y="6400793"/>
            <a:ext cx="566590" cy="280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9" name="Left Arrow 28"/>
          <p:cNvSpPr/>
          <p:nvPr/>
        </p:nvSpPr>
        <p:spPr>
          <a:xfrm>
            <a:off x="10693195" y="6400793"/>
            <a:ext cx="571616"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4093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p:nvPr/>
        </p:nvPicPr>
        <p:blipFill>
          <a:blip r:embed="rId2" cstate="print">
            <a:extLst>
              <a:ext uri="{28A0092B-C50C-407E-A947-70E740481C1C}">
                <a14:useLocalDpi xmlns:a14="http://schemas.microsoft.com/office/drawing/2010/main" val="0"/>
              </a:ext>
            </a:extLst>
          </a:blip>
          <a:stretch>
            <a:fillRect/>
          </a:stretch>
        </p:blipFill>
        <p:spPr>
          <a:xfrm>
            <a:off x="6344974" y="4941168"/>
            <a:ext cx="1701594" cy="1349740"/>
          </a:xfrm>
          <a:prstGeom prst="roundRect">
            <a:avLst>
              <a:gd name="adj" fmla="val 8594"/>
            </a:avLst>
          </a:prstGeom>
          <a:ln/>
        </p:spPr>
        <p:style>
          <a:lnRef idx="2">
            <a:schemeClr val="dk1"/>
          </a:lnRef>
          <a:fillRef idx="1">
            <a:schemeClr val="lt1"/>
          </a:fillRef>
          <a:effectRef idx="0">
            <a:schemeClr val="dk1"/>
          </a:effectRef>
          <a:fontRef idx="minor">
            <a:schemeClr val="dk1"/>
          </a:fontRef>
        </p:style>
      </p:pic>
      <p:sp>
        <p:nvSpPr>
          <p:cNvPr id="3" name="Graphic 12">
            <a:extLst>
              <a:ext uri="{FF2B5EF4-FFF2-40B4-BE49-F238E27FC236}">
                <a16:creationId xmlns:a16="http://schemas.microsoft.com/office/drawing/2014/main" xmlns="" id="{266901FB-5F93-46BD-88A9-34EF2B430A64}"/>
              </a:ext>
            </a:extLst>
          </p:cNvPr>
          <p:cNvSpPr/>
          <p:nvPr/>
        </p:nvSpPr>
        <p:spPr>
          <a:xfrm>
            <a:off x="1181456" y="3828106"/>
            <a:ext cx="2851109" cy="246280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xmlns=""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xmlns=""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xmlns=""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xmlns=""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xmlns=""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xmlns=""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xmlns=""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xmlns=""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xmlns=""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xmlns=""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xmlns=""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xmlns=""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xmlns=""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xmlns=""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xmlns=""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xmlns=""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xmlns=""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xmlns=""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5" name="Rectangle 4"/>
          <p:cNvSpPr/>
          <p:nvPr/>
        </p:nvSpPr>
        <p:spPr>
          <a:xfrm>
            <a:off x="5231904" y="1668350"/>
            <a:ext cx="4953000" cy="523220"/>
          </a:xfrm>
          <a:prstGeom prst="rect">
            <a:avLst/>
          </a:prstGeom>
        </p:spPr>
        <p:txBody>
          <a:bodyPr wrap="square">
            <a:spAutoFit/>
          </a:bodyPr>
          <a:lstStyle/>
          <a:p>
            <a:r>
              <a:rPr lang="ar-SA" sz="2800" b="1" u="sng" dirty="0">
                <a:solidFill>
                  <a:srgbClr val="FF0000"/>
                </a:solidFill>
                <a:latin typeface="Nizar Cocon Kurdish" panose="020A0503020102020204" pitchFamily="18" charset="-78"/>
                <a:cs typeface="Nizar Cocon Kurdish" panose="020A0503020102020204" pitchFamily="18" charset="-78"/>
              </a:rPr>
              <a:t>شبابه ( صلى الله عليه وسلم )</a:t>
            </a:r>
            <a:r>
              <a:rPr lang="ar-EG" sz="2800" b="1" u="sng" dirty="0">
                <a:solidFill>
                  <a:srgbClr val="FF0000"/>
                </a:solidFill>
                <a:latin typeface="Nizar Cocon Kurdish" panose="020A0503020102020204" pitchFamily="18" charset="-78"/>
                <a:cs typeface="Nizar Cocon Kurdish" panose="020A0503020102020204" pitchFamily="18" charset="-78"/>
              </a:rPr>
              <a:t> : </a:t>
            </a:r>
            <a:endParaRPr lang="en-US" sz="2800" u="sng" dirty="0">
              <a:solidFill>
                <a:srgbClr val="FF0000"/>
              </a:solidFill>
              <a:latin typeface="Nizar Cocon Kurdish" panose="020A0503020102020204" pitchFamily="18" charset="-78"/>
              <a:cs typeface="Nizar Cocon Kurdish" panose="020A0503020102020204" pitchFamily="18" charset="-78"/>
            </a:endParaRPr>
          </a:p>
        </p:txBody>
      </p:sp>
      <p:sp>
        <p:nvSpPr>
          <p:cNvPr id="6" name="Rectangle 5"/>
          <p:cNvSpPr/>
          <p:nvPr/>
        </p:nvSpPr>
        <p:spPr>
          <a:xfrm>
            <a:off x="3143673" y="2348881"/>
            <a:ext cx="7448127" cy="1631216"/>
          </a:xfrm>
          <a:prstGeom prst="rect">
            <a:avLst/>
          </a:prstGeom>
        </p:spPr>
        <p:txBody>
          <a:bodyPr wrap="squar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استمر النبى (صلى الله عليه وسلم) في شبابه يسعى ويعمل للكسب الحلال من خلال رعيه للغنم وقد حفظه الله من كل سوء او انحراف طوال فترة شبابه حيث عُرف عنه</a:t>
            </a:r>
            <a:r>
              <a:rPr lang="en-US" sz="2000" b="1" dirty="0">
                <a:solidFill>
                  <a:prstClr val="black"/>
                </a:solidFill>
                <a:latin typeface="Nizar Cocon Kurdish" panose="020A0503020102020204" pitchFamily="18" charset="-78"/>
                <a:cs typeface="Nizar Cocon Kurdish" panose="020A0503020102020204" pitchFamily="18" charset="-78"/>
              </a:rPr>
              <a:t> :</a:t>
            </a:r>
            <a:endParaRPr lang="en-US" sz="2000" dirty="0">
              <a:solidFill>
                <a:prstClr val="black"/>
              </a:solidFill>
              <a:latin typeface="Nizar Cocon Kurdish" panose="020A0503020102020204" pitchFamily="18" charset="-78"/>
              <a:cs typeface="Nizar Cocon Kurdish" panose="020A0503020102020204" pitchFamily="18" charset="-78"/>
            </a:endParaRPr>
          </a:p>
          <a:p>
            <a:r>
              <a:rPr lang="ar-SA" sz="2000" b="1" dirty="0">
                <a:solidFill>
                  <a:prstClr val="black"/>
                </a:solidFill>
                <a:latin typeface="Nizar Cocon Kurdish" panose="020A0503020102020204" pitchFamily="18" charset="-78"/>
                <a:cs typeface="Nizar Cocon Kurdish" panose="020A0503020102020204" pitchFamily="18" charset="-78"/>
              </a:rPr>
              <a:t>العفة والطهارة ورجاحة العقل والأمانة والصدق فلقبوه بالصادق الأمين سمعت به السيدة خديجة فأرسلت إليه ليخرج تاجراً بمالها إلى الشام مع</a:t>
            </a:r>
            <a:endParaRPr lang="ar-EG" sz="2000" dirty="0">
              <a:solidFill>
                <a:prstClr val="black"/>
              </a:solidFill>
              <a:latin typeface="Nizar Cocon Kurdish" panose="020A0503020102020204" pitchFamily="18" charset="-78"/>
              <a:cs typeface="Nizar Cocon Kurdish" panose="020A0503020102020204" pitchFamily="18" charset="-78"/>
            </a:endParaRPr>
          </a:p>
        </p:txBody>
      </p:sp>
      <p:sp>
        <p:nvSpPr>
          <p:cNvPr id="29" name="Right Arrow 28"/>
          <p:cNvSpPr/>
          <p:nvPr/>
        </p:nvSpPr>
        <p:spPr>
          <a:xfrm>
            <a:off x="11423849" y="6400793"/>
            <a:ext cx="566590" cy="280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0" name="Left Arrow 29"/>
          <p:cNvSpPr/>
          <p:nvPr/>
        </p:nvSpPr>
        <p:spPr>
          <a:xfrm>
            <a:off x="10663699" y="6400793"/>
            <a:ext cx="571616"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12964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p:nvPr/>
        </p:nvPicPr>
        <p:blipFill>
          <a:blip r:embed="rId2" cstate="print">
            <a:extLst>
              <a:ext uri="{28A0092B-C50C-407E-A947-70E740481C1C}">
                <a14:useLocalDpi xmlns:a14="http://schemas.microsoft.com/office/drawing/2010/main" val="0"/>
              </a:ext>
            </a:extLst>
          </a:blip>
          <a:stretch>
            <a:fillRect/>
          </a:stretch>
        </p:blipFill>
        <p:spPr>
          <a:xfrm>
            <a:off x="5017265" y="4891181"/>
            <a:ext cx="1701594" cy="1349740"/>
          </a:xfrm>
          <a:prstGeom prst="roundRect">
            <a:avLst>
              <a:gd name="adj" fmla="val 8594"/>
            </a:avLst>
          </a:prstGeom>
          <a:ln/>
        </p:spPr>
        <p:style>
          <a:lnRef idx="2">
            <a:schemeClr val="dk1"/>
          </a:lnRef>
          <a:fillRef idx="1">
            <a:schemeClr val="lt1"/>
          </a:fillRef>
          <a:effectRef idx="0">
            <a:schemeClr val="dk1"/>
          </a:effectRef>
          <a:fontRef idx="minor">
            <a:schemeClr val="dk1"/>
          </a:fontRef>
        </p:style>
      </p:pic>
      <p:sp>
        <p:nvSpPr>
          <p:cNvPr id="3" name="Graphic 12">
            <a:extLst>
              <a:ext uri="{FF2B5EF4-FFF2-40B4-BE49-F238E27FC236}">
                <a16:creationId xmlns:a16="http://schemas.microsoft.com/office/drawing/2014/main" xmlns="" id="{266901FB-5F93-46BD-88A9-34EF2B430A64}"/>
              </a:ext>
            </a:extLst>
          </p:cNvPr>
          <p:cNvSpPr/>
          <p:nvPr/>
        </p:nvSpPr>
        <p:spPr>
          <a:xfrm>
            <a:off x="1181456" y="3828106"/>
            <a:ext cx="2851109" cy="2462802"/>
          </a:xfrm>
          <a:custGeom>
            <a:avLst/>
            <a:gdLst>
              <a:gd name="connsiteX0" fmla="*/ 5176407 w 5176406"/>
              <a:gd name="connsiteY0" fmla="*/ 4384896 h 4397057"/>
              <a:gd name="connsiteX1" fmla="*/ 5144442 w 5176406"/>
              <a:gd name="connsiteY1" fmla="*/ 4352279 h 4397057"/>
              <a:gd name="connsiteX2" fmla="*/ 5126828 w 5176406"/>
              <a:gd name="connsiteY2" fmla="*/ 4330099 h 4397057"/>
              <a:gd name="connsiteX3" fmla="*/ 5121610 w 5176406"/>
              <a:gd name="connsiteY3" fmla="*/ 3782776 h 4397057"/>
              <a:gd name="connsiteX4" fmla="*/ 5128133 w 5176406"/>
              <a:gd name="connsiteY4" fmla="*/ 3759943 h 4397057"/>
              <a:gd name="connsiteX5" fmla="*/ 5158794 w 5176406"/>
              <a:gd name="connsiteY5" fmla="*/ 3664700 h 4397057"/>
              <a:gd name="connsiteX6" fmla="*/ 5138570 w 5176406"/>
              <a:gd name="connsiteY6" fmla="*/ 3644477 h 4397057"/>
              <a:gd name="connsiteX7" fmla="*/ 5115738 w 5176406"/>
              <a:gd name="connsiteY7" fmla="*/ 3622950 h 4397057"/>
              <a:gd name="connsiteX8" fmla="*/ 5107910 w 5176406"/>
              <a:gd name="connsiteY8" fmla="*/ 3269375 h 4397057"/>
              <a:gd name="connsiteX9" fmla="*/ 5114434 w 5176406"/>
              <a:gd name="connsiteY9" fmla="*/ 3243281 h 4397057"/>
              <a:gd name="connsiteX10" fmla="*/ 5166622 w 5176406"/>
              <a:gd name="connsiteY10" fmla="*/ 3041052 h 4397057"/>
              <a:gd name="connsiteX11" fmla="*/ 5117696 w 5176406"/>
              <a:gd name="connsiteY11" fmla="*/ 2993431 h 4397057"/>
              <a:gd name="connsiteX12" fmla="*/ 5092254 w 5176406"/>
              <a:gd name="connsiteY12" fmla="*/ 2968641 h 4397057"/>
              <a:gd name="connsiteX13" fmla="*/ 5092906 w 5176406"/>
              <a:gd name="connsiteY13" fmla="*/ 2699220 h 4397057"/>
              <a:gd name="connsiteX14" fmla="*/ 5102039 w 5176406"/>
              <a:gd name="connsiteY14" fmla="*/ 2669865 h 4397057"/>
              <a:gd name="connsiteX15" fmla="*/ 5148356 w 5176406"/>
              <a:gd name="connsiteY15" fmla="*/ 2510038 h 4397057"/>
              <a:gd name="connsiteX16" fmla="*/ 5100082 w 5176406"/>
              <a:gd name="connsiteY16" fmla="*/ 2458503 h 4397057"/>
              <a:gd name="connsiteX17" fmla="*/ 5081164 w 5176406"/>
              <a:gd name="connsiteY17" fmla="*/ 2442194 h 4397057"/>
              <a:gd name="connsiteX18" fmla="*/ 5084425 w 5176406"/>
              <a:gd name="connsiteY18" fmla="*/ 2291501 h 4397057"/>
              <a:gd name="connsiteX19" fmla="*/ 5109867 w 5176406"/>
              <a:gd name="connsiteY19" fmla="*/ 2212566 h 4397057"/>
              <a:gd name="connsiteX20" fmla="*/ 5135309 w 5176406"/>
              <a:gd name="connsiteY20" fmla="*/ 2149941 h 4397057"/>
              <a:gd name="connsiteX21" fmla="*/ 5141180 w 5176406"/>
              <a:gd name="connsiteY21" fmla="*/ 2136241 h 4397057"/>
              <a:gd name="connsiteX22" fmla="*/ 5132700 w 5176406"/>
              <a:gd name="connsiteY22" fmla="*/ 2113409 h 4397057"/>
              <a:gd name="connsiteX23" fmla="*/ 5132700 w 5176406"/>
              <a:gd name="connsiteY23" fmla="*/ 2047521 h 4397057"/>
              <a:gd name="connsiteX24" fmla="*/ 5107910 w 5176406"/>
              <a:gd name="connsiteY24" fmla="*/ 2029908 h 4397057"/>
              <a:gd name="connsiteX25" fmla="*/ 5105301 w 5176406"/>
              <a:gd name="connsiteY25" fmla="*/ 2082748 h 4397057"/>
              <a:gd name="connsiteX26" fmla="*/ 5095515 w 5176406"/>
              <a:gd name="connsiteY26" fmla="*/ 2082096 h 4397057"/>
              <a:gd name="connsiteX27" fmla="*/ 5095515 w 5176406"/>
              <a:gd name="connsiteY27" fmla="*/ 2028603 h 4397057"/>
              <a:gd name="connsiteX28" fmla="*/ 5066812 w 5176406"/>
              <a:gd name="connsiteY28" fmla="*/ 2028603 h 4397057"/>
              <a:gd name="connsiteX29" fmla="*/ 5064203 w 5176406"/>
              <a:gd name="connsiteY29" fmla="*/ 2083401 h 4397057"/>
              <a:gd name="connsiteX30" fmla="*/ 5055722 w 5176406"/>
              <a:gd name="connsiteY30" fmla="*/ 2083401 h 4397057"/>
              <a:gd name="connsiteX31" fmla="*/ 5052460 w 5176406"/>
              <a:gd name="connsiteY31" fmla="*/ 2029255 h 4397057"/>
              <a:gd name="connsiteX32" fmla="*/ 5026366 w 5176406"/>
              <a:gd name="connsiteY32" fmla="*/ 2024689 h 4397057"/>
              <a:gd name="connsiteX33" fmla="*/ 5062246 w 5176406"/>
              <a:gd name="connsiteY33" fmla="*/ 1902047 h 4397057"/>
              <a:gd name="connsiteX34" fmla="*/ 5034194 w 5176406"/>
              <a:gd name="connsiteY34" fmla="*/ 1886391 h 4397057"/>
              <a:gd name="connsiteX35" fmla="*/ 5073335 w 5176406"/>
              <a:gd name="connsiteY35" fmla="*/ 1862254 h 4397057"/>
              <a:gd name="connsiteX36" fmla="*/ 5075293 w 5176406"/>
              <a:gd name="connsiteY36" fmla="*/ 1847250 h 4397057"/>
              <a:gd name="connsiteX37" fmla="*/ 5053765 w 5176406"/>
              <a:gd name="connsiteY37" fmla="*/ 1775491 h 4397057"/>
              <a:gd name="connsiteX38" fmla="*/ 5002229 w 5176406"/>
              <a:gd name="connsiteY38" fmla="*/ 1701775 h 4397057"/>
              <a:gd name="connsiteX39" fmla="*/ 4989834 w 5176406"/>
              <a:gd name="connsiteY39" fmla="*/ 1630669 h 4397057"/>
              <a:gd name="connsiteX40" fmla="*/ 4994401 w 5176406"/>
              <a:gd name="connsiteY40" fmla="*/ 1622841 h 4397057"/>
              <a:gd name="connsiteX41" fmla="*/ 4998315 w 5176406"/>
              <a:gd name="connsiteY41" fmla="*/ 1564781 h 4397057"/>
              <a:gd name="connsiteX42" fmla="*/ 4987878 w 5176406"/>
              <a:gd name="connsiteY42" fmla="*/ 1515855 h 4397057"/>
              <a:gd name="connsiteX43" fmla="*/ 4983964 w 5176406"/>
              <a:gd name="connsiteY43" fmla="*/ 1431049 h 4397057"/>
              <a:gd name="connsiteX44" fmla="*/ 4993096 w 5176406"/>
              <a:gd name="connsiteY44" fmla="*/ 1400389 h 4397057"/>
              <a:gd name="connsiteX45" fmla="*/ 4997663 w 5176406"/>
              <a:gd name="connsiteY45" fmla="*/ 1393865 h 4397057"/>
              <a:gd name="connsiteX46" fmla="*/ 4956565 w 5176406"/>
              <a:gd name="connsiteY46" fmla="*/ 1378209 h 4397057"/>
              <a:gd name="connsiteX47" fmla="*/ 4964393 w 5176406"/>
              <a:gd name="connsiteY47" fmla="*/ 1331240 h 4397057"/>
              <a:gd name="connsiteX48" fmla="*/ 4936994 w 5176406"/>
              <a:gd name="connsiteY48" fmla="*/ 1352115 h 4397057"/>
              <a:gd name="connsiteX49" fmla="*/ 4946779 w 5176406"/>
              <a:gd name="connsiteY49" fmla="*/ 1397127 h 4397057"/>
              <a:gd name="connsiteX50" fmla="*/ 4957870 w 5176406"/>
              <a:gd name="connsiteY50" fmla="*/ 1436921 h 4397057"/>
              <a:gd name="connsiteX51" fmla="*/ 4954608 w 5176406"/>
              <a:gd name="connsiteY51" fmla="*/ 1503460 h 4397057"/>
              <a:gd name="connsiteX52" fmla="*/ 4944822 w 5176406"/>
              <a:gd name="connsiteY52" fmla="*/ 1566086 h 4397057"/>
              <a:gd name="connsiteX53" fmla="*/ 4935689 w 5176406"/>
              <a:gd name="connsiteY53" fmla="*/ 1597399 h 4397057"/>
              <a:gd name="connsiteX54" fmla="*/ 4945475 w 5176406"/>
              <a:gd name="connsiteY54" fmla="*/ 1665244 h 4397057"/>
              <a:gd name="connsiteX55" fmla="*/ 4940908 w 5176406"/>
              <a:gd name="connsiteY55" fmla="*/ 1699166 h 4397057"/>
              <a:gd name="connsiteX56" fmla="*/ 4932428 w 5176406"/>
              <a:gd name="connsiteY56" fmla="*/ 1727217 h 4397057"/>
              <a:gd name="connsiteX57" fmla="*/ 4915467 w 5176406"/>
              <a:gd name="connsiteY57" fmla="*/ 1753311 h 4397057"/>
              <a:gd name="connsiteX58" fmla="*/ 4903072 w 5176406"/>
              <a:gd name="connsiteY58" fmla="*/ 1885086 h 4397057"/>
              <a:gd name="connsiteX59" fmla="*/ 4884806 w 5176406"/>
              <a:gd name="connsiteY59" fmla="*/ 1904657 h 4397057"/>
              <a:gd name="connsiteX60" fmla="*/ 4915467 w 5176406"/>
              <a:gd name="connsiteY60" fmla="*/ 2023384 h 4397057"/>
              <a:gd name="connsiteX61" fmla="*/ 4888720 w 5176406"/>
              <a:gd name="connsiteY61" fmla="*/ 2028603 h 4397057"/>
              <a:gd name="connsiteX62" fmla="*/ 4886111 w 5176406"/>
              <a:gd name="connsiteY62" fmla="*/ 2082096 h 4397057"/>
              <a:gd name="connsiteX63" fmla="*/ 4877630 w 5176406"/>
              <a:gd name="connsiteY63" fmla="*/ 2082096 h 4397057"/>
              <a:gd name="connsiteX64" fmla="*/ 4874368 w 5176406"/>
              <a:gd name="connsiteY64" fmla="*/ 2027298 h 4397057"/>
              <a:gd name="connsiteX65" fmla="*/ 4848927 w 5176406"/>
              <a:gd name="connsiteY65" fmla="*/ 2027298 h 4397057"/>
              <a:gd name="connsiteX66" fmla="*/ 4846317 w 5176406"/>
              <a:gd name="connsiteY66" fmla="*/ 2080791 h 4397057"/>
              <a:gd name="connsiteX67" fmla="*/ 4837185 w 5176406"/>
              <a:gd name="connsiteY67" fmla="*/ 2080791 h 4397057"/>
              <a:gd name="connsiteX68" fmla="*/ 4833923 w 5176406"/>
              <a:gd name="connsiteY68" fmla="*/ 2027951 h 4397057"/>
              <a:gd name="connsiteX69" fmla="*/ 4810438 w 5176406"/>
              <a:gd name="connsiteY69" fmla="*/ 2044912 h 4397057"/>
              <a:gd name="connsiteX70" fmla="*/ 4807176 w 5176406"/>
              <a:gd name="connsiteY70" fmla="*/ 2087967 h 4397057"/>
              <a:gd name="connsiteX71" fmla="*/ 4838489 w 5176406"/>
              <a:gd name="connsiteY71" fmla="*/ 2222352 h 4397057"/>
              <a:gd name="connsiteX72" fmla="*/ 4852189 w 5176406"/>
              <a:gd name="connsiteY72" fmla="*/ 2247793 h 4397057"/>
              <a:gd name="connsiteX73" fmla="*/ 4864583 w 5176406"/>
              <a:gd name="connsiteY73" fmla="*/ 2456546 h 4397057"/>
              <a:gd name="connsiteX74" fmla="*/ 4820223 w 5176406"/>
              <a:gd name="connsiteY74" fmla="*/ 2456546 h 4397057"/>
              <a:gd name="connsiteX75" fmla="*/ 4796086 w 5176406"/>
              <a:gd name="connsiteY75" fmla="*/ 2478726 h 4397057"/>
              <a:gd name="connsiteX76" fmla="*/ 4838489 w 5176406"/>
              <a:gd name="connsiteY76" fmla="*/ 2664646 h 4397057"/>
              <a:gd name="connsiteX77" fmla="*/ 4850884 w 5176406"/>
              <a:gd name="connsiteY77" fmla="*/ 2704439 h 4397057"/>
              <a:gd name="connsiteX78" fmla="*/ 4851536 w 5176406"/>
              <a:gd name="connsiteY78" fmla="*/ 2941895 h 4397057"/>
              <a:gd name="connsiteX79" fmla="*/ 4801305 w 5176406"/>
              <a:gd name="connsiteY79" fmla="*/ 2991474 h 4397057"/>
              <a:gd name="connsiteX80" fmla="*/ 4778473 w 5176406"/>
              <a:gd name="connsiteY80" fmla="*/ 3011697 h 4397057"/>
              <a:gd name="connsiteX81" fmla="*/ 4825442 w 5176406"/>
              <a:gd name="connsiteY81" fmla="*/ 3236105 h 4397057"/>
              <a:gd name="connsiteX82" fmla="*/ 4835880 w 5176406"/>
              <a:gd name="connsiteY82" fmla="*/ 3274594 h 4397057"/>
              <a:gd name="connsiteX83" fmla="*/ 4828051 w 5176406"/>
              <a:gd name="connsiteY83" fmla="*/ 3623602 h 4397057"/>
              <a:gd name="connsiteX84" fmla="*/ 4805871 w 5176406"/>
              <a:gd name="connsiteY84" fmla="*/ 3643173 h 4397057"/>
              <a:gd name="connsiteX85" fmla="*/ 4783039 w 5176406"/>
              <a:gd name="connsiteY85" fmla="*/ 3666005 h 4397057"/>
              <a:gd name="connsiteX86" fmla="*/ 4807176 w 5176406"/>
              <a:gd name="connsiteY86" fmla="*/ 3747549 h 4397057"/>
              <a:gd name="connsiteX87" fmla="*/ 4822180 w 5176406"/>
              <a:gd name="connsiteY87" fmla="*/ 3823221 h 4397057"/>
              <a:gd name="connsiteX88" fmla="*/ 4759555 w 5176406"/>
              <a:gd name="connsiteY88" fmla="*/ 3799737 h 4397057"/>
              <a:gd name="connsiteX89" fmla="*/ 4749769 w 5176406"/>
              <a:gd name="connsiteY89" fmla="*/ 3773643 h 4397057"/>
              <a:gd name="connsiteX90" fmla="*/ 4754988 w 5176406"/>
              <a:gd name="connsiteY90" fmla="*/ 3748854 h 4397057"/>
              <a:gd name="connsiteX91" fmla="*/ 4750422 w 5176406"/>
              <a:gd name="connsiteY91" fmla="*/ 3711670 h 4397057"/>
              <a:gd name="connsiteX92" fmla="*/ 4651264 w 5176406"/>
              <a:gd name="connsiteY92" fmla="*/ 3511398 h 4397057"/>
              <a:gd name="connsiteX93" fmla="*/ 4578853 w 5176406"/>
              <a:gd name="connsiteY93" fmla="*/ 3478128 h 4397057"/>
              <a:gd name="connsiteX94" fmla="*/ 4558631 w 5176406"/>
              <a:gd name="connsiteY94" fmla="*/ 3459862 h 4397057"/>
              <a:gd name="connsiteX95" fmla="*/ 4563849 w 5176406"/>
              <a:gd name="connsiteY95" fmla="*/ 3401150 h 4397057"/>
              <a:gd name="connsiteX96" fmla="*/ 4540365 w 5176406"/>
              <a:gd name="connsiteY96" fmla="*/ 3387451 h 4397057"/>
              <a:gd name="connsiteX97" fmla="*/ 4549497 w 5176406"/>
              <a:gd name="connsiteY97" fmla="*/ 3360705 h 4397057"/>
              <a:gd name="connsiteX98" fmla="*/ 4526013 w 5176406"/>
              <a:gd name="connsiteY98" fmla="*/ 3372447 h 4397057"/>
              <a:gd name="connsiteX99" fmla="*/ 4529275 w 5176406"/>
              <a:gd name="connsiteY99" fmla="*/ 3401150 h 4397057"/>
              <a:gd name="connsiteX100" fmla="*/ 4505138 w 5176406"/>
              <a:gd name="connsiteY100" fmla="*/ 3480085 h 4397057"/>
              <a:gd name="connsiteX101" fmla="*/ 4464692 w 5176406"/>
              <a:gd name="connsiteY101" fmla="*/ 3495741 h 4397057"/>
              <a:gd name="connsiteX102" fmla="*/ 4333569 w 5176406"/>
              <a:gd name="connsiteY102" fmla="*/ 3705146 h 4397057"/>
              <a:gd name="connsiteX103" fmla="*/ 4328351 w 5176406"/>
              <a:gd name="connsiteY103" fmla="*/ 3750811 h 4397057"/>
              <a:gd name="connsiteX104" fmla="*/ 4332917 w 5176406"/>
              <a:gd name="connsiteY104" fmla="*/ 3771033 h 4397057"/>
              <a:gd name="connsiteX105" fmla="*/ 4322479 w 5176406"/>
              <a:gd name="connsiteY105" fmla="*/ 3797780 h 4397057"/>
              <a:gd name="connsiteX106" fmla="*/ 4298342 w 5176406"/>
              <a:gd name="connsiteY106" fmla="*/ 3803651 h 4397057"/>
              <a:gd name="connsiteX107" fmla="*/ 4313999 w 5176406"/>
              <a:gd name="connsiteY107" fmla="*/ 3642520 h 4397057"/>
              <a:gd name="connsiteX108" fmla="*/ 4322479 w 5176406"/>
              <a:gd name="connsiteY108" fmla="*/ 3609903 h 4397057"/>
              <a:gd name="connsiteX109" fmla="*/ 4306823 w 5176406"/>
              <a:gd name="connsiteY109" fmla="*/ 3583809 h 4397057"/>
              <a:gd name="connsiteX110" fmla="*/ 4295080 w 5176406"/>
              <a:gd name="connsiteY110" fmla="*/ 3563586 h 4397057"/>
              <a:gd name="connsiteX111" fmla="*/ 4290514 w 5176406"/>
              <a:gd name="connsiteY111" fmla="*/ 3362662 h 4397057"/>
              <a:gd name="connsiteX112" fmla="*/ 4299647 w 5176406"/>
              <a:gd name="connsiteY112" fmla="*/ 3326130 h 4397057"/>
              <a:gd name="connsiteX113" fmla="*/ 4326393 w 5176406"/>
              <a:gd name="connsiteY113" fmla="*/ 3200226 h 4397057"/>
              <a:gd name="connsiteX114" fmla="*/ 4303561 w 5176406"/>
              <a:gd name="connsiteY114" fmla="*/ 3176742 h 4397057"/>
              <a:gd name="connsiteX115" fmla="*/ 4280076 w 5176406"/>
              <a:gd name="connsiteY115" fmla="*/ 3153257 h 4397057"/>
              <a:gd name="connsiteX116" fmla="*/ 4280729 w 5176406"/>
              <a:gd name="connsiteY116" fmla="*/ 3000607 h 4397057"/>
              <a:gd name="connsiteX117" fmla="*/ 4287905 w 5176406"/>
              <a:gd name="connsiteY117" fmla="*/ 2972555 h 4397057"/>
              <a:gd name="connsiteX118" fmla="*/ 4313999 w 5176406"/>
              <a:gd name="connsiteY118" fmla="*/ 2865570 h 4397057"/>
              <a:gd name="connsiteX119" fmla="*/ 4290514 w 5176406"/>
              <a:gd name="connsiteY119" fmla="*/ 2840128 h 4397057"/>
              <a:gd name="connsiteX120" fmla="*/ 4272248 w 5176406"/>
              <a:gd name="connsiteY120" fmla="*/ 2820558 h 4397057"/>
              <a:gd name="connsiteX121" fmla="*/ 4272901 w 5176406"/>
              <a:gd name="connsiteY121" fmla="*/ 2759237 h 4397057"/>
              <a:gd name="connsiteX122" fmla="*/ 4285295 w 5176406"/>
              <a:gd name="connsiteY122" fmla="*/ 2699873 h 4397057"/>
              <a:gd name="connsiteX123" fmla="*/ 4307475 w 5176406"/>
              <a:gd name="connsiteY123" fmla="*/ 2613110 h 4397057"/>
              <a:gd name="connsiteX124" fmla="*/ 4261158 w 5176406"/>
              <a:gd name="connsiteY124" fmla="*/ 2568098 h 4397057"/>
              <a:gd name="connsiteX125" fmla="*/ 4240935 w 5176406"/>
              <a:gd name="connsiteY125" fmla="*/ 2548527 h 4397057"/>
              <a:gd name="connsiteX126" fmla="*/ 4259201 w 5176406"/>
              <a:gd name="connsiteY126" fmla="*/ 2476116 h 4397057"/>
              <a:gd name="connsiteX127" fmla="*/ 4242892 w 5176406"/>
              <a:gd name="connsiteY127" fmla="*/ 2401748 h 4397057"/>
              <a:gd name="connsiteX128" fmla="*/ 4226584 w 5176406"/>
              <a:gd name="connsiteY128" fmla="*/ 2377611 h 4397057"/>
              <a:gd name="connsiteX129" fmla="*/ 4212884 w 5176406"/>
              <a:gd name="connsiteY129" fmla="*/ 2254969 h 4397057"/>
              <a:gd name="connsiteX130" fmla="*/ 4214189 w 5176406"/>
              <a:gd name="connsiteY130" fmla="*/ 2241922 h 4397057"/>
              <a:gd name="connsiteX131" fmla="*/ 4213537 w 5176406"/>
              <a:gd name="connsiteY131" fmla="*/ 2208000 h 4397057"/>
              <a:gd name="connsiteX132" fmla="*/ 4213537 w 5176406"/>
              <a:gd name="connsiteY132" fmla="*/ 2172121 h 4397057"/>
              <a:gd name="connsiteX133" fmla="*/ 4192661 w 5176406"/>
              <a:gd name="connsiteY133" fmla="*/ 2161683 h 4397057"/>
              <a:gd name="connsiteX134" fmla="*/ 4194619 w 5176406"/>
              <a:gd name="connsiteY134" fmla="*/ 2134284 h 4397057"/>
              <a:gd name="connsiteX135" fmla="*/ 4181571 w 5176406"/>
              <a:gd name="connsiteY135" fmla="*/ 2174730 h 4397057"/>
              <a:gd name="connsiteX136" fmla="*/ 4188095 w 5176406"/>
              <a:gd name="connsiteY136" fmla="*/ 2204738 h 4397057"/>
              <a:gd name="connsiteX137" fmla="*/ 4186138 w 5176406"/>
              <a:gd name="connsiteY137" fmla="*/ 2229527 h 4397057"/>
              <a:gd name="connsiteX138" fmla="*/ 4178310 w 5176406"/>
              <a:gd name="connsiteY138" fmla="*/ 2290848 h 4397057"/>
              <a:gd name="connsiteX139" fmla="*/ 4178962 w 5176406"/>
              <a:gd name="connsiteY139" fmla="*/ 2308462 h 4397057"/>
              <a:gd name="connsiteX140" fmla="*/ 4154825 w 5176406"/>
              <a:gd name="connsiteY140" fmla="*/ 2405662 h 4397057"/>
              <a:gd name="connsiteX141" fmla="*/ 4133297 w 5176406"/>
              <a:gd name="connsiteY141" fmla="*/ 2447413 h 4397057"/>
              <a:gd name="connsiteX142" fmla="*/ 4151563 w 5176406"/>
              <a:gd name="connsiteY142" fmla="*/ 2506124 h 4397057"/>
              <a:gd name="connsiteX143" fmla="*/ 4155477 w 5176406"/>
              <a:gd name="connsiteY143" fmla="*/ 2562227 h 4397057"/>
              <a:gd name="connsiteX144" fmla="*/ 4142430 w 5176406"/>
              <a:gd name="connsiteY144" fmla="*/ 2586364 h 4397057"/>
              <a:gd name="connsiteX145" fmla="*/ 4143083 w 5176406"/>
              <a:gd name="connsiteY145" fmla="*/ 2575926 h 4397057"/>
              <a:gd name="connsiteX146" fmla="*/ 4112422 w 5176406"/>
              <a:gd name="connsiteY146" fmla="*/ 2566793 h 4397057"/>
              <a:gd name="connsiteX147" fmla="*/ 4096766 w 5176406"/>
              <a:gd name="connsiteY147" fmla="*/ 2576578 h 4397057"/>
              <a:gd name="connsiteX148" fmla="*/ 4115032 w 5176406"/>
              <a:gd name="connsiteY148" fmla="*/ 2693349 h 4397057"/>
              <a:gd name="connsiteX149" fmla="*/ 4127426 w 5176406"/>
              <a:gd name="connsiteY149" fmla="*/ 2729229 h 4397057"/>
              <a:gd name="connsiteX150" fmla="*/ 4129383 w 5176406"/>
              <a:gd name="connsiteY150" fmla="*/ 2817948 h 4397057"/>
              <a:gd name="connsiteX151" fmla="*/ 4109813 w 5176406"/>
              <a:gd name="connsiteY151" fmla="*/ 2838823 h 4397057"/>
              <a:gd name="connsiteX152" fmla="*/ 4088938 w 5176406"/>
              <a:gd name="connsiteY152" fmla="*/ 2861656 h 4397057"/>
              <a:gd name="connsiteX153" fmla="*/ 4104594 w 5176406"/>
              <a:gd name="connsiteY153" fmla="*/ 2945809 h 4397057"/>
              <a:gd name="connsiteX154" fmla="*/ 4124164 w 5176406"/>
              <a:gd name="connsiteY154" fmla="*/ 3050838 h 4397057"/>
              <a:gd name="connsiteX155" fmla="*/ 4124817 w 5176406"/>
              <a:gd name="connsiteY155" fmla="*/ 3151300 h 4397057"/>
              <a:gd name="connsiteX156" fmla="*/ 4101985 w 5176406"/>
              <a:gd name="connsiteY156" fmla="*/ 3175437 h 4397057"/>
              <a:gd name="connsiteX157" fmla="*/ 4077847 w 5176406"/>
              <a:gd name="connsiteY157" fmla="*/ 3199574 h 4397057"/>
              <a:gd name="connsiteX158" fmla="*/ 4107855 w 5176406"/>
              <a:gd name="connsiteY158" fmla="*/ 3331349 h 4397057"/>
              <a:gd name="connsiteX159" fmla="*/ 4114379 w 5176406"/>
              <a:gd name="connsiteY159" fmla="*/ 3354833 h 4397057"/>
              <a:gd name="connsiteX160" fmla="*/ 4109160 w 5176406"/>
              <a:gd name="connsiteY160" fmla="*/ 3566848 h 4397057"/>
              <a:gd name="connsiteX161" fmla="*/ 4098070 w 5176406"/>
              <a:gd name="connsiteY161" fmla="*/ 3582504 h 4397057"/>
              <a:gd name="connsiteX162" fmla="*/ 4082414 w 5176406"/>
              <a:gd name="connsiteY162" fmla="*/ 3607293 h 4397057"/>
              <a:gd name="connsiteX163" fmla="*/ 4097418 w 5176406"/>
              <a:gd name="connsiteY163" fmla="*/ 3654263 h 4397057"/>
              <a:gd name="connsiteX164" fmla="*/ 4105246 w 5176406"/>
              <a:gd name="connsiteY164" fmla="*/ 3677095 h 4397057"/>
              <a:gd name="connsiteX165" fmla="*/ 4104594 w 5176406"/>
              <a:gd name="connsiteY165" fmla="*/ 3788647 h 4397057"/>
              <a:gd name="connsiteX166" fmla="*/ 4086981 w 5176406"/>
              <a:gd name="connsiteY166" fmla="*/ 3806261 h 4397057"/>
              <a:gd name="connsiteX167" fmla="*/ 4018484 w 5176406"/>
              <a:gd name="connsiteY167" fmla="*/ 3806261 h 4397057"/>
              <a:gd name="connsiteX168" fmla="*/ 3996956 w 5176406"/>
              <a:gd name="connsiteY168" fmla="*/ 3785385 h 4397057"/>
              <a:gd name="connsiteX169" fmla="*/ 3989128 w 5176406"/>
              <a:gd name="connsiteY169" fmla="*/ 3514007 h 4397057"/>
              <a:gd name="connsiteX170" fmla="*/ 3978038 w 5176406"/>
              <a:gd name="connsiteY170" fmla="*/ 3014306 h 4397057"/>
              <a:gd name="connsiteX171" fmla="*/ 3972819 w 5176406"/>
              <a:gd name="connsiteY171" fmla="*/ 2843390 h 4397057"/>
              <a:gd name="connsiteX172" fmla="*/ 4001522 w 5176406"/>
              <a:gd name="connsiteY172" fmla="*/ 2705744 h 4397057"/>
              <a:gd name="connsiteX173" fmla="*/ 4006741 w 5176406"/>
              <a:gd name="connsiteY173" fmla="*/ 2693349 h 4397057"/>
              <a:gd name="connsiteX174" fmla="*/ 3996956 w 5176406"/>
              <a:gd name="connsiteY174" fmla="*/ 2669212 h 4397057"/>
              <a:gd name="connsiteX175" fmla="*/ 3977385 w 5176406"/>
              <a:gd name="connsiteY175" fmla="*/ 2633333 h 4397057"/>
              <a:gd name="connsiteX176" fmla="*/ 3968253 w 5176406"/>
              <a:gd name="connsiteY176" fmla="*/ 2613762 h 4397057"/>
              <a:gd name="connsiteX177" fmla="*/ 3948029 w 5176406"/>
              <a:gd name="connsiteY177" fmla="*/ 2585059 h 4397057"/>
              <a:gd name="connsiteX178" fmla="*/ 3948029 w 5176406"/>
              <a:gd name="connsiteY178" fmla="*/ 1355377 h 4397057"/>
              <a:gd name="connsiteX179" fmla="*/ 3981300 w 5176406"/>
              <a:gd name="connsiteY179" fmla="*/ 1278399 h 4397057"/>
              <a:gd name="connsiteX180" fmla="*/ 4026312 w 5176406"/>
              <a:gd name="connsiteY180" fmla="*/ 1233387 h 4397057"/>
              <a:gd name="connsiteX181" fmla="*/ 4025007 w 5176406"/>
              <a:gd name="connsiteY181" fmla="*/ 1142710 h 4397057"/>
              <a:gd name="connsiteX182" fmla="*/ 4003479 w 5176406"/>
              <a:gd name="connsiteY182" fmla="*/ 1093132 h 4397057"/>
              <a:gd name="connsiteX183" fmla="*/ 3970210 w 5176406"/>
              <a:gd name="connsiteY183" fmla="*/ 1061819 h 4397057"/>
              <a:gd name="connsiteX184" fmla="*/ 3947377 w 5176406"/>
              <a:gd name="connsiteY184" fmla="*/ 1037682 h 4397057"/>
              <a:gd name="connsiteX185" fmla="*/ 3945420 w 5176406"/>
              <a:gd name="connsiteY185" fmla="*/ 930696 h 4397057"/>
              <a:gd name="connsiteX186" fmla="*/ 3973471 w 5176406"/>
              <a:gd name="connsiteY186" fmla="*/ 882422 h 4397057"/>
              <a:gd name="connsiteX187" fmla="*/ 3989128 w 5176406"/>
              <a:gd name="connsiteY187" fmla="*/ 819144 h 4397057"/>
              <a:gd name="connsiteX188" fmla="*/ 3940202 w 5176406"/>
              <a:gd name="connsiteY188" fmla="*/ 762389 h 4397057"/>
              <a:gd name="connsiteX189" fmla="*/ 3929764 w 5176406"/>
              <a:gd name="connsiteY189" fmla="*/ 689978 h 4397057"/>
              <a:gd name="connsiteX190" fmla="*/ 3926502 w 5176406"/>
              <a:gd name="connsiteY190" fmla="*/ 644966 h 4397057"/>
              <a:gd name="connsiteX191" fmla="*/ 3898451 w 5176406"/>
              <a:gd name="connsiteY191" fmla="*/ 573860 h 4397057"/>
              <a:gd name="connsiteX192" fmla="*/ 3890623 w 5176406"/>
              <a:gd name="connsiteY192" fmla="*/ 496882 h 4397057"/>
              <a:gd name="connsiteX193" fmla="*/ 3848220 w 5176406"/>
              <a:gd name="connsiteY193" fmla="*/ 260079 h 4397057"/>
              <a:gd name="connsiteX194" fmla="*/ 3848220 w 5176406"/>
              <a:gd name="connsiteY194" fmla="*/ 253555 h 4397057"/>
              <a:gd name="connsiteX195" fmla="*/ 3848872 w 5176406"/>
              <a:gd name="connsiteY195" fmla="*/ 204629 h 4397057"/>
              <a:gd name="connsiteX196" fmla="*/ 3848872 w 5176406"/>
              <a:gd name="connsiteY196" fmla="*/ 172664 h 4397057"/>
              <a:gd name="connsiteX197" fmla="*/ 3844958 w 5176406"/>
              <a:gd name="connsiteY197" fmla="*/ 140699 h 4397057"/>
              <a:gd name="connsiteX198" fmla="*/ 3857353 w 5176406"/>
              <a:gd name="connsiteY198" fmla="*/ 100905 h 4397057"/>
              <a:gd name="connsiteX199" fmla="*/ 3882794 w 5176406"/>
              <a:gd name="connsiteY199" fmla="*/ 76768 h 4397057"/>
              <a:gd name="connsiteX200" fmla="*/ 3878880 w 5176406"/>
              <a:gd name="connsiteY200" fmla="*/ 68940 h 4397057"/>
              <a:gd name="connsiteX201" fmla="*/ 3807122 w 5176406"/>
              <a:gd name="connsiteY201" fmla="*/ 70897 h 4397057"/>
              <a:gd name="connsiteX202" fmla="*/ 3835825 w 5176406"/>
              <a:gd name="connsiteY202" fmla="*/ 443 h 4397057"/>
              <a:gd name="connsiteX203" fmla="*/ 3777114 w 5176406"/>
              <a:gd name="connsiteY203" fmla="*/ 36975 h 4397057"/>
              <a:gd name="connsiteX204" fmla="*/ 3810383 w 5176406"/>
              <a:gd name="connsiteY204" fmla="*/ 104167 h 4397057"/>
              <a:gd name="connsiteX205" fmla="*/ 3820821 w 5176406"/>
              <a:gd name="connsiteY205" fmla="*/ 138089 h 4397057"/>
              <a:gd name="connsiteX206" fmla="*/ 3818212 w 5176406"/>
              <a:gd name="connsiteY206" fmla="*/ 175273 h 4397057"/>
              <a:gd name="connsiteX207" fmla="*/ 3816255 w 5176406"/>
              <a:gd name="connsiteY207" fmla="*/ 209195 h 4397057"/>
              <a:gd name="connsiteX208" fmla="*/ 3818212 w 5176406"/>
              <a:gd name="connsiteY208" fmla="*/ 256817 h 4397057"/>
              <a:gd name="connsiteX209" fmla="*/ 3804512 w 5176406"/>
              <a:gd name="connsiteY209" fmla="*/ 303786 h 4397057"/>
              <a:gd name="connsiteX210" fmla="*/ 3805817 w 5176406"/>
              <a:gd name="connsiteY210" fmla="*/ 332490 h 4397057"/>
              <a:gd name="connsiteX211" fmla="*/ 3765371 w 5176406"/>
              <a:gd name="connsiteY211" fmla="*/ 551680 h 4397057"/>
              <a:gd name="connsiteX212" fmla="*/ 3723621 w 5176406"/>
              <a:gd name="connsiteY212" fmla="*/ 660623 h 4397057"/>
              <a:gd name="connsiteX213" fmla="*/ 3724926 w 5176406"/>
              <a:gd name="connsiteY213" fmla="*/ 689978 h 4397057"/>
              <a:gd name="connsiteX214" fmla="*/ 3722968 w 5176406"/>
              <a:gd name="connsiteY214" fmla="*/ 757823 h 4397057"/>
              <a:gd name="connsiteX215" fmla="*/ 3663604 w 5176406"/>
              <a:gd name="connsiteY215" fmla="*/ 820449 h 4397057"/>
              <a:gd name="connsiteX216" fmla="*/ 3686437 w 5176406"/>
              <a:gd name="connsiteY216" fmla="*/ 888946 h 4397057"/>
              <a:gd name="connsiteX217" fmla="*/ 3704050 w 5176406"/>
              <a:gd name="connsiteY217" fmla="*/ 915040 h 4397057"/>
              <a:gd name="connsiteX218" fmla="*/ 3704050 w 5176406"/>
              <a:gd name="connsiteY218" fmla="*/ 1038334 h 4397057"/>
              <a:gd name="connsiteX219" fmla="*/ 3675347 w 5176406"/>
              <a:gd name="connsiteY219" fmla="*/ 1065733 h 4397057"/>
              <a:gd name="connsiteX220" fmla="*/ 3647296 w 5176406"/>
              <a:gd name="connsiteY220" fmla="*/ 1092479 h 4397057"/>
              <a:gd name="connsiteX221" fmla="*/ 3646643 w 5176406"/>
              <a:gd name="connsiteY221" fmla="*/ 1117268 h 4397057"/>
              <a:gd name="connsiteX222" fmla="*/ 3637510 w 5176406"/>
              <a:gd name="connsiteY222" fmla="*/ 1133577 h 4397057"/>
              <a:gd name="connsiteX223" fmla="*/ 3642729 w 5176406"/>
              <a:gd name="connsiteY223" fmla="*/ 1263395 h 4397057"/>
              <a:gd name="connsiteX224" fmla="*/ 3696222 w 5176406"/>
              <a:gd name="connsiteY224" fmla="*/ 1340373 h 4397057"/>
              <a:gd name="connsiteX225" fmla="*/ 3698832 w 5176406"/>
              <a:gd name="connsiteY225" fmla="*/ 1437573 h 4397057"/>
              <a:gd name="connsiteX226" fmla="*/ 3694917 w 5176406"/>
              <a:gd name="connsiteY226" fmla="*/ 1825722 h 4397057"/>
              <a:gd name="connsiteX227" fmla="*/ 3688394 w 5176406"/>
              <a:gd name="connsiteY227" fmla="*/ 2583102 h 4397057"/>
              <a:gd name="connsiteX228" fmla="*/ 3662952 w 5176406"/>
              <a:gd name="connsiteY228" fmla="*/ 2651599 h 4397057"/>
              <a:gd name="connsiteX229" fmla="*/ 3652514 w 5176406"/>
              <a:gd name="connsiteY229" fmla="*/ 2654861 h 4397057"/>
              <a:gd name="connsiteX230" fmla="*/ 3634901 w 5176406"/>
              <a:gd name="connsiteY230" fmla="*/ 2699220 h 4397057"/>
              <a:gd name="connsiteX231" fmla="*/ 3658386 w 5176406"/>
              <a:gd name="connsiteY231" fmla="*/ 2789897 h 4397057"/>
              <a:gd name="connsiteX232" fmla="*/ 3644686 w 5176406"/>
              <a:gd name="connsiteY232" fmla="*/ 3334610 h 4397057"/>
              <a:gd name="connsiteX233" fmla="*/ 3633596 w 5176406"/>
              <a:gd name="connsiteY233" fmla="*/ 3781471 h 4397057"/>
              <a:gd name="connsiteX234" fmla="*/ 3621854 w 5176406"/>
              <a:gd name="connsiteY234" fmla="*/ 3802346 h 4397057"/>
              <a:gd name="connsiteX235" fmla="*/ 3609459 w 5176406"/>
              <a:gd name="connsiteY235" fmla="*/ 3781471 h 4397057"/>
              <a:gd name="connsiteX236" fmla="*/ 3610112 w 5176406"/>
              <a:gd name="connsiteY236" fmla="*/ 3564891 h 4397057"/>
              <a:gd name="connsiteX237" fmla="*/ 3565100 w 5176406"/>
              <a:gd name="connsiteY237" fmla="*/ 3475518 h 4397057"/>
              <a:gd name="connsiteX238" fmla="*/ 3559880 w 5176406"/>
              <a:gd name="connsiteY238" fmla="*/ 3424635 h 4397057"/>
              <a:gd name="connsiteX239" fmla="*/ 3562490 w 5176406"/>
              <a:gd name="connsiteY239" fmla="*/ 3373752 h 4397057"/>
              <a:gd name="connsiteX240" fmla="*/ 3556619 w 5176406"/>
              <a:gd name="connsiteY240" fmla="*/ 3351572 h 4397057"/>
              <a:gd name="connsiteX241" fmla="*/ 3557923 w 5176406"/>
              <a:gd name="connsiteY241" fmla="*/ 3236105 h 4397057"/>
              <a:gd name="connsiteX242" fmla="*/ 3410492 w 5176406"/>
              <a:gd name="connsiteY242" fmla="*/ 3007782 h 4397057"/>
              <a:gd name="connsiteX243" fmla="*/ 3275455 w 5176406"/>
              <a:gd name="connsiteY243" fmla="*/ 2947766 h 4397057"/>
              <a:gd name="connsiteX244" fmla="*/ 3245447 w 5176406"/>
              <a:gd name="connsiteY244" fmla="*/ 2907320 h 4397057"/>
              <a:gd name="connsiteX245" fmla="*/ 3243490 w 5176406"/>
              <a:gd name="connsiteY245" fmla="*/ 2871441 h 4397057"/>
              <a:gd name="connsiteX246" fmla="*/ 3261756 w 5176406"/>
              <a:gd name="connsiteY246" fmla="*/ 2825124 h 4397057"/>
              <a:gd name="connsiteX247" fmla="*/ 3265018 w 5176406"/>
              <a:gd name="connsiteY247" fmla="*/ 2820558 h 4397057"/>
              <a:gd name="connsiteX248" fmla="*/ 3220658 w 5176406"/>
              <a:gd name="connsiteY248" fmla="*/ 2805554 h 4397057"/>
              <a:gd name="connsiteX249" fmla="*/ 3244795 w 5176406"/>
              <a:gd name="connsiteY249" fmla="*/ 2756627 h 4397057"/>
              <a:gd name="connsiteX250" fmla="*/ 3199783 w 5176406"/>
              <a:gd name="connsiteY250" fmla="*/ 2778155 h 4397057"/>
              <a:gd name="connsiteX251" fmla="*/ 3206959 w 5176406"/>
              <a:gd name="connsiteY251" fmla="*/ 2821862 h 4397057"/>
              <a:gd name="connsiteX252" fmla="*/ 3223920 w 5176406"/>
              <a:gd name="connsiteY252" fmla="*/ 2870136 h 4397057"/>
              <a:gd name="connsiteX253" fmla="*/ 3221310 w 5176406"/>
              <a:gd name="connsiteY253" fmla="*/ 2906016 h 4397057"/>
              <a:gd name="connsiteX254" fmla="*/ 3189345 w 5176406"/>
              <a:gd name="connsiteY254" fmla="*/ 2947766 h 4397057"/>
              <a:gd name="connsiteX255" fmla="*/ 3084969 w 5176406"/>
              <a:gd name="connsiteY255" fmla="*/ 2986907 h 4397057"/>
              <a:gd name="connsiteX256" fmla="*/ 2895787 w 5176406"/>
              <a:gd name="connsiteY256" fmla="*/ 3345700 h 4397057"/>
              <a:gd name="connsiteX257" fmla="*/ 2891873 w 5176406"/>
              <a:gd name="connsiteY257" fmla="*/ 3371142 h 4397057"/>
              <a:gd name="connsiteX258" fmla="*/ 2899701 w 5176406"/>
              <a:gd name="connsiteY258" fmla="*/ 3430506 h 4397057"/>
              <a:gd name="connsiteX259" fmla="*/ 2897744 w 5176406"/>
              <a:gd name="connsiteY259" fmla="*/ 3448120 h 4397057"/>
              <a:gd name="connsiteX260" fmla="*/ 2814243 w 5176406"/>
              <a:gd name="connsiteY260" fmla="*/ 3448772 h 4397057"/>
              <a:gd name="connsiteX261" fmla="*/ 2830552 w 5176406"/>
              <a:gd name="connsiteY261" fmla="*/ 3373752 h 4397057"/>
              <a:gd name="connsiteX262" fmla="*/ 2797934 w 5176406"/>
              <a:gd name="connsiteY262" fmla="*/ 3305255 h 4397057"/>
              <a:gd name="connsiteX263" fmla="*/ 2806415 w 5176406"/>
              <a:gd name="connsiteY263" fmla="*/ 3290251 h 4397057"/>
              <a:gd name="connsiteX264" fmla="*/ 2929709 w 5176406"/>
              <a:gd name="connsiteY264" fmla="*/ 3036486 h 4397057"/>
              <a:gd name="connsiteX265" fmla="*/ 2775102 w 5176406"/>
              <a:gd name="connsiteY265" fmla="*/ 2659427 h 4397057"/>
              <a:gd name="connsiteX266" fmla="*/ 2587877 w 5176406"/>
              <a:gd name="connsiteY266" fmla="*/ 2533523 h 4397057"/>
              <a:gd name="connsiteX267" fmla="*/ 2407828 w 5176406"/>
              <a:gd name="connsiteY267" fmla="*/ 2353474 h 4397057"/>
              <a:gd name="connsiteX268" fmla="*/ 2403914 w 5176406"/>
              <a:gd name="connsiteY268" fmla="*/ 2333251 h 4397057"/>
              <a:gd name="connsiteX269" fmla="*/ 2424137 w 5176406"/>
              <a:gd name="connsiteY269" fmla="*/ 2277801 h 4397057"/>
              <a:gd name="connsiteX270" fmla="*/ 2411743 w 5176406"/>
              <a:gd name="connsiteY270" fmla="*/ 2239313 h 4397057"/>
              <a:gd name="connsiteX271" fmla="*/ 2388258 w 5176406"/>
              <a:gd name="connsiteY271" fmla="*/ 2179296 h 4397057"/>
              <a:gd name="connsiteX272" fmla="*/ 2387605 w 5176406"/>
              <a:gd name="connsiteY272" fmla="*/ 2086010 h 4397057"/>
              <a:gd name="connsiteX273" fmla="*/ 2425442 w 5176406"/>
              <a:gd name="connsiteY273" fmla="*/ 2031213 h 4397057"/>
              <a:gd name="connsiteX274" fmla="*/ 2475020 w 5176406"/>
              <a:gd name="connsiteY274" fmla="*/ 1997290 h 4397057"/>
              <a:gd name="connsiteX275" fmla="*/ 2359554 w 5176406"/>
              <a:gd name="connsiteY275" fmla="*/ 2007076 h 4397057"/>
              <a:gd name="connsiteX276" fmla="*/ 2281272 w 5176406"/>
              <a:gd name="connsiteY276" fmla="*/ 1923575 h 4397057"/>
              <a:gd name="connsiteX277" fmla="*/ 2289753 w 5176406"/>
              <a:gd name="connsiteY277" fmla="*/ 1832898 h 4397057"/>
              <a:gd name="connsiteX278" fmla="*/ 2411090 w 5176406"/>
              <a:gd name="connsiteY278" fmla="*/ 1761139 h 4397057"/>
              <a:gd name="connsiteX279" fmla="*/ 2390867 w 5176406"/>
              <a:gd name="connsiteY279" fmla="*/ 1751354 h 4397057"/>
              <a:gd name="connsiteX280" fmla="*/ 2235608 w 5176406"/>
              <a:gd name="connsiteY280" fmla="*/ 1887695 h 4397057"/>
              <a:gd name="connsiteX281" fmla="*/ 2349117 w 5176406"/>
              <a:gd name="connsiteY281" fmla="*/ 2035779 h 4397057"/>
              <a:gd name="connsiteX282" fmla="*/ 2371297 w 5176406"/>
              <a:gd name="connsiteY282" fmla="*/ 2057959 h 4397057"/>
              <a:gd name="connsiteX283" fmla="*/ 2369340 w 5176406"/>
              <a:gd name="connsiteY283" fmla="*/ 2185820 h 4397057"/>
              <a:gd name="connsiteX284" fmla="*/ 2353031 w 5176406"/>
              <a:gd name="connsiteY284" fmla="*/ 2230180 h 4397057"/>
              <a:gd name="connsiteX285" fmla="*/ 2343246 w 5176406"/>
              <a:gd name="connsiteY285" fmla="*/ 2304548 h 4397057"/>
              <a:gd name="connsiteX286" fmla="*/ 2344550 w 5176406"/>
              <a:gd name="connsiteY286" fmla="*/ 2363259 h 4397057"/>
              <a:gd name="connsiteX287" fmla="*/ 2219299 w 5176406"/>
              <a:gd name="connsiteY287" fmla="*/ 2494382 h 4397057"/>
              <a:gd name="connsiteX288" fmla="*/ 2009894 w 5176406"/>
              <a:gd name="connsiteY288" fmla="*/ 2635942 h 4397057"/>
              <a:gd name="connsiteX289" fmla="*/ 1874857 w 5176406"/>
              <a:gd name="connsiteY289" fmla="*/ 2778807 h 4397057"/>
              <a:gd name="connsiteX290" fmla="*/ 1921827 w 5176406"/>
              <a:gd name="connsiteY290" fmla="*/ 3247195 h 4397057"/>
              <a:gd name="connsiteX291" fmla="*/ 1971405 w 5176406"/>
              <a:gd name="connsiteY291" fmla="*/ 3310474 h 4397057"/>
              <a:gd name="connsiteX292" fmla="*/ 1930960 w 5176406"/>
              <a:gd name="connsiteY292" fmla="*/ 3378318 h 4397057"/>
              <a:gd name="connsiteX293" fmla="*/ 1964230 w 5176406"/>
              <a:gd name="connsiteY293" fmla="*/ 3450076 h 4397057"/>
              <a:gd name="connsiteX294" fmla="*/ 1895733 w 5176406"/>
              <a:gd name="connsiteY294" fmla="*/ 3449424 h 4397057"/>
              <a:gd name="connsiteX295" fmla="*/ 1876162 w 5176406"/>
              <a:gd name="connsiteY295" fmla="*/ 3442249 h 4397057"/>
              <a:gd name="connsiteX296" fmla="*/ 1885295 w 5176406"/>
              <a:gd name="connsiteY296" fmla="*/ 3425287 h 4397057"/>
              <a:gd name="connsiteX297" fmla="*/ 1887904 w 5176406"/>
              <a:gd name="connsiteY297" fmla="*/ 3373752 h 4397057"/>
              <a:gd name="connsiteX298" fmla="*/ 1882033 w 5176406"/>
              <a:gd name="connsiteY298" fmla="*/ 3351572 h 4397057"/>
              <a:gd name="connsiteX299" fmla="*/ 1886600 w 5176406"/>
              <a:gd name="connsiteY299" fmla="*/ 3311126 h 4397057"/>
              <a:gd name="connsiteX300" fmla="*/ 1725469 w 5176406"/>
              <a:gd name="connsiteY300" fmla="*/ 3001911 h 4397057"/>
              <a:gd name="connsiteX301" fmla="*/ 1598260 w 5176406"/>
              <a:gd name="connsiteY301" fmla="*/ 2945809 h 4397057"/>
              <a:gd name="connsiteX302" fmla="*/ 1578038 w 5176406"/>
              <a:gd name="connsiteY302" fmla="*/ 2925586 h 4397057"/>
              <a:gd name="connsiteX303" fmla="*/ 1569557 w 5176406"/>
              <a:gd name="connsiteY303" fmla="*/ 2875355 h 4397057"/>
              <a:gd name="connsiteX304" fmla="*/ 1589128 w 5176406"/>
              <a:gd name="connsiteY304" fmla="*/ 2823819 h 4397057"/>
              <a:gd name="connsiteX305" fmla="*/ 1598913 w 5176406"/>
              <a:gd name="connsiteY305" fmla="*/ 2809468 h 4397057"/>
              <a:gd name="connsiteX306" fmla="*/ 1545420 w 5176406"/>
              <a:gd name="connsiteY306" fmla="*/ 2806206 h 4397057"/>
              <a:gd name="connsiteX307" fmla="*/ 1567600 w 5176406"/>
              <a:gd name="connsiteY307" fmla="*/ 2756627 h 4397057"/>
              <a:gd name="connsiteX308" fmla="*/ 1527154 w 5176406"/>
              <a:gd name="connsiteY308" fmla="*/ 2778807 h 4397057"/>
              <a:gd name="connsiteX309" fmla="*/ 1534982 w 5176406"/>
              <a:gd name="connsiteY309" fmla="*/ 2821862 h 4397057"/>
              <a:gd name="connsiteX310" fmla="*/ 1550639 w 5176406"/>
              <a:gd name="connsiteY310" fmla="*/ 2866875 h 4397057"/>
              <a:gd name="connsiteX311" fmla="*/ 1546725 w 5176406"/>
              <a:gd name="connsiteY311" fmla="*/ 2893621 h 4397057"/>
              <a:gd name="connsiteX312" fmla="*/ 1508236 w 5176406"/>
              <a:gd name="connsiteY312" fmla="*/ 2949723 h 4397057"/>
              <a:gd name="connsiteX313" fmla="*/ 1356238 w 5176406"/>
              <a:gd name="connsiteY313" fmla="*/ 3016263 h 4397057"/>
              <a:gd name="connsiteX314" fmla="*/ 1221854 w 5176406"/>
              <a:gd name="connsiteY314" fmla="*/ 3347005 h 4397057"/>
              <a:gd name="connsiteX315" fmla="*/ 1215330 w 5176406"/>
              <a:gd name="connsiteY315" fmla="*/ 3375709 h 4397057"/>
              <a:gd name="connsiteX316" fmla="*/ 1220549 w 5176406"/>
              <a:gd name="connsiteY316" fmla="*/ 3426592 h 4397057"/>
              <a:gd name="connsiteX317" fmla="*/ 1219244 w 5176406"/>
              <a:gd name="connsiteY317" fmla="*/ 3476171 h 4397057"/>
              <a:gd name="connsiteX318" fmla="*/ 1174885 w 5176406"/>
              <a:gd name="connsiteY318" fmla="*/ 3568152 h 4397057"/>
              <a:gd name="connsiteX319" fmla="*/ 1175537 w 5176406"/>
              <a:gd name="connsiteY319" fmla="*/ 3821265 h 4397057"/>
              <a:gd name="connsiteX320" fmla="*/ 1175537 w 5176406"/>
              <a:gd name="connsiteY320" fmla="*/ 3844097 h 4397057"/>
              <a:gd name="connsiteX321" fmla="*/ 1169666 w 5176406"/>
              <a:gd name="connsiteY321" fmla="*/ 3844097 h 4397057"/>
              <a:gd name="connsiteX322" fmla="*/ 1167709 w 5176406"/>
              <a:gd name="connsiteY322" fmla="*/ 3829093 h 4397057"/>
              <a:gd name="connsiteX323" fmla="*/ 1159228 w 5176406"/>
              <a:gd name="connsiteY323" fmla="*/ 3542058 h 4397057"/>
              <a:gd name="connsiteX324" fmla="*/ 1148138 w 5176406"/>
              <a:gd name="connsiteY324" fmla="*/ 3054099 h 4397057"/>
              <a:gd name="connsiteX325" fmla="*/ 1140962 w 5176406"/>
              <a:gd name="connsiteY325" fmla="*/ 2812729 h 4397057"/>
              <a:gd name="connsiteX326" fmla="*/ 1169013 w 5176406"/>
              <a:gd name="connsiteY326" fmla="*/ 2706396 h 4397057"/>
              <a:gd name="connsiteX327" fmla="*/ 1172275 w 5176406"/>
              <a:gd name="connsiteY327" fmla="*/ 2700525 h 4397057"/>
              <a:gd name="connsiteX328" fmla="*/ 1161185 w 5176406"/>
              <a:gd name="connsiteY328" fmla="*/ 2663341 h 4397057"/>
              <a:gd name="connsiteX329" fmla="*/ 1146833 w 5176406"/>
              <a:gd name="connsiteY329" fmla="*/ 2639856 h 4397057"/>
              <a:gd name="connsiteX330" fmla="*/ 1118130 w 5176406"/>
              <a:gd name="connsiteY330" fmla="*/ 2608544 h 4397057"/>
              <a:gd name="connsiteX331" fmla="*/ 1118130 w 5176406"/>
              <a:gd name="connsiteY331" fmla="*/ 2582450 h 4397057"/>
              <a:gd name="connsiteX332" fmla="*/ 1111607 w 5176406"/>
              <a:gd name="connsiteY332" fmla="*/ 1366467 h 4397057"/>
              <a:gd name="connsiteX333" fmla="*/ 1144876 w 5176406"/>
              <a:gd name="connsiteY333" fmla="*/ 1289489 h 4397057"/>
              <a:gd name="connsiteX334" fmla="*/ 1189889 w 5176406"/>
              <a:gd name="connsiteY334" fmla="*/ 1244477 h 4397057"/>
              <a:gd name="connsiteX335" fmla="*/ 1188584 w 5176406"/>
              <a:gd name="connsiteY335" fmla="*/ 1153800 h 4397057"/>
              <a:gd name="connsiteX336" fmla="*/ 1167056 w 5176406"/>
              <a:gd name="connsiteY336" fmla="*/ 1104221 h 4397057"/>
              <a:gd name="connsiteX337" fmla="*/ 1133786 w 5176406"/>
              <a:gd name="connsiteY337" fmla="*/ 1072909 h 4397057"/>
              <a:gd name="connsiteX338" fmla="*/ 1110954 w 5176406"/>
              <a:gd name="connsiteY338" fmla="*/ 1048772 h 4397057"/>
              <a:gd name="connsiteX339" fmla="*/ 1108997 w 5176406"/>
              <a:gd name="connsiteY339" fmla="*/ 941786 h 4397057"/>
              <a:gd name="connsiteX340" fmla="*/ 1137048 w 5176406"/>
              <a:gd name="connsiteY340" fmla="*/ 893512 h 4397057"/>
              <a:gd name="connsiteX341" fmla="*/ 1152705 w 5176406"/>
              <a:gd name="connsiteY341" fmla="*/ 830234 h 4397057"/>
              <a:gd name="connsiteX342" fmla="*/ 1103778 w 5176406"/>
              <a:gd name="connsiteY342" fmla="*/ 773479 h 4397057"/>
              <a:gd name="connsiteX343" fmla="*/ 1093341 w 5176406"/>
              <a:gd name="connsiteY343" fmla="*/ 701068 h 4397057"/>
              <a:gd name="connsiteX344" fmla="*/ 1090079 w 5176406"/>
              <a:gd name="connsiteY344" fmla="*/ 656056 h 4397057"/>
              <a:gd name="connsiteX345" fmla="*/ 1062028 w 5176406"/>
              <a:gd name="connsiteY345" fmla="*/ 584950 h 4397057"/>
              <a:gd name="connsiteX346" fmla="*/ 1054200 w 5176406"/>
              <a:gd name="connsiteY346" fmla="*/ 507972 h 4397057"/>
              <a:gd name="connsiteX347" fmla="*/ 1011797 w 5176406"/>
              <a:gd name="connsiteY347" fmla="*/ 271169 h 4397057"/>
              <a:gd name="connsiteX348" fmla="*/ 1011797 w 5176406"/>
              <a:gd name="connsiteY348" fmla="*/ 264645 h 4397057"/>
              <a:gd name="connsiteX349" fmla="*/ 1012449 w 5176406"/>
              <a:gd name="connsiteY349" fmla="*/ 215719 h 4397057"/>
              <a:gd name="connsiteX350" fmla="*/ 1012449 w 5176406"/>
              <a:gd name="connsiteY350" fmla="*/ 183754 h 4397057"/>
              <a:gd name="connsiteX351" fmla="*/ 1008535 w 5176406"/>
              <a:gd name="connsiteY351" fmla="*/ 151789 h 4397057"/>
              <a:gd name="connsiteX352" fmla="*/ 1020930 w 5176406"/>
              <a:gd name="connsiteY352" fmla="*/ 111995 h 4397057"/>
              <a:gd name="connsiteX353" fmla="*/ 1046371 w 5176406"/>
              <a:gd name="connsiteY353" fmla="*/ 87858 h 4397057"/>
              <a:gd name="connsiteX354" fmla="*/ 1042457 w 5176406"/>
              <a:gd name="connsiteY354" fmla="*/ 80030 h 4397057"/>
              <a:gd name="connsiteX355" fmla="*/ 970699 w 5176406"/>
              <a:gd name="connsiteY355" fmla="*/ 81987 h 4397057"/>
              <a:gd name="connsiteX356" fmla="*/ 999402 w 5176406"/>
              <a:gd name="connsiteY356" fmla="*/ 11533 h 4397057"/>
              <a:gd name="connsiteX357" fmla="*/ 940690 w 5176406"/>
              <a:gd name="connsiteY357" fmla="*/ 48065 h 4397057"/>
              <a:gd name="connsiteX358" fmla="*/ 973960 w 5176406"/>
              <a:gd name="connsiteY358" fmla="*/ 115257 h 4397057"/>
              <a:gd name="connsiteX359" fmla="*/ 984398 w 5176406"/>
              <a:gd name="connsiteY359" fmla="*/ 149179 h 4397057"/>
              <a:gd name="connsiteX360" fmla="*/ 981789 w 5176406"/>
              <a:gd name="connsiteY360" fmla="*/ 186363 h 4397057"/>
              <a:gd name="connsiteX361" fmla="*/ 979832 w 5176406"/>
              <a:gd name="connsiteY361" fmla="*/ 220285 h 4397057"/>
              <a:gd name="connsiteX362" fmla="*/ 981789 w 5176406"/>
              <a:gd name="connsiteY362" fmla="*/ 267907 h 4397057"/>
              <a:gd name="connsiteX363" fmla="*/ 968089 w 5176406"/>
              <a:gd name="connsiteY363" fmla="*/ 314876 h 4397057"/>
              <a:gd name="connsiteX364" fmla="*/ 969394 w 5176406"/>
              <a:gd name="connsiteY364" fmla="*/ 343580 h 4397057"/>
              <a:gd name="connsiteX365" fmla="*/ 928948 w 5176406"/>
              <a:gd name="connsiteY365" fmla="*/ 562770 h 4397057"/>
              <a:gd name="connsiteX366" fmla="*/ 887198 w 5176406"/>
              <a:gd name="connsiteY366" fmla="*/ 671713 h 4397057"/>
              <a:gd name="connsiteX367" fmla="*/ 888502 w 5176406"/>
              <a:gd name="connsiteY367" fmla="*/ 701068 h 4397057"/>
              <a:gd name="connsiteX368" fmla="*/ 886545 w 5176406"/>
              <a:gd name="connsiteY368" fmla="*/ 768913 h 4397057"/>
              <a:gd name="connsiteX369" fmla="*/ 827181 w 5176406"/>
              <a:gd name="connsiteY369" fmla="*/ 831539 h 4397057"/>
              <a:gd name="connsiteX370" fmla="*/ 850014 w 5176406"/>
              <a:gd name="connsiteY370" fmla="*/ 900035 h 4397057"/>
              <a:gd name="connsiteX371" fmla="*/ 867627 w 5176406"/>
              <a:gd name="connsiteY371" fmla="*/ 926130 h 4397057"/>
              <a:gd name="connsiteX372" fmla="*/ 867627 w 5176406"/>
              <a:gd name="connsiteY372" fmla="*/ 1049424 h 4397057"/>
              <a:gd name="connsiteX373" fmla="*/ 838924 w 5176406"/>
              <a:gd name="connsiteY373" fmla="*/ 1076823 h 4397057"/>
              <a:gd name="connsiteX374" fmla="*/ 810873 w 5176406"/>
              <a:gd name="connsiteY374" fmla="*/ 1103569 h 4397057"/>
              <a:gd name="connsiteX375" fmla="*/ 810220 w 5176406"/>
              <a:gd name="connsiteY375" fmla="*/ 1128358 h 4397057"/>
              <a:gd name="connsiteX376" fmla="*/ 801087 w 5176406"/>
              <a:gd name="connsiteY376" fmla="*/ 1144667 h 4397057"/>
              <a:gd name="connsiteX377" fmla="*/ 806306 w 5176406"/>
              <a:gd name="connsiteY377" fmla="*/ 1274485 h 4397057"/>
              <a:gd name="connsiteX378" fmla="*/ 859799 w 5176406"/>
              <a:gd name="connsiteY378" fmla="*/ 1351463 h 4397057"/>
              <a:gd name="connsiteX379" fmla="*/ 862408 w 5176406"/>
              <a:gd name="connsiteY379" fmla="*/ 1448663 h 4397057"/>
              <a:gd name="connsiteX380" fmla="*/ 860451 w 5176406"/>
              <a:gd name="connsiteY380" fmla="*/ 2083401 h 4397057"/>
              <a:gd name="connsiteX381" fmla="*/ 856537 w 5176406"/>
              <a:gd name="connsiteY381" fmla="*/ 2569402 h 4397057"/>
              <a:gd name="connsiteX382" fmla="*/ 833053 w 5176406"/>
              <a:gd name="connsiteY382" fmla="*/ 2647685 h 4397057"/>
              <a:gd name="connsiteX383" fmla="*/ 821963 w 5176406"/>
              <a:gd name="connsiteY383" fmla="*/ 2652903 h 4397057"/>
              <a:gd name="connsiteX384" fmla="*/ 804349 w 5176406"/>
              <a:gd name="connsiteY384" fmla="*/ 2698568 h 4397057"/>
              <a:gd name="connsiteX385" fmla="*/ 827834 w 5176406"/>
              <a:gd name="connsiteY385" fmla="*/ 2788593 h 4397057"/>
              <a:gd name="connsiteX386" fmla="*/ 822615 w 5176406"/>
              <a:gd name="connsiteY386" fmla="*/ 2979731 h 4397057"/>
              <a:gd name="connsiteX387" fmla="*/ 814787 w 5176406"/>
              <a:gd name="connsiteY387" fmla="*/ 3292208 h 4397057"/>
              <a:gd name="connsiteX388" fmla="*/ 803697 w 5176406"/>
              <a:gd name="connsiteY388" fmla="*/ 3793866 h 4397057"/>
              <a:gd name="connsiteX389" fmla="*/ 747595 w 5176406"/>
              <a:gd name="connsiteY389" fmla="*/ 3848663 h 4397057"/>
              <a:gd name="connsiteX390" fmla="*/ 720196 w 5176406"/>
              <a:gd name="connsiteY390" fmla="*/ 3821917 h 4397057"/>
              <a:gd name="connsiteX391" fmla="*/ 720848 w 5176406"/>
              <a:gd name="connsiteY391" fmla="*/ 3515964 h 4397057"/>
              <a:gd name="connsiteX392" fmla="*/ 701278 w 5176406"/>
              <a:gd name="connsiteY392" fmla="*/ 3465081 h 4397057"/>
              <a:gd name="connsiteX393" fmla="*/ 695406 w 5176406"/>
              <a:gd name="connsiteY393" fmla="*/ 3450076 h 4397057"/>
              <a:gd name="connsiteX394" fmla="*/ 698668 w 5176406"/>
              <a:gd name="connsiteY394" fmla="*/ 3364619 h 4397057"/>
              <a:gd name="connsiteX395" fmla="*/ 581897 w 5176406"/>
              <a:gd name="connsiteY395" fmla="*/ 3228930 h 4397057"/>
              <a:gd name="connsiteX396" fmla="*/ 555803 w 5176406"/>
              <a:gd name="connsiteY396" fmla="*/ 3187831 h 4397057"/>
              <a:gd name="connsiteX397" fmla="*/ 560370 w 5176406"/>
              <a:gd name="connsiteY397" fmla="*/ 3166304 h 4397057"/>
              <a:gd name="connsiteX398" fmla="*/ 553846 w 5176406"/>
              <a:gd name="connsiteY398" fmla="*/ 3168261 h 4397057"/>
              <a:gd name="connsiteX399" fmla="*/ 542104 w 5176406"/>
              <a:gd name="connsiteY399" fmla="*/ 3138253 h 4397057"/>
              <a:gd name="connsiteX400" fmla="*/ 532971 w 5176406"/>
              <a:gd name="connsiteY400" fmla="*/ 3166304 h 4397057"/>
              <a:gd name="connsiteX401" fmla="*/ 508834 w 5176406"/>
              <a:gd name="connsiteY401" fmla="*/ 3228930 h 4397057"/>
              <a:gd name="connsiteX402" fmla="*/ 396630 w 5176406"/>
              <a:gd name="connsiteY402" fmla="*/ 3335263 h 4397057"/>
              <a:gd name="connsiteX403" fmla="*/ 395977 w 5176406"/>
              <a:gd name="connsiteY403" fmla="*/ 3449424 h 4397057"/>
              <a:gd name="connsiteX404" fmla="*/ 392063 w 5176406"/>
              <a:gd name="connsiteY404" fmla="*/ 3463124 h 4397057"/>
              <a:gd name="connsiteX405" fmla="*/ 370536 w 5176406"/>
              <a:gd name="connsiteY405" fmla="*/ 3525097 h 4397057"/>
              <a:gd name="connsiteX406" fmla="*/ 371188 w 5176406"/>
              <a:gd name="connsiteY406" fmla="*/ 4307919 h 4397057"/>
              <a:gd name="connsiteX407" fmla="*/ 370536 w 5176406"/>
              <a:gd name="connsiteY407" fmla="*/ 4326185 h 4397057"/>
              <a:gd name="connsiteX408" fmla="*/ 358141 w 5176406"/>
              <a:gd name="connsiteY408" fmla="*/ 4343146 h 4397057"/>
              <a:gd name="connsiteX409" fmla="*/ 345094 w 5176406"/>
              <a:gd name="connsiteY409" fmla="*/ 4326837 h 4397057"/>
              <a:gd name="connsiteX410" fmla="*/ 341832 w 5176406"/>
              <a:gd name="connsiteY410" fmla="*/ 4256383 h 4397057"/>
              <a:gd name="connsiteX411" fmla="*/ 337918 w 5176406"/>
              <a:gd name="connsiteY411" fmla="*/ 3950430 h 4397057"/>
              <a:gd name="connsiteX412" fmla="*/ 346399 w 5176406"/>
              <a:gd name="connsiteY412" fmla="*/ 3925641 h 4397057"/>
              <a:gd name="connsiteX413" fmla="*/ 366621 w 5176406"/>
              <a:gd name="connsiteY413" fmla="*/ 3863667 h 4397057"/>
              <a:gd name="connsiteX414" fmla="*/ 359446 w 5176406"/>
              <a:gd name="connsiteY414" fmla="*/ 3846706 h 4397057"/>
              <a:gd name="connsiteX415" fmla="*/ 334004 w 5176406"/>
              <a:gd name="connsiteY415" fmla="*/ 3806913 h 4397057"/>
              <a:gd name="connsiteX416" fmla="*/ 329437 w 5176406"/>
              <a:gd name="connsiteY416" fmla="*/ 3587723 h 4397057"/>
              <a:gd name="connsiteX417" fmla="*/ 340527 w 5176406"/>
              <a:gd name="connsiteY417" fmla="*/ 3544667 h 4397057"/>
              <a:gd name="connsiteX418" fmla="*/ 371840 w 5176406"/>
              <a:gd name="connsiteY418" fmla="*/ 3401803 h 4397057"/>
              <a:gd name="connsiteX419" fmla="*/ 340527 w 5176406"/>
              <a:gd name="connsiteY419" fmla="*/ 3371794 h 4397057"/>
              <a:gd name="connsiteX420" fmla="*/ 317695 w 5176406"/>
              <a:gd name="connsiteY420" fmla="*/ 3349615 h 4397057"/>
              <a:gd name="connsiteX421" fmla="*/ 318347 w 5176406"/>
              <a:gd name="connsiteY421" fmla="*/ 3164999 h 4397057"/>
              <a:gd name="connsiteX422" fmla="*/ 326828 w 5176406"/>
              <a:gd name="connsiteY422" fmla="*/ 3137600 h 4397057"/>
              <a:gd name="connsiteX423" fmla="*/ 358793 w 5176406"/>
              <a:gd name="connsiteY423" fmla="*/ 3013654 h 4397057"/>
              <a:gd name="connsiteX424" fmla="*/ 330742 w 5176406"/>
              <a:gd name="connsiteY424" fmla="*/ 2986255 h 4397057"/>
              <a:gd name="connsiteX425" fmla="*/ 309867 w 5176406"/>
              <a:gd name="connsiteY425" fmla="*/ 2969294 h 4397057"/>
              <a:gd name="connsiteX426" fmla="*/ 311172 w 5176406"/>
              <a:gd name="connsiteY426" fmla="*/ 2876008 h 4397057"/>
              <a:gd name="connsiteX427" fmla="*/ 322914 w 5176406"/>
              <a:gd name="connsiteY427" fmla="*/ 2825776 h 4397057"/>
              <a:gd name="connsiteX428" fmla="*/ 349660 w 5176406"/>
              <a:gd name="connsiteY428" fmla="*/ 2688130 h 4397057"/>
              <a:gd name="connsiteX429" fmla="*/ 341832 w 5176406"/>
              <a:gd name="connsiteY429" fmla="*/ 2673126 h 4397057"/>
              <a:gd name="connsiteX430" fmla="*/ 295515 w 5176406"/>
              <a:gd name="connsiteY430" fmla="*/ 2701830 h 4397057"/>
              <a:gd name="connsiteX431" fmla="*/ 277249 w 5176406"/>
              <a:gd name="connsiteY431" fmla="*/ 2668560 h 4397057"/>
              <a:gd name="connsiteX432" fmla="*/ 273988 w 5176406"/>
              <a:gd name="connsiteY432" fmla="*/ 2655513 h 4397057"/>
              <a:gd name="connsiteX433" fmla="*/ 290296 w 5176406"/>
              <a:gd name="connsiteY433" fmla="*/ 2594192 h 4397057"/>
              <a:gd name="connsiteX434" fmla="*/ 291601 w 5176406"/>
              <a:gd name="connsiteY434" fmla="*/ 2579840 h 4397057"/>
              <a:gd name="connsiteX435" fmla="*/ 293558 w 5176406"/>
              <a:gd name="connsiteY435" fmla="*/ 2566141 h 4397057"/>
              <a:gd name="connsiteX436" fmla="*/ 276597 w 5176406"/>
              <a:gd name="connsiteY436" fmla="*/ 2481335 h 4397057"/>
              <a:gd name="connsiteX437" fmla="*/ 260940 w 5176406"/>
              <a:gd name="connsiteY437" fmla="*/ 2465679 h 4397057"/>
              <a:gd name="connsiteX438" fmla="*/ 255069 w 5176406"/>
              <a:gd name="connsiteY438" fmla="*/ 2369131 h 4397057"/>
              <a:gd name="connsiteX439" fmla="*/ 254417 w 5176406"/>
              <a:gd name="connsiteY439" fmla="*/ 2353474 h 4397057"/>
              <a:gd name="connsiteX440" fmla="*/ 245936 w 5176406"/>
              <a:gd name="connsiteY440" fmla="*/ 2281063 h 4397057"/>
              <a:gd name="connsiteX441" fmla="*/ 244632 w 5176406"/>
              <a:gd name="connsiteY441" fmla="*/ 2258231 h 4397057"/>
              <a:gd name="connsiteX442" fmla="*/ 241370 w 5176406"/>
              <a:gd name="connsiteY442" fmla="*/ 2215828 h 4397057"/>
              <a:gd name="connsiteX443" fmla="*/ 217885 w 5176406"/>
              <a:gd name="connsiteY443" fmla="*/ 2202781 h 4397057"/>
              <a:gd name="connsiteX444" fmla="*/ 225061 w 5176406"/>
              <a:gd name="connsiteY444" fmla="*/ 2173425 h 4397057"/>
              <a:gd name="connsiteX445" fmla="*/ 203534 w 5176406"/>
              <a:gd name="connsiteY445" fmla="*/ 2189734 h 4397057"/>
              <a:gd name="connsiteX446" fmla="*/ 209405 w 5176406"/>
              <a:gd name="connsiteY446" fmla="*/ 2219090 h 4397057"/>
              <a:gd name="connsiteX447" fmla="*/ 219842 w 5176406"/>
              <a:gd name="connsiteY447" fmla="*/ 2241922 h 4397057"/>
              <a:gd name="connsiteX448" fmla="*/ 217233 w 5176406"/>
              <a:gd name="connsiteY448" fmla="*/ 2309114 h 4397057"/>
              <a:gd name="connsiteX449" fmla="*/ 210057 w 5176406"/>
              <a:gd name="connsiteY449" fmla="*/ 2341732 h 4397057"/>
              <a:gd name="connsiteX450" fmla="*/ 204186 w 5176406"/>
              <a:gd name="connsiteY450" fmla="*/ 2367174 h 4397057"/>
              <a:gd name="connsiteX451" fmla="*/ 210709 w 5176406"/>
              <a:gd name="connsiteY451" fmla="*/ 2417405 h 4397057"/>
              <a:gd name="connsiteX452" fmla="*/ 182658 w 5176406"/>
              <a:gd name="connsiteY452" fmla="*/ 2482640 h 4397057"/>
              <a:gd name="connsiteX453" fmla="*/ 169611 w 5176406"/>
              <a:gd name="connsiteY453" fmla="*/ 2573969 h 4397057"/>
              <a:gd name="connsiteX454" fmla="*/ 176135 w 5176406"/>
              <a:gd name="connsiteY454" fmla="*/ 2600715 h 4397057"/>
              <a:gd name="connsiteX455" fmla="*/ 182658 w 5176406"/>
              <a:gd name="connsiteY455" fmla="*/ 2668560 h 4397057"/>
              <a:gd name="connsiteX456" fmla="*/ 166350 w 5176406"/>
              <a:gd name="connsiteY456" fmla="*/ 2692697 h 4397057"/>
              <a:gd name="connsiteX457" fmla="*/ 165697 w 5176406"/>
              <a:gd name="connsiteY457" fmla="*/ 2684869 h 4397057"/>
              <a:gd name="connsiteX458" fmla="*/ 146127 w 5176406"/>
              <a:gd name="connsiteY458" fmla="*/ 2672474 h 4397057"/>
              <a:gd name="connsiteX459" fmla="*/ 111552 w 5176406"/>
              <a:gd name="connsiteY459" fmla="*/ 2682259 h 4397057"/>
              <a:gd name="connsiteX460" fmla="*/ 127208 w 5176406"/>
              <a:gd name="connsiteY460" fmla="*/ 2806206 h 4397057"/>
              <a:gd name="connsiteX461" fmla="*/ 149388 w 5176406"/>
              <a:gd name="connsiteY461" fmla="*/ 2883836 h 4397057"/>
              <a:gd name="connsiteX462" fmla="*/ 150041 w 5176406"/>
              <a:gd name="connsiteY462" fmla="*/ 2961466 h 4397057"/>
              <a:gd name="connsiteX463" fmla="*/ 125904 w 5176406"/>
              <a:gd name="connsiteY463" fmla="*/ 2986255 h 4397057"/>
              <a:gd name="connsiteX464" fmla="*/ 103724 w 5176406"/>
              <a:gd name="connsiteY464" fmla="*/ 3004521 h 4397057"/>
              <a:gd name="connsiteX465" fmla="*/ 131123 w 5176406"/>
              <a:gd name="connsiteY465" fmla="*/ 3133686 h 4397057"/>
              <a:gd name="connsiteX466" fmla="*/ 141560 w 5176406"/>
              <a:gd name="connsiteY466" fmla="*/ 3169566 h 4397057"/>
              <a:gd name="connsiteX467" fmla="*/ 142213 w 5176406"/>
              <a:gd name="connsiteY467" fmla="*/ 3335915 h 4397057"/>
              <a:gd name="connsiteX468" fmla="*/ 109595 w 5176406"/>
              <a:gd name="connsiteY468" fmla="*/ 3371794 h 4397057"/>
              <a:gd name="connsiteX469" fmla="*/ 90024 w 5176406"/>
              <a:gd name="connsiteY469" fmla="*/ 3390713 h 4397057"/>
              <a:gd name="connsiteX470" fmla="*/ 120033 w 5176406"/>
              <a:gd name="connsiteY470" fmla="*/ 3543363 h 4397057"/>
              <a:gd name="connsiteX471" fmla="*/ 131123 w 5176406"/>
              <a:gd name="connsiteY471" fmla="*/ 3588375 h 4397057"/>
              <a:gd name="connsiteX472" fmla="*/ 126556 w 5176406"/>
              <a:gd name="connsiteY472" fmla="*/ 3827788 h 4397057"/>
              <a:gd name="connsiteX473" fmla="*/ 124599 w 5176406"/>
              <a:gd name="connsiteY473" fmla="*/ 3840183 h 4397057"/>
              <a:gd name="connsiteX474" fmla="*/ 95896 w 5176406"/>
              <a:gd name="connsiteY474" fmla="*/ 3885195 h 4397057"/>
              <a:gd name="connsiteX475" fmla="*/ 109595 w 5176406"/>
              <a:gd name="connsiteY475" fmla="*/ 3918465 h 4397057"/>
              <a:gd name="connsiteX476" fmla="*/ 120685 w 5176406"/>
              <a:gd name="connsiteY476" fmla="*/ 3956301 h 4397057"/>
              <a:gd name="connsiteX477" fmla="*/ 116771 w 5176406"/>
              <a:gd name="connsiteY477" fmla="*/ 4277911 h 4397057"/>
              <a:gd name="connsiteX478" fmla="*/ 53493 w 5176406"/>
              <a:gd name="connsiteY478" fmla="*/ 4341189 h 4397057"/>
              <a:gd name="connsiteX479" fmla="*/ 3262 w 5176406"/>
              <a:gd name="connsiteY479" fmla="*/ 4386853 h 4397057"/>
              <a:gd name="connsiteX480" fmla="*/ 0 w 5176406"/>
              <a:gd name="connsiteY480" fmla="*/ 4393377 h 4397057"/>
              <a:gd name="connsiteX481" fmla="*/ 5175755 w 5176406"/>
              <a:gd name="connsiteY481" fmla="*/ 4394029 h 4397057"/>
              <a:gd name="connsiteX482" fmla="*/ 5176407 w 5176406"/>
              <a:gd name="connsiteY482" fmla="*/ 4384896 h 4397057"/>
              <a:gd name="connsiteX483" fmla="*/ 3969557 w 5176406"/>
              <a:gd name="connsiteY483" fmla="*/ 1112702 h 4397057"/>
              <a:gd name="connsiteX484" fmla="*/ 3975428 w 5176406"/>
              <a:gd name="connsiteY484" fmla="*/ 1112702 h 4397057"/>
              <a:gd name="connsiteX485" fmla="*/ 3975428 w 5176406"/>
              <a:gd name="connsiteY485" fmla="*/ 1187722 h 4397057"/>
              <a:gd name="connsiteX486" fmla="*/ 3969557 w 5176406"/>
              <a:gd name="connsiteY486" fmla="*/ 1187722 h 4397057"/>
              <a:gd name="connsiteX487" fmla="*/ 3969557 w 5176406"/>
              <a:gd name="connsiteY487" fmla="*/ 1112702 h 4397057"/>
              <a:gd name="connsiteX488" fmla="*/ 3691003 w 5176406"/>
              <a:gd name="connsiteY488" fmla="*/ 1189027 h 4397057"/>
              <a:gd name="connsiteX489" fmla="*/ 3683827 w 5176406"/>
              <a:gd name="connsiteY489" fmla="*/ 1189027 h 4397057"/>
              <a:gd name="connsiteX490" fmla="*/ 3683827 w 5176406"/>
              <a:gd name="connsiteY490" fmla="*/ 1110745 h 4397057"/>
              <a:gd name="connsiteX491" fmla="*/ 3691003 w 5176406"/>
              <a:gd name="connsiteY491" fmla="*/ 1110745 h 4397057"/>
              <a:gd name="connsiteX492" fmla="*/ 3691003 w 5176406"/>
              <a:gd name="connsiteY492" fmla="*/ 1189027 h 4397057"/>
              <a:gd name="connsiteX493" fmla="*/ 1133134 w 5176406"/>
              <a:gd name="connsiteY493" fmla="*/ 1125749 h 4397057"/>
              <a:gd name="connsiteX494" fmla="*/ 1139005 w 5176406"/>
              <a:gd name="connsiteY494" fmla="*/ 1125749 h 4397057"/>
              <a:gd name="connsiteX495" fmla="*/ 1139005 w 5176406"/>
              <a:gd name="connsiteY495" fmla="*/ 1200769 h 4397057"/>
              <a:gd name="connsiteX496" fmla="*/ 1133134 w 5176406"/>
              <a:gd name="connsiteY496" fmla="*/ 1200769 h 4397057"/>
              <a:gd name="connsiteX497" fmla="*/ 1133134 w 5176406"/>
              <a:gd name="connsiteY497" fmla="*/ 1125749 h 4397057"/>
              <a:gd name="connsiteX498" fmla="*/ 854580 w 5176406"/>
              <a:gd name="connsiteY498" fmla="*/ 1202074 h 4397057"/>
              <a:gd name="connsiteX499" fmla="*/ 847404 w 5176406"/>
              <a:gd name="connsiteY499" fmla="*/ 1202074 h 4397057"/>
              <a:gd name="connsiteX500" fmla="*/ 847404 w 5176406"/>
              <a:gd name="connsiteY500" fmla="*/ 1123792 h 4397057"/>
              <a:gd name="connsiteX501" fmla="*/ 854580 w 5176406"/>
              <a:gd name="connsiteY501" fmla="*/ 1123792 h 4397057"/>
              <a:gd name="connsiteX502" fmla="*/ 854580 w 5176406"/>
              <a:gd name="connsiteY502" fmla="*/ 1202074 h 4397057"/>
              <a:gd name="connsiteX503" fmla="*/ 187877 w 5176406"/>
              <a:gd name="connsiteY503" fmla="*/ 2990821 h 4397057"/>
              <a:gd name="connsiteX504" fmla="*/ 182006 w 5176406"/>
              <a:gd name="connsiteY504" fmla="*/ 2990821 h 4397057"/>
              <a:gd name="connsiteX505" fmla="*/ 182006 w 5176406"/>
              <a:gd name="connsiteY505" fmla="*/ 2861656 h 4397057"/>
              <a:gd name="connsiteX506" fmla="*/ 187877 w 5176406"/>
              <a:gd name="connsiteY506" fmla="*/ 2861656 h 4397057"/>
              <a:gd name="connsiteX507" fmla="*/ 187877 w 5176406"/>
              <a:gd name="connsiteY507" fmla="*/ 2990821 h 4397057"/>
              <a:gd name="connsiteX508" fmla="*/ 234846 w 5176406"/>
              <a:gd name="connsiteY508" fmla="*/ 2855785 h 4397057"/>
              <a:gd name="connsiteX509" fmla="*/ 234846 w 5176406"/>
              <a:gd name="connsiteY509" fmla="*/ 2995388 h 4397057"/>
              <a:gd name="connsiteX510" fmla="*/ 234846 w 5176406"/>
              <a:gd name="connsiteY510" fmla="*/ 2855785 h 4397057"/>
              <a:gd name="connsiteX511" fmla="*/ 251808 w 5176406"/>
              <a:gd name="connsiteY511" fmla="*/ 3379623 h 4397057"/>
              <a:gd name="connsiteX512" fmla="*/ 210057 w 5176406"/>
              <a:gd name="connsiteY512" fmla="*/ 3347005 h 4397057"/>
              <a:gd name="connsiteX513" fmla="*/ 211362 w 5176406"/>
              <a:gd name="connsiteY513" fmla="*/ 3301993 h 4397057"/>
              <a:gd name="connsiteX514" fmla="*/ 229628 w 5176406"/>
              <a:gd name="connsiteY514" fmla="*/ 3278508 h 4397057"/>
              <a:gd name="connsiteX515" fmla="*/ 250503 w 5176406"/>
              <a:gd name="connsiteY515" fmla="*/ 3299384 h 4397057"/>
              <a:gd name="connsiteX516" fmla="*/ 251808 w 5176406"/>
              <a:gd name="connsiteY516" fmla="*/ 3379623 h 4397057"/>
              <a:gd name="connsiteX517" fmla="*/ 279206 w 5176406"/>
              <a:gd name="connsiteY517" fmla="*/ 2990821 h 4397057"/>
              <a:gd name="connsiteX518" fmla="*/ 273335 w 5176406"/>
              <a:gd name="connsiteY518" fmla="*/ 2990169 h 4397057"/>
              <a:gd name="connsiteX519" fmla="*/ 273335 w 5176406"/>
              <a:gd name="connsiteY519" fmla="*/ 2862308 h 4397057"/>
              <a:gd name="connsiteX520" fmla="*/ 279206 w 5176406"/>
              <a:gd name="connsiteY520" fmla="*/ 2862308 h 4397057"/>
              <a:gd name="connsiteX521" fmla="*/ 279206 w 5176406"/>
              <a:gd name="connsiteY521" fmla="*/ 2990821 h 4397057"/>
              <a:gd name="connsiteX522" fmla="*/ 639957 w 5176406"/>
              <a:gd name="connsiteY522" fmla="*/ 3712322 h 4397057"/>
              <a:gd name="connsiteX523" fmla="*/ 639304 w 5176406"/>
              <a:gd name="connsiteY523" fmla="*/ 3834964 h 4397057"/>
              <a:gd name="connsiteX524" fmla="*/ 624952 w 5176406"/>
              <a:gd name="connsiteY524" fmla="*/ 3855839 h 4397057"/>
              <a:gd name="connsiteX525" fmla="*/ 466431 w 5176406"/>
              <a:gd name="connsiteY525" fmla="*/ 3855839 h 4397057"/>
              <a:gd name="connsiteX526" fmla="*/ 467083 w 5176406"/>
              <a:gd name="connsiteY526" fmla="*/ 3674485 h 4397057"/>
              <a:gd name="connsiteX527" fmla="*/ 546018 w 5176406"/>
              <a:gd name="connsiteY527" fmla="*/ 3560324 h 4397057"/>
              <a:gd name="connsiteX528" fmla="*/ 565589 w 5176406"/>
              <a:gd name="connsiteY528" fmla="*/ 3564238 h 4397057"/>
              <a:gd name="connsiteX529" fmla="*/ 639957 w 5176406"/>
              <a:gd name="connsiteY529" fmla="*/ 3712322 h 4397057"/>
              <a:gd name="connsiteX530" fmla="*/ 1092036 w 5176406"/>
              <a:gd name="connsiteY530" fmla="*/ 1125749 h 4397057"/>
              <a:gd name="connsiteX531" fmla="*/ 1097907 w 5176406"/>
              <a:gd name="connsiteY531" fmla="*/ 1125749 h 4397057"/>
              <a:gd name="connsiteX532" fmla="*/ 1097907 w 5176406"/>
              <a:gd name="connsiteY532" fmla="*/ 1200769 h 4397057"/>
              <a:gd name="connsiteX533" fmla="*/ 1092036 w 5176406"/>
              <a:gd name="connsiteY533" fmla="*/ 1200769 h 4397057"/>
              <a:gd name="connsiteX534" fmla="*/ 1092036 w 5176406"/>
              <a:gd name="connsiteY534" fmla="*/ 1125749 h 4397057"/>
              <a:gd name="connsiteX535" fmla="*/ 1059418 w 5176406"/>
              <a:gd name="connsiteY535" fmla="*/ 710854 h 4397057"/>
              <a:gd name="connsiteX536" fmla="*/ 1062028 w 5176406"/>
              <a:gd name="connsiteY536" fmla="*/ 710854 h 4397057"/>
              <a:gd name="connsiteX537" fmla="*/ 1062028 w 5176406"/>
              <a:gd name="connsiteY537" fmla="*/ 759780 h 4397057"/>
              <a:gd name="connsiteX538" fmla="*/ 1059418 w 5176406"/>
              <a:gd name="connsiteY538" fmla="*/ 759780 h 4397057"/>
              <a:gd name="connsiteX539" fmla="*/ 1059418 w 5176406"/>
              <a:gd name="connsiteY539" fmla="*/ 710854 h 4397057"/>
              <a:gd name="connsiteX540" fmla="*/ 1047024 w 5176406"/>
              <a:gd name="connsiteY540" fmla="*/ 1125749 h 4397057"/>
              <a:gd name="connsiteX541" fmla="*/ 1052895 w 5176406"/>
              <a:gd name="connsiteY541" fmla="*/ 1125749 h 4397057"/>
              <a:gd name="connsiteX542" fmla="*/ 1052895 w 5176406"/>
              <a:gd name="connsiteY542" fmla="*/ 1200769 h 4397057"/>
              <a:gd name="connsiteX543" fmla="*/ 1047024 w 5176406"/>
              <a:gd name="connsiteY543" fmla="*/ 1200769 h 4397057"/>
              <a:gd name="connsiteX544" fmla="*/ 1047024 w 5176406"/>
              <a:gd name="connsiteY544" fmla="*/ 1125749 h 4397057"/>
              <a:gd name="connsiteX545" fmla="*/ 1027453 w 5176406"/>
              <a:gd name="connsiteY545" fmla="*/ 708897 h 4397057"/>
              <a:gd name="connsiteX546" fmla="*/ 1030715 w 5176406"/>
              <a:gd name="connsiteY546" fmla="*/ 708897 h 4397057"/>
              <a:gd name="connsiteX547" fmla="*/ 1030715 w 5176406"/>
              <a:gd name="connsiteY547" fmla="*/ 759780 h 4397057"/>
              <a:gd name="connsiteX548" fmla="*/ 1027453 w 5176406"/>
              <a:gd name="connsiteY548" fmla="*/ 759780 h 4397057"/>
              <a:gd name="connsiteX549" fmla="*/ 1027453 w 5176406"/>
              <a:gd name="connsiteY549" fmla="*/ 708897 h 4397057"/>
              <a:gd name="connsiteX550" fmla="*/ 1000707 w 5176406"/>
              <a:gd name="connsiteY550" fmla="*/ 1125749 h 4397057"/>
              <a:gd name="connsiteX551" fmla="*/ 1006578 w 5176406"/>
              <a:gd name="connsiteY551" fmla="*/ 1125749 h 4397057"/>
              <a:gd name="connsiteX552" fmla="*/ 1006578 w 5176406"/>
              <a:gd name="connsiteY552" fmla="*/ 1200117 h 4397057"/>
              <a:gd name="connsiteX553" fmla="*/ 1000707 w 5176406"/>
              <a:gd name="connsiteY553" fmla="*/ 1200117 h 4397057"/>
              <a:gd name="connsiteX554" fmla="*/ 1000707 w 5176406"/>
              <a:gd name="connsiteY554" fmla="*/ 1125749 h 4397057"/>
              <a:gd name="connsiteX555" fmla="*/ 955042 w 5176406"/>
              <a:gd name="connsiteY555" fmla="*/ 1125749 h 4397057"/>
              <a:gd name="connsiteX556" fmla="*/ 960913 w 5176406"/>
              <a:gd name="connsiteY556" fmla="*/ 1125749 h 4397057"/>
              <a:gd name="connsiteX557" fmla="*/ 960913 w 5176406"/>
              <a:gd name="connsiteY557" fmla="*/ 1200769 h 4397057"/>
              <a:gd name="connsiteX558" fmla="*/ 955042 w 5176406"/>
              <a:gd name="connsiteY558" fmla="*/ 1200117 h 4397057"/>
              <a:gd name="connsiteX559" fmla="*/ 955042 w 5176406"/>
              <a:gd name="connsiteY559" fmla="*/ 1125749 h 4397057"/>
              <a:gd name="connsiteX560" fmla="*/ 947866 w 5176406"/>
              <a:gd name="connsiteY560" fmla="*/ 1404303 h 4397057"/>
              <a:gd name="connsiteX561" fmla="*/ 990269 w 5176406"/>
              <a:gd name="connsiteY561" fmla="*/ 1356029 h 4397057"/>
              <a:gd name="connsiteX562" fmla="*/ 1032020 w 5176406"/>
              <a:gd name="connsiteY562" fmla="*/ 1404955 h 4397057"/>
              <a:gd name="connsiteX563" fmla="*/ 1032020 w 5176406"/>
              <a:gd name="connsiteY563" fmla="*/ 1479976 h 4397057"/>
              <a:gd name="connsiteX564" fmla="*/ 1032020 w 5176406"/>
              <a:gd name="connsiteY564" fmla="*/ 1553039 h 4397057"/>
              <a:gd name="connsiteX565" fmla="*/ 1011797 w 5176406"/>
              <a:gd name="connsiteY565" fmla="*/ 1572610 h 4397057"/>
              <a:gd name="connsiteX566" fmla="*/ 947214 w 5176406"/>
              <a:gd name="connsiteY566" fmla="*/ 1510636 h 4397057"/>
              <a:gd name="connsiteX567" fmla="*/ 947866 w 5176406"/>
              <a:gd name="connsiteY567" fmla="*/ 1404303 h 4397057"/>
              <a:gd name="connsiteX568" fmla="*/ 907421 w 5176406"/>
              <a:gd name="connsiteY568" fmla="*/ 1126401 h 4397057"/>
              <a:gd name="connsiteX569" fmla="*/ 907421 w 5176406"/>
              <a:gd name="connsiteY569" fmla="*/ 1202727 h 4397057"/>
              <a:gd name="connsiteX570" fmla="*/ 907421 w 5176406"/>
              <a:gd name="connsiteY570" fmla="*/ 1126401 h 4397057"/>
              <a:gd name="connsiteX571" fmla="*/ 888502 w 5176406"/>
              <a:gd name="connsiteY571" fmla="*/ 2729881 h 4397057"/>
              <a:gd name="connsiteX572" fmla="*/ 882631 w 5176406"/>
              <a:gd name="connsiteY572" fmla="*/ 2740318 h 4397057"/>
              <a:gd name="connsiteX573" fmla="*/ 873498 w 5176406"/>
              <a:gd name="connsiteY573" fmla="*/ 2732490 h 4397057"/>
              <a:gd name="connsiteX574" fmla="*/ 870237 w 5176406"/>
              <a:gd name="connsiteY574" fmla="*/ 2658122 h 4397057"/>
              <a:gd name="connsiteX575" fmla="*/ 878717 w 5176406"/>
              <a:gd name="connsiteY575" fmla="*/ 2649642 h 4397057"/>
              <a:gd name="connsiteX576" fmla="*/ 888502 w 5176406"/>
              <a:gd name="connsiteY576" fmla="*/ 2660079 h 4397057"/>
              <a:gd name="connsiteX577" fmla="*/ 889155 w 5176406"/>
              <a:gd name="connsiteY577" fmla="*/ 2695959 h 4397057"/>
              <a:gd name="connsiteX578" fmla="*/ 889807 w 5176406"/>
              <a:gd name="connsiteY578" fmla="*/ 2695959 h 4397057"/>
              <a:gd name="connsiteX579" fmla="*/ 888502 w 5176406"/>
              <a:gd name="connsiteY579" fmla="*/ 2729881 h 4397057"/>
              <a:gd name="connsiteX580" fmla="*/ 947866 w 5176406"/>
              <a:gd name="connsiteY580" fmla="*/ 2731838 h 4397057"/>
              <a:gd name="connsiteX581" fmla="*/ 939386 w 5176406"/>
              <a:gd name="connsiteY581" fmla="*/ 2740318 h 4397057"/>
              <a:gd name="connsiteX582" fmla="*/ 932862 w 5176406"/>
              <a:gd name="connsiteY582" fmla="*/ 2732490 h 4397057"/>
              <a:gd name="connsiteX583" fmla="*/ 932862 w 5176406"/>
              <a:gd name="connsiteY583" fmla="*/ 2650294 h 4397057"/>
              <a:gd name="connsiteX584" fmla="*/ 938733 w 5176406"/>
              <a:gd name="connsiteY584" fmla="*/ 2648989 h 4397057"/>
              <a:gd name="connsiteX585" fmla="*/ 947214 w 5176406"/>
              <a:gd name="connsiteY585" fmla="*/ 2659427 h 4397057"/>
              <a:gd name="connsiteX586" fmla="*/ 947866 w 5176406"/>
              <a:gd name="connsiteY586" fmla="*/ 2731838 h 4397057"/>
              <a:gd name="connsiteX587" fmla="*/ 1002664 w 5176406"/>
              <a:gd name="connsiteY587" fmla="*/ 2729881 h 4397057"/>
              <a:gd name="connsiteX588" fmla="*/ 994836 w 5176406"/>
              <a:gd name="connsiteY588" fmla="*/ 2740318 h 4397057"/>
              <a:gd name="connsiteX589" fmla="*/ 987007 w 5176406"/>
              <a:gd name="connsiteY589" fmla="*/ 2731186 h 4397057"/>
              <a:gd name="connsiteX590" fmla="*/ 985050 w 5176406"/>
              <a:gd name="connsiteY590" fmla="*/ 2658775 h 4397057"/>
              <a:gd name="connsiteX591" fmla="*/ 992879 w 5176406"/>
              <a:gd name="connsiteY591" fmla="*/ 2649642 h 4397057"/>
              <a:gd name="connsiteX592" fmla="*/ 1002664 w 5176406"/>
              <a:gd name="connsiteY592" fmla="*/ 2659427 h 4397057"/>
              <a:gd name="connsiteX593" fmla="*/ 1003316 w 5176406"/>
              <a:gd name="connsiteY593" fmla="*/ 2695306 h 4397057"/>
              <a:gd name="connsiteX594" fmla="*/ 1003316 w 5176406"/>
              <a:gd name="connsiteY594" fmla="*/ 2695306 h 4397057"/>
              <a:gd name="connsiteX595" fmla="*/ 1002664 w 5176406"/>
              <a:gd name="connsiteY595" fmla="*/ 2729881 h 4397057"/>
              <a:gd name="connsiteX596" fmla="*/ 1036586 w 5176406"/>
              <a:gd name="connsiteY596" fmla="*/ 2341732 h 4397057"/>
              <a:gd name="connsiteX597" fmla="*/ 965480 w 5176406"/>
              <a:gd name="connsiteY597" fmla="*/ 2341080 h 4397057"/>
              <a:gd name="connsiteX598" fmla="*/ 951780 w 5176406"/>
              <a:gd name="connsiteY598" fmla="*/ 2325423 h 4397057"/>
              <a:gd name="connsiteX599" fmla="*/ 953738 w 5176406"/>
              <a:gd name="connsiteY599" fmla="*/ 2166249 h 4397057"/>
              <a:gd name="connsiteX600" fmla="*/ 996140 w 5176406"/>
              <a:gd name="connsiteY600" fmla="*/ 2124499 h 4397057"/>
              <a:gd name="connsiteX601" fmla="*/ 1035934 w 5176406"/>
              <a:gd name="connsiteY601" fmla="*/ 2168206 h 4397057"/>
              <a:gd name="connsiteX602" fmla="*/ 1036586 w 5176406"/>
              <a:gd name="connsiteY602" fmla="*/ 2341732 h 4397057"/>
              <a:gd name="connsiteX603" fmla="*/ 976570 w 5176406"/>
              <a:gd name="connsiteY603" fmla="*/ 1938579 h 4397057"/>
              <a:gd name="connsiteX604" fmla="*/ 951128 w 5176406"/>
              <a:gd name="connsiteY604" fmla="*/ 1913137 h 4397057"/>
              <a:gd name="connsiteX605" fmla="*/ 951780 w 5176406"/>
              <a:gd name="connsiteY605" fmla="*/ 1845293 h 4397057"/>
              <a:gd name="connsiteX606" fmla="*/ 951780 w 5176406"/>
              <a:gd name="connsiteY606" fmla="*/ 1774838 h 4397057"/>
              <a:gd name="connsiteX607" fmla="*/ 958304 w 5176406"/>
              <a:gd name="connsiteY607" fmla="*/ 1741569 h 4397057"/>
              <a:gd name="connsiteX608" fmla="*/ 1000707 w 5176406"/>
              <a:gd name="connsiteY608" fmla="*/ 1718084 h 4397057"/>
              <a:gd name="connsiteX609" fmla="*/ 1035281 w 5176406"/>
              <a:gd name="connsiteY609" fmla="*/ 1752006 h 4397057"/>
              <a:gd name="connsiteX610" fmla="*/ 1038543 w 5176406"/>
              <a:gd name="connsiteY610" fmla="*/ 1876605 h 4397057"/>
              <a:gd name="connsiteX611" fmla="*/ 976570 w 5176406"/>
              <a:gd name="connsiteY611" fmla="*/ 1938579 h 4397057"/>
              <a:gd name="connsiteX612" fmla="*/ 1057461 w 5176406"/>
              <a:gd name="connsiteY612" fmla="*/ 2729229 h 4397057"/>
              <a:gd name="connsiteX613" fmla="*/ 1049633 w 5176406"/>
              <a:gd name="connsiteY613" fmla="*/ 2740971 h 4397057"/>
              <a:gd name="connsiteX614" fmla="*/ 1041805 w 5176406"/>
              <a:gd name="connsiteY614" fmla="*/ 2731838 h 4397057"/>
              <a:gd name="connsiteX615" fmla="*/ 1041153 w 5176406"/>
              <a:gd name="connsiteY615" fmla="*/ 2651599 h 4397057"/>
              <a:gd name="connsiteX616" fmla="*/ 1049633 w 5176406"/>
              <a:gd name="connsiteY616" fmla="*/ 2648989 h 4397057"/>
              <a:gd name="connsiteX617" fmla="*/ 1057461 w 5176406"/>
              <a:gd name="connsiteY617" fmla="*/ 2663993 h 4397057"/>
              <a:gd name="connsiteX618" fmla="*/ 1057461 w 5176406"/>
              <a:gd name="connsiteY618" fmla="*/ 2729229 h 4397057"/>
              <a:gd name="connsiteX619" fmla="*/ 1116825 w 5176406"/>
              <a:gd name="connsiteY619" fmla="*/ 2730533 h 4397057"/>
              <a:gd name="connsiteX620" fmla="*/ 1110302 w 5176406"/>
              <a:gd name="connsiteY620" fmla="*/ 2740971 h 4397057"/>
              <a:gd name="connsiteX621" fmla="*/ 1101169 w 5176406"/>
              <a:gd name="connsiteY621" fmla="*/ 2731186 h 4397057"/>
              <a:gd name="connsiteX622" fmla="*/ 1100517 w 5176406"/>
              <a:gd name="connsiteY622" fmla="*/ 2692044 h 4397057"/>
              <a:gd name="connsiteX623" fmla="*/ 1098559 w 5176406"/>
              <a:gd name="connsiteY623" fmla="*/ 2665950 h 4397057"/>
              <a:gd name="connsiteX624" fmla="*/ 1107040 w 5176406"/>
              <a:gd name="connsiteY624" fmla="*/ 2650294 h 4397057"/>
              <a:gd name="connsiteX625" fmla="*/ 1116825 w 5176406"/>
              <a:gd name="connsiteY625" fmla="*/ 2663341 h 4397057"/>
              <a:gd name="connsiteX626" fmla="*/ 1116825 w 5176406"/>
              <a:gd name="connsiteY626" fmla="*/ 2730533 h 4397057"/>
              <a:gd name="connsiteX627" fmla="*/ 1327535 w 5176406"/>
              <a:gd name="connsiteY627" fmla="*/ 3330696 h 4397057"/>
              <a:gd name="connsiteX628" fmla="*/ 1277304 w 5176406"/>
              <a:gd name="connsiteY628" fmla="*/ 3331349 h 4397057"/>
              <a:gd name="connsiteX629" fmla="*/ 1304702 w 5176406"/>
              <a:gd name="connsiteY629" fmla="*/ 3256328 h 4397057"/>
              <a:gd name="connsiteX630" fmla="*/ 1318402 w 5176406"/>
              <a:gd name="connsiteY630" fmla="*/ 3256328 h 4397057"/>
              <a:gd name="connsiteX631" fmla="*/ 1338625 w 5176406"/>
              <a:gd name="connsiteY631" fmla="*/ 3316345 h 4397057"/>
              <a:gd name="connsiteX632" fmla="*/ 1327535 w 5176406"/>
              <a:gd name="connsiteY632" fmla="*/ 3330696 h 4397057"/>
              <a:gd name="connsiteX633" fmla="*/ 1678500 w 5176406"/>
              <a:gd name="connsiteY633" fmla="*/ 3256328 h 4397057"/>
              <a:gd name="connsiteX634" fmla="*/ 1690894 w 5176406"/>
              <a:gd name="connsiteY634" fmla="*/ 3256981 h 4397057"/>
              <a:gd name="connsiteX635" fmla="*/ 1710465 w 5176406"/>
              <a:gd name="connsiteY635" fmla="*/ 3313083 h 4397057"/>
              <a:gd name="connsiteX636" fmla="*/ 1691547 w 5176406"/>
              <a:gd name="connsiteY636" fmla="*/ 3334610 h 4397057"/>
              <a:gd name="connsiteX637" fmla="*/ 1649144 w 5176406"/>
              <a:gd name="connsiteY637" fmla="*/ 3334610 h 4397057"/>
              <a:gd name="connsiteX638" fmla="*/ 1678500 w 5176406"/>
              <a:gd name="connsiteY638" fmla="*/ 3256328 h 4397057"/>
              <a:gd name="connsiteX639" fmla="*/ 1555205 w 5176406"/>
              <a:gd name="connsiteY639" fmla="*/ 3251110 h 4397057"/>
              <a:gd name="connsiteX640" fmla="*/ 1585866 w 5176406"/>
              <a:gd name="connsiteY640" fmla="*/ 3322216 h 4397057"/>
              <a:gd name="connsiteX641" fmla="*/ 1573471 w 5176406"/>
              <a:gd name="connsiteY641" fmla="*/ 3333958 h 4397057"/>
              <a:gd name="connsiteX642" fmla="*/ 1523240 w 5176406"/>
              <a:gd name="connsiteY642" fmla="*/ 3334610 h 4397057"/>
              <a:gd name="connsiteX643" fmla="*/ 1555205 w 5176406"/>
              <a:gd name="connsiteY643" fmla="*/ 3251110 h 4397057"/>
              <a:gd name="connsiteX644" fmla="*/ 1411036 w 5176406"/>
              <a:gd name="connsiteY644" fmla="*/ 3286989 h 4397057"/>
              <a:gd name="connsiteX645" fmla="*/ 1428649 w 5176406"/>
              <a:gd name="connsiteY645" fmla="*/ 3254371 h 4397057"/>
              <a:gd name="connsiteX646" fmla="*/ 1458657 w 5176406"/>
              <a:gd name="connsiteY646" fmla="*/ 3317649 h 4397057"/>
              <a:gd name="connsiteX647" fmla="*/ 1445610 w 5176406"/>
              <a:gd name="connsiteY647" fmla="*/ 3331349 h 4397057"/>
              <a:gd name="connsiteX648" fmla="*/ 1411036 w 5176406"/>
              <a:gd name="connsiteY648" fmla="*/ 3286989 h 4397057"/>
              <a:gd name="connsiteX649" fmla="*/ 1762001 w 5176406"/>
              <a:gd name="connsiteY649" fmla="*/ 4326837 h 4397057"/>
              <a:gd name="connsiteX650" fmla="*/ 1735907 w 5176406"/>
              <a:gd name="connsiteY650" fmla="*/ 4352931 h 4397057"/>
              <a:gd name="connsiteX651" fmla="*/ 1393422 w 5176406"/>
              <a:gd name="connsiteY651" fmla="*/ 4352931 h 4397057"/>
              <a:gd name="connsiteX652" fmla="*/ 1364719 w 5176406"/>
              <a:gd name="connsiteY652" fmla="*/ 4324880 h 4397057"/>
              <a:gd name="connsiteX653" fmla="*/ 1364719 w 5176406"/>
              <a:gd name="connsiteY653" fmla="*/ 3973262 h 4397057"/>
              <a:gd name="connsiteX654" fmla="*/ 1435825 w 5176406"/>
              <a:gd name="connsiteY654" fmla="*/ 3774295 h 4397057"/>
              <a:gd name="connsiteX655" fmla="*/ 1548029 w 5176406"/>
              <a:gd name="connsiteY655" fmla="*/ 3661438 h 4397057"/>
              <a:gd name="connsiteX656" fmla="*/ 1578038 w 5176406"/>
              <a:gd name="connsiteY656" fmla="*/ 3658829 h 4397057"/>
              <a:gd name="connsiteX657" fmla="*/ 1737864 w 5176406"/>
              <a:gd name="connsiteY657" fmla="*/ 3848663 h 4397057"/>
              <a:gd name="connsiteX658" fmla="*/ 1760044 w 5176406"/>
              <a:gd name="connsiteY658" fmla="*/ 3947821 h 4397057"/>
              <a:gd name="connsiteX659" fmla="*/ 1761348 w 5176406"/>
              <a:gd name="connsiteY659" fmla="*/ 4127870 h 4397057"/>
              <a:gd name="connsiteX660" fmla="*/ 1761348 w 5176406"/>
              <a:gd name="connsiteY660" fmla="*/ 4127870 h 4397057"/>
              <a:gd name="connsiteX661" fmla="*/ 1762001 w 5176406"/>
              <a:gd name="connsiteY661" fmla="*/ 4326837 h 4397057"/>
              <a:gd name="connsiteX662" fmla="*/ 1769177 w 5176406"/>
              <a:gd name="connsiteY662" fmla="*/ 3336568 h 4397057"/>
              <a:gd name="connsiteX663" fmla="*/ 1798532 w 5176406"/>
              <a:gd name="connsiteY663" fmla="*/ 3256981 h 4397057"/>
              <a:gd name="connsiteX664" fmla="*/ 1807665 w 5176406"/>
              <a:gd name="connsiteY664" fmla="*/ 3258285 h 4397057"/>
              <a:gd name="connsiteX665" fmla="*/ 1818755 w 5176406"/>
              <a:gd name="connsiteY665" fmla="*/ 3274594 h 4397057"/>
              <a:gd name="connsiteX666" fmla="*/ 1831150 w 5176406"/>
              <a:gd name="connsiteY666" fmla="*/ 3330696 h 4397057"/>
              <a:gd name="connsiteX667" fmla="*/ 1769177 w 5176406"/>
              <a:gd name="connsiteY667" fmla="*/ 3336568 h 4397057"/>
              <a:gd name="connsiteX668" fmla="*/ 2115575 w 5176406"/>
              <a:gd name="connsiteY668" fmla="*/ 4289653 h 4397057"/>
              <a:gd name="connsiteX669" fmla="*/ 2024246 w 5176406"/>
              <a:gd name="connsiteY669" fmla="*/ 4289653 h 4397057"/>
              <a:gd name="connsiteX670" fmla="*/ 2004675 w 5176406"/>
              <a:gd name="connsiteY670" fmla="*/ 4269430 h 4397057"/>
              <a:gd name="connsiteX671" fmla="*/ 2004675 w 5176406"/>
              <a:gd name="connsiteY671" fmla="*/ 4089381 h 4397057"/>
              <a:gd name="connsiteX672" fmla="*/ 2004675 w 5176406"/>
              <a:gd name="connsiteY672" fmla="*/ 3918465 h 4397057"/>
              <a:gd name="connsiteX673" fmla="*/ 2070563 w 5176406"/>
              <a:gd name="connsiteY673" fmla="*/ 3849316 h 4397057"/>
              <a:gd name="connsiteX674" fmla="*/ 2133841 w 5176406"/>
              <a:gd name="connsiteY674" fmla="*/ 3915855 h 4397057"/>
              <a:gd name="connsiteX675" fmla="*/ 2134493 w 5176406"/>
              <a:gd name="connsiteY675" fmla="*/ 4269430 h 4397057"/>
              <a:gd name="connsiteX676" fmla="*/ 2115575 w 5176406"/>
              <a:gd name="connsiteY676" fmla="*/ 4289653 h 4397057"/>
              <a:gd name="connsiteX677" fmla="*/ 2336070 w 5176406"/>
              <a:gd name="connsiteY677" fmla="*/ 4287044 h 4397057"/>
              <a:gd name="connsiteX678" fmla="*/ 2244741 w 5176406"/>
              <a:gd name="connsiteY678" fmla="*/ 4286391 h 4397057"/>
              <a:gd name="connsiteX679" fmla="*/ 2223865 w 5176406"/>
              <a:gd name="connsiteY679" fmla="*/ 4264864 h 4397057"/>
              <a:gd name="connsiteX680" fmla="*/ 2223865 w 5176406"/>
              <a:gd name="connsiteY680" fmla="*/ 4087424 h 4397057"/>
              <a:gd name="connsiteX681" fmla="*/ 2223865 w 5176406"/>
              <a:gd name="connsiteY681" fmla="*/ 3914551 h 4397057"/>
              <a:gd name="connsiteX682" fmla="*/ 2285839 w 5176406"/>
              <a:gd name="connsiteY682" fmla="*/ 3848011 h 4397057"/>
              <a:gd name="connsiteX683" fmla="*/ 2352379 w 5176406"/>
              <a:gd name="connsiteY683" fmla="*/ 3910637 h 4397057"/>
              <a:gd name="connsiteX684" fmla="*/ 2353031 w 5176406"/>
              <a:gd name="connsiteY684" fmla="*/ 4270735 h 4397057"/>
              <a:gd name="connsiteX685" fmla="*/ 2336070 w 5176406"/>
              <a:gd name="connsiteY685" fmla="*/ 4287044 h 4397057"/>
              <a:gd name="connsiteX686" fmla="*/ 2550693 w 5176406"/>
              <a:gd name="connsiteY686" fmla="*/ 4289653 h 4397057"/>
              <a:gd name="connsiteX687" fmla="*/ 2461973 w 5176406"/>
              <a:gd name="connsiteY687" fmla="*/ 4289653 h 4397057"/>
              <a:gd name="connsiteX688" fmla="*/ 2443055 w 5176406"/>
              <a:gd name="connsiteY688" fmla="*/ 4271387 h 4397057"/>
              <a:gd name="connsiteX689" fmla="*/ 2443708 w 5176406"/>
              <a:gd name="connsiteY689" fmla="*/ 3913246 h 4397057"/>
              <a:gd name="connsiteX690" fmla="*/ 2506333 w 5176406"/>
              <a:gd name="connsiteY690" fmla="*/ 3848663 h 4397057"/>
              <a:gd name="connsiteX691" fmla="*/ 2572221 w 5176406"/>
              <a:gd name="connsiteY691" fmla="*/ 3913246 h 4397057"/>
              <a:gd name="connsiteX692" fmla="*/ 2572221 w 5176406"/>
              <a:gd name="connsiteY692" fmla="*/ 4091338 h 4397057"/>
              <a:gd name="connsiteX693" fmla="*/ 2572221 w 5176406"/>
              <a:gd name="connsiteY693" fmla="*/ 4091338 h 4397057"/>
              <a:gd name="connsiteX694" fmla="*/ 2572221 w 5176406"/>
              <a:gd name="connsiteY694" fmla="*/ 4266820 h 4397057"/>
              <a:gd name="connsiteX695" fmla="*/ 2550693 w 5176406"/>
              <a:gd name="connsiteY695" fmla="*/ 4289653 h 4397057"/>
              <a:gd name="connsiteX696" fmla="*/ 2759446 w 5176406"/>
              <a:gd name="connsiteY696" fmla="*/ 4281824 h 4397057"/>
              <a:gd name="connsiteX697" fmla="*/ 2675292 w 5176406"/>
              <a:gd name="connsiteY697" fmla="*/ 4281824 h 4397057"/>
              <a:gd name="connsiteX698" fmla="*/ 2653112 w 5176406"/>
              <a:gd name="connsiteY698" fmla="*/ 4260950 h 4397057"/>
              <a:gd name="connsiteX699" fmla="*/ 2653765 w 5176406"/>
              <a:gd name="connsiteY699" fmla="*/ 3907375 h 4397057"/>
              <a:gd name="connsiteX700" fmla="*/ 2717695 w 5176406"/>
              <a:gd name="connsiteY700" fmla="*/ 3842792 h 4397057"/>
              <a:gd name="connsiteX701" fmla="*/ 2782930 w 5176406"/>
              <a:gd name="connsiteY701" fmla="*/ 3909332 h 4397057"/>
              <a:gd name="connsiteX702" fmla="*/ 2782930 w 5176406"/>
              <a:gd name="connsiteY702" fmla="*/ 4082857 h 4397057"/>
              <a:gd name="connsiteX703" fmla="*/ 2783583 w 5176406"/>
              <a:gd name="connsiteY703" fmla="*/ 4258340 h 4397057"/>
              <a:gd name="connsiteX704" fmla="*/ 2759446 w 5176406"/>
              <a:gd name="connsiteY704" fmla="*/ 4281824 h 4397057"/>
              <a:gd name="connsiteX705" fmla="*/ 3338081 w 5176406"/>
              <a:gd name="connsiteY705" fmla="*/ 3290903 h 4397057"/>
              <a:gd name="connsiteX706" fmla="*/ 3356999 w 5176406"/>
              <a:gd name="connsiteY706" fmla="*/ 3255024 h 4397057"/>
              <a:gd name="connsiteX707" fmla="*/ 3385703 w 5176406"/>
              <a:gd name="connsiteY707" fmla="*/ 3320911 h 4397057"/>
              <a:gd name="connsiteX708" fmla="*/ 3372656 w 5176406"/>
              <a:gd name="connsiteY708" fmla="*/ 3333958 h 4397057"/>
              <a:gd name="connsiteX709" fmla="*/ 3338081 w 5176406"/>
              <a:gd name="connsiteY709" fmla="*/ 3290903 h 4397057"/>
              <a:gd name="connsiteX710" fmla="*/ 3213482 w 5176406"/>
              <a:gd name="connsiteY710" fmla="*/ 3291555 h 4397057"/>
              <a:gd name="connsiteX711" fmla="*/ 3233053 w 5176406"/>
              <a:gd name="connsiteY711" fmla="*/ 3253719 h 4397057"/>
              <a:gd name="connsiteX712" fmla="*/ 3261104 w 5176406"/>
              <a:gd name="connsiteY712" fmla="*/ 3320911 h 4397057"/>
              <a:gd name="connsiteX713" fmla="*/ 3248709 w 5176406"/>
              <a:gd name="connsiteY713" fmla="*/ 3333958 h 4397057"/>
              <a:gd name="connsiteX714" fmla="*/ 3213482 w 5176406"/>
              <a:gd name="connsiteY714" fmla="*/ 3291555 h 4397057"/>
              <a:gd name="connsiteX715" fmla="*/ 3078445 w 5176406"/>
              <a:gd name="connsiteY715" fmla="*/ 3307864 h 4397057"/>
              <a:gd name="connsiteX716" fmla="*/ 3098668 w 5176406"/>
              <a:gd name="connsiteY716" fmla="*/ 3256328 h 4397057"/>
              <a:gd name="connsiteX717" fmla="*/ 3108454 w 5176406"/>
              <a:gd name="connsiteY717" fmla="*/ 3256328 h 4397057"/>
              <a:gd name="connsiteX718" fmla="*/ 3126719 w 5176406"/>
              <a:gd name="connsiteY718" fmla="*/ 3288946 h 4397057"/>
              <a:gd name="connsiteX719" fmla="*/ 3096711 w 5176406"/>
              <a:gd name="connsiteY719" fmla="*/ 3331349 h 4397057"/>
              <a:gd name="connsiteX720" fmla="*/ 3078445 w 5176406"/>
              <a:gd name="connsiteY720" fmla="*/ 3307864 h 4397057"/>
              <a:gd name="connsiteX721" fmla="*/ 3003425 w 5176406"/>
              <a:gd name="connsiteY721" fmla="*/ 3330696 h 4397057"/>
              <a:gd name="connsiteX722" fmla="*/ 2951889 w 5176406"/>
              <a:gd name="connsiteY722" fmla="*/ 3331349 h 4397057"/>
              <a:gd name="connsiteX723" fmla="*/ 2979940 w 5176406"/>
              <a:gd name="connsiteY723" fmla="*/ 3255676 h 4397057"/>
              <a:gd name="connsiteX724" fmla="*/ 2993640 w 5176406"/>
              <a:gd name="connsiteY724" fmla="*/ 3255676 h 4397057"/>
              <a:gd name="connsiteX725" fmla="*/ 3014515 w 5176406"/>
              <a:gd name="connsiteY725" fmla="*/ 3318302 h 4397057"/>
              <a:gd name="connsiteX726" fmla="*/ 3003425 w 5176406"/>
              <a:gd name="connsiteY726" fmla="*/ 3330696 h 4397057"/>
              <a:gd name="connsiteX727" fmla="*/ 3435934 w 5176406"/>
              <a:gd name="connsiteY727" fmla="*/ 4018927 h 4397057"/>
              <a:gd name="connsiteX728" fmla="*/ 3435934 w 5176406"/>
              <a:gd name="connsiteY728" fmla="*/ 4128522 h 4397057"/>
              <a:gd name="connsiteX729" fmla="*/ 3435934 w 5176406"/>
              <a:gd name="connsiteY729" fmla="*/ 4128522 h 4397057"/>
              <a:gd name="connsiteX730" fmla="*/ 3435934 w 5176406"/>
              <a:gd name="connsiteY730" fmla="*/ 4329446 h 4397057"/>
              <a:gd name="connsiteX731" fmla="*/ 3412449 w 5176406"/>
              <a:gd name="connsiteY731" fmla="*/ 4352931 h 4397057"/>
              <a:gd name="connsiteX732" fmla="*/ 3063441 w 5176406"/>
              <a:gd name="connsiteY732" fmla="*/ 4352931 h 4397057"/>
              <a:gd name="connsiteX733" fmla="*/ 3039304 w 5176406"/>
              <a:gd name="connsiteY733" fmla="*/ 4330099 h 4397057"/>
              <a:gd name="connsiteX734" fmla="*/ 3039957 w 5176406"/>
              <a:gd name="connsiteY734" fmla="*/ 3942602 h 4397057"/>
              <a:gd name="connsiteX735" fmla="*/ 3106497 w 5176406"/>
              <a:gd name="connsiteY735" fmla="*/ 3778862 h 4397057"/>
              <a:gd name="connsiteX736" fmla="*/ 3224572 w 5176406"/>
              <a:gd name="connsiteY736" fmla="*/ 3662091 h 4397057"/>
              <a:gd name="connsiteX737" fmla="*/ 3248057 w 5176406"/>
              <a:gd name="connsiteY737" fmla="*/ 3658829 h 4397057"/>
              <a:gd name="connsiteX738" fmla="*/ 3431368 w 5176406"/>
              <a:gd name="connsiteY738" fmla="*/ 3908680 h 4397057"/>
              <a:gd name="connsiteX739" fmla="*/ 3435934 w 5176406"/>
              <a:gd name="connsiteY739" fmla="*/ 4018927 h 4397057"/>
              <a:gd name="connsiteX740" fmla="*/ 3495950 w 5176406"/>
              <a:gd name="connsiteY740" fmla="*/ 3333306 h 4397057"/>
              <a:gd name="connsiteX741" fmla="*/ 3453547 w 5176406"/>
              <a:gd name="connsiteY741" fmla="*/ 3330696 h 4397057"/>
              <a:gd name="connsiteX742" fmla="*/ 3458766 w 5176406"/>
              <a:gd name="connsiteY742" fmla="*/ 3291555 h 4397057"/>
              <a:gd name="connsiteX743" fmla="*/ 3476380 w 5176406"/>
              <a:gd name="connsiteY743" fmla="*/ 3256328 h 4397057"/>
              <a:gd name="connsiteX744" fmla="*/ 3486165 w 5176406"/>
              <a:gd name="connsiteY744" fmla="*/ 3255676 h 4397057"/>
              <a:gd name="connsiteX745" fmla="*/ 3506388 w 5176406"/>
              <a:gd name="connsiteY745" fmla="*/ 3320259 h 4397057"/>
              <a:gd name="connsiteX746" fmla="*/ 3495950 w 5176406"/>
              <a:gd name="connsiteY746" fmla="*/ 3333306 h 4397057"/>
              <a:gd name="connsiteX747" fmla="*/ 3718402 w 5176406"/>
              <a:gd name="connsiteY747" fmla="*/ 2731186 h 4397057"/>
              <a:gd name="connsiteX748" fmla="*/ 3710574 w 5176406"/>
              <a:gd name="connsiteY748" fmla="*/ 2740318 h 4397057"/>
              <a:gd name="connsiteX749" fmla="*/ 3704050 w 5176406"/>
              <a:gd name="connsiteY749" fmla="*/ 2736404 h 4397057"/>
              <a:gd name="connsiteX750" fmla="*/ 3704050 w 5176406"/>
              <a:gd name="connsiteY750" fmla="*/ 2650946 h 4397057"/>
              <a:gd name="connsiteX751" fmla="*/ 3717097 w 5176406"/>
              <a:gd name="connsiteY751" fmla="*/ 2650946 h 4397057"/>
              <a:gd name="connsiteX752" fmla="*/ 3719706 w 5176406"/>
              <a:gd name="connsiteY752" fmla="*/ 2686826 h 4397057"/>
              <a:gd name="connsiteX753" fmla="*/ 3718402 w 5176406"/>
              <a:gd name="connsiteY753" fmla="*/ 2731186 h 4397057"/>
              <a:gd name="connsiteX754" fmla="*/ 3863876 w 5176406"/>
              <a:gd name="connsiteY754" fmla="*/ 695850 h 4397057"/>
              <a:gd name="connsiteX755" fmla="*/ 3867138 w 5176406"/>
              <a:gd name="connsiteY755" fmla="*/ 695850 h 4397057"/>
              <a:gd name="connsiteX756" fmla="*/ 3867138 w 5176406"/>
              <a:gd name="connsiteY756" fmla="*/ 746733 h 4397057"/>
              <a:gd name="connsiteX757" fmla="*/ 3863876 w 5176406"/>
              <a:gd name="connsiteY757" fmla="*/ 746733 h 4397057"/>
              <a:gd name="connsiteX758" fmla="*/ 3863876 w 5176406"/>
              <a:gd name="connsiteY758" fmla="*/ 695850 h 4397057"/>
              <a:gd name="connsiteX759" fmla="*/ 3837130 w 5176406"/>
              <a:gd name="connsiteY759" fmla="*/ 1112702 h 4397057"/>
              <a:gd name="connsiteX760" fmla="*/ 3843001 w 5176406"/>
              <a:gd name="connsiteY760" fmla="*/ 1112702 h 4397057"/>
              <a:gd name="connsiteX761" fmla="*/ 3843001 w 5176406"/>
              <a:gd name="connsiteY761" fmla="*/ 1187070 h 4397057"/>
              <a:gd name="connsiteX762" fmla="*/ 3837130 w 5176406"/>
              <a:gd name="connsiteY762" fmla="*/ 1187070 h 4397057"/>
              <a:gd name="connsiteX763" fmla="*/ 3837130 w 5176406"/>
              <a:gd name="connsiteY763" fmla="*/ 1112702 h 4397057"/>
              <a:gd name="connsiteX764" fmla="*/ 3791465 w 5176406"/>
              <a:gd name="connsiteY764" fmla="*/ 1112702 h 4397057"/>
              <a:gd name="connsiteX765" fmla="*/ 3797336 w 5176406"/>
              <a:gd name="connsiteY765" fmla="*/ 1112702 h 4397057"/>
              <a:gd name="connsiteX766" fmla="*/ 3797336 w 5176406"/>
              <a:gd name="connsiteY766" fmla="*/ 1187722 h 4397057"/>
              <a:gd name="connsiteX767" fmla="*/ 3791465 w 5176406"/>
              <a:gd name="connsiteY767" fmla="*/ 1187070 h 4397057"/>
              <a:gd name="connsiteX768" fmla="*/ 3791465 w 5176406"/>
              <a:gd name="connsiteY768" fmla="*/ 1112702 h 4397057"/>
              <a:gd name="connsiteX769" fmla="*/ 3784289 w 5176406"/>
              <a:gd name="connsiteY769" fmla="*/ 1391256 h 4397057"/>
              <a:gd name="connsiteX770" fmla="*/ 3826692 w 5176406"/>
              <a:gd name="connsiteY770" fmla="*/ 1342982 h 4397057"/>
              <a:gd name="connsiteX771" fmla="*/ 3868443 w 5176406"/>
              <a:gd name="connsiteY771" fmla="*/ 1391908 h 4397057"/>
              <a:gd name="connsiteX772" fmla="*/ 3868443 w 5176406"/>
              <a:gd name="connsiteY772" fmla="*/ 1466929 h 4397057"/>
              <a:gd name="connsiteX773" fmla="*/ 3868443 w 5176406"/>
              <a:gd name="connsiteY773" fmla="*/ 1539992 h 4397057"/>
              <a:gd name="connsiteX774" fmla="*/ 3848220 w 5176406"/>
              <a:gd name="connsiteY774" fmla="*/ 1559563 h 4397057"/>
              <a:gd name="connsiteX775" fmla="*/ 3783637 w 5176406"/>
              <a:gd name="connsiteY775" fmla="*/ 1497589 h 4397057"/>
              <a:gd name="connsiteX776" fmla="*/ 3784289 w 5176406"/>
              <a:gd name="connsiteY776" fmla="*/ 1391256 h 4397057"/>
              <a:gd name="connsiteX777" fmla="*/ 3783637 w 5176406"/>
              <a:gd name="connsiteY777" fmla="*/ 1770272 h 4397057"/>
              <a:gd name="connsiteX778" fmla="*/ 3824735 w 5176406"/>
              <a:gd name="connsiteY778" fmla="*/ 1717432 h 4397057"/>
              <a:gd name="connsiteX779" fmla="*/ 3868443 w 5176406"/>
              <a:gd name="connsiteY779" fmla="*/ 1769620 h 4397057"/>
              <a:gd name="connsiteX780" fmla="*/ 3868443 w 5176406"/>
              <a:gd name="connsiteY780" fmla="*/ 1840074 h 4397057"/>
              <a:gd name="connsiteX781" fmla="*/ 3868443 w 5176406"/>
              <a:gd name="connsiteY781" fmla="*/ 1917704 h 4397057"/>
              <a:gd name="connsiteX782" fmla="*/ 3849525 w 5176406"/>
              <a:gd name="connsiteY782" fmla="*/ 1938579 h 4397057"/>
              <a:gd name="connsiteX783" fmla="*/ 3783637 w 5176406"/>
              <a:gd name="connsiteY783" fmla="*/ 1875301 h 4397057"/>
              <a:gd name="connsiteX784" fmla="*/ 3783637 w 5176406"/>
              <a:gd name="connsiteY784" fmla="*/ 1770272 h 4397057"/>
              <a:gd name="connsiteX785" fmla="*/ 3743844 w 5176406"/>
              <a:gd name="connsiteY785" fmla="*/ 1189680 h 4397057"/>
              <a:gd name="connsiteX786" fmla="*/ 3743844 w 5176406"/>
              <a:gd name="connsiteY786" fmla="*/ 1113354 h 4397057"/>
              <a:gd name="connsiteX787" fmla="*/ 3743844 w 5176406"/>
              <a:gd name="connsiteY787" fmla="*/ 1189680 h 4397057"/>
              <a:gd name="connsiteX788" fmla="*/ 3777766 w 5176406"/>
              <a:gd name="connsiteY788" fmla="*/ 2730533 h 4397057"/>
              <a:gd name="connsiteX789" fmla="*/ 3771242 w 5176406"/>
              <a:gd name="connsiteY789" fmla="*/ 2740971 h 4397057"/>
              <a:gd name="connsiteX790" fmla="*/ 3763414 w 5176406"/>
              <a:gd name="connsiteY790" fmla="*/ 2735100 h 4397057"/>
              <a:gd name="connsiteX791" fmla="*/ 3762762 w 5176406"/>
              <a:gd name="connsiteY791" fmla="*/ 2650946 h 4397057"/>
              <a:gd name="connsiteX792" fmla="*/ 3773852 w 5176406"/>
              <a:gd name="connsiteY792" fmla="*/ 2650294 h 4397057"/>
              <a:gd name="connsiteX793" fmla="*/ 3778418 w 5176406"/>
              <a:gd name="connsiteY793" fmla="*/ 2674431 h 4397057"/>
              <a:gd name="connsiteX794" fmla="*/ 3777766 w 5176406"/>
              <a:gd name="connsiteY794" fmla="*/ 2730533 h 4397057"/>
              <a:gd name="connsiteX795" fmla="*/ 3833216 w 5176406"/>
              <a:gd name="connsiteY795" fmla="*/ 2729881 h 4397057"/>
              <a:gd name="connsiteX796" fmla="*/ 3824735 w 5176406"/>
              <a:gd name="connsiteY796" fmla="*/ 2740318 h 4397057"/>
              <a:gd name="connsiteX797" fmla="*/ 3817559 w 5176406"/>
              <a:gd name="connsiteY797" fmla="*/ 2730533 h 4397057"/>
              <a:gd name="connsiteX798" fmla="*/ 3816907 w 5176406"/>
              <a:gd name="connsiteY798" fmla="*/ 2660079 h 4397057"/>
              <a:gd name="connsiteX799" fmla="*/ 3824083 w 5176406"/>
              <a:gd name="connsiteY799" fmla="*/ 2650294 h 4397057"/>
              <a:gd name="connsiteX800" fmla="*/ 3832564 w 5176406"/>
              <a:gd name="connsiteY800" fmla="*/ 2658775 h 4397057"/>
              <a:gd name="connsiteX801" fmla="*/ 3833216 w 5176406"/>
              <a:gd name="connsiteY801" fmla="*/ 2697263 h 4397057"/>
              <a:gd name="connsiteX802" fmla="*/ 3833868 w 5176406"/>
              <a:gd name="connsiteY802" fmla="*/ 2697263 h 4397057"/>
              <a:gd name="connsiteX803" fmla="*/ 3833216 w 5176406"/>
              <a:gd name="connsiteY803" fmla="*/ 2729881 h 4397057"/>
              <a:gd name="connsiteX804" fmla="*/ 3869095 w 5176406"/>
              <a:gd name="connsiteY804" fmla="*/ 2319552 h 4397057"/>
              <a:gd name="connsiteX805" fmla="*/ 3846263 w 5176406"/>
              <a:gd name="connsiteY805" fmla="*/ 2341732 h 4397057"/>
              <a:gd name="connsiteX806" fmla="*/ 3784289 w 5176406"/>
              <a:gd name="connsiteY806" fmla="*/ 2281063 h 4397057"/>
              <a:gd name="connsiteX807" fmla="*/ 3784942 w 5176406"/>
              <a:gd name="connsiteY807" fmla="*/ 2166902 h 4397057"/>
              <a:gd name="connsiteX808" fmla="*/ 3812340 w 5176406"/>
              <a:gd name="connsiteY808" fmla="*/ 2127108 h 4397057"/>
              <a:gd name="connsiteX809" fmla="*/ 3853438 w 5176406"/>
              <a:gd name="connsiteY809" fmla="*/ 2134937 h 4397057"/>
              <a:gd name="connsiteX810" fmla="*/ 3868443 w 5176406"/>
              <a:gd name="connsiteY810" fmla="*/ 2173425 h 4397057"/>
              <a:gd name="connsiteX811" fmla="*/ 3869095 w 5176406"/>
              <a:gd name="connsiteY811" fmla="*/ 2246489 h 4397057"/>
              <a:gd name="connsiteX812" fmla="*/ 3869095 w 5176406"/>
              <a:gd name="connsiteY812" fmla="*/ 2319552 h 4397057"/>
              <a:gd name="connsiteX813" fmla="*/ 3887361 w 5176406"/>
              <a:gd name="connsiteY813" fmla="*/ 2730533 h 4397057"/>
              <a:gd name="connsiteX814" fmla="*/ 3880185 w 5176406"/>
              <a:gd name="connsiteY814" fmla="*/ 2740318 h 4397057"/>
              <a:gd name="connsiteX815" fmla="*/ 3873009 w 5176406"/>
              <a:gd name="connsiteY815" fmla="*/ 2736404 h 4397057"/>
              <a:gd name="connsiteX816" fmla="*/ 3873009 w 5176406"/>
              <a:gd name="connsiteY816" fmla="*/ 2649642 h 4397057"/>
              <a:gd name="connsiteX817" fmla="*/ 3884099 w 5176406"/>
              <a:gd name="connsiteY817" fmla="*/ 2648989 h 4397057"/>
              <a:gd name="connsiteX818" fmla="*/ 3888013 w 5176406"/>
              <a:gd name="connsiteY818" fmla="*/ 2675736 h 4397057"/>
              <a:gd name="connsiteX819" fmla="*/ 3887361 w 5176406"/>
              <a:gd name="connsiteY819" fmla="*/ 2730533 h 4397057"/>
              <a:gd name="connsiteX820" fmla="*/ 3889318 w 5176406"/>
              <a:gd name="connsiteY820" fmla="*/ 1187722 h 4397057"/>
              <a:gd name="connsiteX821" fmla="*/ 3883447 w 5176406"/>
              <a:gd name="connsiteY821" fmla="*/ 1187722 h 4397057"/>
              <a:gd name="connsiteX822" fmla="*/ 3883447 w 5176406"/>
              <a:gd name="connsiteY822" fmla="*/ 1112702 h 4397057"/>
              <a:gd name="connsiteX823" fmla="*/ 3889318 w 5176406"/>
              <a:gd name="connsiteY823" fmla="*/ 1112702 h 4397057"/>
              <a:gd name="connsiteX824" fmla="*/ 3889318 w 5176406"/>
              <a:gd name="connsiteY824" fmla="*/ 1187722 h 4397057"/>
              <a:gd name="connsiteX825" fmla="*/ 3898451 w 5176406"/>
              <a:gd name="connsiteY825" fmla="*/ 746081 h 4397057"/>
              <a:gd name="connsiteX826" fmla="*/ 3895841 w 5176406"/>
              <a:gd name="connsiteY826" fmla="*/ 746081 h 4397057"/>
              <a:gd name="connsiteX827" fmla="*/ 3895841 w 5176406"/>
              <a:gd name="connsiteY827" fmla="*/ 697807 h 4397057"/>
              <a:gd name="connsiteX828" fmla="*/ 3898451 w 5176406"/>
              <a:gd name="connsiteY828" fmla="*/ 697807 h 4397057"/>
              <a:gd name="connsiteX829" fmla="*/ 3898451 w 5176406"/>
              <a:gd name="connsiteY829" fmla="*/ 746081 h 4397057"/>
              <a:gd name="connsiteX830" fmla="*/ 3928459 w 5176406"/>
              <a:gd name="connsiteY830" fmla="*/ 1112702 h 4397057"/>
              <a:gd name="connsiteX831" fmla="*/ 3934330 w 5176406"/>
              <a:gd name="connsiteY831" fmla="*/ 1112702 h 4397057"/>
              <a:gd name="connsiteX832" fmla="*/ 3934330 w 5176406"/>
              <a:gd name="connsiteY832" fmla="*/ 1187722 h 4397057"/>
              <a:gd name="connsiteX833" fmla="*/ 3928459 w 5176406"/>
              <a:gd name="connsiteY833" fmla="*/ 1187722 h 4397057"/>
              <a:gd name="connsiteX834" fmla="*/ 3928459 w 5176406"/>
              <a:gd name="connsiteY834" fmla="*/ 1112702 h 4397057"/>
              <a:gd name="connsiteX835" fmla="*/ 3947377 w 5176406"/>
              <a:gd name="connsiteY835" fmla="*/ 2732490 h 4397057"/>
              <a:gd name="connsiteX836" fmla="*/ 3938897 w 5176406"/>
              <a:gd name="connsiteY836" fmla="*/ 2740971 h 4397057"/>
              <a:gd name="connsiteX837" fmla="*/ 3931721 w 5176406"/>
              <a:gd name="connsiteY837" fmla="*/ 2731838 h 4397057"/>
              <a:gd name="connsiteX838" fmla="*/ 3931068 w 5176406"/>
              <a:gd name="connsiteY838" fmla="*/ 2695959 h 4397057"/>
              <a:gd name="connsiteX839" fmla="*/ 3931068 w 5176406"/>
              <a:gd name="connsiteY839" fmla="*/ 2695959 h 4397057"/>
              <a:gd name="connsiteX840" fmla="*/ 3931068 w 5176406"/>
              <a:gd name="connsiteY840" fmla="*/ 2660079 h 4397057"/>
              <a:gd name="connsiteX841" fmla="*/ 3936940 w 5176406"/>
              <a:gd name="connsiteY841" fmla="*/ 2652251 h 4397057"/>
              <a:gd name="connsiteX842" fmla="*/ 3946725 w 5176406"/>
              <a:gd name="connsiteY842" fmla="*/ 2659427 h 4397057"/>
              <a:gd name="connsiteX843" fmla="*/ 3947377 w 5176406"/>
              <a:gd name="connsiteY843" fmla="*/ 2732490 h 4397057"/>
              <a:gd name="connsiteX844" fmla="*/ 4198533 w 5176406"/>
              <a:gd name="connsiteY844" fmla="*/ 2724010 h 4397057"/>
              <a:gd name="connsiteX845" fmla="*/ 4204404 w 5176406"/>
              <a:gd name="connsiteY845" fmla="*/ 2724010 h 4397057"/>
              <a:gd name="connsiteX846" fmla="*/ 4204404 w 5176406"/>
              <a:gd name="connsiteY846" fmla="*/ 2840128 h 4397057"/>
              <a:gd name="connsiteX847" fmla="*/ 4198533 w 5176406"/>
              <a:gd name="connsiteY847" fmla="*/ 2840128 h 4397057"/>
              <a:gd name="connsiteX848" fmla="*/ 4198533 w 5176406"/>
              <a:gd name="connsiteY848" fmla="*/ 2724010 h 4397057"/>
              <a:gd name="connsiteX849" fmla="*/ 4164610 w 5176406"/>
              <a:gd name="connsiteY849" fmla="*/ 2836867 h 4397057"/>
              <a:gd name="connsiteX850" fmla="*/ 4160696 w 5176406"/>
              <a:gd name="connsiteY850" fmla="*/ 2836867 h 4397057"/>
              <a:gd name="connsiteX851" fmla="*/ 4160696 w 5176406"/>
              <a:gd name="connsiteY851" fmla="*/ 2734447 h 4397057"/>
              <a:gd name="connsiteX852" fmla="*/ 4164610 w 5176406"/>
              <a:gd name="connsiteY852" fmla="*/ 2734447 h 4397057"/>
              <a:gd name="connsiteX853" fmla="*/ 4164610 w 5176406"/>
              <a:gd name="connsiteY853" fmla="*/ 2836867 h 4397057"/>
              <a:gd name="connsiteX854" fmla="*/ 4220060 w 5176406"/>
              <a:gd name="connsiteY854" fmla="*/ 3138905 h 4397057"/>
              <a:gd name="connsiteX855" fmla="*/ 4220060 w 5176406"/>
              <a:gd name="connsiteY855" fmla="*/ 3161737 h 4397057"/>
              <a:gd name="connsiteX856" fmla="*/ 4201794 w 5176406"/>
              <a:gd name="connsiteY856" fmla="*/ 3180003 h 4397057"/>
              <a:gd name="connsiteX857" fmla="*/ 4182224 w 5176406"/>
              <a:gd name="connsiteY857" fmla="*/ 3161737 h 4397057"/>
              <a:gd name="connsiteX858" fmla="*/ 4185485 w 5176406"/>
              <a:gd name="connsiteY858" fmla="*/ 3109549 h 4397057"/>
              <a:gd name="connsiteX859" fmla="*/ 4203099 w 5176406"/>
              <a:gd name="connsiteY859" fmla="*/ 3090631 h 4397057"/>
              <a:gd name="connsiteX860" fmla="*/ 4218755 w 5176406"/>
              <a:gd name="connsiteY860" fmla="*/ 3111506 h 4397057"/>
              <a:gd name="connsiteX861" fmla="*/ 4220060 w 5176406"/>
              <a:gd name="connsiteY861" fmla="*/ 3138905 h 4397057"/>
              <a:gd name="connsiteX862" fmla="*/ 4220060 w 5176406"/>
              <a:gd name="connsiteY862" fmla="*/ 3138905 h 4397057"/>
              <a:gd name="connsiteX863" fmla="*/ 4244849 w 5176406"/>
              <a:gd name="connsiteY863" fmla="*/ 2839476 h 4397057"/>
              <a:gd name="connsiteX864" fmla="*/ 4239631 w 5176406"/>
              <a:gd name="connsiteY864" fmla="*/ 2839476 h 4397057"/>
              <a:gd name="connsiteX865" fmla="*/ 4239631 w 5176406"/>
              <a:gd name="connsiteY865" fmla="*/ 2729881 h 4397057"/>
              <a:gd name="connsiteX866" fmla="*/ 4244849 w 5176406"/>
              <a:gd name="connsiteY866" fmla="*/ 2729881 h 4397057"/>
              <a:gd name="connsiteX867" fmla="*/ 4244849 w 5176406"/>
              <a:gd name="connsiteY867" fmla="*/ 2839476 h 4397057"/>
              <a:gd name="connsiteX868" fmla="*/ 4617994 w 5176406"/>
              <a:gd name="connsiteY868" fmla="*/ 3673181 h 4397057"/>
              <a:gd name="connsiteX869" fmla="*/ 4626475 w 5176406"/>
              <a:gd name="connsiteY869" fmla="*/ 3672529 h 4397057"/>
              <a:gd name="connsiteX870" fmla="*/ 4640174 w 5176406"/>
              <a:gd name="connsiteY870" fmla="*/ 3712974 h 4397057"/>
              <a:gd name="connsiteX871" fmla="*/ 4603642 w 5176406"/>
              <a:gd name="connsiteY871" fmla="*/ 3712974 h 4397057"/>
              <a:gd name="connsiteX872" fmla="*/ 4617994 w 5176406"/>
              <a:gd name="connsiteY872" fmla="*/ 3673181 h 4397057"/>
              <a:gd name="connsiteX873" fmla="*/ 4541669 w 5176406"/>
              <a:gd name="connsiteY873" fmla="*/ 3672529 h 4397057"/>
              <a:gd name="connsiteX874" fmla="*/ 4550150 w 5176406"/>
              <a:gd name="connsiteY874" fmla="*/ 3673181 h 4397057"/>
              <a:gd name="connsiteX875" fmla="*/ 4563849 w 5176406"/>
              <a:gd name="connsiteY875" fmla="*/ 3712322 h 4397057"/>
              <a:gd name="connsiteX876" fmla="*/ 4527318 w 5176406"/>
              <a:gd name="connsiteY876" fmla="*/ 3712322 h 4397057"/>
              <a:gd name="connsiteX877" fmla="*/ 4541669 w 5176406"/>
              <a:gd name="connsiteY877" fmla="*/ 3672529 h 4397057"/>
              <a:gd name="connsiteX878" fmla="*/ 4459473 w 5176406"/>
              <a:gd name="connsiteY878" fmla="*/ 3672529 h 4397057"/>
              <a:gd name="connsiteX879" fmla="*/ 4473825 w 5176406"/>
              <a:gd name="connsiteY879" fmla="*/ 3673181 h 4397057"/>
              <a:gd name="connsiteX880" fmla="*/ 4476434 w 5176406"/>
              <a:gd name="connsiteY880" fmla="*/ 3708408 h 4397057"/>
              <a:gd name="connsiteX881" fmla="*/ 4454907 w 5176406"/>
              <a:gd name="connsiteY881" fmla="*/ 3707755 h 4397057"/>
              <a:gd name="connsiteX882" fmla="*/ 4459473 w 5176406"/>
              <a:gd name="connsiteY882" fmla="*/ 3672529 h 4397057"/>
              <a:gd name="connsiteX883" fmla="*/ 4379886 w 5176406"/>
              <a:gd name="connsiteY883" fmla="*/ 3706451 h 4397057"/>
              <a:gd name="connsiteX884" fmla="*/ 4386410 w 5176406"/>
              <a:gd name="connsiteY884" fmla="*/ 3671876 h 4397057"/>
              <a:gd name="connsiteX885" fmla="*/ 4395543 w 5176406"/>
              <a:gd name="connsiteY885" fmla="*/ 3671224 h 4397057"/>
              <a:gd name="connsiteX886" fmla="*/ 4409895 w 5176406"/>
              <a:gd name="connsiteY886" fmla="*/ 3711670 h 4397057"/>
              <a:gd name="connsiteX887" fmla="*/ 4379886 w 5176406"/>
              <a:gd name="connsiteY887" fmla="*/ 3706451 h 4397057"/>
              <a:gd name="connsiteX888" fmla="*/ 4668878 w 5176406"/>
              <a:gd name="connsiteY888" fmla="*/ 4328794 h 4397057"/>
              <a:gd name="connsiteX889" fmla="*/ 4645393 w 5176406"/>
              <a:gd name="connsiteY889" fmla="*/ 4352931 h 4397057"/>
              <a:gd name="connsiteX890" fmla="*/ 4449036 w 5176406"/>
              <a:gd name="connsiteY890" fmla="*/ 4352931 h 4397057"/>
              <a:gd name="connsiteX891" fmla="*/ 4426855 w 5176406"/>
              <a:gd name="connsiteY891" fmla="*/ 4330099 h 4397057"/>
              <a:gd name="connsiteX892" fmla="*/ 4426855 w 5176406"/>
              <a:gd name="connsiteY892" fmla="*/ 4206804 h 4397057"/>
              <a:gd name="connsiteX893" fmla="*/ 4426855 w 5176406"/>
              <a:gd name="connsiteY893" fmla="*/ 4206804 h 4397057"/>
              <a:gd name="connsiteX894" fmla="*/ 4426855 w 5176406"/>
              <a:gd name="connsiteY894" fmla="*/ 4110909 h 4397057"/>
              <a:gd name="connsiteX895" fmla="*/ 4466649 w 5176406"/>
              <a:gd name="connsiteY895" fmla="*/ 3992833 h 4397057"/>
              <a:gd name="connsiteX896" fmla="*/ 4532536 w 5176406"/>
              <a:gd name="connsiteY896" fmla="*/ 3923684 h 4397057"/>
              <a:gd name="connsiteX897" fmla="*/ 4561892 w 5176406"/>
              <a:gd name="connsiteY897" fmla="*/ 3923031 h 4397057"/>
              <a:gd name="connsiteX898" fmla="*/ 4648003 w 5176406"/>
              <a:gd name="connsiteY898" fmla="*/ 4024798 h 4397057"/>
              <a:gd name="connsiteX899" fmla="*/ 4666921 w 5176406"/>
              <a:gd name="connsiteY899" fmla="*/ 4095904 h 4397057"/>
              <a:gd name="connsiteX900" fmla="*/ 4668878 w 5176406"/>
              <a:gd name="connsiteY900" fmla="*/ 4328794 h 4397057"/>
              <a:gd name="connsiteX901" fmla="*/ 4676054 w 5176406"/>
              <a:gd name="connsiteY901" fmla="*/ 3716236 h 4397057"/>
              <a:gd name="connsiteX902" fmla="*/ 4693667 w 5176406"/>
              <a:gd name="connsiteY902" fmla="*/ 3672529 h 4397057"/>
              <a:gd name="connsiteX903" fmla="*/ 4702148 w 5176406"/>
              <a:gd name="connsiteY903" fmla="*/ 3671876 h 4397057"/>
              <a:gd name="connsiteX904" fmla="*/ 4711280 w 5176406"/>
              <a:gd name="connsiteY904" fmla="*/ 3709713 h 4397057"/>
              <a:gd name="connsiteX905" fmla="*/ 4676054 w 5176406"/>
              <a:gd name="connsiteY905" fmla="*/ 3716236 h 4397057"/>
              <a:gd name="connsiteX906" fmla="*/ 4918076 w 5176406"/>
              <a:gd name="connsiteY906" fmla="*/ 2443499 h 4397057"/>
              <a:gd name="connsiteX907" fmla="*/ 4908291 w 5176406"/>
              <a:gd name="connsiteY907" fmla="*/ 2457850 h 4397057"/>
              <a:gd name="connsiteX908" fmla="*/ 4898505 w 5176406"/>
              <a:gd name="connsiteY908" fmla="*/ 2443499 h 4397057"/>
              <a:gd name="connsiteX909" fmla="*/ 4900462 w 5176406"/>
              <a:gd name="connsiteY909" fmla="*/ 2296067 h 4397057"/>
              <a:gd name="connsiteX910" fmla="*/ 4905681 w 5176406"/>
              <a:gd name="connsiteY910" fmla="*/ 2258231 h 4397057"/>
              <a:gd name="connsiteX911" fmla="*/ 4911552 w 5176406"/>
              <a:gd name="connsiteY911" fmla="*/ 2258231 h 4397057"/>
              <a:gd name="connsiteX912" fmla="*/ 4917424 w 5176406"/>
              <a:gd name="connsiteY912" fmla="*/ 2368478 h 4397057"/>
              <a:gd name="connsiteX913" fmla="*/ 4918076 w 5176406"/>
              <a:gd name="connsiteY913" fmla="*/ 2443499 h 4397057"/>
              <a:gd name="connsiteX914" fmla="*/ 4972221 w 5176406"/>
              <a:gd name="connsiteY914" fmla="*/ 2243879 h 4397057"/>
              <a:gd name="connsiteX915" fmla="*/ 4983311 w 5176406"/>
              <a:gd name="connsiteY915" fmla="*/ 2444151 h 4397057"/>
              <a:gd name="connsiteX916" fmla="*/ 4970264 w 5176406"/>
              <a:gd name="connsiteY916" fmla="*/ 2457850 h 4397057"/>
              <a:gd name="connsiteX917" fmla="*/ 4958522 w 5176406"/>
              <a:gd name="connsiteY917" fmla="*/ 2444151 h 4397057"/>
              <a:gd name="connsiteX918" fmla="*/ 4972221 w 5176406"/>
              <a:gd name="connsiteY918" fmla="*/ 2243879 h 4397057"/>
              <a:gd name="connsiteX919" fmla="*/ 5002229 w 5176406"/>
              <a:gd name="connsiteY919" fmla="*/ 2977774 h 4397057"/>
              <a:gd name="connsiteX920" fmla="*/ 4983964 w 5176406"/>
              <a:gd name="connsiteY920" fmla="*/ 2994083 h 4397057"/>
              <a:gd name="connsiteX921" fmla="*/ 4939603 w 5176406"/>
              <a:gd name="connsiteY921" fmla="*/ 2948419 h 4397057"/>
              <a:gd name="connsiteX922" fmla="*/ 4939603 w 5176406"/>
              <a:gd name="connsiteY922" fmla="*/ 2882531 h 4397057"/>
              <a:gd name="connsiteX923" fmla="*/ 4972221 w 5176406"/>
              <a:gd name="connsiteY923" fmla="*/ 2845999 h 4397057"/>
              <a:gd name="connsiteX924" fmla="*/ 5001577 w 5176406"/>
              <a:gd name="connsiteY924" fmla="*/ 2882531 h 4397057"/>
              <a:gd name="connsiteX925" fmla="*/ 5001577 w 5176406"/>
              <a:gd name="connsiteY925" fmla="*/ 2887097 h 4397057"/>
              <a:gd name="connsiteX926" fmla="*/ 5001577 w 5176406"/>
              <a:gd name="connsiteY926" fmla="*/ 2928196 h 4397057"/>
              <a:gd name="connsiteX927" fmla="*/ 5001577 w 5176406"/>
              <a:gd name="connsiteY927" fmla="*/ 2928196 h 4397057"/>
              <a:gd name="connsiteX928" fmla="*/ 5002229 w 5176406"/>
              <a:gd name="connsiteY928" fmla="*/ 2977774 h 4397057"/>
              <a:gd name="connsiteX929" fmla="*/ 5045284 w 5176406"/>
              <a:gd name="connsiteY929" fmla="*/ 2444151 h 4397057"/>
              <a:gd name="connsiteX930" fmla="*/ 5036804 w 5176406"/>
              <a:gd name="connsiteY930" fmla="*/ 2457850 h 4397057"/>
              <a:gd name="connsiteX931" fmla="*/ 5026366 w 5176406"/>
              <a:gd name="connsiteY931" fmla="*/ 2446760 h 4397057"/>
              <a:gd name="connsiteX932" fmla="*/ 5027671 w 5176406"/>
              <a:gd name="connsiteY932" fmla="*/ 2263450 h 4397057"/>
              <a:gd name="connsiteX933" fmla="*/ 5039413 w 5176406"/>
              <a:gd name="connsiteY933" fmla="*/ 2262797 h 4397057"/>
              <a:gd name="connsiteX934" fmla="*/ 5045284 w 5176406"/>
              <a:gd name="connsiteY934" fmla="*/ 2348908 h 4397057"/>
              <a:gd name="connsiteX935" fmla="*/ 5045284 w 5176406"/>
              <a:gd name="connsiteY935" fmla="*/ 2444151 h 43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5176406" h="4397057">
                <a:moveTo>
                  <a:pt x="5176407" y="4384896"/>
                </a:moveTo>
                <a:cubicBezTo>
                  <a:pt x="5175755" y="4353583"/>
                  <a:pt x="5175755" y="4352931"/>
                  <a:pt x="5144442" y="4352279"/>
                </a:cubicBezTo>
                <a:cubicBezTo>
                  <a:pt x="5126828" y="4352279"/>
                  <a:pt x="5126828" y="4342493"/>
                  <a:pt x="5126828" y="4330099"/>
                </a:cubicBezTo>
                <a:cubicBezTo>
                  <a:pt x="5124871" y="4147440"/>
                  <a:pt x="5122914" y="3964782"/>
                  <a:pt x="5121610" y="3782776"/>
                </a:cubicBezTo>
                <a:cubicBezTo>
                  <a:pt x="5121610" y="3774948"/>
                  <a:pt x="5123566" y="3765162"/>
                  <a:pt x="5128133" y="3759943"/>
                </a:cubicBezTo>
                <a:cubicBezTo>
                  <a:pt x="5152922" y="3732545"/>
                  <a:pt x="5159446" y="3700580"/>
                  <a:pt x="5158794" y="3664700"/>
                </a:cubicBezTo>
                <a:cubicBezTo>
                  <a:pt x="5158141" y="3650348"/>
                  <a:pt x="5153575" y="3642520"/>
                  <a:pt x="5138570" y="3644477"/>
                </a:cubicBezTo>
                <a:cubicBezTo>
                  <a:pt x="5121610" y="3646434"/>
                  <a:pt x="5115738" y="3639258"/>
                  <a:pt x="5115738" y="3622950"/>
                </a:cubicBezTo>
                <a:cubicBezTo>
                  <a:pt x="5113129" y="3504874"/>
                  <a:pt x="5110519" y="3387451"/>
                  <a:pt x="5107910" y="3269375"/>
                </a:cubicBezTo>
                <a:cubicBezTo>
                  <a:pt x="5107910" y="3260895"/>
                  <a:pt x="5109867" y="3251110"/>
                  <a:pt x="5114434" y="3243281"/>
                </a:cubicBezTo>
                <a:cubicBezTo>
                  <a:pt x="5152270" y="3181308"/>
                  <a:pt x="5167926" y="3112811"/>
                  <a:pt x="5166622" y="3041052"/>
                </a:cubicBezTo>
                <a:cubicBezTo>
                  <a:pt x="5165969" y="2992126"/>
                  <a:pt x="5165317" y="2991474"/>
                  <a:pt x="5117696" y="2993431"/>
                </a:cubicBezTo>
                <a:cubicBezTo>
                  <a:pt x="5099429" y="2994083"/>
                  <a:pt x="5092254" y="2987560"/>
                  <a:pt x="5092254" y="2968641"/>
                </a:cubicBezTo>
                <a:cubicBezTo>
                  <a:pt x="5092906" y="2878617"/>
                  <a:pt x="5092254" y="2789245"/>
                  <a:pt x="5092906" y="2699220"/>
                </a:cubicBezTo>
                <a:cubicBezTo>
                  <a:pt x="5092906" y="2689435"/>
                  <a:pt x="5096168" y="2677693"/>
                  <a:pt x="5102039" y="2669865"/>
                </a:cubicBezTo>
                <a:cubicBezTo>
                  <a:pt x="5135309" y="2621591"/>
                  <a:pt x="5147704" y="2567445"/>
                  <a:pt x="5148356" y="2510038"/>
                </a:cubicBezTo>
                <a:cubicBezTo>
                  <a:pt x="5149008" y="2460460"/>
                  <a:pt x="5148356" y="2460460"/>
                  <a:pt x="5100082" y="2458503"/>
                </a:cubicBezTo>
                <a:cubicBezTo>
                  <a:pt x="5088992" y="2457850"/>
                  <a:pt x="5081164" y="2456546"/>
                  <a:pt x="5081164" y="2442194"/>
                </a:cubicBezTo>
                <a:cubicBezTo>
                  <a:pt x="5082468" y="2391963"/>
                  <a:pt x="5082468" y="2341732"/>
                  <a:pt x="5084425" y="2291501"/>
                </a:cubicBezTo>
                <a:cubicBezTo>
                  <a:pt x="5085730" y="2263450"/>
                  <a:pt x="5092254" y="2237356"/>
                  <a:pt x="5109867" y="2212566"/>
                </a:cubicBezTo>
                <a:cubicBezTo>
                  <a:pt x="5122262" y="2194953"/>
                  <a:pt x="5126828" y="2170816"/>
                  <a:pt x="5135309" y="2149941"/>
                </a:cubicBezTo>
                <a:cubicBezTo>
                  <a:pt x="5137918" y="2143417"/>
                  <a:pt x="5141180" y="2136893"/>
                  <a:pt x="5141180" y="2136241"/>
                </a:cubicBezTo>
                <a:cubicBezTo>
                  <a:pt x="5137266" y="2126456"/>
                  <a:pt x="5132700" y="2119933"/>
                  <a:pt x="5132700" y="2113409"/>
                </a:cubicBezTo>
                <a:cubicBezTo>
                  <a:pt x="5132047" y="2091229"/>
                  <a:pt x="5131395" y="2069049"/>
                  <a:pt x="5132700" y="2047521"/>
                </a:cubicBezTo>
                <a:cubicBezTo>
                  <a:pt x="5133352" y="2027951"/>
                  <a:pt x="5126176" y="2022732"/>
                  <a:pt x="5107910" y="2029908"/>
                </a:cubicBezTo>
                <a:cubicBezTo>
                  <a:pt x="5106606" y="2047521"/>
                  <a:pt x="5105953" y="2065135"/>
                  <a:pt x="5105301" y="2082748"/>
                </a:cubicBezTo>
                <a:cubicBezTo>
                  <a:pt x="5102039" y="2082748"/>
                  <a:pt x="5098777" y="2082096"/>
                  <a:pt x="5095515" y="2082096"/>
                </a:cubicBezTo>
                <a:cubicBezTo>
                  <a:pt x="5095515" y="2064483"/>
                  <a:pt x="5095515" y="2046869"/>
                  <a:pt x="5095515" y="2028603"/>
                </a:cubicBezTo>
                <a:cubicBezTo>
                  <a:pt x="5083773" y="2028603"/>
                  <a:pt x="5075945" y="2028603"/>
                  <a:pt x="5066812" y="2028603"/>
                </a:cubicBezTo>
                <a:cubicBezTo>
                  <a:pt x="5066160" y="2048174"/>
                  <a:pt x="5064855" y="2065787"/>
                  <a:pt x="5064203" y="2083401"/>
                </a:cubicBezTo>
                <a:cubicBezTo>
                  <a:pt x="5061593" y="2083401"/>
                  <a:pt x="5058984" y="2083401"/>
                  <a:pt x="5055722" y="2083401"/>
                </a:cubicBezTo>
                <a:cubicBezTo>
                  <a:pt x="5054417" y="2065135"/>
                  <a:pt x="5053765" y="2046869"/>
                  <a:pt x="5052460" y="2029255"/>
                </a:cubicBezTo>
                <a:cubicBezTo>
                  <a:pt x="5043327" y="2027951"/>
                  <a:pt x="5035499" y="2026646"/>
                  <a:pt x="5026366" y="2024689"/>
                </a:cubicBezTo>
                <a:cubicBezTo>
                  <a:pt x="5030933" y="1982286"/>
                  <a:pt x="5012015" y="1935969"/>
                  <a:pt x="5062246" y="1902047"/>
                </a:cubicBezTo>
                <a:cubicBezTo>
                  <a:pt x="5051808" y="1896176"/>
                  <a:pt x="5044632" y="1892262"/>
                  <a:pt x="5034194" y="1886391"/>
                </a:cubicBezTo>
                <a:cubicBezTo>
                  <a:pt x="5050503" y="1876605"/>
                  <a:pt x="5061593" y="1869429"/>
                  <a:pt x="5073335" y="1862254"/>
                </a:cubicBezTo>
                <a:cubicBezTo>
                  <a:pt x="5073988" y="1858992"/>
                  <a:pt x="5073335" y="1853121"/>
                  <a:pt x="5075293" y="1847250"/>
                </a:cubicBezTo>
                <a:cubicBezTo>
                  <a:pt x="5083773" y="1818546"/>
                  <a:pt x="5075945" y="1791800"/>
                  <a:pt x="5053765" y="1775491"/>
                </a:cubicBezTo>
                <a:cubicBezTo>
                  <a:pt x="5027019" y="1755920"/>
                  <a:pt x="5007448" y="1735045"/>
                  <a:pt x="5002229" y="1701775"/>
                </a:cubicBezTo>
                <a:cubicBezTo>
                  <a:pt x="4998315" y="1678291"/>
                  <a:pt x="4993749" y="1654154"/>
                  <a:pt x="4989834" y="1630669"/>
                </a:cubicBezTo>
                <a:cubicBezTo>
                  <a:pt x="4989182" y="1628712"/>
                  <a:pt x="4992444" y="1625450"/>
                  <a:pt x="4994401" y="1622841"/>
                </a:cubicBezTo>
                <a:cubicBezTo>
                  <a:pt x="5013319" y="1604575"/>
                  <a:pt x="5008100" y="1586309"/>
                  <a:pt x="4998315" y="1564781"/>
                </a:cubicBezTo>
                <a:cubicBezTo>
                  <a:pt x="4991139" y="1549777"/>
                  <a:pt x="4984616" y="1530859"/>
                  <a:pt x="4987878" y="1515855"/>
                </a:cubicBezTo>
                <a:cubicBezTo>
                  <a:pt x="4994401" y="1486499"/>
                  <a:pt x="4995706" y="1458448"/>
                  <a:pt x="4983964" y="1431049"/>
                </a:cubicBezTo>
                <a:cubicBezTo>
                  <a:pt x="4978092" y="1417350"/>
                  <a:pt x="4980049" y="1408217"/>
                  <a:pt x="4993096" y="1400389"/>
                </a:cubicBezTo>
                <a:cubicBezTo>
                  <a:pt x="4996358" y="1398432"/>
                  <a:pt x="4998315" y="1393865"/>
                  <a:pt x="4997663" y="1393865"/>
                </a:cubicBezTo>
                <a:cubicBezTo>
                  <a:pt x="4982659" y="1388647"/>
                  <a:pt x="4961131" y="1387342"/>
                  <a:pt x="4956565" y="1378209"/>
                </a:cubicBezTo>
                <a:cubicBezTo>
                  <a:pt x="4951346" y="1367119"/>
                  <a:pt x="4960479" y="1348853"/>
                  <a:pt x="4964393" y="1331240"/>
                </a:cubicBezTo>
                <a:cubicBezTo>
                  <a:pt x="4952650" y="1328630"/>
                  <a:pt x="4943518" y="1339720"/>
                  <a:pt x="4936994" y="1352115"/>
                </a:cubicBezTo>
                <a:cubicBezTo>
                  <a:pt x="4928514" y="1369076"/>
                  <a:pt x="4931123" y="1386690"/>
                  <a:pt x="4946779" y="1397127"/>
                </a:cubicBezTo>
                <a:cubicBezTo>
                  <a:pt x="4964393" y="1408217"/>
                  <a:pt x="4961783" y="1419307"/>
                  <a:pt x="4957870" y="1436921"/>
                </a:cubicBezTo>
                <a:cubicBezTo>
                  <a:pt x="4952650" y="1458448"/>
                  <a:pt x="4950693" y="1482585"/>
                  <a:pt x="4954608" y="1503460"/>
                </a:cubicBezTo>
                <a:cubicBezTo>
                  <a:pt x="4959174" y="1526945"/>
                  <a:pt x="4957217" y="1546516"/>
                  <a:pt x="4944822" y="1566086"/>
                </a:cubicBezTo>
                <a:cubicBezTo>
                  <a:pt x="4938951" y="1575219"/>
                  <a:pt x="4931775" y="1591528"/>
                  <a:pt x="4935689" y="1597399"/>
                </a:cubicBezTo>
                <a:cubicBezTo>
                  <a:pt x="4950693" y="1619579"/>
                  <a:pt x="4950693" y="1641107"/>
                  <a:pt x="4945475" y="1665244"/>
                </a:cubicBezTo>
                <a:cubicBezTo>
                  <a:pt x="4942865" y="1676334"/>
                  <a:pt x="4943518" y="1688076"/>
                  <a:pt x="4940908" y="1699166"/>
                </a:cubicBezTo>
                <a:cubicBezTo>
                  <a:pt x="4938951" y="1708951"/>
                  <a:pt x="4932428" y="1718084"/>
                  <a:pt x="4932428" y="1727217"/>
                </a:cubicBezTo>
                <a:cubicBezTo>
                  <a:pt x="4932428" y="1740916"/>
                  <a:pt x="4925904" y="1747440"/>
                  <a:pt x="4915467" y="1753311"/>
                </a:cubicBezTo>
                <a:cubicBezTo>
                  <a:pt x="4857407" y="1788538"/>
                  <a:pt x="4852841" y="1839421"/>
                  <a:pt x="4903072" y="1885086"/>
                </a:cubicBezTo>
                <a:cubicBezTo>
                  <a:pt x="4897201" y="1891610"/>
                  <a:pt x="4891330" y="1897481"/>
                  <a:pt x="4884806" y="1904657"/>
                </a:cubicBezTo>
                <a:cubicBezTo>
                  <a:pt x="4930471" y="1937274"/>
                  <a:pt x="4911552" y="1982286"/>
                  <a:pt x="4915467" y="2023384"/>
                </a:cubicBezTo>
                <a:cubicBezTo>
                  <a:pt x="4905029" y="2025342"/>
                  <a:pt x="4897201" y="2026646"/>
                  <a:pt x="4888720" y="2028603"/>
                </a:cubicBezTo>
                <a:cubicBezTo>
                  <a:pt x="4888068" y="2047521"/>
                  <a:pt x="4886763" y="2064483"/>
                  <a:pt x="4886111" y="2082096"/>
                </a:cubicBezTo>
                <a:cubicBezTo>
                  <a:pt x="4883501" y="2082096"/>
                  <a:pt x="4880240" y="2082096"/>
                  <a:pt x="4877630" y="2082096"/>
                </a:cubicBezTo>
                <a:cubicBezTo>
                  <a:pt x="4876326" y="2064483"/>
                  <a:pt x="4875673" y="2046869"/>
                  <a:pt x="4874368" y="2027298"/>
                </a:cubicBezTo>
                <a:cubicBezTo>
                  <a:pt x="4865888" y="2027298"/>
                  <a:pt x="4858059" y="2027298"/>
                  <a:pt x="4848927" y="2027298"/>
                </a:cubicBezTo>
                <a:cubicBezTo>
                  <a:pt x="4848274" y="2046217"/>
                  <a:pt x="4846970" y="2063830"/>
                  <a:pt x="4846317" y="2080791"/>
                </a:cubicBezTo>
                <a:cubicBezTo>
                  <a:pt x="4843055" y="2080791"/>
                  <a:pt x="4840446" y="2080791"/>
                  <a:pt x="4837185" y="2080791"/>
                </a:cubicBezTo>
                <a:cubicBezTo>
                  <a:pt x="4835880" y="2063178"/>
                  <a:pt x="4835227" y="2045564"/>
                  <a:pt x="4833923" y="2027951"/>
                </a:cubicBezTo>
                <a:cubicBezTo>
                  <a:pt x="4816309" y="2021427"/>
                  <a:pt x="4809786" y="2026646"/>
                  <a:pt x="4810438" y="2044912"/>
                </a:cubicBezTo>
                <a:cubicBezTo>
                  <a:pt x="4811090" y="2059264"/>
                  <a:pt x="4808481" y="2073615"/>
                  <a:pt x="4807176" y="2087967"/>
                </a:cubicBezTo>
                <a:cubicBezTo>
                  <a:pt x="4803262" y="2136241"/>
                  <a:pt x="4807176" y="2181906"/>
                  <a:pt x="4838489" y="2222352"/>
                </a:cubicBezTo>
                <a:cubicBezTo>
                  <a:pt x="4844360" y="2230180"/>
                  <a:pt x="4851536" y="2239313"/>
                  <a:pt x="4852189" y="2247793"/>
                </a:cubicBezTo>
                <a:cubicBezTo>
                  <a:pt x="4856755" y="2316290"/>
                  <a:pt x="4860669" y="2385439"/>
                  <a:pt x="4864583" y="2456546"/>
                </a:cubicBezTo>
                <a:cubicBezTo>
                  <a:pt x="4845665" y="2456546"/>
                  <a:pt x="4832618" y="2457198"/>
                  <a:pt x="4820223" y="2456546"/>
                </a:cubicBezTo>
                <a:cubicBezTo>
                  <a:pt x="4803262" y="2455241"/>
                  <a:pt x="4796739" y="2463722"/>
                  <a:pt x="4796086" y="2478726"/>
                </a:cubicBezTo>
                <a:cubicBezTo>
                  <a:pt x="4791520" y="2545265"/>
                  <a:pt x="4803914" y="2607239"/>
                  <a:pt x="4838489" y="2664646"/>
                </a:cubicBezTo>
                <a:cubicBezTo>
                  <a:pt x="4845665" y="2676388"/>
                  <a:pt x="4850232" y="2690740"/>
                  <a:pt x="4850884" y="2704439"/>
                </a:cubicBezTo>
                <a:cubicBezTo>
                  <a:pt x="4852189" y="2783374"/>
                  <a:pt x="4851536" y="2862961"/>
                  <a:pt x="4851536" y="2941895"/>
                </a:cubicBezTo>
                <a:cubicBezTo>
                  <a:pt x="4851536" y="2991474"/>
                  <a:pt x="4851536" y="2992778"/>
                  <a:pt x="4801305" y="2991474"/>
                </a:cubicBezTo>
                <a:cubicBezTo>
                  <a:pt x="4784344" y="2990821"/>
                  <a:pt x="4779777" y="2996693"/>
                  <a:pt x="4778473" y="3011697"/>
                </a:cubicBezTo>
                <a:cubicBezTo>
                  <a:pt x="4773254" y="3090631"/>
                  <a:pt x="4784996" y="3166304"/>
                  <a:pt x="4825442" y="3236105"/>
                </a:cubicBezTo>
                <a:cubicBezTo>
                  <a:pt x="4831965" y="3247195"/>
                  <a:pt x="4835880" y="3261547"/>
                  <a:pt x="4835880" y="3274594"/>
                </a:cubicBezTo>
                <a:cubicBezTo>
                  <a:pt x="4833923" y="3390713"/>
                  <a:pt x="4830008" y="3506831"/>
                  <a:pt x="4828051" y="3623602"/>
                </a:cubicBezTo>
                <a:cubicBezTo>
                  <a:pt x="4827399" y="3640563"/>
                  <a:pt x="4820876" y="3645130"/>
                  <a:pt x="4805871" y="3643173"/>
                </a:cubicBezTo>
                <a:cubicBezTo>
                  <a:pt x="4788258" y="3641216"/>
                  <a:pt x="4783039" y="3650348"/>
                  <a:pt x="4783039" y="3666005"/>
                </a:cubicBezTo>
                <a:cubicBezTo>
                  <a:pt x="4783692" y="3695361"/>
                  <a:pt x="4786301" y="3725369"/>
                  <a:pt x="4807176" y="3747549"/>
                </a:cubicBezTo>
                <a:cubicBezTo>
                  <a:pt x="4830661" y="3771686"/>
                  <a:pt x="4820223" y="3797127"/>
                  <a:pt x="4822180" y="3823221"/>
                </a:cubicBezTo>
                <a:cubicBezTo>
                  <a:pt x="4799348" y="3814741"/>
                  <a:pt x="4779777" y="3806261"/>
                  <a:pt x="4759555" y="3799737"/>
                </a:cubicBezTo>
                <a:cubicBezTo>
                  <a:pt x="4744551" y="3794518"/>
                  <a:pt x="4739332" y="3788647"/>
                  <a:pt x="4749769" y="3773643"/>
                </a:cubicBezTo>
                <a:cubicBezTo>
                  <a:pt x="4754336" y="3767119"/>
                  <a:pt x="4754988" y="3757334"/>
                  <a:pt x="4754988" y="3748854"/>
                </a:cubicBezTo>
                <a:cubicBezTo>
                  <a:pt x="4754988" y="3736459"/>
                  <a:pt x="4749769" y="3724064"/>
                  <a:pt x="4750422" y="3711670"/>
                </a:cubicBezTo>
                <a:cubicBezTo>
                  <a:pt x="4755641" y="3625559"/>
                  <a:pt x="4729547" y="3555757"/>
                  <a:pt x="4651264" y="3511398"/>
                </a:cubicBezTo>
                <a:cubicBezTo>
                  <a:pt x="4628432" y="3498351"/>
                  <a:pt x="4602338" y="3489870"/>
                  <a:pt x="4578853" y="3478128"/>
                </a:cubicBezTo>
                <a:cubicBezTo>
                  <a:pt x="4571025" y="3474214"/>
                  <a:pt x="4559283" y="3467038"/>
                  <a:pt x="4558631" y="3459862"/>
                </a:cubicBezTo>
                <a:cubicBezTo>
                  <a:pt x="4556674" y="3439639"/>
                  <a:pt x="4545583" y="3417459"/>
                  <a:pt x="4563849" y="3401150"/>
                </a:cubicBezTo>
                <a:cubicBezTo>
                  <a:pt x="4554716" y="3395931"/>
                  <a:pt x="4541669" y="3393322"/>
                  <a:pt x="4540365" y="3387451"/>
                </a:cubicBezTo>
                <a:cubicBezTo>
                  <a:pt x="4538407" y="3379623"/>
                  <a:pt x="4546236" y="3369837"/>
                  <a:pt x="4549497" y="3360705"/>
                </a:cubicBezTo>
                <a:cubicBezTo>
                  <a:pt x="4539712" y="3361357"/>
                  <a:pt x="4528622" y="3365271"/>
                  <a:pt x="4526013" y="3372447"/>
                </a:cubicBezTo>
                <a:cubicBezTo>
                  <a:pt x="4522751" y="3380927"/>
                  <a:pt x="4524708" y="3393974"/>
                  <a:pt x="4529275" y="3401150"/>
                </a:cubicBezTo>
                <a:cubicBezTo>
                  <a:pt x="4549497" y="3431811"/>
                  <a:pt x="4539060" y="3468343"/>
                  <a:pt x="4505138" y="3480085"/>
                </a:cubicBezTo>
                <a:cubicBezTo>
                  <a:pt x="4491438" y="3484651"/>
                  <a:pt x="4477739" y="3489870"/>
                  <a:pt x="4464692" y="3495741"/>
                </a:cubicBezTo>
                <a:cubicBezTo>
                  <a:pt x="4372058" y="3534230"/>
                  <a:pt x="4327698" y="3604684"/>
                  <a:pt x="4333569" y="3705146"/>
                </a:cubicBezTo>
                <a:cubicBezTo>
                  <a:pt x="4334222" y="3720802"/>
                  <a:pt x="4340093" y="3735807"/>
                  <a:pt x="4328351" y="3750811"/>
                </a:cubicBezTo>
                <a:cubicBezTo>
                  <a:pt x="4325741" y="3754725"/>
                  <a:pt x="4328351" y="3767119"/>
                  <a:pt x="4332917" y="3771033"/>
                </a:cubicBezTo>
                <a:cubicBezTo>
                  <a:pt x="4351835" y="3789952"/>
                  <a:pt x="4338788" y="3793866"/>
                  <a:pt x="4322479" y="3797780"/>
                </a:cubicBezTo>
                <a:cubicBezTo>
                  <a:pt x="4315956" y="3799084"/>
                  <a:pt x="4310084" y="3801042"/>
                  <a:pt x="4298342" y="3803651"/>
                </a:cubicBezTo>
                <a:cubicBezTo>
                  <a:pt x="4306823" y="3747549"/>
                  <a:pt x="4283990" y="3693404"/>
                  <a:pt x="4313999" y="3642520"/>
                </a:cubicBezTo>
                <a:cubicBezTo>
                  <a:pt x="4319218" y="3633387"/>
                  <a:pt x="4321175" y="3620993"/>
                  <a:pt x="4322479" y="3609903"/>
                </a:cubicBezTo>
                <a:cubicBezTo>
                  <a:pt x="4324436" y="3597508"/>
                  <a:pt x="4321827" y="3588375"/>
                  <a:pt x="4306823" y="3583809"/>
                </a:cubicBezTo>
                <a:cubicBezTo>
                  <a:pt x="4301604" y="3582504"/>
                  <a:pt x="4295733" y="3570761"/>
                  <a:pt x="4295080" y="3563586"/>
                </a:cubicBezTo>
                <a:cubicBezTo>
                  <a:pt x="4293123" y="3497046"/>
                  <a:pt x="4291167" y="3429854"/>
                  <a:pt x="4290514" y="3362662"/>
                </a:cubicBezTo>
                <a:cubicBezTo>
                  <a:pt x="4290514" y="3350267"/>
                  <a:pt x="4294428" y="3337220"/>
                  <a:pt x="4299647" y="3326130"/>
                </a:cubicBezTo>
                <a:cubicBezTo>
                  <a:pt x="4319218" y="3286336"/>
                  <a:pt x="4327046" y="3244586"/>
                  <a:pt x="4326393" y="3200226"/>
                </a:cubicBezTo>
                <a:cubicBezTo>
                  <a:pt x="4325741" y="3185222"/>
                  <a:pt x="4321175" y="3174784"/>
                  <a:pt x="4303561" y="3176742"/>
                </a:cubicBezTo>
                <a:cubicBezTo>
                  <a:pt x="4285295" y="3179351"/>
                  <a:pt x="4279424" y="3170870"/>
                  <a:pt x="4280076" y="3153257"/>
                </a:cubicBezTo>
                <a:cubicBezTo>
                  <a:pt x="4280729" y="3102373"/>
                  <a:pt x="4280076" y="3051490"/>
                  <a:pt x="4280729" y="3000607"/>
                </a:cubicBezTo>
                <a:cubicBezTo>
                  <a:pt x="4280729" y="2991474"/>
                  <a:pt x="4283338" y="2980384"/>
                  <a:pt x="4287905" y="2972555"/>
                </a:cubicBezTo>
                <a:cubicBezTo>
                  <a:pt x="4308127" y="2939286"/>
                  <a:pt x="4315304" y="2904059"/>
                  <a:pt x="4313999" y="2865570"/>
                </a:cubicBezTo>
                <a:cubicBezTo>
                  <a:pt x="4313346" y="2848609"/>
                  <a:pt x="4308780" y="2838823"/>
                  <a:pt x="4290514" y="2840128"/>
                </a:cubicBezTo>
                <a:cubicBezTo>
                  <a:pt x="4276163" y="2840781"/>
                  <a:pt x="4272248" y="2834257"/>
                  <a:pt x="4272248" y="2820558"/>
                </a:cubicBezTo>
                <a:cubicBezTo>
                  <a:pt x="4272901" y="2800335"/>
                  <a:pt x="4270943" y="2779459"/>
                  <a:pt x="4272901" y="2759237"/>
                </a:cubicBezTo>
                <a:cubicBezTo>
                  <a:pt x="4274858" y="2739014"/>
                  <a:pt x="4275510" y="2716182"/>
                  <a:pt x="4285295" y="2699873"/>
                </a:cubicBezTo>
                <a:cubicBezTo>
                  <a:pt x="4302257" y="2672474"/>
                  <a:pt x="4308127" y="2644423"/>
                  <a:pt x="4307475" y="2613110"/>
                </a:cubicBezTo>
                <a:cubicBezTo>
                  <a:pt x="4306823" y="2567445"/>
                  <a:pt x="4307475" y="2567445"/>
                  <a:pt x="4261158" y="2568098"/>
                </a:cubicBezTo>
                <a:cubicBezTo>
                  <a:pt x="4246807" y="2568098"/>
                  <a:pt x="4238326" y="2562879"/>
                  <a:pt x="4240935" y="2548527"/>
                </a:cubicBezTo>
                <a:cubicBezTo>
                  <a:pt x="4245502" y="2523738"/>
                  <a:pt x="4248764" y="2498296"/>
                  <a:pt x="4259201" y="2476116"/>
                </a:cubicBezTo>
                <a:cubicBezTo>
                  <a:pt x="4274858" y="2442846"/>
                  <a:pt x="4272901" y="2424580"/>
                  <a:pt x="4242892" y="2401748"/>
                </a:cubicBezTo>
                <a:cubicBezTo>
                  <a:pt x="4235717" y="2395877"/>
                  <a:pt x="4231150" y="2386092"/>
                  <a:pt x="4226584" y="2377611"/>
                </a:cubicBezTo>
                <a:cubicBezTo>
                  <a:pt x="4205708" y="2339122"/>
                  <a:pt x="4234412" y="2294110"/>
                  <a:pt x="4212884" y="2254969"/>
                </a:cubicBezTo>
                <a:cubicBezTo>
                  <a:pt x="4210927" y="2251707"/>
                  <a:pt x="4214189" y="2245836"/>
                  <a:pt x="4214189" y="2241922"/>
                </a:cubicBezTo>
                <a:cubicBezTo>
                  <a:pt x="4214189" y="2230832"/>
                  <a:pt x="4213537" y="2219742"/>
                  <a:pt x="4213537" y="2208000"/>
                </a:cubicBezTo>
                <a:cubicBezTo>
                  <a:pt x="4213537" y="2196257"/>
                  <a:pt x="4213537" y="2183863"/>
                  <a:pt x="4213537" y="2172121"/>
                </a:cubicBezTo>
                <a:cubicBezTo>
                  <a:pt x="4207666" y="2169511"/>
                  <a:pt x="4195923" y="2167554"/>
                  <a:pt x="4192661" y="2161683"/>
                </a:cubicBezTo>
                <a:cubicBezTo>
                  <a:pt x="4189399" y="2155159"/>
                  <a:pt x="4193314" y="2144069"/>
                  <a:pt x="4194619" y="2134284"/>
                </a:cubicBezTo>
                <a:cubicBezTo>
                  <a:pt x="4173743" y="2145374"/>
                  <a:pt x="4171786" y="2157769"/>
                  <a:pt x="4181571" y="2174730"/>
                </a:cubicBezTo>
                <a:cubicBezTo>
                  <a:pt x="4186790" y="2183210"/>
                  <a:pt x="4187442" y="2194301"/>
                  <a:pt x="4188095" y="2204738"/>
                </a:cubicBezTo>
                <a:cubicBezTo>
                  <a:pt x="4188747" y="2212566"/>
                  <a:pt x="4184833" y="2221699"/>
                  <a:pt x="4186138" y="2229527"/>
                </a:cubicBezTo>
                <a:cubicBezTo>
                  <a:pt x="4190704" y="2251055"/>
                  <a:pt x="4190704" y="2271278"/>
                  <a:pt x="4178310" y="2290848"/>
                </a:cubicBezTo>
                <a:cubicBezTo>
                  <a:pt x="4175700" y="2294763"/>
                  <a:pt x="4177005" y="2303243"/>
                  <a:pt x="4178962" y="2308462"/>
                </a:cubicBezTo>
                <a:cubicBezTo>
                  <a:pt x="4191357" y="2343037"/>
                  <a:pt x="4180267" y="2381525"/>
                  <a:pt x="4154825" y="2405662"/>
                </a:cubicBezTo>
                <a:cubicBezTo>
                  <a:pt x="4143735" y="2416100"/>
                  <a:pt x="4132645" y="2433713"/>
                  <a:pt x="4133297" y="2447413"/>
                </a:cubicBezTo>
                <a:cubicBezTo>
                  <a:pt x="4133950" y="2466983"/>
                  <a:pt x="4146997" y="2485901"/>
                  <a:pt x="4151563" y="2506124"/>
                </a:cubicBezTo>
                <a:cubicBezTo>
                  <a:pt x="4155477" y="2524390"/>
                  <a:pt x="4156782" y="2543961"/>
                  <a:pt x="4155477" y="2562227"/>
                </a:cubicBezTo>
                <a:cubicBezTo>
                  <a:pt x="4154825" y="2570707"/>
                  <a:pt x="4147649" y="2578535"/>
                  <a:pt x="4142430" y="2586364"/>
                </a:cubicBezTo>
                <a:cubicBezTo>
                  <a:pt x="4143735" y="2583102"/>
                  <a:pt x="4143735" y="2579188"/>
                  <a:pt x="4143083" y="2575926"/>
                </a:cubicBezTo>
                <a:cubicBezTo>
                  <a:pt x="4137864" y="2557008"/>
                  <a:pt x="4122860" y="2569402"/>
                  <a:pt x="4112422" y="2566793"/>
                </a:cubicBezTo>
                <a:cubicBezTo>
                  <a:pt x="4107855" y="2565488"/>
                  <a:pt x="4096766" y="2572664"/>
                  <a:pt x="4096766" y="2576578"/>
                </a:cubicBezTo>
                <a:cubicBezTo>
                  <a:pt x="4096766" y="2616372"/>
                  <a:pt x="4087633" y="2657470"/>
                  <a:pt x="4115032" y="2693349"/>
                </a:cubicBezTo>
                <a:cubicBezTo>
                  <a:pt x="4122207" y="2703135"/>
                  <a:pt x="4126122" y="2716834"/>
                  <a:pt x="4127426" y="2729229"/>
                </a:cubicBezTo>
                <a:cubicBezTo>
                  <a:pt x="4129383" y="2758584"/>
                  <a:pt x="4128731" y="2788593"/>
                  <a:pt x="4129383" y="2817948"/>
                </a:cubicBezTo>
                <a:cubicBezTo>
                  <a:pt x="4130036" y="2832300"/>
                  <a:pt x="4124164" y="2839476"/>
                  <a:pt x="4109813" y="2838823"/>
                </a:cubicBezTo>
                <a:cubicBezTo>
                  <a:pt x="4093504" y="2838171"/>
                  <a:pt x="4086981" y="2847304"/>
                  <a:pt x="4088938" y="2861656"/>
                </a:cubicBezTo>
                <a:cubicBezTo>
                  <a:pt x="4092851" y="2889707"/>
                  <a:pt x="4091547" y="2921672"/>
                  <a:pt x="4104594" y="2945809"/>
                </a:cubicBezTo>
                <a:cubicBezTo>
                  <a:pt x="4124164" y="2980384"/>
                  <a:pt x="4124164" y="3014958"/>
                  <a:pt x="4124164" y="3050838"/>
                </a:cubicBezTo>
                <a:cubicBezTo>
                  <a:pt x="4124164" y="3084108"/>
                  <a:pt x="4123512" y="3118030"/>
                  <a:pt x="4124817" y="3151300"/>
                </a:cubicBezTo>
                <a:cubicBezTo>
                  <a:pt x="4125469" y="3168261"/>
                  <a:pt x="4121555" y="3178046"/>
                  <a:pt x="4101985" y="3175437"/>
                </a:cubicBezTo>
                <a:cubicBezTo>
                  <a:pt x="4083719" y="3172827"/>
                  <a:pt x="4078500" y="3182613"/>
                  <a:pt x="4077847" y="3199574"/>
                </a:cubicBezTo>
                <a:cubicBezTo>
                  <a:pt x="4076543" y="3246543"/>
                  <a:pt x="4084371" y="3290251"/>
                  <a:pt x="4107855" y="3331349"/>
                </a:cubicBezTo>
                <a:cubicBezTo>
                  <a:pt x="4111770" y="3338525"/>
                  <a:pt x="4114379" y="3347005"/>
                  <a:pt x="4114379" y="3354833"/>
                </a:cubicBezTo>
                <a:cubicBezTo>
                  <a:pt x="4113075" y="3425287"/>
                  <a:pt x="4111117" y="3496394"/>
                  <a:pt x="4109160" y="3566848"/>
                </a:cubicBezTo>
                <a:cubicBezTo>
                  <a:pt x="4109160" y="3572719"/>
                  <a:pt x="4102637" y="3581852"/>
                  <a:pt x="4098070" y="3582504"/>
                </a:cubicBezTo>
                <a:cubicBezTo>
                  <a:pt x="4082414" y="3585113"/>
                  <a:pt x="4079804" y="3595551"/>
                  <a:pt x="4082414" y="3607293"/>
                </a:cubicBezTo>
                <a:cubicBezTo>
                  <a:pt x="4086328" y="3622950"/>
                  <a:pt x="4092199" y="3638606"/>
                  <a:pt x="4097418" y="3654263"/>
                </a:cubicBezTo>
                <a:cubicBezTo>
                  <a:pt x="4100028" y="3662091"/>
                  <a:pt x="4105246" y="3669267"/>
                  <a:pt x="4105246" y="3677095"/>
                </a:cubicBezTo>
                <a:cubicBezTo>
                  <a:pt x="4105898" y="3714279"/>
                  <a:pt x="4104594" y="3751463"/>
                  <a:pt x="4104594" y="3788647"/>
                </a:cubicBezTo>
                <a:cubicBezTo>
                  <a:pt x="4104594" y="3801694"/>
                  <a:pt x="4099375" y="3806261"/>
                  <a:pt x="4086981" y="3806261"/>
                </a:cubicBezTo>
                <a:cubicBezTo>
                  <a:pt x="4064148" y="3805608"/>
                  <a:pt x="4041316" y="3805608"/>
                  <a:pt x="4018484" y="3806261"/>
                </a:cubicBezTo>
                <a:cubicBezTo>
                  <a:pt x="4002827" y="3806913"/>
                  <a:pt x="3997608" y="3801042"/>
                  <a:pt x="3996956" y="3785385"/>
                </a:cubicBezTo>
                <a:cubicBezTo>
                  <a:pt x="3994999" y="3694708"/>
                  <a:pt x="3991737" y="3604684"/>
                  <a:pt x="3989128" y="3514007"/>
                </a:cubicBezTo>
                <a:cubicBezTo>
                  <a:pt x="3985214" y="3347658"/>
                  <a:pt x="3981952" y="3181308"/>
                  <a:pt x="3978038" y="3014306"/>
                </a:cubicBezTo>
                <a:cubicBezTo>
                  <a:pt x="3976733" y="2957551"/>
                  <a:pt x="3974776" y="2900144"/>
                  <a:pt x="3972819" y="2843390"/>
                </a:cubicBezTo>
                <a:cubicBezTo>
                  <a:pt x="3970862" y="2795116"/>
                  <a:pt x="3961076" y="2745537"/>
                  <a:pt x="4001522" y="2705744"/>
                </a:cubicBezTo>
                <a:cubicBezTo>
                  <a:pt x="4004784" y="2702482"/>
                  <a:pt x="4007394" y="2697263"/>
                  <a:pt x="4006741" y="2693349"/>
                </a:cubicBezTo>
                <a:cubicBezTo>
                  <a:pt x="4004784" y="2684869"/>
                  <a:pt x="4002827" y="2671169"/>
                  <a:pt x="3996956" y="2669212"/>
                </a:cubicBezTo>
                <a:cubicBezTo>
                  <a:pt x="3977385" y="2662689"/>
                  <a:pt x="3978038" y="2649642"/>
                  <a:pt x="3977385" y="2633333"/>
                </a:cubicBezTo>
                <a:cubicBezTo>
                  <a:pt x="3977385" y="2626157"/>
                  <a:pt x="3970862" y="2613762"/>
                  <a:pt x="3968253" y="2613762"/>
                </a:cubicBezTo>
                <a:cubicBezTo>
                  <a:pt x="3944115" y="2615067"/>
                  <a:pt x="3948029" y="2598758"/>
                  <a:pt x="3948029" y="2585059"/>
                </a:cubicBezTo>
                <a:cubicBezTo>
                  <a:pt x="3948029" y="2175382"/>
                  <a:pt x="3948029" y="1765053"/>
                  <a:pt x="3948029" y="1355377"/>
                </a:cubicBezTo>
                <a:cubicBezTo>
                  <a:pt x="3948029" y="1324064"/>
                  <a:pt x="3958467" y="1299274"/>
                  <a:pt x="3981300" y="1278399"/>
                </a:cubicBezTo>
                <a:cubicBezTo>
                  <a:pt x="3996956" y="1264048"/>
                  <a:pt x="4012612" y="1249696"/>
                  <a:pt x="4026312" y="1233387"/>
                </a:cubicBezTo>
                <a:cubicBezTo>
                  <a:pt x="4050449" y="1204684"/>
                  <a:pt x="4051101" y="1163585"/>
                  <a:pt x="4025007" y="1142710"/>
                </a:cubicBezTo>
                <a:cubicBezTo>
                  <a:pt x="4007394" y="1128358"/>
                  <a:pt x="4004784" y="1112050"/>
                  <a:pt x="4003479" y="1093132"/>
                </a:cubicBezTo>
                <a:cubicBezTo>
                  <a:pt x="4001522" y="1061819"/>
                  <a:pt x="4001522" y="1060514"/>
                  <a:pt x="3970210" y="1061819"/>
                </a:cubicBezTo>
                <a:cubicBezTo>
                  <a:pt x="3951291" y="1062471"/>
                  <a:pt x="3946725" y="1054643"/>
                  <a:pt x="3947377" y="1037682"/>
                </a:cubicBezTo>
                <a:cubicBezTo>
                  <a:pt x="3948029" y="1001802"/>
                  <a:pt x="3948029" y="965923"/>
                  <a:pt x="3945420" y="930696"/>
                </a:cubicBezTo>
                <a:cubicBezTo>
                  <a:pt x="3944115" y="906559"/>
                  <a:pt x="3949334" y="892860"/>
                  <a:pt x="3973471" y="882422"/>
                </a:cubicBezTo>
                <a:cubicBezTo>
                  <a:pt x="4007394" y="868070"/>
                  <a:pt x="4010655" y="849152"/>
                  <a:pt x="3989128" y="819144"/>
                </a:cubicBezTo>
                <a:cubicBezTo>
                  <a:pt x="3974123" y="798921"/>
                  <a:pt x="3956510" y="781308"/>
                  <a:pt x="3940202" y="762389"/>
                </a:cubicBezTo>
                <a:cubicBezTo>
                  <a:pt x="3927807" y="748690"/>
                  <a:pt x="3918674" y="699764"/>
                  <a:pt x="3929764" y="689978"/>
                </a:cubicBezTo>
                <a:cubicBezTo>
                  <a:pt x="3951291" y="671713"/>
                  <a:pt x="3940854" y="656056"/>
                  <a:pt x="3926502" y="644966"/>
                </a:cubicBezTo>
                <a:cubicBezTo>
                  <a:pt x="3903017" y="626048"/>
                  <a:pt x="3901060" y="600606"/>
                  <a:pt x="3898451" y="573860"/>
                </a:cubicBezTo>
                <a:cubicBezTo>
                  <a:pt x="3896494" y="548418"/>
                  <a:pt x="3893884" y="522324"/>
                  <a:pt x="3890623" y="496882"/>
                </a:cubicBezTo>
                <a:cubicBezTo>
                  <a:pt x="3879533" y="417296"/>
                  <a:pt x="3868443" y="338361"/>
                  <a:pt x="3848220" y="260079"/>
                </a:cubicBezTo>
                <a:cubicBezTo>
                  <a:pt x="3847568" y="258122"/>
                  <a:pt x="3846915" y="254860"/>
                  <a:pt x="3848220" y="253555"/>
                </a:cubicBezTo>
                <a:cubicBezTo>
                  <a:pt x="3861267" y="237247"/>
                  <a:pt x="3853438" y="221590"/>
                  <a:pt x="3848872" y="204629"/>
                </a:cubicBezTo>
                <a:cubicBezTo>
                  <a:pt x="3846263" y="194844"/>
                  <a:pt x="3849525" y="183754"/>
                  <a:pt x="3848872" y="172664"/>
                </a:cubicBezTo>
                <a:cubicBezTo>
                  <a:pt x="3848220" y="162226"/>
                  <a:pt x="3848220" y="151136"/>
                  <a:pt x="3844958" y="140699"/>
                </a:cubicBezTo>
                <a:cubicBezTo>
                  <a:pt x="3839739" y="123737"/>
                  <a:pt x="3837782" y="110690"/>
                  <a:pt x="3857353" y="100905"/>
                </a:cubicBezTo>
                <a:cubicBezTo>
                  <a:pt x="3867138" y="95686"/>
                  <a:pt x="3874314" y="85249"/>
                  <a:pt x="3882794" y="76768"/>
                </a:cubicBezTo>
                <a:cubicBezTo>
                  <a:pt x="3881490" y="74159"/>
                  <a:pt x="3880185" y="71549"/>
                  <a:pt x="3878880" y="68940"/>
                </a:cubicBezTo>
                <a:cubicBezTo>
                  <a:pt x="3854091" y="91120"/>
                  <a:pt x="3828649" y="99600"/>
                  <a:pt x="3807122" y="70897"/>
                </a:cubicBezTo>
                <a:cubicBezTo>
                  <a:pt x="3782985" y="38279"/>
                  <a:pt x="3805817" y="17404"/>
                  <a:pt x="3835825" y="443"/>
                </a:cubicBezTo>
                <a:cubicBezTo>
                  <a:pt x="3806470" y="-2819"/>
                  <a:pt x="3784289" y="12185"/>
                  <a:pt x="3777114" y="36975"/>
                </a:cubicBezTo>
                <a:cubicBezTo>
                  <a:pt x="3769285" y="64374"/>
                  <a:pt x="3781680" y="92425"/>
                  <a:pt x="3810383" y="104167"/>
                </a:cubicBezTo>
                <a:cubicBezTo>
                  <a:pt x="3829954" y="111995"/>
                  <a:pt x="3829954" y="125695"/>
                  <a:pt x="3820821" y="138089"/>
                </a:cubicBezTo>
                <a:cubicBezTo>
                  <a:pt x="3811036" y="151789"/>
                  <a:pt x="3812340" y="161574"/>
                  <a:pt x="3818212" y="175273"/>
                </a:cubicBezTo>
                <a:cubicBezTo>
                  <a:pt x="3822126" y="185058"/>
                  <a:pt x="3822126" y="202020"/>
                  <a:pt x="3816255" y="209195"/>
                </a:cubicBezTo>
                <a:cubicBezTo>
                  <a:pt x="3801250" y="228114"/>
                  <a:pt x="3817559" y="241161"/>
                  <a:pt x="3818212" y="256817"/>
                </a:cubicBezTo>
                <a:cubicBezTo>
                  <a:pt x="3818864" y="271821"/>
                  <a:pt x="3796684" y="283564"/>
                  <a:pt x="3804512" y="303786"/>
                </a:cubicBezTo>
                <a:cubicBezTo>
                  <a:pt x="3807774" y="312267"/>
                  <a:pt x="3807774" y="323357"/>
                  <a:pt x="3805817" y="332490"/>
                </a:cubicBezTo>
                <a:cubicBezTo>
                  <a:pt x="3792770" y="405553"/>
                  <a:pt x="3777114" y="478617"/>
                  <a:pt x="3765371" y="551680"/>
                </a:cubicBezTo>
                <a:cubicBezTo>
                  <a:pt x="3758848" y="591473"/>
                  <a:pt x="3758848" y="631919"/>
                  <a:pt x="3723621" y="660623"/>
                </a:cubicBezTo>
                <a:cubicBezTo>
                  <a:pt x="3714488" y="667798"/>
                  <a:pt x="3713183" y="679541"/>
                  <a:pt x="3724926" y="689978"/>
                </a:cubicBezTo>
                <a:cubicBezTo>
                  <a:pt x="3742539" y="704982"/>
                  <a:pt x="3739930" y="741514"/>
                  <a:pt x="3722968" y="757823"/>
                </a:cubicBezTo>
                <a:cubicBezTo>
                  <a:pt x="3702093" y="778046"/>
                  <a:pt x="3681218" y="798269"/>
                  <a:pt x="3663604" y="820449"/>
                </a:cubicBezTo>
                <a:cubicBezTo>
                  <a:pt x="3636858" y="855023"/>
                  <a:pt x="3644034" y="875898"/>
                  <a:pt x="3686437" y="888946"/>
                </a:cubicBezTo>
                <a:cubicBezTo>
                  <a:pt x="3702093" y="893512"/>
                  <a:pt x="3704702" y="901993"/>
                  <a:pt x="3704050" y="915040"/>
                </a:cubicBezTo>
                <a:cubicBezTo>
                  <a:pt x="3703398" y="956138"/>
                  <a:pt x="3702746" y="997236"/>
                  <a:pt x="3704050" y="1038334"/>
                </a:cubicBezTo>
                <a:cubicBezTo>
                  <a:pt x="3704702" y="1060514"/>
                  <a:pt x="3697527" y="1069647"/>
                  <a:pt x="3675347" y="1065733"/>
                </a:cubicBezTo>
                <a:cubicBezTo>
                  <a:pt x="3653819" y="1061819"/>
                  <a:pt x="3644034" y="1070299"/>
                  <a:pt x="3647296" y="1092479"/>
                </a:cubicBezTo>
                <a:cubicBezTo>
                  <a:pt x="3648600" y="1100960"/>
                  <a:pt x="3648600" y="1109440"/>
                  <a:pt x="3646643" y="1117268"/>
                </a:cubicBezTo>
                <a:cubicBezTo>
                  <a:pt x="3645339" y="1123140"/>
                  <a:pt x="3642077" y="1130316"/>
                  <a:pt x="3637510" y="1133577"/>
                </a:cubicBezTo>
                <a:cubicBezTo>
                  <a:pt x="3579451" y="1172066"/>
                  <a:pt x="3580756" y="1230778"/>
                  <a:pt x="3642729" y="1263395"/>
                </a:cubicBezTo>
                <a:cubicBezTo>
                  <a:pt x="3674695" y="1280356"/>
                  <a:pt x="3692308" y="1306450"/>
                  <a:pt x="3696222" y="1340373"/>
                </a:cubicBezTo>
                <a:cubicBezTo>
                  <a:pt x="3700136" y="1372338"/>
                  <a:pt x="3698832" y="1405608"/>
                  <a:pt x="3698832" y="1437573"/>
                </a:cubicBezTo>
                <a:cubicBezTo>
                  <a:pt x="3697527" y="1566738"/>
                  <a:pt x="3696222" y="1695904"/>
                  <a:pt x="3694917" y="1825722"/>
                </a:cubicBezTo>
                <a:cubicBezTo>
                  <a:pt x="3692308" y="2078182"/>
                  <a:pt x="3689699" y="2330642"/>
                  <a:pt x="3688394" y="2583102"/>
                </a:cubicBezTo>
                <a:cubicBezTo>
                  <a:pt x="3688394" y="2609848"/>
                  <a:pt x="3655776" y="2622895"/>
                  <a:pt x="3662952" y="2651599"/>
                </a:cubicBezTo>
                <a:cubicBezTo>
                  <a:pt x="3662952" y="2651599"/>
                  <a:pt x="3656429" y="2654208"/>
                  <a:pt x="3652514" y="2654861"/>
                </a:cubicBezTo>
                <a:cubicBezTo>
                  <a:pt x="3619245" y="2663341"/>
                  <a:pt x="3615330" y="2669212"/>
                  <a:pt x="3634901" y="2699220"/>
                </a:cubicBezTo>
                <a:cubicBezTo>
                  <a:pt x="3653167" y="2727271"/>
                  <a:pt x="3659038" y="2755975"/>
                  <a:pt x="3658386" y="2789897"/>
                </a:cubicBezTo>
                <a:cubicBezTo>
                  <a:pt x="3653167" y="2971251"/>
                  <a:pt x="3649253" y="3153257"/>
                  <a:pt x="3644686" y="3334610"/>
                </a:cubicBezTo>
                <a:cubicBezTo>
                  <a:pt x="3641424" y="3483347"/>
                  <a:pt x="3638163" y="3632735"/>
                  <a:pt x="3633596" y="3781471"/>
                </a:cubicBezTo>
                <a:cubicBezTo>
                  <a:pt x="3633596" y="3788647"/>
                  <a:pt x="3626420" y="3801694"/>
                  <a:pt x="3621854" y="3802346"/>
                </a:cubicBezTo>
                <a:cubicBezTo>
                  <a:pt x="3606198" y="3804956"/>
                  <a:pt x="3609459" y="3790604"/>
                  <a:pt x="3609459" y="3781471"/>
                </a:cubicBezTo>
                <a:cubicBezTo>
                  <a:pt x="3609459" y="3709060"/>
                  <a:pt x="3608155" y="3636649"/>
                  <a:pt x="3610112" y="3564891"/>
                </a:cubicBezTo>
                <a:cubicBezTo>
                  <a:pt x="3610764" y="3526402"/>
                  <a:pt x="3595760" y="3497698"/>
                  <a:pt x="3565100" y="3475518"/>
                </a:cubicBezTo>
                <a:cubicBezTo>
                  <a:pt x="3544876" y="3460514"/>
                  <a:pt x="3542919" y="3443553"/>
                  <a:pt x="3559880" y="3424635"/>
                </a:cubicBezTo>
                <a:cubicBezTo>
                  <a:pt x="3574885" y="3408326"/>
                  <a:pt x="3576189" y="3392017"/>
                  <a:pt x="3562490" y="3373752"/>
                </a:cubicBezTo>
                <a:cubicBezTo>
                  <a:pt x="3557923" y="3367880"/>
                  <a:pt x="3556619" y="3358747"/>
                  <a:pt x="3556619" y="3351572"/>
                </a:cubicBezTo>
                <a:cubicBezTo>
                  <a:pt x="3556619" y="3313083"/>
                  <a:pt x="3562490" y="3273942"/>
                  <a:pt x="3557923" y="3236105"/>
                </a:cubicBezTo>
                <a:cubicBezTo>
                  <a:pt x="3545529" y="3136948"/>
                  <a:pt x="3499212" y="3057361"/>
                  <a:pt x="3410492" y="3007782"/>
                </a:cubicBezTo>
                <a:cubicBezTo>
                  <a:pt x="3367437" y="2983646"/>
                  <a:pt x="3321772" y="2964727"/>
                  <a:pt x="3275455" y="2947766"/>
                </a:cubicBezTo>
                <a:cubicBezTo>
                  <a:pt x="3253928" y="2939938"/>
                  <a:pt x="3249361" y="2924282"/>
                  <a:pt x="3245447" y="2907320"/>
                </a:cubicBezTo>
                <a:cubicBezTo>
                  <a:pt x="3242838" y="2895578"/>
                  <a:pt x="3244795" y="2883183"/>
                  <a:pt x="3243490" y="2871441"/>
                </a:cubicBezTo>
                <a:cubicBezTo>
                  <a:pt x="3241533" y="2852523"/>
                  <a:pt x="3236314" y="2833605"/>
                  <a:pt x="3261756" y="2825124"/>
                </a:cubicBezTo>
                <a:cubicBezTo>
                  <a:pt x="3264365" y="2824472"/>
                  <a:pt x="3265670" y="2818601"/>
                  <a:pt x="3265018" y="2820558"/>
                </a:cubicBezTo>
                <a:cubicBezTo>
                  <a:pt x="3249361" y="2815991"/>
                  <a:pt x="3229139" y="2815339"/>
                  <a:pt x="3220658" y="2805554"/>
                </a:cubicBezTo>
                <a:cubicBezTo>
                  <a:pt x="3202392" y="2783374"/>
                  <a:pt x="3227834" y="2771631"/>
                  <a:pt x="3244795" y="2756627"/>
                </a:cubicBezTo>
                <a:cubicBezTo>
                  <a:pt x="3221310" y="2754018"/>
                  <a:pt x="3208263" y="2761194"/>
                  <a:pt x="3199783" y="2778155"/>
                </a:cubicBezTo>
                <a:cubicBezTo>
                  <a:pt x="3191955" y="2794464"/>
                  <a:pt x="3192607" y="2812729"/>
                  <a:pt x="3206959" y="2821862"/>
                </a:cubicBezTo>
                <a:cubicBezTo>
                  <a:pt x="3227834" y="2834909"/>
                  <a:pt x="3227182" y="2850566"/>
                  <a:pt x="3223920" y="2870136"/>
                </a:cubicBezTo>
                <a:cubicBezTo>
                  <a:pt x="3221963" y="2881879"/>
                  <a:pt x="3224572" y="2894273"/>
                  <a:pt x="3221310" y="2906016"/>
                </a:cubicBezTo>
                <a:cubicBezTo>
                  <a:pt x="3216744" y="2923629"/>
                  <a:pt x="3212830" y="2941243"/>
                  <a:pt x="3189345" y="2947766"/>
                </a:cubicBezTo>
                <a:cubicBezTo>
                  <a:pt x="3153466" y="2958204"/>
                  <a:pt x="3118891" y="2971903"/>
                  <a:pt x="3084969" y="2986907"/>
                </a:cubicBezTo>
                <a:cubicBezTo>
                  <a:pt x="2939495" y="3051490"/>
                  <a:pt x="2867736" y="3188484"/>
                  <a:pt x="2895787" y="3345700"/>
                </a:cubicBezTo>
                <a:cubicBezTo>
                  <a:pt x="2897092" y="3353529"/>
                  <a:pt x="2896439" y="3364619"/>
                  <a:pt x="2891873" y="3371142"/>
                </a:cubicBezTo>
                <a:cubicBezTo>
                  <a:pt x="2873607" y="3400498"/>
                  <a:pt x="2873607" y="3406369"/>
                  <a:pt x="2899701" y="3430506"/>
                </a:cubicBezTo>
                <a:cubicBezTo>
                  <a:pt x="2907529" y="3438334"/>
                  <a:pt x="2909486" y="3447467"/>
                  <a:pt x="2897744" y="3448120"/>
                </a:cubicBezTo>
                <a:cubicBezTo>
                  <a:pt x="2868388" y="3450076"/>
                  <a:pt x="2838380" y="3448772"/>
                  <a:pt x="2814243" y="3448772"/>
                </a:cubicBezTo>
                <a:cubicBezTo>
                  <a:pt x="2820767" y="3422025"/>
                  <a:pt x="2833814" y="3397236"/>
                  <a:pt x="2830552" y="3373752"/>
                </a:cubicBezTo>
                <a:cubicBezTo>
                  <a:pt x="2827943" y="3349615"/>
                  <a:pt x="2809677" y="3328087"/>
                  <a:pt x="2797934" y="3305255"/>
                </a:cubicBezTo>
                <a:cubicBezTo>
                  <a:pt x="2796630" y="3301340"/>
                  <a:pt x="2801196" y="3295469"/>
                  <a:pt x="2806415" y="3290251"/>
                </a:cubicBezTo>
                <a:cubicBezTo>
                  <a:pt x="2871650" y="3217840"/>
                  <a:pt x="2919272" y="3136948"/>
                  <a:pt x="2929709" y="3036486"/>
                </a:cubicBezTo>
                <a:cubicBezTo>
                  <a:pt x="2945366" y="2881879"/>
                  <a:pt x="2901006" y="2753365"/>
                  <a:pt x="2775102" y="2659427"/>
                </a:cubicBezTo>
                <a:cubicBezTo>
                  <a:pt x="2715086" y="2614415"/>
                  <a:pt x="2650503" y="2574621"/>
                  <a:pt x="2587877" y="2533523"/>
                </a:cubicBezTo>
                <a:cubicBezTo>
                  <a:pt x="2515466" y="2485901"/>
                  <a:pt x="2448926" y="2432409"/>
                  <a:pt x="2407828" y="2353474"/>
                </a:cubicBezTo>
                <a:cubicBezTo>
                  <a:pt x="2404567" y="2347603"/>
                  <a:pt x="2401957" y="2339122"/>
                  <a:pt x="2403914" y="2333251"/>
                </a:cubicBezTo>
                <a:cubicBezTo>
                  <a:pt x="2409785" y="2314333"/>
                  <a:pt x="2421528" y="2296720"/>
                  <a:pt x="2424137" y="2277801"/>
                </a:cubicBezTo>
                <a:cubicBezTo>
                  <a:pt x="2426094" y="2265407"/>
                  <a:pt x="2420875" y="2247141"/>
                  <a:pt x="2411743" y="2239313"/>
                </a:cubicBezTo>
                <a:cubicBezTo>
                  <a:pt x="2391520" y="2222352"/>
                  <a:pt x="2388910" y="2201476"/>
                  <a:pt x="2388258" y="2179296"/>
                </a:cubicBezTo>
                <a:cubicBezTo>
                  <a:pt x="2386953" y="2147984"/>
                  <a:pt x="2388258" y="2116671"/>
                  <a:pt x="2387605" y="2086010"/>
                </a:cubicBezTo>
                <a:cubicBezTo>
                  <a:pt x="2387605" y="2044912"/>
                  <a:pt x="2387605" y="2044912"/>
                  <a:pt x="2425442" y="2031213"/>
                </a:cubicBezTo>
                <a:cubicBezTo>
                  <a:pt x="2445012" y="2024037"/>
                  <a:pt x="2462626" y="2015556"/>
                  <a:pt x="2475020" y="1997290"/>
                </a:cubicBezTo>
                <a:cubicBezTo>
                  <a:pt x="2437184" y="2012295"/>
                  <a:pt x="2400000" y="2022732"/>
                  <a:pt x="2359554" y="2007076"/>
                </a:cubicBezTo>
                <a:cubicBezTo>
                  <a:pt x="2319761" y="1991419"/>
                  <a:pt x="2293015" y="1963368"/>
                  <a:pt x="2281272" y="1923575"/>
                </a:cubicBezTo>
                <a:cubicBezTo>
                  <a:pt x="2272139" y="1892914"/>
                  <a:pt x="2274096" y="1861601"/>
                  <a:pt x="2289753" y="1832898"/>
                </a:cubicBezTo>
                <a:cubicBezTo>
                  <a:pt x="2315194" y="1784624"/>
                  <a:pt x="2356293" y="1763096"/>
                  <a:pt x="2411090" y="1761139"/>
                </a:cubicBezTo>
                <a:cubicBezTo>
                  <a:pt x="2403914" y="1755268"/>
                  <a:pt x="2397391" y="1752006"/>
                  <a:pt x="2390867" y="1751354"/>
                </a:cubicBezTo>
                <a:cubicBezTo>
                  <a:pt x="2312585" y="1743526"/>
                  <a:pt x="2237565" y="1808761"/>
                  <a:pt x="2235608" y="1887695"/>
                </a:cubicBezTo>
                <a:cubicBezTo>
                  <a:pt x="2233651" y="1960106"/>
                  <a:pt x="2278663" y="2018818"/>
                  <a:pt x="2349117" y="2035779"/>
                </a:cubicBezTo>
                <a:cubicBezTo>
                  <a:pt x="2361511" y="2039041"/>
                  <a:pt x="2371949" y="2039693"/>
                  <a:pt x="2371297" y="2057959"/>
                </a:cubicBezTo>
                <a:cubicBezTo>
                  <a:pt x="2369992" y="2100362"/>
                  <a:pt x="2371297" y="2143417"/>
                  <a:pt x="2369340" y="2185820"/>
                </a:cubicBezTo>
                <a:cubicBezTo>
                  <a:pt x="2368687" y="2200824"/>
                  <a:pt x="2363469" y="2219742"/>
                  <a:pt x="2353031" y="2230180"/>
                </a:cubicBezTo>
                <a:cubicBezTo>
                  <a:pt x="2328241" y="2255622"/>
                  <a:pt x="2324328" y="2273887"/>
                  <a:pt x="2343246" y="2304548"/>
                </a:cubicBezTo>
                <a:cubicBezTo>
                  <a:pt x="2354988" y="2323466"/>
                  <a:pt x="2358902" y="2341732"/>
                  <a:pt x="2344550" y="2363259"/>
                </a:cubicBezTo>
                <a:cubicBezTo>
                  <a:pt x="2309976" y="2414795"/>
                  <a:pt x="2269530" y="2459155"/>
                  <a:pt x="2219299" y="2494382"/>
                </a:cubicBezTo>
                <a:cubicBezTo>
                  <a:pt x="2150150" y="2542656"/>
                  <a:pt x="2079043" y="2588321"/>
                  <a:pt x="2009894" y="2635942"/>
                </a:cubicBezTo>
                <a:cubicBezTo>
                  <a:pt x="1955097" y="2673779"/>
                  <a:pt x="1904213" y="2717486"/>
                  <a:pt x="1874857" y="2778807"/>
                </a:cubicBezTo>
                <a:cubicBezTo>
                  <a:pt x="1795923" y="2943852"/>
                  <a:pt x="1816798" y="3099764"/>
                  <a:pt x="1921827" y="3247195"/>
                </a:cubicBezTo>
                <a:cubicBezTo>
                  <a:pt x="1936831" y="3268723"/>
                  <a:pt x="1954444" y="3288946"/>
                  <a:pt x="1971405" y="3310474"/>
                </a:cubicBezTo>
                <a:cubicBezTo>
                  <a:pt x="1948573" y="3328739"/>
                  <a:pt x="1932264" y="3348962"/>
                  <a:pt x="1930960" y="3378318"/>
                </a:cubicBezTo>
                <a:cubicBezTo>
                  <a:pt x="1929003" y="3407674"/>
                  <a:pt x="1942702" y="3429854"/>
                  <a:pt x="1964230" y="3450076"/>
                </a:cubicBezTo>
                <a:cubicBezTo>
                  <a:pt x="1939440" y="3450076"/>
                  <a:pt x="1917260" y="3450729"/>
                  <a:pt x="1895733" y="3449424"/>
                </a:cubicBezTo>
                <a:cubicBezTo>
                  <a:pt x="1889209" y="3449424"/>
                  <a:pt x="1882686" y="3444858"/>
                  <a:pt x="1876162" y="3442249"/>
                </a:cubicBezTo>
                <a:cubicBezTo>
                  <a:pt x="1878771" y="3436377"/>
                  <a:pt x="1880729" y="3429854"/>
                  <a:pt x="1885295" y="3425287"/>
                </a:cubicBezTo>
                <a:cubicBezTo>
                  <a:pt x="1900299" y="3408326"/>
                  <a:pt x="1901604" y="3392670"/>
                  <a:pt x="1887904" y="3373752"/>
                </a:cubicBezTo>
                <a:cubicBezTo>
                  <a:pt x="1883338" y="3367880"/>
                  <a:pt x="1882033" y="3358747"/>
                  <a:pt x="1882033" y="3351572"/>
                </a:cubicBezTo>
                <a:cubicBezTo>
                  <a:pt x="1882686" y="3337872"/>
                  <a:pt x="1886600" y="3324173"/>
                  <a:pt x="1886600" y="3311126"/>
                </a:cubicBezTo>
                <a:cubicBezTo>
                  <a:pt x="1891166" y="3178046"/>
                  <a:pt x="1846806" y="3069104"/>
                  <a:pt x="1725469" y="3001911"/>
                </a:cubicBezTo>
                <a:cubicBezTo>
                  <a:pt x="1685023" y="2979731"/>
                  <a:pt x="1640663" y="2964727"/>
                  <a:pt x="1598260" y="2945809"/>
                </a:cubicBezTo>
                <a:cubicBezTo>
                  <a:pt x="1589780" y="2941895"/>
                  <a:pt x="1580647" y="2934067"/>
                  <a:pt x="1578038" y="2925586"/>
                </a:cubicBezTo>
                <a:cubicBezTo>
                  <a:pt x="1572819" y="2909930"/>
                  <a:pt x="1571514" y="2892316"/>
                  <a:pt x="1569557" y="2875355"/>
                </a:cubicBezTo>
                <a:cubicBezTo>
                  <a:pt x="1566948" y="2855132"/>
                  <a:pt x="1560424" y="2832952"/>
                  <a:pt x="1589128" y="2823819"/>
                </a:cubicBezTo>
                <a:cubicBezTo>
                  <a:pt x="1591737" y="2823167"/>
                  <a:pt x="1593042" y="2817948"/>
                  <a:pt x="1598913" y="2809468"/>
                </a:cubicBezTo>
                <a:cubicBezTo>
                  <a:pt x="1576733" y="2817948"/>
                  <a:pt x="1557815" y="2825776"/>
                  <a:pt x="1545420" y="2806206"/>
                </a:cubicBezTo>
                <a:cubicBezTo>
                  <a:pt x="1530416" y="2782721"/>
                  <a:pt x="1553248" y="2772284"/>
                  <a:pt x="1567600" y="2756627"/>
                </a:cubicBezTo>
                <a:cubicBezTo>
                  <a:pt x="1545420" y="2754670"/>
                  <a:pt x="1530416" y="2763151"/>
                  <a:pt x="1527154" y="2778807"/>
                </a:cubicBezTo>
                <a:cubicBezTo>
                  <a:pt x="1524545" y="2792507"/>
                  <a:pt x="1526502" y="2815339"/>
                  <a:pt x="1534982" y="2821862"/>
                </a:cubicBezTo>
                <a:cubicBezTo>
                  <a:pt x="1552596" y="2834909"/>
                  <a:pt x="1552596" y="2849261"/>
                  <a:pt x="1550639" y="2866875"/>
                </a:cubicBezTo>
                <a:cubicBezTo>
                  <a:pt x="1549334" y="2876008"/>
                  <a:pt x="1546725" y="2884488"/>
                  <a:pt x="1546725" y="2893621"/>
                </a:cubicBezTo>
                <a:cubicBezTo>
                  <a:pt x="1546072" y="2930805"/>
                  <a:pt x="1540854" y="2936024"/>
                  <a:pt x="1508236" y="2949723"/>
                </a:cubicBezTo>
                <a:cubicBezTo>
                  <a:pt x="1456700" y="2970599"/>
                  <a:pt x="1403207" y="2988212"/>
                  <a:pt x="1356238" y="3016263"/>
                </a:cubicBezTo>
                <a:cubicBezTo>
                  <a:pt x="1251210" y="3078889"/>
                  <a:pt x="1199674" y="3213273"/>
                  <a:pt x="1221854" y="3347005"/>
                </a:cubicBezTo>
                <a:cubicBezTo>
                  <a:pt x="1223159" y="3356138"/>
                  <a:pt x="1219897" y="3367228"/>
                  <a:pt x="1215330" y="3375709"/>
                </a:cubicBezTo>
                <a:cubicBezTo>
                  <a:pt x="1203588" y="3395279"/>
                  <a:pt x="1204240" y="3411588"/>
                  <a:pt x="1220549" y="3426592"/>
                </a:cubicBezTo>
                <a:cubicBezTo>
                  <a:pt x="1240120" y="3444858"/>
                  <a:pt x="1240120" y="3459862"/>
                  <a:pt x="1219244" y="3476171"/>
                </a:cubicBezTo>
                <a:cubicBezTo>
                  <a:pt x="1188584" y="3499655"/>
                  <a:pt x="1173580" y="3529011"/>
                  <a:pt x="1174885" y="3568152"/>
                </a:cubicBezTo>
                <a:cubicBezTo>
                  <a:pt x="1176189" y="3652305"/>
                  <a:pt x="1175537" y="3737111"/>
                  <a:pt x="1175537" y="3821265"/>
                </a:cubicBezTo>
                <a:cubicBezTo>
                  <a:pt x="1175537" y="3829093"/>
                  <a:pt x="1175537" y="3836921"/>
                  <a:pt x="1175537" y="3844097"/>
                </a:cubicBezTo>
                <a:cubicBezTo>
                  <a:pt x="1173580" y="3844097"/>
                  <a:pt x="1171623" y="3844097"/>
                  <a:pt x="1169666" y="3844097"/>
                </a:cubicBezTo>
                <a:cubicBezTo>
                  <a:pt x="1169013" y="3838878"/>
                  <a:pt x="1167709" y="3834312"/>
                  <a:pt x="1167709" y="3829093"/>
                </a:cubicBezTo>
                <a:cubicBezTo>
                  <a:pt x="1165099" y="3733197"/>
                  <a:pt x="1161838" y="3637301"/>
                  <a:pt x="1159228" y="3542058"/>
                </a:cubicBezTo>
                <a:cubicBezTo>
                  <a:pt x="1155314" y="3379623"/>
                  <a:pt x="1152052" y="3216535"/>
                  <a:pt x="1148138" y="3054099"/>
                </a:cubicBezTo>
                <a:cubicBezTo>
                  <a:pt x="1146181" y="2973860"/>
                  <a:pt x="1144224" y="2892969"/>
                  <a:pt x="1140962" y="2812729"/>
                </a:cubicBezTo>
                <a:cubicBezTo>
                  <a:pt x="1139658" y="2774241"/>
                  <a:pt x="1138353" y="2736404"/>
                  <a:pt x="1169013" y="2706396"/>
                </a:cubicBezTo>
                <a:cubicBezTo>
                  <a:pt x="1170318" y="2705091"/>
                  <a:pt x="1170970" y="2702482"/>
                  <a:pt x="1172275" y="2700525"/>
                </a:cubicBezTo>
                <a:cubicBezTo>
                  <a:pt x="1182060" y="2684216"/>
                  <a:pt x="1178799" y="2673126"/>
                  <a:pt x="1161185" y="2663341"/>
                </a:cubicBezTo>
                <a:cubicBezTo>
                  <a:pt x="1154009" y="2659427"/>
                  <a:pt x="1146181" y="2647685"/>
                  <a:pt x="1146833" y="2639856"/>
                </a:cubicBezTo>
                <a:cubicBezTo>
                  <a:pt x="1147486" y="2619633"/>
                  <a:pt x="1142267" y="2607239"/>
                  <a:pt x="1118130" y="2608544"/>
                </a:cubicBezTo>
                <a:cubicBezTo>
                  <a:pt x="1118130" y="2598758"/>
                  <a:pt x="1118130" y="2590278"/>
                  <a:pt x="1118130" y="2582450"/>
                </a:cubicBezTo>
                <a:cubicBezTo>
                  <a:pt x="1118130" y="2249750"/>
                  <a:pt x="1111607" y="1438878"/>
                  <a:pt x="1111607" y="1366467"/>
                </a:cubicBezTo>
                <a:cubicBezTo>
                  <a:pt x="1111607" y="1335154"/>
                  <a:pt x="1122044" y="1310365"/>
                  <a:pt x="1144876" y="1289489"/>
                </a:cubicBezTo>
                <a:cubicBezTo>
                  <a:pt x="1160533" y="1275137"/>
                  <a:pt x="1176189" y="1260786"/>
                  <a:pt x="1189889" y="1244477"/>
                </a:cubicBezTo>
                <a:cubicBezTo>
                  <a:pt x="1214026" y="1215774"/>
                  <a:pt x="1214678" y="1174675"/>
                  <a:pt x="1188584" y="1153800"/>
                </a:cubicBezTo>
                <a:cubicBezTo>
                  <a:pt x="1170970" y="1139448"/>
                  <a:pt x="1168361" y="1123140"/>
                  <a:pt x="1167056" y="1104221"/>
                </a:cubicBezTo>
                <a:cubicBezTo>
                  <a:pt x="1165099" y="1072909"/>
                  <a:pt x="1165099" y="1071604"/>
                  <a:pt x="1133786" y="1072909"/>
                </a:cubicBezTo>
                <a:cubicBezTo>
                  <a:pt x="1114868" y="1073561"/>
                  <a:pt x="1110302" y="1065733"/>
                  <a:pt x="1110954" y="1048772"/>
                </a:cubicBezTo>
                <a:cubicBezTo>
                  <a:pt x="1111607" y="1012892"/>
                  <a:pt x="1111607" y="977013"/>
                  <a:pt x="1108997" y="941786"/>
                </a:cubicBezTo>
                <a:cubicBezTo>
                  <a:pt x="1107692" y="917649"/>
                  <a:pt x="1112911" y="903950"/>
                  <a:pt x="1137048" y="893512"/>
                </a:cubicBezTo>
                <a:cubicBezTo>
                  <a:pt x="1170970" y="879160"/>
                  <a:pt x="1174232" y="860242"/>
                  <a:pt x="1152705" y="830234"/>
                </a:cubicBezTo>
                <a:cubicBezTo>
                  <a:pt x="1137701" y="810011"/>
                  <a:pt x="1120087" y="792398"/>
                  <a:pt x="1103778" y="773479"/>
                </a:cubicBezTo>
                <a:cubicBezTo>
                  <a:pt x="1091384" y="759780"/>
                  <a:pt x="1082251" y="710854"/>
                  <a:pt x="1093341" y="701068"/>
                </a:cubicBezTo>
                <a:cubicBezTo>
                  <a:pt x="1114868" y="682803"/>
                  <a:pt x="1104431" y="667146"/>
                  <a:pt x="1090079" y="656056"/>
                </a:cubicBezTo>
                <a:cubicBezTo>
                  <a:pt x="1066594" y="637138"/>
                  <a:pt x="1064637" y="611696"/>
                  <a:pt x="1062028" y="584950"/>
                </a:cubicBezTo>
                <a:cubicBezTo>
                  <a:pt x="1060071" y="559508"/>
                  <a:pt x="1057461" y="533414"/>
                  <a:pt x="1054200" y="507972"/>
                </a:cubicBezTo>
                <a:cubicBezTo>
                  <a:pt x="1043110" y="428386"/>
                  <a:pt x="1032020" y="349451"/>
                  <a:pt x="1011797" y="271169"/>
                </a:cubicBezTo>
                <a:cubicBezTo>
                  <a:pt x="1011144" y="269212"/>
                  <a:pt x="1010492" y="265950"/>
                  <a:pt x="1011797" y="264645"/>
                </a:cubicBezTo>
                <a:cubicBezTo>
                  <a:pt x="1024844" y="248337"/>
                  <a:pt x="1017016" y="232680"/>
                  <a:pt x="1012449" y="215719"/>
                </a:cubicBezTo>
                <a:cubicBezTo>
                  <a:pt x="1009840" y="205934"/>
                  <a:pt x="1013101" y="194844"/>
                  <a:pt x="1012449" y="183754"/>
                </a:cubicBezTo>
                <a:cubicBezTo>
                  <a:pt x="1011797" y="173316"/>
                  <a:pt x="1011797" y="162226"/>
                  <a:pt x="1008535" y="151789"/>
                </a:cubicBezTo>
                <a:cubicBezTo>
                  <a:pt x="1003316" y="134827"/>
                  <a:pt x="1001359" y="121780"/>
                  <a:pt x="1020930" y="111995"/>
                </a:cubicBezTo>
                <a:cubicBezTo>
                  <a:pt x="1030715" y="106776"/>
                  <a:pt x="1037891" y="96339"/>
                  <a:pt x="1046371" y="87858"/>
                </a:cubicBezTo>
                <a:cubicBezTo>
                  <a:pt x="1045067" y="85249"/>
                  <a:pt x="1043762" y="82639"/>
                  <a:pt x="1042457" y="80030"/>
                </a:cubicBezTo>
                <a:cubicBezTo>
                  <a:pt x="1017668" y="102210"/>
                  <a:pt x="992226" y="110690"/>
                  <a:pt x="970699" y="81987"/>
                </a:cubicBezTo>
                <a:cubicBezTo>
                  <a:pt x="946562" y="49369"/>
                  <a:pt x="969394" y="28494"/>
                  <a:pt x="999402" y="11533"/>
                </a:cubicBezTo>
                <a:cubicBezTo>
                  <a:pt x="970046" y="8271"/>
                  <a:pt x="947866" y="23275"/>
                  <a:pt x="940690" y="48065"/>
                </a:cubicBezTo>
                <a:cubicBezTo>
                  <a:pt x="932862" y="75463"/>
                  <a:pt x="945257" y="103515"/>
                  <a:pt x="973960" y="115257"/>
                </a:cubicBezTo>
                <a:cubicBezTo>
                  <a:pt x="993531" y="123085"/>
                  <a:pt x="993531" y="136785"/>
                  <a:pt x="984398" y="149179"/>
                </a:cubicBezTo>
                <a:cubicBezTo>
                  <a:pt x="974613" y="162879"/>
                  <a:pt x="975917" y="172664"/>
                  <a:pt x="981789" y="186363"/>
                </a:cubicBezTo>
                <a:cubicBezTo>
                  <a:pt x="985703" y="196148"/>
                  <a:pt x="985703" y="213110"/>
                  <a:pt x="979832" y="220285"/>
                </a:cubicBezTo>
                <a:cubicBezTo>
                  <a:pt x="964827" y="239204"/>
                  <a:pt x="981136" y="252251"/>
                  <a:pt x="981789" y="267907"/>
                </a:cubicBezTo>
                <a:cubicBezTo>
                  <a:pt x="982441" y="282911"/>
                  <a:pt x="960261" y="294654"/>
                  <a:pt x="968089" y="314876"/>
                </a:cubicBezTo>
                <a:cubicBezTo>
                  <a:pt x="971351" y="323357"/>
                  <a:pt x="971351" y="334447"/>
                  <a:pt x="969394" y="343580"/>
                </a:cubicBezTo>
                <a:cubicBezTo>
                  <a:pt x="956347" y="416643"/>
                  <a:pt x="940690" y="489707"/>
                  <a:pt x="928948" y="562770"/>
                </a:cubicBezTo>
                <a:cubicBezTo>
                  <a:pt x="922425" y="602563"/>
                  <a:pt x="922425" y="643009"/>
                  <a:pt x="887198" y="671713"/>
                </a:cubicBezTo>
                <a:cubicBezTo>
                  <a:pt x="878065" y="678888"/>
                  <a:pt x="876760" y="690631"/>
                  <a:pt x="888502" y="701068"/>
                </a:cubicBezTo>
                <a:cubicBezTo>
                  <a:pt x="906116" y="716072"/>
                  <a:pt x="903506" y="752604"/>
                  <a:pt x="886545" y="768913"/>
                </a:cubicBezTo>
                <a:cubicBezTo>
                  <a:pt x="865670" y="789136"/>
                  <a:pt x="844795" y="809359"/>
                  <a:pt x="827181" y="831539"/>
                </a:cubicBezTo>
                <a:cubicBezTo>
                  <a:pt x="800435" y="866113"/>
                  <a:pt x="807611" y="886988"/>
                  <a:pt x="850014" y="900035"/>
                </a:cubicBezTo>
                <a:cubicBezTo>
                  <a:pt x="865670" y="904602"/>
                  <a:pt x="868279" y="913082"/>
                  <a:pt x="867627" y="926130"/>
                </a:cubicBezTo>
                <a:cubicBezTo>
                  <a:pt x="866975" y="967228"/>
                  <a:pt x="866322" y="1008326"/>
                  <a:pt x="867627" y="1049424"/>
                </a:cubicBezTo>
                <a:cubicBezTo>
                  <a:pt x="868279" y="1071604"/>
                  <a:pt x="861104" y="1080737"/>
                  <a:pt x="838924" y="1076823"/>
                </a:cubicBezTo>
                <a:cubicBezTo>
                  <a:pt x="817396" y="1072909"/>
                  <a:pt x="807611" y="1081389"/>
                  <a:pt x="810873" y="1103569"/>
                </a:cubicBezTo>
                <a:cubicBezTo>
                  <a:pt x="812177" y="1112050"/>
                  <a:pt x="812177" y="1120530"/>
                  <a:pt x="810220" y="1128358"/>
                </a:cubicBezTo>
                <a:cubicBezTo>
                  <a:pt x="808916" y="1134230"/>
                  <a:pt x="805654" y="1141405"/>
                  <a:pt x="801087" y="1144667"/>
                </a:cubicBezTo>
                <a:cubicBezTo>
                  <a:pt x="743028" y="1183156"/>
                  <a:pt x="744333" y="1241868"/>
                  <a:pt x="806306" y="1274485"/>
                </a:cubicBezTo>
                <a:cubicBezTo>
                  <a:pt x="838271" y="1291446"/>
                  <a:pt x="855885" y="1317540"/>
                  <a:pt x="859799" y="1351463"/>
                </a:cubicBezTo>
                <a:cubicBezTo>
                  <a:pt x="863713" y="1383428"/>
                  <a:pt x="862408" y="1416698"/>
                  <a:pt x="862408" y="1448663"/>
                </a:cubicBezTo>
                <a:cubicBezTo>
                  <a:pt x="861756" y="1497589"/>
                  <a:pt x="862408" y="1920313"/>
                  <a:pt x="860451" y="2083401"/>
                </a:cubicBezTo>
                <a:cubicBezTo>
                  <a:pt x="858494" y="2245184"/>
                  <a:pt x="855232" y="2407619"/>
                  <a:pt x="856537" y="2569402"/>
                </a:cubicBezTo>
                <a:cubicBezTo>
                  <a:pt x="856537" y="2600063"/>
                  <a:pt x="827181" y="2617676"/>
                  <a:pt x="833053" y="2647685"/>
                </a:cubicBezTo>
                <a:cubicBezTo>
                  <a:pt x="833053" y="2648989"/>
                  <a:pt x="825877" y="2652251"/>
                  <a:pt x="821963" y="2652903"/>
                </a:cubicBezTo>
                <a:cubicBezTo>
                  <a:pt x="787388" y="2662036"/>
                  <a:pt x="783474" y="2667908"/>
                  <a:pt x="804349" y="2698568"/>
                </a:cubicBezTo>
                <a:cubicBezTo>
                  <a:pt x="823267" y="2726619"/>
                  <a:pt x="829138" y="2755975"/>
                  <a:pt x="827834" y="2788593"/>
                </a:cubicBezTo>
                <a:cubicBezTo>
                  <a:pt x="824572" y="2852523"/>
                  <a:pt x="823920" y="2916453"/>
                  <a:pt x="822615" y="2979731"/>
                </a:cubicBezTo>
                <a:cubicBezTo>
                  <a:pt x="820005" y="3084108"/>
                  <a:pt x="817396" y="3187831"/>
                  <a:pt x="814787" y="3292208"/>
                </a:cubicBezTo>
                <a:cubicBezTo>
                  <a:pt x="810873" y="3459210"/>
                  <a:pt x="806958" y="3626864"/>
                  <a:pt x="803697" y="3793866"/>
                </a:cubicBezTo>
                <a:cubicBezTo>
                  <a:pt x="802392" y="3849316"/>
                  <a:pt x="803044" y="3848663"/>
                  <a:pt x="747595" y="3848663"/>
                </a:cubicBezTo>
                <a:cubicBezTo>
                  <a:pt x="727372" y="3848663"/>
                  <a:pt x="719543" y="3843445"/>
                  <a:pt x="720196" y="3821917"/>
                </a:cubicBezTo>
                <a:cubicBezTo>
                  <a:pt x="721500" y="3720150"/>
                  <a:pt x="720848" y="3618383"/>
                  <a:pt x="720848" y="3515964"/>
                </a:cubicBezTo>
                <a:cubicBezTo>
                  <a:pt x="720848" y="3495741"/>
                  <a:pt x="718239" y="3478780"/>
                  <a:pt x="701278" y="3465081"/>
                </a:cubicBezTo>
                <a:cubicBezTo>
                  <a:pt x="697363" y="3461819"/>
                  <a:pt x="693449" y="3453338"/>
                  <a:pt x="695406" y="3450076"/>
                </a:cubicBezTo>
                <a:cubicBezTo>
                  <a:pt x="709758" y="3422025"/>
                  <a:pt x="699973" y="3392670"/>
                  <a:pt x="698668" y="3364619"/>
                </a:cubicBezTo>
                <a:cubicBezTo>
                  <a:pt x="694102" y="3291555"/>
                  <a:pt x="648437" y="3249805"/>
                  <a:pt x="581897" y="3228930"/>
                </a:cubicBezTo>
                <a:cubicBezTo>
                  <a:pt x="559717" y="3221754"/>
                  <a:pt x="553194" y="3208707"/>
                  <a:pt x="555803" y="3187831"/>
                </a:cubicBezTo>
                <a:cubicBezTo>
                  <a:pt x="556456" y="3180656"/>
                  <a:pt x="559065" y="3173480"/>
                  <a:pt x="560370" y="3166304"/>
                </a:cubicBezTo>
                <a:cubicBezTo>
                  <a:pt x="558413" y="3166956"/>
                  <a:pt x="555803" y="3167608"/>
                  <a:pt x="553846" y="3168261"/>
                </a:cubicBezTo>
                <a:cubicBezTo>
                  <a:pt x="549932" y="3158476"/>
                  <a:pt x="546018" y="3148690"/>
                  <a:pt x="542104" y="3138253"/>
                </a:cubicBezTo>
                <a:cubicBezTo>
                  <a:pt x="530362" y="3143472"/>
                  <a:pt x="526447" y="3153257"/>
                  <a:pt x="532971" y="3166304"/>
                </a:cubicBezTo>
                <a:cubicBezTo>
                  <a:pt x="550584" y="3200878"/>
                  <a:pt x="544713" y="3216535"/>
                  <a:pt x="508834" y="3228930"/>
                </a:cubicBezTo>
                <a:cubicBezTo>
                  <a:pt x="454689" y="3247195"/>
                  <a:pt x="411634" y="3276551"/>
                  <a:pt x="396630" y="3335263"/>
                </a:cubicBezTo>
                <a:cubicBezTo>
                  <a:pt x="386844" y="3373099"/>
                  <a:pt x="387497" y="3410935"/>
                  <a:pt x="395977" y="3449424"/>
                </a:cubicBezTo>
                <a:cubicBezTo>
                  <a:pt x="396630" y="3453338"/>
                  <a:pt x="394673" y="3460514"/>
                  <a:pt x="392063" y="3463124"/>
                </a:cubicBezTo>
                <a:cubicBezTo>
                  <a:pt x="371840" y="3479432"/>
                  <a:pt x="370536" y="3501612"/>
                  <a:pt x="370536" y="3525097"/>
                </a:cubicBezTo>
                <a:cubicBezTo>
                  <a:pt x="371188" y="3786037"/>
                  <a:pt x="371188" y="4046978"/>
                  <a:pt x="371188" y="4307919"/>
                </a:cubicBezTo>
                <a:cubicBezTo>
                  <a:pt x="371188" y="4313790"/>
                  <a:pt x="372493" y="4320966"/>
                  <a:pt x="370536" y="4326185"/>
                </a:cubicBezTo>
                <a:cubicBezTo>
                  <a:pt x="367926" y="4332708"/>
                  <a:pt x="362055" y="4337927"/>
                  <a:pt x="358141" y="4343146"/>
                </a:cubicBezTo>
                <a:cubicBezTo>
                  <a:pt x="353574" y="4337927"/>
                  <a:pt x="345094" y="4332708"/>
                  <a:pt x="345094" y="4326837"/>
                </a:cubicBezTo>
                <a:cubicBezTo>
                  <a:pt x="342484" y="4303352"/>
                  <a:pt x="342484" y="4279868"/>
                  <a:pt x="341832" y="4256383"/>
                </a:cubicBezTo>
                <a:cubicBezTo>
                  <a:pt x="339875" y="4154616"/>
                  <a:pt x="338570" y="4052849"/>
                  <a:pt x="337918" y="3950430"/>
                </a:cubicBezTo>
                <a:cubicBezTo>
                  <a:pt x="337918" y="3941950"/>
                  <a:pt x="343137" y="3934121"/>
                  <a:pt x="346399" y="3925641"/>
                </a:cubicBezTo>
                <a:cubicBezTo>
                  <a:pt x="353574" y="3905418"/>
                  <a:pt x="360750" y="3884543"/>
                  <a:pt x="366621" y="3863667"/>
                </a:cubicBezTo>
                <a:cubicBezTo>
                  <a:pt x="367926" y="3859101"/>
                  <a:pt x="362055" y="3846706"/>
                  <a:pt x="359446" y="3846706"/>
                </a:cubicBezTo>
                <a:cubicBezTo>
                  <a:pt x="327480" y="3848011"/>
                  <a:pt x="334656" y="3823874"/>
                  <a:pt x="334004" y="3806913"/>
                </a:cubicBezTo>
                <a:cubicBezTo>
                  <a:pt x="331394" y="3733849"/>
                  <a:pt x="330090" y="3660786"/>
                  <a:pt x="329437" y="3587723"/>
                </a:cubicBezTo>
                <a:cubicBezTo>
                  <a:pt x="329437" y="3573371"/>
                  <a:pt x="334004" y="3557714"/>
                  <a:pt x="340527" y="3544667"/>
                </a:cubicBezTo>
                <a:cubicBezTo>
                  <a:pt x="363360" y="3499655"/>
                  <a:pt x="373797" y="3452034"/>
                  <a:pt x="371840" y="3401803"/>
                </a:cubicBezTo>
                <a:cubicBezTo>
                  <a:pt x="371188" y="3380275"/>
                  <a:pt x="364012" y="3368533"/>
                  <a:pt x="340527" y="3371794"/>
                </a:cubicBezTo>
                <a:cubicBezTo>
                  <a:pt x="323566" y="3374404"/>
                  <a:pt x="317695" y="3366576"/>
                  <a:pt x="317695" y="3349615"/>
                </a:cubicBezTo>
                <a:cubicBezTo>
                  <a:pt x="318347" y="3288293"/>
                  <a:pt x="317695" y="3226320"/>
                  <a:pt x="318347" y="3164999"/>
                </a:cubicBezTo>
                <a:cubicBezTo>
                  <a:pt x="318347" y="3155866"/>
                  <a:pt x="322262" y="3145429"/>
                  <a:pt x="326828" y="3137600"/>
                </a:cubicBezTo>
                <a:cubicBezTo>
                  <a:pt x="350313" y="3099112"/>
                  <a:pt x="358793" y="3058014"/>
                  <a:pt x="358793" y="3013654"/>
                </a:cubicBezTo>
                <a:cubicBezTo>
                  <a:pt x="358793" y="2994083"/>
                  <a:pt x="352922" y="2982993"/>
                  <a:pt x="330742" y="2986255"/>
                </a:cubicBezTo>
                <a:cubicBezTo>
                  <a:pt x="319000" y="2988212"/>
                  <a:pt x="309867" y="2984950"/>
                  <a:pt x="309867" y="2969294"/>
                </a:cubicBezTo>
                <a:cubicBezTo>
                  <a:pt x="310519" y="2937981"/>
                  <a:pt x="309214" y="2906668"/>
                  <a:pt x="311172" y="2876008"/>
                </a:cubicBezTo>
                <a:cubicBezTo>
                  <a:pt x="312476" y="2859046"/>
                  <a:pt x="313129" y="2837519"/>
                  <a:pt x="322914" y="2825776"/>
                </a:cubicBezTo>
                <a:cubicBezTo>
                  <a:pt x="357488" y="2784026"/>
                  <a:pt x="350313" y="2735752"/>
                  <a:pt x="349660" y="2688130"/>
                </a:cubicBezTo>
                <a:cubicBezTo>
                  <a:pt x="349660" y="2682912"/>
                  <a:pt x="345746" y="2675736"/>
                  <a:pt x="341832" y="2673126"/>
                </a:cubicBezTo>
                <a:cubicBezTo>
                  <a:pt x="316390" y="2660732"/>
                  <a:pt x="294210" y="2674431"/>
                  <a:pt x="295515" y="2701830"/>
                </a:cubicBezTo>
                <a:cubicBezTo>
                  <a:pt x="290949" y="2689435"/>
                  <a:pt x="283773" y="2679650"/>
                  <a:pt x="277249" y="2668560"/>
                </a:cubicBezTo>
                <a:cubicBezTo>
                  <a:pt x="275292" y="2664646"/>
                  <a:pt x="273988" y="2660079"/>
                  <a:pt x="273988" y="2655513"/>
                </a:cubicBezTo>
                <a:cubicBezTo>
                  <a:pt x="273988" y="2633985"/>
                  <a:pt x="269421" y="2611153"/>
                  <a:pt x="290296" y="2594192"/>
                </a:cubicBezTo>
                <a:cubicBezTo>
                  <a:pt x="292906" y="2592235"/>
                  <a:pt x="290949" y="2585059"/>
                  <a:pt x="291601" y="2579840"/>
                </a:cubicBezTo>
                <a:cubicBezTo>
                  <a:pt x="292253" y="2575274"/>
                  <a:pt x="290949" y="2568750"/>
                  <a:pt x="293558" y="2566141"/>
                </a:cubicBezTo>
                <a:cubicBezTo>
                  <a:pt x="320304" y="2537437"/>
                  <a:pt x="307257" y="2501558"/>
                  <a:pt x="276597" y="2481335"/>
                </a:cubicBezTo>
                <a:cubicBezTo>
                  <a:pt x="270726" y="2477421"/>
                  <a:pt x="262898" y="2472202"/>
                  <a:pt x="260940" y="2465679"/>
                </a:cubicBezTo>
                <a:cubicBezTo>
                  <a:pt x="253112" y="2434366"/>
                  <a:pt x="234846" y="2403053"/>
                  <a:pt x="255069" y="2369131"/>
                </a:cubicBezTo>
                <a:cubicBezTo>
                  <a:pt x="257679" y="2365216"/>
                  <a:pt x="257026" y="2357388"/>
                  <a:pt x="254417" y="2353474"/>
                </a:cubicBezTo>
                <a:cubicBezTo>
                  <a:pt x="239413" y="2330642"/>
                  <a:pt x="240718" y="2306505"/>
                  <a:pt x="245936" y="2281063"/>
                </a:cubicBezTo>
                <a:cubicBezTo>
                  <a:pt x="247241" y="2273887"/>
                  <a:pt x="245284" y="2266059"/>
                  <a:pt x="244632" y="2258231"/>
                </a:cubicBezTo>
                <a:cubicBezTo>
                  <a:pt x="243327" y="2243879"/>
                  <a:pt x="242022" y="2229527"/>
                  <a:pt x="241370" y="2215828"/>
                </a:cubicBezTo>
                <a:cubicBezTo>
                  <a:pt x="235499" y="2212566"/>
                  <a:pt x="221147" y="2209957"/>
                  <a:pt x="217885" y="2202781"/>
                </a:cubicBezTo>
                <a:cubicBezTo>
                  <a:pt x="214624" y="2195605"/>
                  <a:pt x="222452" y="2183210"/>
                  <a:pt x="225061" y="2173425"/>
                </a:cubicBezTo>
                <a:cubicBezTo>
                  <a:pt x="215928" y="2176035"/>
                  <a:pt x="205491" y="2181906"/>
                  <a:pt x="203534" y="2189734"/>
                </a:cubicBezTo>
                <a:cubicBezTo>
                  <a:pt x="201577" y="2198215"/>
                  <a:pt x="206143" y="2209305"/>
                  <a:pt x="209405" y="2219090"/>
                </a:cubicBezTo>
                <a:cubicBezTo>
                  <a:pt x="212014" y="2226918"/>
                  <a:pt x="219190" y="2234094"/>
                  <a:pt x="219842" y="2241922"/>
                </a:cubicBezTo>
                <a:cubicBezTo>
                  <a:pt x="220495" y="2264102"/>
                  <a:pt x="219190" y="2286282"/>
                  <a:pt x="217233" y="2309114"/>
                </a:cubicBezTo>
                <a:cubicBezTo>
                  <a:pt x="216581" y="2320204"/>
                  <a:pt x="212666" y="2330642"/>
                  <a:pt x="210057" y="2341732"/>
                </a:cubicBezTo>
                <a:cubicBezTo>
                  <a:pt x="208100" y="2350212"/>
                  <a:pt x="200924" y="2363259"/>
                  <a:pt x="204186" y="2367174"/>
                </a:cubicBezTo>
                <a:cubicBezTo>
                  <a:pt x="217885" y="2383482"/>
                  <a:pt x="212666" y="2401096"/>
                  <a:pt x="210709" y="2417405"/>
                </a:cubicBezTo>
                <a:cubicBezTo>
                  <a:pt x="208100" y="2441542"/>
                  <a:pt x="206143" y="2466331"/>
                  <a:pt x="182658" y="2482640"/>
                </a:cubicBezTo>
                <a:cubicBezTo>
                  <a:pt x="145474" y="2508734"/>
                  <a:pt x="142865" y="2536785"/>
                  <a:pt x="169611" y="2573969"/>
                </a:cubicBezTo>
                <a:cubicBezTo>
                  <a:pt x="169611" y="2583754"/>
                  <a:pt x="171568" y="2593539"/>
                  <a:pt x="176135" y="2600715"/>
                </a:cubicBezTo>
                <a:cubicBezTo>
                  <a:pt x="184615" y="2614415"/>
                  <a:pt x="189834" y="2659427"/>
                  <a:pt x="182658" y="2668560"/>
                </a:cubicBezTo>
                <a:cubicBezTo>
                  <a:pt x="176787" y="2676388"/>
                  <a:pt x="171568" y="2684869"/>
                  <a:pt x="166350" y="2692697"/>
                </a:cubicBezTo>
                <a:cubicBezTo>
                  <a:pt x="167002" y="2690087"/>
                  <a:pt x="167002" y="2686826"/>
                  <a:pt x="165697" y="2684869"/>
                </a:cubicBezTo>
                <a:cubicBezTo>
                  <a:pt x="161131" y="2678997"/>
                  <a:pt x="152650" y="2671822"/>
                  <a:pt x="146127" y="2672474"/>
                </a:cubicBezTo>
                <a:cubicBezTo>
                  <a:pt x="134384" y="2673126"/>
                  <a:pt x="112857" y="2662689"/>
                  <a:pt x="111552" y="2682259"/>
                </a:cubicBezTo>
                <a:cubicBezTo>
                  <a:pt x="108290" y="2724010"/>
                  <a:pt x="101114" y="2769022"/>
                  <a:pt x="127208" y="2806206"/>
                </a:cubicBezTo>
                <a:cubicBezTo>
                  <a:pt x="144170" y="2830343"/>
                  <a:pt x="148084" y="2856437"/>
                  <a:pt x="149388" y="2883836"/>
                </a:cubicBezTo>
                <a:cubicBezTo>
                  <a:pt x="150693" y="2909930"/>
                  <a:pt x="148736" y="2935372"/>
                  <a:pt x="150041" y="2961466"/>
                </a:cubicBezTo>
                <a:cubicBezTo>
                  <a:pt x="151345" y="2980384"/>
                  <a:pt x="144822" y="2988212"/>
                  <a:pt x="125904" y="2986255"/>
                </a:cubicBezTo>
                <a:cubicBezTo>
                  <a:pt x="112857" y="2984950"/>
                  <a:pt x="104376" y="2988864"/>
                  <a:pt x="103724" y="3004521"/>
                </a:cubicBezTo>
                <a:cubicBezTo>
                  <a:pt x="101114" y="3050185"/>
                  <a:pt x="108290" y="3093893"/>
                  <a:pt x="131123" y="3133686"/>
                </a:cubicBezTo>
                <a:cubicBezTo>
                  <a:pt x="136994" y="3144124"/>
                  <a:pt x="140908" y="3157823"/>
                  <a:pt x="141560" y="3169566"/>
                </a:cubicBezTo>
                <a:cubicBezTo>
                  <a:pt x="142865" y="3225016"/>
                  <a:pt x="142213" y="3280465"/>
                  <a:pt x="142213" y="3335915"/>
                </a:cubicBezTo>
                <a:cubicBezTo>
                  <a:pt x="142213" y="3368533"/>
                  <a:pt x="142213" y="3369837"/>
                  <a:pt x="109595" y="3371794"/>
                </a:cubicBezTo>
                <a:cubicBezTo>
                  <a:pt x="95896" y="3372447"/>
                  <a:pt x="91329" y="3377666"/>
                  <a:pt x="90024" y="3390713"/>
                </a:cubicBezTo>
                <a:cubicBezTo>
                  <a:pt x="86763" y="3444206"/>
                  <a:pt x="95243" y="3495089"/>
                  <a:pt x="120033" y="3543363"/>
                </a:cubicBezTo>
                <a:cubicBezTo>
                  <a:pt x="126556" y="3557062"/>
                  <a:pt x="131123" y="3573371"/>
                  <a:pt x="131123" y="3588375"/>
                </a:cubicBezTo>
                <a:cubicBezTo>
                  <a:pt x="130470" y="3667962"/>
                  <a:pt x="128513" y="3748201"/>
                  <a:pt x="126556" y="3827788"/>
                </a:cubicBezTo>
                <a:cubicBezTo>
                  <a:pt x="126556" y="3832355"/>
                  <a:pt x="125251" y="3836269"/>
                  <a:pt x="124599" y="3840183"/>
                </a:cubicBezTo>
                <a:cubicBezTo>
                  <a:pt x="93939" y="3846706"/>
                  <a:pt x="88720" y="3853882"/>
                  <a:pt x="95896" y="3885195"/>
                </a:cubicBezTo>
                <a:cubicBezTo>
                  <a:pt x="98505" y="3896937"/>
                  <a:pt x="105681" y="3907375"/>
                  <a:pt x="109595" y="3918465"/>
                </a:cubicBezTo>
                <a:cubicBezTo>
                  <a:pt x="114161" y="3930859"/>
                  <a:pt x="120685" y="3943254"/>
                  <a:pt x="120685" y="3956301"/>
                </a:cubicBezTo>
                <a:cubicBezTo>
                  <a:pt x="120033" y="4063287"/>
                  <a:pt x="118076" y="4170925"/>
                  <a:pt x="116771" y="4277911"/>
                </a:cubicBezTo>
                <a:cubicBezTo>
                  <a:pt x="116119" y="4341189"/>
                  <a:pt x="116119" y="4341189"/>
                  <a:pt x="53493" y="4341189"/>
                </a:cubicBezTo>
                <a:cubicBezTo>
                  <a:pt x="7828" y="4341189"/>
                  <a:pt x="7828" y="4341189"/>
                  <a:pt x="3262" y="4386853"/>
                </a:cubicBezTo>
                <a:cubicBezTo>
                  <a:pt x="3262" y="4388158"/>
                  <a:pt x="1957" y="4389462"/>
                  <a:pt x="0" y="4393377"/>
                </a:cubicBezTo>
                <a:cubicBezTo>
                  <a:pt x="0" y="4393377"/>
                  <a:pt x="3205002" y="4401205"/>
                  <a:pt x="5175755" y="4394029"/>
                </a:cubicBezTo>
                <a:cubicBezTo>
                  <a:pt x="5176407" y="4403814"/>
                  <a:pt x="5176407" y="4386201"/>
                  <a:pt x="5176407" y="4384896"/>
                </a:cubicBezTo>
                <a:close/>
                <a:moveTo>
                  <a:pt x="3969557" y="1112702"/>
                </a:moveTo>
                <a:cubicBezTo>
                  <a:pt x="3971514" y="1112702"/>
                  <a:pt x="3973471" y="1112702"/>
                  <a:pt x="3975428" y="1112702"/>
                </a:cubicBezTo>
                <a:cubicBezTo>
                  <a:pt x="3975428" y="1137491"/>
                  <a:pt x="3975428" y="1162281"/>
                  <a:pt x="3975428" y="1187722"/>
                </a:cubicBezTo>
                <a:cubicBezTo>
                  <a:pt x="3973471" y="1187722"/>
                  <a:pt x="3971514" y="1187722"/>
                  <a:pt x="3969557" y="1187722"/>
                </a:cubicBezTo>
                <a:cubicBezTo>
                  <a:pt x="3969557" y="1162933"/>
                  <a:pt x="3969557" y="1137491"/>
                  <a:pt x="3969557" y="1112702"/>
                </a:cubicBezTo>
                <a:close/>
                <a:moveTo>
                  <a:pt x="3691003" y="1189027"/>
                </a:moveTo>
                <a:cubicBezTo>
                  <a:pt x="3688394" y="1189027"/>
                  <a:pt x="3686437" y="1189027"/>
                  <a:pt x="3683827" y="1189027"/>
                </a:cubicBezTo>
                <a:cubicBezTo>
                  <a:pt x="3683827" y="1162933"/>
                  <a:pt x="3683827" y="1136839"/>
                  <a:pt x="3683827" y="1110745"/>
                </a:cubicBezTo>
                <a:cubicBezTo>
                  <a:pt x="3686437" y="1110745"/>
                  <a:pt x="3688394" y="1110745"/>
                  <a:pt x="3691003" y="1110745"/>
                </a:cubicBezTo>
                <a:cubicBezTo>
                  <a:pt x="3691003" y="1136839"/>
                  <a:pt x="3691003" y="1162933"/>
                  <a:pt x="3691003" y="1189027"/>
                </a:cubicBezTo>
                <a:close/>
                <a:moveTo>
                  <a:pt x="1133134" y="1125749"/>
                </a:moveTo>
                <a:cubicBezTo>
                  <a:pt x="1135091" y="1125749"/>
                  <a:pt x="1137048" y="1125749"/>
                  <a:pt x="1139005" y="1125749"/>
                </a:cubicBezTo>
                <a:cubicBezTo>
                  <a:pt x="1139005" y="1150538"/>
                  <a:pt x="1139005" y="1175328"/>
                  <a:pt x="1139005" y="1200769"/>
                </a:cubicBezTo>
                <a:cubicBezTo>
                  <a:pt x="1137048" y="1200769"/>
                  <a:pt x="1135091" y="1200769"/>
                  <a:pt x="1133134" y="1200769"/>
                </a:cubicBezTo>
                <a:cubicBezTo>
                  <a:pt x="1133134" y="1175980"/>
                  <a:pt x="1133134" y="1150538"/>
                  <a:pt x="1133134" y="1125749"/>
                </a:cubicBezTo>
                <a:close/>
                <a:moveTo>
                  <a:pt x="854580" y="1202074"/>
                </a:moveTo>
                <a:cubicBezTo>
                  <a:pt x="851971" y="1202074"/>
                  <a:pt x="850014" y="1202074"/>
                  <a:pt x="847404" y="1202074"/>
                </a:cubicBezTo>
                <a:cubicBezTo>
                  <a:pt x="847404" y="1175980"/>
                  <a:pt x="847404" y="1149886"/>
                  <a:pt x="847404" y="1123792"/>
                </a:cubicBezTo>
                <a:cubicBezTo>
                  <a:pt x="850014" y="1123792"/>
                  <a:pt x="851971" y="1123792"/>
                  <a:pt x="854580" y="1123792"/>
                </a:cubicBezTo>
                <a:cubicBezTo>
                  <a:pt x="854580" y="1149886"/>
                  <a:pt x="854580" y="1175980"/>
                  <a:pt x="854580" y="1202074"/>
                </a:cubicBezTo>
                <a:close/>
                <a:moveTo>
                  <a:pt x="187877" y="2990821"/>
                </a:moveTo>
                <a:cubicBezTo>
                  <a:pt x="185920" y="2990821"/>
                  <a:pt x="183963" y="2990821"/>
                  <a:pt x="182006" y="2990821"/>
                </a:cubicBezTo>
                <a:cubicBezTo>
                  <a:pt x="182006" y="2947766"/>
                  <a:pt x="182006" y="2904711"/>
                  <a:pt x="182006" y="2861656"/>
                </a:cubicBezTo>
                <a:cubicBezTo>
                  <a:pt x="183963" y="2861656"/>
                  <a:pt x="185920" y="2861656"/>
                  <a:pt x="187877" y="2861656"/>
                </a:cubicBezTo>
                <a:cubicBezTo>
                  <a:pt x="187877" y="2904711"/>
                  <a:pt x="187877" y="2947766"/>
                  <a:pt x="187877" y="2990821"/>
                </a:cubicBezTo>
                <a:close/>
                <a:moveTo>
                  <a:pt x="234846" y="2855785"/>
                </a:moveTo>
                <a:cubicBezTo>
                  <a:pt x="234846" y="2900797"/>
                  <a:pt x="234846" y="2946461"/>
                  <a:pt x="234846" y="2995388"/>
                </a:cubicBezTo>
                <a:cubicBezTo>
                  <a:pt x="220495" y="2978427"/>
                  <a:pt x="219190" y="2889707"/>
                  <a:pt x="234846" y="2855785"/>
                </a:cubicBezTo>
                <a:close/>
                <a:moveTo>
                  <a:pt x="251808" y="3379623"/>
                </a:moveTo>
                <a:cubicBezTo>
                  <a:pt x="213319" y="3386146"/>
                  <a:pt x="210057" y="3383537"/>
                  <a:pt x="210057" y="3347005"/>
                </a:cubicBezTo>
                <a:cubicBezTo>
                  <a:pt x="210057" y="3332001"/>
                  <a:pt x="208100" y="3316345"/>
                  <a:pt x="211362" y="3301993"/>
                </a:cubicBezTo>
                <a:cubicBezTo>
                  <a:pt x="213319" y="3292860"/>
                  <a:pt x="223104" y="3286336"/>
                  <a:pt x="229628" y="3278508"/>
                </a:cubicBezTo>
                <a:cubicBezTo>
                  <a:pt x="236803" y="3285684"/>
                  <a:pt x="249851" y="3291555"/>
                  <a:pt x="250503" y="3299384"/>
                </a:cubicBezTo>
                <a:cubicBezTo>
                  <a:pt x="253112" y="3326130"/>
                  <a:pt x="251808" y="3353529"/>
                  <a:pt x="251808" y="3379623"/>
                </a:cubicBezTo>
                <a:close/>
                <a:moveTo>
                  <a:pt x="279206" y="2990821"/>
                </a:moveTo>
                <a:cubicBezTo>
                  <a:pt x="277249" y="2990821"/>
                  <a:pt x="275292" y="2990821"/>
                  <a:pt x="273335" y="2990169"/>
                </a:cubicBezTo>
                <a:cubicBezTo>
                  <a:pt x="273335" y="2947766"/>
                  <a:pt x="273335" y="2904711"/>
                  <a:pt x="273335" y="2862308"/>
                </a:cubicBezTo>
                <a:cubicBezTo>
                  <a:pt x="275292" y="2862308"/>
                  <a:pt x="277249" y="2862308"/>
                  <a:pt x="279206" y="2862308"/>
                </a:cubicBezTo>
                <a:cubicBezTo>
                  <a:pt x="279206" y="2905363"/>
                  <a:pt x="279206" y="2947766"/>
                  <a:pt x="279206" y="2990821"/>
                </a:cubicBezTo>
                <a:close/>
                <a:moveTo>
                  <a:pt x="639957" y="3712322"/>
                </a:moveTo>
                <a:cubicBezTo>
                  <a:pt x="636695" y="3752768"/>
                  <a:pt x="639304" y="3794518"/>
                  <a:pt x="639304" y="3834964"/>
                </a:cubicBezTo>
                <a:cubicBezTo>
                  <a:pt x="639304" y="3845402"/>
                  <a:pt x="639304" y="3855839"/>
                  <a:pt x="624952" y="3855839"/>
                </a:cubicBezTo>
                <a:cubicBezTo>
                  <a:pt x="572764" y="3855839"/>
                  <a:pt x="520576" y="3855839"/>
                  <a:pt x="466431" y="3855839"/>
                </a:cubicBezTo>
                <a:cubicBezTo>
                  <a:pt x="466431" y="3792561"/>
                  <a:pt x="463169" y="3733197"/>
                  <a:pt x="467083" y="3674485"/>
                </a:cubicBezTo>
                <a:cubicBezTo>
                  <a:pt x="470345" y="3622950"/>
                  <a:pt x="507529" y="3589680"/>
                  <a:pt x="546018" y="3560324"/>
                </a:cubicBezTo>
                <a:cubicBezTo>
                  <a:pt x="549280" y="3557714"/>
                  <a:pt x="561022" y="3560324"/>
                  <a:pt x="565589" y="3564238"/>
                </a:cubicBezTo>
                <a:cubicBezTo>
                  <a:pt x="611253" y="3602727"/>
                  <a:pt x="644523" y="3647087"/>
                  <a:pt x="639957" y="3712322"/>
                </a:cubicBezTo>
                <a:close/>
                <a:moveTo>
                  <a:pt x="1092036" y="1125749"/>
                </a:moveTo>
                <a:cubicBezTo>
                  <a:pt x="1093993" y="1125749"/>
                  <a:pt x="1095950" y="1125749"/>
                  <a:pt x="1097907" y="1125749"/>
                </a:cubicBezTo>
                <a:cubicBezTo>
                  <a:pt x="1097907" y="1150538"/>
                  <a:pt x="1097907" y="1175980"/>
                  <a:pt x="1097907" y="1200769"/>
                </a:cubicBezTo>
                <a:cubicBezTo>
                  <a:pt x="1095950" y="1200769"/>
                  <a:pt x="1093993" y="1200769"/>
                  <a:pt x="1092036" y="1200769"/>
                </a:cubicBezTo>
                <a:cubicBezTo>
                  <a:pt x="1092036" y="1175328"/>
                  <a:pt x="1092036" y="1150538"/>
                  <a:pt x="1092036" y="1125749"/>
                </a:cubicBezTo>
                <a:close/>
                <a:moveTo>
                  <a:pt x="1059418" y="710854"/>
                </a:moveTo>
                <a:cubicBezTo>
                  <a:pt x="1060071" y="710854"/>
                  <a:pt x="1061376" y="710854"/>
                  <a:pt x="1062028" y="710854"/>
                </a:cubicBezTo>
                <a:cubicBezTo>
                  <a:pt x="1062028" y="727162"/>
                  <a:pt x="1062028" y="743471"/>
                  <a:pt x="1062028" y="759780"/>
                </a:cubicBezTo>
                <a:cubicBezTo>
                  <a:pt x="1061376" y="759780"/>
                  <a:pt x="1060071" y="759780"/>
                  <a:pt x="1059418" y="759780"/>
                </a:cubicBezTo>
                <a:cubicBezTo>
                  <a:pt x="1059418" y="743471"/>
                  <a:pt x="1059418" y="727162"/>
                  <a:pt x="1059418" y="710854"/>
                </a:cubicBezTo>
                <a:close/>
                <a:moveTo>
                  <a:pt x="1047024" y="1125749"/>
                </a:moveTo>
                <a:cubicBezTo>
                  <a:pt x="1048981" y="1125749"/>
                  <a:pt x="1050938" y="1125749"/>
                  <a:pt x="1052895" y="1125749"/>
                </a:cubicBezTo>
                <a:cubicBezTo>
                  <a:pt x="1052895" y="1150538"/>
                  <a:pt x="1052895" y="1175328"/>
                  <a:pt x="1052895" y="1200769"/>
                </a:cubicBezTo>
                <a:cubicBezTo>
                  <a:pt x="1050938" y="1200769"/>
                  <a:pt x="1048981" y="1200769"/>
                  <a:pt x="1047024" y="1200769"/>
                </a:cubicBezTo>
                <a:cubicBezTo>
                  <a:pt x="1047024" y="1175328"/>
                  <a:pt x="1047024" y="1150538"/>
                  <a:pt x="1047024" y="1125749"/>
                </a:cubicBezTo>
                <a:close/>
                <a:moveTo>
                  <a:pt x="1027453" y="708897"/>
                </a:moveTo>
                <a:cubicBezTo>
                  <a:pt x="1028758" y="708897"/>
                  <a:pt x="1029410" y="708897"/>
                  <a:pt x="1030715" y="708897"/>
                </a:cubicBezTo>
                <a:cubicBezTo>
                  <a:pt x="1030715" y="725858"/>
                  <a:pt x="1030715" y="742819"/>
                  <a:pt x="1030715" y="759780"/>
                </a:cubicBezTo>
                <a:cubicBezTo>
                  <a:pt x="1029410" y="759780"/>
                  <a:pt x="1028758" y="759780"/>
                  <a:pt x="1027453" y="759780"/>
                </a:cubicBezTo>
                <a:cubicBezTo>
                  <a:pt x="1027453" y="742819"/>
                  <a:pt x="1027453" y="725858"/>
                  <a:pt x="1027453" y="708897"/>
                </a:cubicBezTo>
                <a:close/>
                <a:moveTo>
                  <a:pt x="1000707" y="1125749"/>
                </a:moveTo>
                <a:cubicBezTo>
                  <a:pt x="1002664" y="1125749"/>
                  <a:pt x="1004621" y="1125749"/>
                  <a:pt x="1006578" y="1125749"/>
                </a:cubicBezTo>
                <a:cubicBezTo>
                  <a:pt x="1006578" y="1150538"/>
                  <a:pt x="1006578" y="1175328"/>
                  <a:pt x="1006578" y="1200117"/>
                </a:cubicBezTo>
                <a:cubicBezTo>
                  <a:pt x="1004621" y="1200117"/>
                  <a:pt x="1002664" y="1200117"/>
                  <a:pt x="1000707" y="1200117"/>
                </a:cubicBezTo>
                <a:cubicBezTo>
                  <a:pt x="1000707" y="1175328"/>
                  <a:pt x="1000707" y="1150538"/>
                  <a:pt x="1000707" y="1125749"/>
                </a:cubicBezTo>
                <a:close/>
                <a:moveTo>
                  <a:pt x="955042" y="1125749"/>
                </a:moveTo>
                <a:cubicBezTo>
                  <a:pt x="956999" y="1125749"/>
                  <a:pt x="958956" y="1125749"/>
                  <a:pt x="960913" y="1125749"/>
                </a:cubicBezTo>
                <a:cubicBezTo>
                  <a:pt x="960913" y="1150538"/>
                  <a:pt x="960913" y="1175980"/>
                  <a:pt x="960913" y="1200769"/>
                </a:cubicBezTo>
                <a:cubicBezTo>
                  <a:pt x="958956" y="1200769"/>
                  <a:pt x="956999" y="1200769"/>
                  <a:pt x="955042" y="1200117"/>
                </a:cubicBezTo>
                <a:cubicBezTo>
                  <a:pt x="955042" y="1175328"/>
                  <a:pt x="955042" y="1150538"/>
                  <a:pt x="955042" y="1125749"/>
                </a:cubicBezTo>
                <a:close/>
                <a:moveTo>
                  <a:pt x="947866" y="1404303"/>
                </a:moveTo>
                <a:cubicBezTo>
                  <a:pt x="948519" y="1372990"/>
                  <a:pt x="964175" y="1356029"/>
                  <a:pt x="990269" y="1356029"/>
                </a:cubicBezTo>
                <a:cubicBezTo>
                  <a:pt x="1016363" y="1356029"/>
                  <a:pt x="1031367" y="1373643"/>
                  <a:pt x="1032020" y="1404955"/>
                </a:cubicBezTo>
                <a:cubicBezTo>
                  <a:pt x="1032672" y="1429745"/>
                  <a:pt x="1032020" y="1455186"/>
                  <a:pt x="1032020" y="1479976"/>
                </a:cubicBezTo>
                <a:cubicBezTo>
                  <a:pt x="1032020" y="1504113"/>
                  <a:pt x="1031367" y="1528902"/>
                  <a:pt x="1032020" y="1553039"/>
                </a:cubicBezTo>
                <a:cubicBezTo>
                  <a:pt x="1032672" y="1568043"/>
                  <a:pt x="1026148" y="1572610"/>
                  <a:pt x="1011797" y="1572610"/>
                </a:cubicBezTo>
                <a:cubicBezTo>
                  <a:pt x="947214" y="1574567"/>
                  <a:pt x="947214" y="1575219"/>
                  <a:pt x="947214" y="1510636"/>
                </a:cubicBezTo>
                <a:cubicBezTo>
                  <a:pt x="947214" y="1476062"/>
                  <a:pt x="947214" y="1440182"/>
                  <a:pt x="947866" y="1404303"/>
                </a:cubicBezTo>
                <a:close/>
                <a:moveTo>
                  <a:pt x="907421" y="1126401"/>
                </a:moveTo>
                <a:cubicBezTo>
                  <a:pt x="907421" y="1151191"/>
                  <a:pt x="907421" y="1175328"/>
                  <a:pt x="907421" y="1202727"/>
                </a:cubicBezTo>
                <a:cubicBezTo>
                  <a:pt x="895678" y="1187722"/>
                  <a:pt x="894374" y="1144667"/>
                  <a:pt x="907421" y="1126401"/>
                </a:cubicBezTo>
                <a:close/>
                <a:moveTo>
                  <a:pt x="888502" y="2729881"/>
                </a:moveTo>
                <a:cubicBezTo>
                  <a:pt x="888502" y="2733795"/>
                  <a:pt x="884588" y="2737057"/>
                  <a:pt x="882631" y="2740318"/>
                </a:cubicBezTo>
                <a:cubicBezTo>
                  <a:pt x="879369" y="2737709"/>
                  <a:pt x="873498" y="2735100"/>
                  <a:pt x="873498" y="2732490"/>
                </a:cubicBezTo>
                <a:cubicBezTo>
                  <a:pt x="871541" y="2707701"/>
                  <a:pt x="870237" y="2682912"/>
                  <a:pt x="870237" y="2658122"/>
                </a:cubicBezTo>
                <a:cubicBezTo>
                  <a:pt x="870237" y="2655513"/>
                  <a:pt x="875455" y="2652251"/>
                  <a:pt x="878717" y="2649642"/>
                </a:cubicBezTo>
                <a:cubicBezTo>
                  <a:pt x="881979" y="2652903"/>
                  <a:pt x="887850" y="2656165"/>
                  <a:pt x="888502" y="2660079"/>
                </a:cubicBezTo>
                <a:cubicBezTo>
                  <a:pt x="889807" y="2671822"/>
                  <a:pt x="889155" y="2684216"/>
                  <a:pt x="889155" y="2695959"/>
                </a:cubicBezTo>
                <a:cubicBezTo>
                  <a:pt x="889155" y="2695959"/>
                  <a:pt x="889155" y="2695959"/>
                  <a:pt x="889807" y="2695959"/>
                </a:cubicBezTo>
                <a:cubicBezTo>
                  <a:pt x="889155" y="2707701"/>
                  <a:pt x="889155" y="2718791"/>
                  <a:pt x="888502" y="2729881"/>
                </a:cubicBezTo>
                <a:close/>
                <a:moveTo>
                  <a:pt x="947866" y="2731838"/>
                </a:moveTo>
                <a:cubicBezTo>
                  <a:pt x="947866" y="2734447"/>
                  <a:pt x="942647" y="2737709"/>
                  <a:pt x="939386" y="2740318"/>
                </a:cubicBezTo>
                <a:cubicBezTo>
                  <a:pt x="936776" y="2737709"/>
                  <a:pt x="932862" y="2735100"/>
                  <a:pt x="932862" y="2732490"/>
                </a:cubicBezTo>
                <a:cubicBezTo>
                  <a:pt x="932210" y="2705091"/>
                  <a:pt x="932862" y="2677693"/>
                  <a:pt x="932862" y="2650294"/>
                </a:cubicBezTo>
                <a:cubicBezTo>
                  <a:pt x="934819" y="2649642"/>
                  <a:pt x="936776" y="2648989"/>
                  <a:pt x="938733" y="2648989"/>
                </a:cubicBezTo>
                <a:cubicBezTo>
                  <a:pt x="941995" y="2652251"/>
                  <a:pt x="947214" y="2655513"/>
                  <a:pt x="947214" y="2659427"/>
                </a:cubicBezTo>
                <a:cubicBezTo>
                  <a:pt x="947866" y="2683564"/>
                  <a:pt x="947866" y="2707701"/>
                  <a:pt x="947866" y="2731838"/>
                </a:cubicBezTo>
                <a:close/>
                <a:moveTo>
                  <a:pt x="1002664" y="2729881"/>
                </a:moveTo>
                <a:cubicBezTo>
                  <a:pt x="1002011" y="2733795"/>
                  <a:pt x="997445" y="2737057"/>
                  <a:pt x="994836" y="2740318"/>
                </a:cubicBezTo>
                <a:cubicBezTo>
                  <a:pt x="992226" y="2737057"/>
                  <a:pt x="987660" y="2734447"/>
                  <a:pt x="987007" y="2731186"/>
                </a:cubicBezTo>
                <a:cubicBezTo>
                  <a:pt x="985703" y="2707049"/>
                  <a:pt x="985050" y="2682912"/>
                  <a:pt x="985050" y="2658775"/>
                </a:cubicBezTo>
                <a:cubicBezTo>
                  <a:pt x="985050" y="2655513"/>
                  <a:pt x="990269" y="2652903"/>
                  <a:pt x="992879" y="2649642"/>
                </a:cubicBezTo>
                <a:cubicBezTo>
                  <a:pt x="996140" y="2652903"/>
                  <a:pt x="1002011" y="2656165"/>
                  <a:pt x="1002664" y="2659427"/>
                </a:cubicBezTo>
                <a:cubicBezTo>
                  <a:pt x="1003969" y="2671169"/>
                  <a:pt x="1003316" y="2683564"/>
                  <a:pt x="1003316" y="2695306"/>
                </a:cubicBezTo>
                <a:cubicBezTo>
                  <a:pt x="1003316" y="2695306"/>
                  <a:pt x="1003316" y="2695306"/>
                  <a:pt x="1003316" y="2695306"/>
                </a:cubicBezTo>
                <a:cubicBezTo>
                  <a:pt x="1003316" y="2707049"/>
                  <a:pt x="1003969" y="2718791"/>
                  <a:pt x="1002664" y="2729881"/>
                </a:cubicBezTo>
                <a:close/>
                <a:moveTo>
                  <a:pt x="1036586" y="2341732"/>
                </a:moveTo>
                <a:cubicBezTo>
                  <a:pt x="1012449" y="2341732"/>
                  <a:pt x="988964" y="2342384"/>
                  <a:pt x="965480" y="2341080"/>
                </a:cubicBezTo>
                <a:cubicBezTo>
                  <a:pt x="960261" y="2340427"/>
                  <a:pt x="951780" y="2330642"/>
                  <a:pt x="951780" y="2325423"/>
                </a:cubicBezTo>
                <a:cubicBezTo>
                  <a:pt x="951128" y="2272583"/>
                  <a:pt x="951780" y="2219090"/>
                  <a:pt x="953738" y="2166249"/>
                </a:cubicBezTo>
                <a:cubicBezTo>
                  <a:pt x="955042" y="2140155"/>
                  <a:pt x="973308" y="2123846"/>
                  <a:pt x="996140" y="2124499"/>
                </a:cubicBezTo>
                <a:cubicBezTo>
                  <a:pt x="1018973" y="2125151"/>
                  <a:pt x="1035934" y="2141460"/>
                  <a:pt x="1035934" y="2168206"/>
                </a:cubicBezTo>
                <a:cubicBezTo>
                  <a:pt x="1037238" y="2224961"/>
                  <a:pt x="1036586" y="2282368"/>
                  <a:pt x="1036586" y="2341732"/>
                </a:cubicBezTo>
                <a:close/>
                <a:moveTo>
                  <a:pt x="976570" y="1938579"/>
                </a:moveTo>
                <a:cubicBezTo>
                  <a:pt x="956347" y="1938579"/>
                  <a:pt x="949171" y="1933360"/>
                  <a:pt x="951128" y="1913137"/>
                </a:cubicBezTo>
                <a:cubicBezTo>
                  <a:pt x="952433" y="1890305"/>
                  <a:pt x="951780" y="1867472"/>
                  <a:pt x="951780" y="1845293"/>
                </a:cubicBezTo>
                <a:cubicBezTo>
                  <a:pt x="951780" y="1821808"/>
                  <a:pt x="951128" y="1798323"/>
                  <a:pt x="951780" y="1774838"/>
                </a:cubicBezTo>
                <a:cubicBezTo>
                  <a:pt x="952433" y="1763749"/>
                  <a:pt x="953738" y="1752006"/>
                  <a:pt x="958304" y="1741569"/>
                </a:cubicBezTo>
                <a:cubicBezTo>
                  <a:pt x="966132" y="1723955"/>
                  <a:pt x="981136" y="1714822"/>
                  <a:pt x="1000707" y="1718084"/>
                </a:cubicBezTo>
                <a:cubicBezTo>
                  <a:pt x="1019625" y="1720693"/>
                  <a:pt x="1033977" y="1732436"/>
                  <a:pt x="1035281" y="1752006"/>
                </a:cubicBezTo>
                <a:cubicBezTo>
                  <a:pt x="1037891" y="1793757"/>
                  <a:pt x="1037891" y="1834855"/>
                  <a:pt x="1038543" y="1876605"/>
                </a:cubicBezTo>
                <a:cubicBezTo>
                  <a:pt x="1039195" y="1938579"/>
                  <a:pt x="1038543" y="1937274"/>
                  <a:pt x="976570" y="1938579"/>
                </a:cubicBezTo>
                <a:close/>
                <a:moveTo>
                  <a:pt x="1057461" y="2729229"/>
                </a:moveTo>
                <a:cubicBezTo>
                  <a:pt x="1057461" y="2733143"/>
                  <a:pt x="1052243" y="2737057"/>
                  <a:pt x="1049633" y="2740971"/>
                </a:cubicBezTo>
                <a:cubicBezTo>
                  <a:pt x="1047024" y="2737709"/>
                  <a:pt x="1041805" y="2735100"/>
                  <a:pt x="1041805" y="2731838"/>
                </a:cubicBezTo>
                <a:cubicBezTo>
                  <a:pt x="1041153" y="2705091"/>
                  <a:pt x="1041153" y="2678345"/>
                  <a:pt x="1041153" y="2651599"/>
                </a:cubicBezTo>
                <a:cubicBezTo>
                  <a:pt x="1043762" y="2650946"/>
                  <a:pt x="1046371" y="2649642"/>
                  <a:pt x="1049633" y="2648989"/>
                </a:cubicBezTo>
                <a:cubicBezTo>
                  <a:pt x="1052243" y="2654208"/>
                  <a:pt x="1056809" y="2658775"/>
                  <a:pt x="1057461" y="2663993"/>
                </a:cubicBezTo>
                <a:cubicBezTo>
                  <a:pt x="1058114" y="2685521"/>
                  <a:pt x="1058114" y="2707049"/>
                  <a:pt x="1057461" y="2729229"/>
                </a:cubicBezTo>
                <a:close/>
                <a:moveTo>
                  <a:pt x="1116825" y="2730533"/>
                </a:moveTo>
                <a:cubicBezTo>
                  <a:pt x="1116825" y="2733795"/>
                  <a:pt x="1112911" y="2737709"/>
                  <a:pt x="1110302" y="2740971"/>
                </a:cubicBezTo>
                <a:cubicBezTo>
                  <a:pt x="1107040" y="2737709"/>
                  <a:pt x="1101169" y="2734447"/>
                  <a:pt x="1101169" y="2731186"/>
                </a:cubicBezTo>
                <a:cubicBezTo>
                  <a:pt x="1099864" y="2719443"/>
                  <a:pt x="1100517" y="2707049"/>
                  <a:pt x="1100517" y="2692044"/>
                </a:cubicBezTo>
                <a:cubicBezTo>
                  <a:pt x="1099864" y="2684869"/>
                  <a:pt x="1097907" y="2675083"/>
                  <a:pt x="1098559" y="2665950"/>
                </a:cubicBezTo>
                <a:cubicBezTo>
                  <a:pt x="1099212" y="2660732"/>
                  <a:pt x="1103778" y="2655513"/>
                  <a:pt x="1107040" y="2650294"/>
                </a:cubicBezTo>
                <a:cubicBezTo>
                  <a:pt x="1110302" y="2654861"/>
                  <a:pt x="1116173" y="2658775"/>
                  <a:pt x="1116825" y="2663341"/>
                </a:cubicBezTo>
                <a:cubicBezTo>
                  <a:pt x="1117478" y="2684869"/>
                  <a:pt x="1117478" y="2707701"/>
                  <a:pt x="1116825" y="2730533"/>
                </a:cubicBezTo>
                <a:close/>
                <a:moveTo>
                  <a:pt x="1327535" y="3330696"/>
                </a:moveTo>
                <a:cubicBezTo>
                  <a:pt x="1313835" y="3332653"/>
                  <a:pt x="1299484" y="3331349"/>
                  <a:pt x="1277304" y="3331349"/>
                </a:cubicBezTo>
                <a:cubicBezTo>
                  <a:pt x="1287741" y="3303298"/>
                  <a:pt x="1296222" y="3279813"/>
                  <a:pt x="1304702" y="3256328"/>
                </a:cubicBezTo>
                <a:cubicBezTo>
                  <a:pt x="1309269" y="3256328"/>
                  <a:pt x="1313835" y="3256328"/>
                  <a:pt x="1318402" y="3256328"/>
                </a:cubicBezTo>
                <a:cubicBezTo>
                  <a:pt x="1325578" y="3276551"/>
                  <a:pt x="1333406" y="3296122"/>
                  <a:pt x="1338625" y="3316345"/>
                </a:cubicBezTo>
                <a:cubicBezTo>
                  <a:pt x="1339929" y="3320259"/>
                  <a:pt x="1332101" y="3330044"/>
                  <a:pt x="1327535" y="3330696"/>
                </a:cubicBezTo>
                <a:close/>
                <a:moveTo>
                  <a:pt x="1678500" y="3256328"/>
                </a:moveTo>
                <a:cubicBezTo>
                  <a:pt x="1682414" y="3256328"/>
                  <a:pt x="1686980" y="3256981"/>
                  <a:pt x="1690894" y="3256981"/>
                </a:cubicBezTo>
                <a:cubicBezTo>
                  <a:pt x="1697418" y="3275899"/>
                  <a:pt x="1705246" y="3294165"/>
                  <a:pt x="1710465" y="3313083"/>
                </a:cubicBezTo>
                <a:cubicBezTo>
                  <a:pt x="1715031" y="3328087"/>
                  <a:pt x="1707856" y="3335915"/>
                  <a:pt x="1691547" y="3334610"/>
                </a:cubicBezTo>
                <a:cubicBezTo>
                  <a:pt x="1679804" y="3333958"/>
                  <a:pt x="1668062" y="3334610"/>
                  <a:pt x="1649144" y="3334610"/>
                </a:cubicBezTo>
                <a:cubicBezTo>
                  <a:pt x="1660234" y="3304602"/>
                  <a:pt x="1669367" y="3280465"/>
                  <a:pt x="1678500" y="3256328"/>
                </a:cubicBezTo>
                <a:close/>
                <a:moveTo>
                  <a:pt x="1555205" y="3251110"/>
                </a:moveTo>
                <a:cubicBezTo>
                  <a:pt x="1576733" y="3275899"/>
                  <a:pt x="1586518" y="3296774"/>
                  <a:pt x="1585866" y="3322216"/>
                </a:cubicBezTo>
                <a:cubicBezTo>
                  <a:pt x="1585866" y="3326130"/>
                  <a:pt x="1578038" y="3333306"/>
                  <a:pt x="1573471" y="3333958"/>
                </a:cubicBezTo>
                <a:cubicBezTo>
                  <a:pt x="1559119" y="3335263"/>
                  <a:pt x="1544768" y="3334610"/>
                  <a:pt x="1523240" y="3334610"/>
                </a:cubicBezTo>
                <a:cubicBezTo>
                  <a:pt x="1534982" y="3304602"/>
                  <a:pt x="1544115" y="3280465"/>
                  <a:pt x="1555205" y="3251110"/>
                </a:cubicBezTo>
                <a:close/>
                <a:moveTo>
                  <a:pt x="1411036" y="3286989"/>
                </a:moveTo>
                <a:cubicBezTo>
                  <a:pt x="1414950" y="3276551"/>
                  <a:pt x="1422126" y="3266766"/>
                  <a:pt x="1428649" y="3254371"/>
                </a:cubicBezTo>
                <a:cubicBezTo>
                  <a:pt x="1449524" y="3273942"/>
                  <a:pt x="1457353" y="3294817"/>
                  <a:pt x="1458657" y="3317649"/>
                </a:cubicBezTo>
                <a:cubicBezTo>
                  <a:pt x="1458657" y="3322216"/>
                  <a:pt x="1450829" y="3330044"/>
                  <a:pt x="1445610" y="3331349"/>
                </a:cubicBezTo>
                <a:cubicBezTo>
                  <a:pt x="1402555" y="3338525"/>
                  <a:pt x="1394727" y="3328087"/>
                  <a:pt x="1411036" y="3286989"/>
                </a:cubicBezTo>
                <a:close/>
                <a:moveTo>
                  <a:pt x="1762001" y="4326837"/>
                </a:moveTo>
                <a:cubicBezTo>
                  <a:pt x="1762001" y="4346407"/>
                  <a:pt x="1756130" y="4352931"/>
                  <a:pt x="1735907" y="4352931"/>
                </a:cubicBezTo>
                <a:cubicBezTo>
                  <a:pt x="1621745" y="4352279"/>
                  <a:pt x="1507584" y="4352279"/>
                  <a:pt x="1393422" y="4352931"/>
                </a:cubicBezTo>
                <a:cubicBezTo>
                  <a:pt x="1371895" y="4352931"/>
                  <a:pt x="1364719" y="4347712"/>
                  <a:pt x="1364719" y="4324880"/>
                </a:cubicBezTo>
                <a:cubicBezTo>
                  <a:pt x="1366023" y="4207457"/>
                  <a:pt x="1367328" y="4090686"/>
                  <a:pt x="1364719" y="3973262"/>
                </a:cubicBezTo>
                <a:cubicBezTo>
                  <a:pt x="1362762" y="3896937"/>
                  <a:pt x="1386899" y="3830398"/>
                  <a:pt x="1435825" y="3774295"/>
                </a:cubicBezTo>
                <a:cubicBezTo>
                  <a:pt x="1470400" y="3734502"/>
                  <a:pt x="1510193" y="3698623"/>
                  <a:pt x="1548029" y="3661438"/>
                </a:cubicBezTo>
                <a:cubicBezTo>
                  <a:pt x="1557162" y="3652305"/>
                  <a:pt x="1566295" y="3649696"/>
                  <a:pt x="1578038" y="3658829"/>
                </a:cubicBezTo>
                <a:cubicBezTo>
                  <a:pt x="1643925" y="3711670"/>
                  <a:pt x="1703941" y="3769729"/>
                  <a:pt x="1737864" y="3848663"/>
                </a:cubicBezTo>
                <a:cubicBezTo>
                  <a:pt x="1750911" y="3879324"/>
                  <a:pt x="1758087" y="3913898"/>
                  <a:pt x="1760044" y="3947821"/>
                </a:cubicBezTo>
                <a:cubicBezTo>
                  <a:pt x="1763305" y="4007837"/>
                  <a:pt x="1761348" y="4067853"/>
                  <a:pt x="1761348" y="4127870"/>
                </a:cubicBezTo>
                <a:cubicBezTo>
                  <a:pt x="1761348" y="4127870"/>
                  <a:pt x="1761348" y="4127870"/>
                  <a:pt x="1761348" y="4127870"/>
                </a:cubicBezTo>
                <a:cubicBezTo>
                  <a:pt x="1761348" y="4194410"/>
                  <a:pt x="1760696" y="4260297"/>
                  <a:pt x="1762001" y="4326837"/>
                </a:cubicBezTo>
                <a:close/>
                <a:moveTo>
                  <a:pt x="1769177" y="3336568"/>
                </a:moveTo>
                <a:cubicBezTo>
                  <a:pt x="1780919" y="3305255"/>
                  <a:pt x="1789399" y="3281118"/>
                  <a:pt x="1798532" y="3256981"/>
                </a:cubicBezTo>
                <a:cubicBezTo>
                  <a:pt x="1801794" y="3257633"/>
                  <a:pt x="1804403" y="3257633"/>
                  <a:pt x="1807665" y="3258285"/>
                </a:cubicBezTo>
                <a:cubicBezTo>
                  <a:pt x="1811579" y="3263504"/>
                  <a:pt x="1817451" y="3268723"/>
                  <a:pt x="1818755" y="3274594"/>
                </a:cubicBezTo>
                <a:cubicBezTo>
                  <a:pt x="1823974" y="3292860"/>
                  <a:pt x="1827236" y="3311778"/>
                  <a:pt x="1831150" y="3330696"/>
                </a:cubicBezTo>
                <a:cubicBezTo>
                  <a:pt x="1812884" y="3332001"/>
                  <a:pt x="1794618" y="3333958"/>
                  <a:pt x="1769177" y="3336568"/>
                </a:cubicBezTo>
                <a:close/>
                <a:moveTo>
                  <a:pt x="2115575" y="4289653"/>
                </a:moveTo>
                <a:cubicBezTo>
                  <a:pt x="2084914" y="4289001"/>
                  <a:pt x="2054906" y="4289001"/>
                  <a:pt x="2024246" y="4289653"/>
                </a:cubicBezTo>
                <a:cubicBezTo>
                  <a:pt x="2009242" y="4290305"/>
                  <a:pt x="2004675" y="4283782"/>
                  <a:pt x="2004675" y="4269430"/>
                </a:cubicBezTo>
                <a:cubicBezTo>
                  <a:pt x="2005328" y="4209414"/>
                  <a:pt x="2004675" y="4149397"/>
                  <a:pt x="2004675" y="4089381"/>
                </a:cubicBezTo>
                <a:cubicBezTo>
                  <a:pt x="2004675" y="4032626"/>
                  <a:pt x="2004675" y="3975219"/>
                  <a:pt x="2004675" y="3918465"/>
                </a:cubicBezTo>
                <a:cubicBezTo>
                  <a:pt x="2004675" y="3878019"/>
                  <a:pt x="2032726" y="3849316"/>
                  <a:pt x="2070563" y="3849316"/>
                </a:cubicBezTo>
                <a:cubicBezTo>
                  <a:pt x="2106442" y="3849316"/>
                  <a:pt x="2133189" y="3876062"/>
                  <a:pt x="2133841" y="3915855"/>
                </a:cubicBezTo>
                <a:cubicBezTo>
                  <a:pt x="2134493" y="4033931"/>
                  <a:pt x="2133841" y="4151354"/>
                  <a:pt x="2134493" y="4269430"/>
                </a:cubicBezTo>
                <a:cubicBezTo>
                  <a:pt x="2135146" y="4283129"/>
                  <a:pt x="2131232" y="4290305"/>
                  <a:pt x="2115575" y="4289653"/>
                </a:cubicBezTo>
                <a:close/>
                <a:moveTo>
                  <a:pt x="2336070" y="4287044"/>
                </a:moveTo>
                <a:cubicBezTo>
                  <a:pt x="2305409" y="4286391"/>
                  <a:pt x="2275401" y="4286391"/>
                  <a:pt x="2244741" y="4286391"/>
                </a:cubicBezTo>
                <a:cubicBezTo>
                  <a:pt x="2229084" y="4286391"/>
                  <a:pt x="2223213" y="4280520"/>
                  <a:pt x="2223865" y="4264864"/>
                </a:cubicBezTo>
                <a:cubicBezTo>
                  <a:pt x="2224518" y="4205500"/>
                  <a:pt x="2223865" y="4146135"/>
                  <a:pt x="2223865" y="4087424"/>
                </a:cubicBezTo>
                <a:cubicBezTo>
                  <a:pt x="2223865" y="4030017"/>
                  <a:pt x="2223865" y="3971958"/>
                  <a:pt x="2223865" y="3914551"/>
                </a:cubicBezTo>
                <a:cubicBezTo>
                  <a:pt x="2223865" y="3874757"/>
                  <a:pt x="2248655" y="3848663"/>
                  <a:pt x="2285839" y="3848011"/>
                </a:cubicBezTo>
                <a:cubicBezTo>
                  <a:pt x="2323675" y="3847359"/>
                  <a:pt x="2351726" y="3871496"/>
                  <a:pt x="2352379" y="3910637"/>
                </a:cubicBezTo>
                <a:cubicBezTo>
                  <a:pt x="2353683" y="4030669"/>
                  <a:pt x="2353031" y="4150702"/>
                  <a:pt x="2353031" y="4270735"/>
                </a:cubicBezTo>
                <a:cubicBezTo>
                  <a:pt x="2353683" y="4282477"/>
                  <a:pt x="2348464" y="4287044"/>
                  <a:pt x="2336070" y="4287044"/>
                </a:cubicBezTo>
                <a:close/>
                <a:moveTo>
                  <a:pt x="2550693" y="4289653"/>
                </a:moveTo>
                <a:cubicBezTo>
                  <a:pt x="2521337" y="4288348"/>
                  <a:pt x="2491329" y="4289001"/>
                  <a:pt x="2461973" y="4289653"/>
                </a:cubicBezTo>
                <a:cubicBezTo>
                  <a:pt x="2448274" y="4289653"/>
                  <a:pt x="2443055" y="4285086"/>
                  <a:pt x="2443055" y="4271387"/>
                </a:cubicBezTo>
                <a:cubicBezTo>
                  <a:pt x="2443708" y="4152007"/>
                  <a:pt x="2443055" y="4032626"/>
                  <a:pt x="2443708" y="3913246"/>
                </a:cubicBezTo>
                <a:cubicBezTo>
                  <a:pt x="2443708" y="3875410"/>
                  <a:pt x="2471107" y="3849316"/>
                  <a:pt x="2506333" y="3848663"/>
                </a:cubicBezTo>
                <a:cubicBezTo>
                  <a:pt x="2542213" y="3848663"/>
                  <a:pt x="2570916" y="3875410"/>
                  <a:pt x="2572221" y="3913246"/>
                </a:cubicBezTo>
                <a:cubicBezTo>
                  <a:pt x="2573526" y="3972610"/>
                  <a:pt x="2572221" y="4031974"/>
                  <a:pt x="2572221" y="4091338"/>
                </a:cubicBezTo>
                <a:cubicBezTo>
                  <a:pt x="2572221" y="4091338"/>
                  <a:pt x="2572221" y="4091338"/>
                  <a:pt x="2572221" y="4091338"/>
                </a:cubicBezTo>
                <a:cubicBezTo>
                  <a:pt x="2572221" y="4150050"/>
                  <a:pt x="2571569" y="4208109"/>
                  <a:pt x="2572221" y="4266820"/>
                </a:cubicBezTo>
                <a:cubicBezTo>
                  <a:pt x="2572873" y="4283782"/>
                  <a:pt x="2568307" y="4290305"/>
                  <a:pt x="2550693" y="4289653"/>
                </a:cubicBezTo>
                <a:close/>
                <a:moveTo>
                  <a:pt x="2759446" y="4281824"/>
                </a:moveTo>
                <a:cubicBezTo>
                  <a:pt x="2731395" y="4281172"/>
                  <a:pt x="2703343" y="4281172"/>
                  <a:pt x="2675292" y="4281824"/>
                </a:cubicBezTo>
                <a:cubicBezTo>
                  <a:pt x="2660288" y="4281824"/>
                  <a:pt x="2653112" y="4277911"/>
                  <a:pt x="2653112" y="4260950"/>
                </a:cubicBezTo>
                <a:cubicBezTo>
                  <a:pt x="2653765" y="4142874"/>
                  <a:pt x="2653112" y="4025450"/>
                  <a:pt x="2653765" y="3907375"/>
                </a:cubicBezTo>
                <a:cubicBezTo>
                  <a:pt x="2653765" y="3868234"/>
                  <a:pt x="2680511" y="3842792"/>
                  <a:pt x="2717695" y="3842792"/>
                </a:cubicBezTo>
                <a:cubicBezTo>
                  <a:pt x="2756184" y="3842792"/>
                  <a:pt x="2782278" y="3868886"/>
                  <a:pt x="2782930" y="3909332"/>
                </a:cubicBezTo>
                <a:cubicBezTo>
                  <a:pt x="2783583" y="3967391"/>
                  <a:pt x="2782930" y="4024798"/>
                  <a:pt x="2782930" y="4082857"/>
                </a:cubicBezTo>
                <a:cubicBezTo>
                  <a:pt x="2782930" y="4141569"/>
                  <a:pt x="2782278" y="4199628"/>
                  <a:pt x="2783583" y="4258340"/>
                </a:cubicBezTo>
                <a:cubicBezTo>
                  <a:pt x="2783583" y="4275954"/>
                  <a:pt x="2777059" y="4282477"/>
                  <a:pt x="2759446" y="4281824"/>
                </a:cubicBezTo>
                <a:close/>
                <a:moveTo>
                  <a:pt x="3338081" y="3290903"/>
                </a:moveTo>
                <a:cubicBezTo>
                  <a:pt x="3341343" y="3279813"/>
                  <a:pt x="3349171" y="3270028"/>
                  <a:pt x="3356999" y="3255024"/>
                </a:cubicBezTo>
                <a:cubicBezTo>
                  <a:pt x="3377875" y="3276551"/>
                  <a:pt x="3385703" y="3297427"/>
                  <a:pt x="3385703" y="3320911"/>
                </a:cubicBezTo>
                <a:cubicBezTo>
                  <a:pt x="3385703" y="3325478"/>
                  <a:pt x="3377222" y="3333958"/>
                  <a:pt x="3372656" y="3333958"/>
                </a:cubicBezTo>
                <a:cubicBezTo>
                  <a:pt x="3324382" y="3334610"/>
                  <a:pt x="3321772" y="3340482"/>
                  <a:pt x="3338081" y="3290903"/>
                </a:cubicBezTo>
                <a:close/>
                <a:moveTo>
                  <a:pt x="3213482" y="3291555"/>
                </a:moveTo>
                <a:cubicBezTo>
                  <a:pt x="3217396" y="3279161"/>
                  <a:pt x="3225224" y="3268723"/>
                  <a:pt x="3233053" y="3253719"/>
                </a:cubicBezTo>
                <a:cubicBezTo>
                  <a:pt x="3252623" y="3275899"/>
                  <a:pt x="3260451" y="3296774"/>
                  <a:pt x="3261104" y="3320911"/>
                </a:cubicBezTo>
                <a:cubicBezTo>
                  <a:pt x="3261104" y="3325478"/>
                  <a:pt x="3253276" y="3333958"/>
                  <a:pt x="3248709" y="3333958"/>
                </a:cubicBezTo>
                <a:cubicBezTo>
                  <a:pt x="3203697" y="3334610"/>
                  <a:pt x="3195869" y="3340482"/>
                  <a:pt x="3213482" y="3291555"/>
                </a:cubicBezTo>
                <a:close/>
                <a:moveTo>
                  <a:pt x="3078445" y="3307864"/>
                </a:moveTo>
                <a:cubicBezTo>
                  <a:pt x="3084317" y="3290251"/>
                  <a:pt x="3092145" y="3273942"/>
                  <a:pt x="3098668" y="3256328"/>
                </a:cubicBezTo>
                <a:cubicBezTo>
                  <a:pt x="3101930" y="3256328"/>
                  <a:pt x="3105192" y="3256328"/>
                  <a:pt x="3108454" y="3256328"/>
                </a:cubicBezTo>
                <a:cubicBezTo>
                  <a:pt x="3114325" y="3267418"/>
                  <a:pt x="3122153" y="3277856"/>
                  <a:pt x="3126719" y="3288946"/>
                </a:cubicBezTo>
                <a:cubicBezTo>
                  <a:pt x="3141071" y="3326130"/>
                  <a:pt x="3135852" y="3332001"/>
                  <a:pt x="3096711" y="3331349"/>
                </a:cubicBezTo>
                <a:cubicBezTo>
                  <a:pt x="3078445" y="3331349"/>
                  <a:pt x="3073227" y="3322868"/>
                  <a:pt x="3078445" y="3307864"/>
                </a:cubicBezTo>
                <a:close/>
                <a:moveTo>
                  <a:pt x="3003425" y="3330696"/>
                </a:moveTo>
                <a:cubicBezTo>
                  <a:pt x="2989073" y="3332001"/>
                  <a:pt x="2974069" y="3331349"/>
                  <a:pt x="2951889" y="3331349"/>
                </a:cubicBezTo>
                <a:cubicBezTo>
                  <a:pt x="2962327" y="3302645"/>
                  <a:pt x="2970807" y="3279161"/>
                  <a:pt x="2979940" y="3255676"/>
                </a:cubicBezTo>
                <a:cubicBezTo>
                  <a:pt x="2984507" y="3255676"/>
                  <a:pt x="2989073" y="3255676"/>
                  <a:pt x="2993640" y="3255676"/>
                </a:cubicBezTo>
                <a:cubicBezTo>
                  <a:pt x="3000816" y="3276551"/>
                  <a:pt x="3008644" y="3296774"/>
                  <a:pt x="3014515" y="3318302"/>
                </a:cubicBezTo>
                <a:cubicBezTo>
                  <a:pt x="3014515" y="3321563"/>
                  <a:pt x="3007339" y="3330044"/>
                  <a:pt x="3003425" y="3330696"/>
                </a:cubicBezTo>
                <a:close/>
                <a:moveTo>
                  <a:pt x="3435934" y="4018927"/>
                </a:moveTo>
                <a:cubicBezTo>
                  <a:pt x="3436586" y="4055459"/>
                  <a:pt x="3435934" y="4091990"/>
                  <a:pt x="3435934" y="4128522"/>
                </a:cubicBezTo>
                <a:cubicBezTo>
                  <a:pt x="3435934" y="4128522"/>
                  <a:pt x="3435934" y="4128522"/>
                  <a:pt x="3435934" y="4128522"/>
                </a:cubicBezTo>
                <a:cubicBezTo>
                  <a:pt x="3435934" y="4195714"/>
                  <a:pt x="3435282" y="4262254"/>
                  <a:pt x="3435934" y="4329446"/>
                </a:cubicBezTo>
                <a:cubicBezTo>
                  <a:pt x="3435934" y="4347060"/>
                  <a:pt x="3431368" y="4353583"/>
                  <a:pt x="3412449" y="4352931"/>
                </a:cubicBezTo>
                <a:cubicBezTo>
                  <a:pt x="3296331" y="4352279"/>
                  <a:pt x="3179560" y="4352279"/>
                  <a:pt x="3063441" y="4352931"/>
                </a:cubicBezTo>
                <a:cubicBezTo>
                  <a:pt x="3045828" y="4352931"/>
                  <a:pt x="3039304" y="4348364"/>
                  <a:pt x="3039304" y="4330099"/>
                </a:cubicBezTo>
                <a:cubicBezTo>
                  <a:pt x="3039957" y="4200933"/>
                  <a:pt x="3039304" y="4071768"/>
                  <a:pt x="3039957" y="3942602"/>
                </a:cubicBezTo>
                <a:cubicBezTo>
                  <a:pt x="3039957" y="3879324"/>
                  <a:pt x="3066703" y="3825178"/>
                  <a:pt x="3106497" y="3778862"/>
                </a:cubicBezTo>
                <a:cubicBezTo>
                  <a:pt x="3142376" y="3737111"/>
                  <a:pt x="3184126" y="3699927"/>
                  <a:pt x="3224572" y="3662091"/>
                </a:cubicBezTo>
                <a:cubicBezTo>
                  <a:pt x="3229139" y="3657525"/>
                  <a:pt x="3243490" y="3655567"/>
                  <a:pt x="3248057" y="3658829"/>
                </a:cubicBezTo>
                <a:cubicBezTo>
                  <a:pt x="3332862" y="3724717"/>
                  <a:pt x="3408535" y="3798432"/>
                  <a:pt x="3431368" y="3908680"/>
                </a:cubicBezTo>
                <a:cubicBezTo>
                  <a:pt x="3439195" y="3943254"/>
                  <a:pt x="3435282" y="3981743"/>
                  <a:pt x="3435934" y="4018927"/>
                </a:cubicBezTo>
                <a:close/>
                <a:moveTo>
                  <a:pt x="3495950" y="3333306"/>
                </a:moveTo>
                <a:cubicBezTo>
                  <a:pt x="3481598" y="3333958"/>
                  <a:pt x="3467899" y="3332001"/>
                  <a:pt x="3453547" y="3330696"/>
                </a:cubicBezTo>
                <a:cubicBezTo>
                  <a:pt x="3454852" y="3317649"/>
                  <a:pt x="3454852" y="3303950"/>
                  <a:pt x="3458766" y="3291555"/>
                </a:cubicBezTo>
                <a:cubicBezTo>
                  <a:pt x="3462680" y="3279161"/>
                  <a:pt x="3470509" y="3268071"/>
                  <a:pt x="3476380" y="3256328"/>
                </a:cubicBezTo>
                <a:cubicBezTo>
                  <a:pt x="3479641" y="3256328"/>
                  <a:pt x="3482903" y="3256328"/>
                  <a:pt x="3486165" y="3255676"/>
                </a:cubicBezTo>
                <a:cubicBezTo>
                  <a:pt x="3493341" y="3277204"/>
                  <a:pt x="3500517" y="3298731"/>
                  <a:pt x="3506388" y="3320259"/>
                </a:cubicBezTo>
                <a:cubicBezTo>
                  <a:pt x="3507692" y="3324173"/>
                  <a:pt x="3499864" y="3333306"/>
                  <a:pt x="3495950" y="3333306"/>
                </a:cubicBezTo>
                <a:close/>
                <a:moveTo>
                  <a:pt x="3718402" y="2731186"/>
                </a:moveTo>
                <a:cubicBezTo>
                  <a:pt x="3718402" y="2734447"/>
                  <a:pt x="3713836" y="2737709"/>
                  <a:pt x="3710574" y="2740318"/>
                </a:cubicBezTo>
                <a:cubicBezTo>
                  <a:pt x="3709921" y="2740971"/>
                  <a:pt x="3704050" y="2737709"/>
                  <a:pt x="3704050" y="2736404"/>
                </a:cubicBezTo>
                <a:cubicBezTo>
                  <a:pt x="3703398" y="2707701"/>
                  <a:pt x="3704050" y="2679650"/>
                  <a:pt x="3704050" y="2650946"/>
                </a:cubicBezTo>
                <a:cubicBezTo>
                  <a:pt x="3708617" y="2650946"/>
                  <a:pt x="3712531" y="2650946"/>
                  <a:pt x="3717097" y="2650946"/>
                </a:cubicBezTo>
                <a:cubicBezTo>
                  <a:pt x="3717750" y="2662689"/>
                  <a:pt x="3719706" y="2675083"/>
                  <a:pt x="3719706" y="2686826"/>
                </a:cubicBezTo>
                <a:cubicBezTo>
                  <a:pt x="3719706" y="2701177"/>
                  <a:pt x="3719706" y="2716182"/>
                  <a:pt x="3718402" y="2731186"/>
                </a:cubicBezTo>
                <a:close/>
                <a:moveTo>
                  <a:pt x="3863876" y="695850"/>
                </a:moveTo>
                <a:cubicBezTo>
                  <a:pt x="3865181" y="695850"/>
                  <a:pt x="3865833" y="695850"/>
                  <a:pt x="3867138" y="695850"/>
                </a:cubicBezTo>
                <a:cubicBezTo>
                  <a:pt x="3867138" y="712811"/>
                  <a:pt x="3867138" y="729772"/>
                  <a:pt x="3867138" y="746733"/>
                </a:cubicBezTo>
                <a:cubicBezTo>
                  <a:pt x="3865833" y="746733"/>
                  <a:pt x="3865181" y="746733"/>
                  <a:pt x="3863876" y="746733"/>
                </a:cubicBezTo>
                <a:cubicBezTo>
                  <a:pt x="3863876" y="729772"/>
                  <a:pt x="3863876" y="712811"/>
                  <a:pt x="3863876" y="695850"/>
                </a:cubicBezTo>
                <a:close/>
                <a:moveTo>
                  <a:pt x="3837130" y="1112702"/>
                </a:moveTo>
                <a:cubicBezTo>
                  <a:pt x="3839087" y="1112702"/>
                  <a:pt x="3841044" y="1112702"/>
                  <a:pt x="3843001" y="1112702"/>
                </a:cubicBezTo>
                <a:cubicBezTo>
                  <a:pt x="3843001" y="1137491"/>
                  <a:pt x="3843001" y="1162281"/>
                  <a:pt x="3843001" y="1187070"/>
                </a:cubicBezTo>
                <a:cubicBezTo>
                  <a:pt x="3841044" y="1187070"/>
                  <a:pt x="3839087" y="1187070"/>
                  <a:pt x="3837130" y="1187070"/>
                </a:cubicBezTo>
                <a:cubicBezTo>
                  <a:pt x="3837130" y="1162281"/>
                  <a:pt x="3837130" y="1137491"/>
                  <a:pt x="3837130" y="1112702"/>
                </a:cubicBezTo>
                <a:close/>
                <a:moveTo>
                  <a:pt x="3791465" y="1112702"/>
                </a:moveTo>
                <a:cubicBezTo>
                  <a:pt x="3793423" y="1112702"/>
                  <a:pt x="3795379" y="1112702"/>
                  <a:pt x="3797336" y="1112702"/>
                </a:cubicBezTo>
                <a:cubicBezTo>
                  <a:pt x="3797336" y="1137491"/>
                  <a:pt x="3797336" y="1162933"/>
                  <a:pt x="3797336" y="1187722"/>
                </a:cubicBezTo>
                <a:cubicBezTo>
                  <a:pt x="3795379" y="1187722"/>
                  <a:pt x="3793423" y="1187722"/>
                  <a:pt x="3791465" y="1187070"/>
                </a:cubicBezTo>
                <a:cubicBezTo>
                  <a:pt x="3791465" y="1162281"/>
                  <a:pt x="3791465" y="1137491"/>
                  <a:pt x="3791465" y="1112702"/>
                </a:cubicBezTo>
                <a:close/>
                <a:moveTo>
                  <a:pt x="3784289" y="1391256"/>
                </a:moveTo>
                <a:cubicBezTo>
                  <a:pt x="3784942" y="1359943"/>
                  <a:pt x="3800598" y="1342982"/>
                  <a:pt x="3826692" y="1342982"/>
                </a:cubicBezTo>
                <a:cubicBezTo>
                  <a:pt x="3852786" y="1342982"/>
                  <a:pt x="3867790" y="1360596"/>
                  <a:pt x="3868443" y="1391908"/>
                </a:cubicBezTo>
                <a:cubicBezTo>
                  <a:pt x="3869095" y="1416698"/>
                  <a:pt x="3868443" y="1442139"/>
                  <a:pt x="3868443" y="1466929"/>
                </a:cubicBezTo>
                <a:cubicBezTo>
                  <a:pt x="3868443" y="1491066"/>
                  <a:pt x="3867790" y="1515855"/>
                  <a:pt x="3868443" y="1539992"/>
                </a:cubicBezTo>
                <a:cubicBezTo>
                  <a:pt x="3869095" y="1554996"/>
                  <a:pt x="3862572" y="1559563"/>
                  <a:pt x="3848220" y="1559563"/>
                </a:cubicBezTo>
                <a:cubicBezTo>
                  <a:pt x="3783637" y="1561520"/>
                  <a:pt x="3783637" y="1562172"/>
                  <a:pt x="3783637" y="1497589"/>
                </a:cubicBezTo>
                <a:cubicBezTo>
                  <a:pt x="3783637" y="1463015"/>
                  <a:pt x="3783637" y="1427135"/>
                  <a:pt x="3784289" y="1391256"/>
                </a:cubicBezTo>
                <a:close/>
                <a:moveTo>
                  <a:pt x="3783637" y="1770272"/>
                </a:moveTo>
                <a:cubicBezTo>
                  <a:pt x="3783637" y="1737002"/>
                  <a:pt x="3799293" y="1718084"/>
                  <a:pt x="3824735" y="1717432"/>
                </a:cubicBezTo>
                <a:cubicBezTo>
                  <a:pt x="3852134" y="1716779"/>
                  <a:pt x="3867790" y="1735697"/>
                  <a:pt x="3868443" y="1769620"/>
                </a:cubicBezTo>
                <a:cubicBezTo>
                  <a:pt x="3868443" y="1793104"/>
                  <a:pt x="3868443" y="1816589"/>
                  <a:pt x="3868443" y="1840074"/>
                </a:cubicBezTo>
                <a:cubicBezTo>
                  <a:pt x="3868443" y="1866168"/>
                  <a:pt x="3867790" y="1891610"/>
                  <a:pt x="3868443" y="1917704"/>
                </a:cubicBezTo>
                <a:cubicBezTo>
                  <a:pt x="3869095" y="1932055"/>
                  <a:pt x="3864529" y="1937926"/>
                  <a:pt x="3849525" y="1938579"/>
                </a:cubicBezTo>
                <a:cubicBezTo>
                  <a:pt x="3784289" y="1940536"/>
                  <a:pt x="3784289" y="1941188"/>
                  <a:pt x="3783637" y="1875301"/>
                </a:cubicBezTo>
                <a:cubicBezTo>
                  <a:pt x="3783637" y="1840074"/>
                  <a:pt x="3783637" y="1804847"/>
                  <a:pt x="3783637" y="1770272"/>
                </a:cubicBezTo>
                <a:close/>
                <a:moveTo>
                  <a:pt x="3743844" y="1189680"/>
                </a:moveTo>
                <a:cubicBezTo>
                  <a:pt x="3732101" y="1174675"/>
                  <a:pt x="3731449" y="1131620"/>
                  <a:pt x="3743844" y="1113354"/>
                </a:cubicBezTo>
                <a:cubicBezTo>
                  <a:pt x="3743844" y="1138144"/>
                  <a:pt x="3743844" y="1162281"/>
                  <a:pt x="3743844" y="1189680"/>
                </a:cubicBezTo>
                <a:close/>
                <a:moveTo>
                  <a:pt x="3777766" y="2730533"/>
                </a:moveTo>
                <a:cubicBezTo>
                  <a:pt x="3777766" y="2733795"/>
                  <a:pt x="3773199" y="2737057"/>
                  <a:pt x="3771242" y="2740971"/>
                </a:cubicBezTo>
                <a:cubicBezTo>
                  <a:pt x="3768633" y="2739014"/>
                  <a:pt x="3763414" y="2737057"/>
                  <a:pt x="3763414" y="2735100"/>
                </a:cubicBezTo>
                <a:cubicBezTo>
                  <a:pt x="3762762" y="2707049"/>
                  <a:pt x="3762762" y="2678997"/>
                  <a:pt x="3762762" y="2650946"/>
                </a:cubicBezTo>
                <a:cubicBezTo>
                  <a:pt x="3766676" y="2650946"/>
                  <a:pt x="3769938" y="2650294"/>
                  <a:pt x="3773852" y="2650294"/>
                </a:cubicBezTo>
                <a:cubicBezTo>
                  <a:pt x="3775156" y="2658122"/>
                  <a:pt x="3777766" y="2665950"/>
                  <a:pt x="3778418" y="2674431"/>
                </a:cubicBezTo>
                <a:cubicBezTo>
                  <a:pt x="3778418" y="2692697"/>
                  <a:pt x="3778418" y="2711615"/>
                  <a:pt x="3777766" y="2730533"/>
                </a:cubicBezTo>
                <a:close/>
                <a:moveTo>
                  <a:pt x="3833216" y="2729881"/>
                </a:moveTo>
                <a:cubicBezTo>
                  <a:pt x="3832564" y="2733795"/>
                  <a:pt x="3827997" y="2737057"/>
                  <a:pt x="3824735" y="2740318"/>
                </a:cubicBezTo>
                <a:cubicBezTo>
                  <a:pt x="3822126" y="2737057"/>
                  <a:pt x="3817559" y="2733795"/>
                  <a:pt x="3817559" y="2730533"/>
                </a:cubicBezTo>
                <a:cubicBezTo>
                  <a:pt x="3816907" y="2707049"/>
                  <a:pt x="3816255" y="2683564"/>
                  <a:pt x="3816907" y="2660079"/>
                </a:cubicBezTo>
                <a:cubicBezTo>
                  <a:pt x="3816907" y="2656818"/>
                  <a:pt x="3821474" y="2653556"/>
                  <a:pt x="3824083" y="2650294"/>
                </a:cubicBezTo>
                <a:cubicBezTo>
                  <a:pt x="3826692" y="2652903"/>
                  <a:pt x="3831911" y="2656165"/>
                  <a:pt x="3832564" y="2658775"/>
                </a:cubicBezTo>
                <a:cubicBezTo>
                  <a:pt x="3833216" y="2671822"/>
                  <a:pt x="3833216" y="2684216"/>
                  <a:pt x="3833216" y="2697263"/>
                </a:cubicBezTo>
                <a:cubicBezTo>
                  <a:pt x="3833216" y="2697263"/>
                  <a:pt x="3833868" y="2697263"/>
                  <a:pt x="3833868" y="2697263"/>
                </a:cubicBezTo>
                <a:cubicBezTo>
                  <a:pt x="3833216" y="2709006"/>
                  <a:pt x="3833868" y="2719443"/>
                  <a:pt x="3833216" y="2729881"/>
                </a:cubicBezTo>
                <a:close/>
                <a:moveTo>
                  <a:pt x="3869095" y="2319552"/>
                </a:moveTo>
                <a:cubicBezTo>
                  <a:pt x="3869747" y="2336513"/>
                  <a:pt x="3862572" y="2342384"/>
                  <a:pt x="3846263" y="2341732"/>
                </a:cubicBezTo>
                <a:cubicBezTo>
                  <a:pt x="3772547" y="2340427"/>
                  <a:pt x="3784942" y="2351517"/>
                  <a:pt x="3784289" y="2281063"/>
                </a:cubicBezTo>
                <a:cubicBezTo>
                  <a:pt x="3783637" y="2243227"/>
                  <a:pt x="3784289" y="2205390"/>
                  <a:pt x="3784942" y="2166902"/>
                </a:cubicBezTo>
                <a:cubicBezTo>
                  <a:pt x="3784942" y="2147984"/>
                  <a:pt x="3793423" y="2131022"/>
                  <a:pt x="3812340" y="2127108"/>
                </a:cubicBezTo>
                <a:cubicBezTo>
                  <a:pt x="3825387" y="2124499"/>
                  <a:pt x="3843653" y="2127108"/>
                  <a:pt x="3853438" y="2134937"/>
                </a:cubicBezTo>
                <a:cubicBezTo>
                  <a:pt x="3862572" y="2142765"/>
                  <a:pt x="3867138" y="2159726"/>
                  <a:pt x="3868443" y="2173425"/>
                </a:cubicBezTo>
                <a:cubicBezTo>
                  <a:pt x="3870400" y="2197562"/>
                  <a:pt x="3869095" y="2221699"/>
                  <a:pt x="3869095" y="2246489"/>
                </a:cubicBezTo>
                <a:cubicBezTo>
                  <a:pt x="3868443" y="2271278"/>
                  <a:pt x="3867790" y="2295415"/>
                  <a:pt x="3869095" y="2319552"/>
                </a:cubicBezTo>
                <a:close/>
                <a:moveTo>
                  <a:pt x="3887361" y="2730533"/>
                </a:moveTo>
                <a:cubicBezTo>
                  <a:pt x="3887361" y="2733795"/>
                  <a:pt x="3883447" y="2737709"/>
                  <a:pt x="3880185" y="2740318"/>
                </a:cubicBezTo>
                <a:cubicBezTo>
                  <a:pt x="3879533" y="2740971"/>
                  <a:pt x="3873009" y="2737709"/>
                  <a:pt x="3873009" y="2736404"/>
                </a:cubicBezTo>
                <a:cubicBezTo>
                  <a:pt x="3872357" y="2707701"/>
                  <a:pt x="3873009" y="2678997"/>
                  <a:pt x="3873009" y="2649642"/>
                </a:cubicBezTo>
                <a:cubicBezTo>
                  <a:pt x="3876923" y="2649642"/>
                  <a:pt x="3880185" y="2649642"/>
                  <a:pt x="3884099" y="2648989"/>
                </a:cubicBezTo>
                <a:cubicBezTo>
                  <a:pt x="3885404" y="2658122"/>
                  <a:pt x="3887361" y="2666603"/>
                  <a:pt x="3888013" y="2675736"/>
                </a:cubicBezTo>
                <a:cubicBezTo>
                  <a:pt x="3888013" y="2694002"/>
                  <a:pt x="3888013" y="2712267"/>
                  <a:pt x="3887361" y="2730533"/>
                </a:cubicBezTo>
                <a:close/>
                <a:moveTo>
                  <a:pt x="3889318" y="1187722"/>
                </a:moveTo>
                <a:cubicBezTo>
                  <a:pt x="3887361" y="1187722"/>
                  <a:pt x="3885404" y="1187722"/>
                  <a:pt x="3883447" y="1187722"/>
                </a:cubicBezTo>
                <a:cubicBezTo>
                  <a:pt x="3883447" y="1162933"/>
                  <a:pt x="3883447" y="1138144"/>
                  <a:pt x="3883447" y="1112702"/>
                </a:cubicBezTo>
                <a:cubicBezTo>
                  <a:pt x="3885404" y="1112702"/>
                  <a:pt x="3887361" y="1112702"/>
                  <a:pt x="3889318" y="1112702"/>
                </a:cubicBezTo>
                <a:cubicBezTo>
                  <a:pt x="3889318" y="1137491"/>
                  <a:pt x="3889318" y="1162281"/>
                  <a:pt x="3889318" y="1187722"/>
                </a:cubicBezTo>
                <a:close/>
                <a:moveTo>
                  <a:pt x="3898451" y="746081"/>
                </a:moveTo>
                <a:cubicBezTo>
                  <a:pt x="3897799" y="746081"/>
                  <a:pt x="3896494" y="746081"/>
                  <a:pt x="3895841" y="746081"/>
                </a:cubicBezTo>
                <a:cubicBezTo>
                  <a:pt x="3895841" y="729772"/>
                  <a:pt x="3895841" y="713463"/>
                  <a:pt x="3895841" y="697807"/>
                </a:cubicBezTo>
                <a:cubicBezTo>
                  <a:pt x="3896494" y="697807"/>
                  <a:pt x="3897799" y="697807"/>
                  <a:pt x="3898451" y="697807"/>
                </a:cubicBezTo>
                <a:cubicBezTo>
                  <a:pt x="3898451" y="714115"/>
                  <a:pt x="3898451" y="730424"/>
                  <a:pt x="3898451" y="746081"/>
                </a:cubicBezTo>
                <a:close/>
                <a:moveTo>
                  <a:pt x="3928459" y="1112702"/>
                </a:moveTo>
                <a:cubicBezTo>
                  <a:pt x="3930416" y="1112702"/>
                  <a:pt x="3932373" y="1112702"/>
                  <a:pt x="3934330" y="1112702"/>
                </a:cubicBezTo>
                <a:cubicBezTo>
                  <a:pt x="3934330" y="1137491"/>
                  <a:pt x="3934330" y="1162933"/>
                  <a:pt x="3934330" y="1187722"/>
                </a:cubicBezTo>
                <a:cubicBezTo>
                  <a:pt x="3932373" y="1187722"/>
                  <a:pt x="3930416" y="1187722"/>
                  <a:pt x="3928459" y="1187722"/>
                </a:cubicBezTo>
                <a:cubicBezTo>
                  <a:pt x="3928459" y="1162281"/>
                  <a:pt x="3928459" y="1137491"/>
                  <a:pt x="3928459" y="1112702"/>
                </a:cubicBezTo>
                <a:close/>
                <a:moveTo>
                  <a:pt x="3947377" y="2732490"/>
                </a:moveTo>
                <a:cubicBezTo>
                  <a:pt x="3947377" y="2735100"/>
                  <a:pt x="3941506" y="2737709"/>
                  <a:pt x="3938897" y="2740971"/>
                </a:cubicBezTo>
                <a:cubicBezTo>
                  <a:pt x="3936287" y="2737709"/>
                  <a:pt x="3931721" y="2735100"/>
                  <a:pt x="3931721" y="2731838"/>
                </a:cubicBezTo>
                <a:cubicBezTo>
                  <a:pt x="3931068" y="2720096"/>
                  <a:pt x="3931068" y="2707701"/>
                  <a:pt x="3931068" y="2695959"/>
                </a:cubicBezTo>
                <a:cubicBezTo>
                  <a:pt x="3931068" y="2695959"/>
                  <a:pt x="3931068" y="2695959"/>
                  <a:pt x="3931068" y="2695959"/>
                </a:cubicBezTo>
                <a:cubicBezTo>
                  <a:pt x="3931068" y="2684216"/>
                  <a:pt x="3930416" y="2671822"/>
                  <a:pt x="3931068" y="2660079"/>
                </a:cubicBezTo>
                <a:cubicBezTo>
                  <a:pt x="3931068" y="2657470"/>
                  <a:pt x="3935635" y="2651599"/>
                  <a:pt x="3936940" y="2652251"/>
                </a:cubicBezTo>
                <a:cubicBezTo>
                  <a:pt x="3940854" y="2653556"/>
                  <a:pt x="3946725" y="2656818"/>
                  <a:pt x="3946725" y="2659427"/>
                </a:cubicBezTo>
                <a:cubicBezTo>
                  <a:pt x="3947377" y="2682912"/>
                  <a:pt x="3948029" y="2707701"/>
                  <a:pt x="3947377" y="2732490"/>
                </a:cubicBezTo>
                <a:close/>
                <a:moveTo>
                  <a:pt x="4198533" y="2724010"/>
                </a:moveTo>
                <a:cubicBezTo>
                  <a:pt x="4200490" y="2724010"/>
                  <a:pt x="4202447" y="2724010"/>
                  <a:pt x="4204404" y="2724010"/>
                </a:cubicBezTo>
                <a:cubicBezTo>
                  <a:pt x="4204404" y="2762499"/>
                  <a:pt x="4204404" y="2801640"/>
                  <a:pt x="4204404" y="2840128"/>
                </a:cubicBezTo>
                <a:cubicBezTo>
                  <a:pt x="4202447" y="2840128"/>
                  <a:pt x="4200490" y="2840128"/>
                  <a:pt x="4198533" y="2840128"/>
                </a:cubicBezTo>
                <a:cubicBezTo>
                  <a:pt x="4198533" y="2800987"/>
                  <a:pt x="4198533" y="2762499"/>
                  <a:pt x="4198533" y="2724010"/>
                </a:cubicBezTo>
                <a:close/>
                <a:moveTo>
                  <a:pt x="4164610" y="2836867"/>
                </a:moveTo>
                <a:cubicBezTo>
                  <a:pt x="4163305" y="2836867"/>
                  <a:pt x="4162001" y="2836867"/>
                  <a:pt x="4160696" y="2836867"/>
                </a:cubicBezTo>
                <a:cubicBezTo>
                  <a:pt x="4160696" y="2802944"/>
                  <a:pt x="4160696" y="2768370"/>
                  <a:pt x="4160696" y="2734447"/>
                </a:cubicBezTo>
                <a:cubicBezTo>
                  <a:pt x="4162001" y="2734447"/>
                  <a:pt x="4163305" y="2734447"/>
                  <a:pt x="4164610" y="2734447"/>
                </a:cubicBezTo>
                <a:cubicBezTo>
                  <a:pt x="4164610" y="2768370"/>
                  <a:pt x="4164610" y="2802292"/>
                  <a:pt x="4164610" y="2836867"/>
                </a:cubicBezTo>
                <a:close/>
                <a:moveTo>
                  <a:pt x="4220060" y="3138905"/>
                </a:moveTo>
                <a:cubicBezTo>
                  <a:pt x="4220060" y="3146733"/>
                  <a:pt x="4219408" y="3153909"/>
                  <a:pt x="4220060" y="3161737"/>
                </a:cubicBezTo>
                <a:cubicBezTo>
                  <a:pt x="4221365" y="3175437"/>
                  <a:pt x="4215494" y="3180656"/>
                  <a:pt x="4201794" y="3180003"/>
                </a:cubicBezTo>
                <a:cubicBezTo>
                  <a:pt x="4188747" y="3180003"/>
                  <a:pt x="4181571" y="3176089"/>
                  <a:pt x="4182224" y="3161737"/>
                </a:cubicBezTo>
                <a:cubicBezTo>
                  <a:pt x="4183528" y="3144124"/>
                  <a:pt x="4182224" y="3126510"/>
                  <a:pt x="4185485" y="3109549"/>
                </a:cubicBezTo>
                <a:cubicBezTo>
                  <a:pt x="4186790" y="3102373"/>
                  <a:pt x="4196576" y="3097155"/>
                  <a:pt x="4203099" y="3090631"/>
                </a:cubicBezTo>
                <a:cubicBezTo>
                  <a:pt x="4208318" y="3097807"/>
                  <a:pt x="4216146" y="3103678"/>
                  <a:pt x="4218755" y="3111506"/>
                </a:cubicBezTo>
                <a:cubicBezTo>
                  <a:pt x="4222017" y="3119987"/>
                  <a:pt x="4220060" y="3129772"/>
                  <a:pt x="4220060" y="3138905"/>
                </a:cubicBezTo>
                <a:cubicBezTo>
                  <a:pt x="4220060" y="3138905"/>
                  <a:pt x="4220060" y="3138905"/>
                  <a:pt x="4220060" y="3138905"/>
                </a:cubicBezTo>
                <a:close/>
                <a:moveTo>
                  <a:pt x="4244849" y="2839476"/>
                </a:moveTo>
                <a:cubicBezTo>
                  <a:pt x="4242892" y="2839476"/>
                  <a:pt x="4241588" y="2839476"/>
                  <a:pt x="4239631" y="2839476"/>
                </a:cubicBezTo>
                <a:cubicBezTo>
                  <a:pt x="4239631" y="2802944"/>
                  <a:pt x="4239631" y="2766412"/>
                  <a:pt x="4239631" y="2729881"/>
                </a:cubicBezTo>
                <a:cubicBezTo>
                  <a:pt x="4241588" y="2729881"/>
                  <a:pt x="4242892" y="2729881"/>
                  <a:pt x="4244849" y="2729881"/>
                </a:cubicBezTo>
                <a:cubicBezTo>
                  <a:pt x="4244849" y="2765760"/>
                  <a:pt x="4244849" y="2802944"/>
                  <a:pt x="4244849" y="2839476"/>
                </a:cubicBezTo>
                <a:close/>
                <a:moveTo>
                  <a:pt x="4617994" y="3673181"/>
                </a:moveTo>
                <a:cubicBezTo>
                  <a:pt x="4620604" y="3673181"/>
                  <a:pt x="4623866" y="3672529"/>
                  <a:pt x="4626475" y="3672529"/>
                </a:cubicBezTo>
                <a:cubicBezTo>
                  <a:pt x="4631041" y="3684923"/>
                  <a:pt x="4634956" y="3697970"/>
                  <a:pt x="4640174" y="3712974"/>
                </a:cubicBezTo>
                <a:cubicBezTo>
                  <a:pt x="4626475" y="3712974"/>
                  <a:pt x="4617342" y="3712974"/>
                  <a:pt x="4603642" y="3712974"/>
                </a:cubicBezTo>
                <a:cubicBezTo>
                  <a:pt x="4609514" y="3697318"/>
                  <a:pt x="4614080" y="3684923"/>
                  <a:pt x="4617994" y="3673181"/>
                </a:cubicBezTo>
                <a:close/>
                <a:moveTo>
                  <a:pt x="4541669" y="3672529"/>
                </a:moveTo>
                <a:cubicBezTo>
                  <a:pt x="4544279" y="3672529"/>
                  <a:pt x="4546888" y="3672529"/>
                  <a:pt x="4550150" y="3673181"/>
                </a:cubicBezTo>
                <a:cubicBezTo>
                  <a:pt x="4554064" y="3685576"/>
                  <a:pt x="4558631" y="3697318"/>
                  <a:pt x="4563849" y="3712322"/>
                </a:cubicBezTo>
                <a:cubicBezTo>
                  <a:pt x="4550150" y="3712322"/>
                  <a:pt x="4541017" y="3712322"/>
                  <a:pt x="4527318" y="3712322"/>
                </a:cubicBezTo>
                <a:cubicBezTo>
                  <a:pt x="4532536" y="3697318"/>
                  <a:pt x="4537103" y="3684923"/>
                  <a:pt x="4541669" y="3672529"/>
                </a:cubicBezTo>
                <a:close/>
                <a:moveTo>
                  <a:pt x="4459473" y="3672529"/>
                </a:moveTo>
                <a:cubicBezTo>
                  <a:pt x="4464040" y="3672529"/>
                  <a:pt x="4468606" y="3673181"/>
                  <a:pt x="4473825" y="3673181"/>
                </a:cubicBezTo>
                <a:cubicBezTo>
                  <a:pt x="4474477" y="3684923"/>
                  <a:pt x="4475782" y="3696666"/>
                  <a:pt x="4476434" y="3708408"/>
                </a:cubicBezTo>
                <a:cubicBezTo>
                  <a:pt x="4469258" y="3708408"/>
                  <a:pt x="4462083" y="3707755"/>
                  <a:pt x="4454907" y="3707755"/>
                </a:cubicBezTo>
                <a:cubicBezTo>
                  <a:pt x="4456211" y="3696013"/>
                  <a:pt x="4458168" y="3684271"/>
                  <a:pt x="4459473" y="3672529"/>
                </a:cubicBezTo>
                <a:close/>
                <a:moveTo>
                  <a:pt x="4379886" y="3706451"/>
                </a:moveTo>
                <a:cubicBezTo>
                  <a:pt x="4381843" y="3694708"/>
                  <a:pt x="4384453" y="3682966"/>
                  <a:pt x="4386410" y="3671876"/>
                </a:cubicBezTo>
                <a:cubicBezTo>
                  <a:pt x="4389671" y="3671876"/>
                  <a:pt x="4392933" y="3671876"/>
                  <a:pt x="4395543" y="3671224"/>
                </a:cubicBezTo>
                <a:cubicBezTo>
                  <a:pt x="4399457" y="3682966"/>
                  <a:pt x="4403371" y="3694056"/>
                  <a:pt x="4409895" y="3711670"/>
                </a:cubicBezTo>
                <a:cubicBezTo>
                  <a:pt x="4395543" y="3709060"/>
                  <a:pt x="4387714" y="3707755"/>
                  <a:pt x="4379886" y="3706451"/>
                </a:cubicBezTo>
                <a:close/>
                <a:moveTo>
                  <a:pt x="4668878" y="4328794"/>
                </a:moveTo>
                <a:cubicBezTo>
                  <a:pt x="4668878" y="4346407"/>
                  <a:pt x="4664311" y="4352931"/>
                  <a:pt x="4645393" y="4352931"/>
                </a:cubicBezTo>
                <a:cubicBezTo>
                  <a:pt x="4580158" y="4351626"/>
                  <a:pt x="4514923" y="4352279"/>
                  <a:pt x="4449036" y="4352931"/>
                </a:cubicBezTo>
                <a:cubicBezTo>
                  <a:pt x="4432074" y="4352931"/>
                  <a:pt x="4426855" y="4347060"/>
                  <a:pt x="4426855" y="4330099"/>
                </a:cubicBezTo>
                <a:cubicBezTo>
                  <a:pt x="4427508" y="4289001"/>
                  <a:pt x="4426855" y="4247903"/>
                  <a:pt x="4426855" y="4206804"/>
                </a:cubicBezTo>
                <a:cubicBezTo>
                  <a:pt x="4426855" y="4206804"/>
                  <a:pt x="4426855" y="4206804"/>
                  <a:pt x="4426855" y="4206804"/>
                </a:cubicBezTo>
                <a:cubicBezTo>
                  <a:pt x="4426855" y="4174839"/>
                  <a:pt x="4428160" y="4142874"/>
                  <a:pt x="4426855" y="4110909"/>
                </a:cubicBezTo>
                <a:cubicBezTo>
                  <a:pt x="4424899" y="4065896"/>
                  <a:pt x="4438598" y="4026755"/>
                  <a:pt x="4466649" y="3992833"/>
                </a:cubicBezTo>
                <a:cubicBezTo>
                  <a:pt x="4486872" y="3968696"/>
                  <a:pt x="4510356" y="3946516"/>
                  <a:pt x="4532536" y="3923684"/>
                </a:cubicBezTo>
                <a:cubicBezTo>
                  <a:pt x="4541669" y="3914551"/>
                  <a:pt x="4552107" y="3911942"/>
                  <a:pt x="4561892" y="3923031"/>
                </a:cubicBezTo>
                <a:cubicBezTo>
                  <a:pt x="4591248" y="3956301"/>
                  <a:pt x="4623213" y="3988266"/>
                  <a:pt x="4648003" y="4024798"/>
                </a:cubicBezTo>
                <a:cubicBezTo>
                  <a:pt x="4661050" y="4044369"/>
                  <a:pt x="4666268" y="4071768"/>
                  <a:pt x="4666921" y="4095904"/>
                </a:cubicBezTo>
                <a:cubicBezTo>
                  <a:pt x="4670182" y="4173534"/>
                  <a:pt x="4668225" y="4251164"/>
                  <a:pt x="4668878" y="4328794"/>
                </a:cubicBezTo>
                <a:close/>
                <a:moveTo>
                  <a:pt x="4676054" y="3716236"/>
                </a:moveTo>
                <a:cubicBezTo>
                  <a:pt x="4683882" y="3696666"/>
                  <a:pt x="4688448" y="3684271"/>
                  <a:pt x="4693667" y="3672529"/>
                </a:cubicBezTo>
                <a:cubicBezTo>
                  <a:pt x="4696276" y="3672529"/>
                  <a:pt x="4699538" y="3671876"/>
                  <a:pt x="4702148" y="3671876"/>
                </a:cubicBezTo>
                <a:cubicBezTo>
                  <a:pt x="4705410" y="3684271"/>
                  <a:pt x="4708019" y="3696666"/>
                  <a:pt x="4711280" y="3709713"/>
                </a:cubicBezTo>
                <a:cubicBezTo>
                  <a:pt x="4701495" y="3711017"/>
                  <a:pt x="4692362" y="3712974"/>
                  <a:pt x="4676054" y="3716236"/>
                </a:cubicBezTo>
                <a:close/>
                <a:moveTo>
                  <a:pt x="4918076" y="2443499"/>
                </a:moveTo>
                <a:cubicBezTo>
                  <a:pt x="4918076" y="2448718"/>
                  <a:pt x="4911552" y="2453284"/>
                  <a:pt x="4908291" y="2457850"/>
                </a:cubicBezTo>
                <a:cubicBezTo>
                  <a:pt x="4905029" y="2453284"/>
                  <a:pt x="4898505" y="2448065"/>
                  <a:pt x="4898505" y="2443499"/>
                </a:cubicBezTo>
                <a:cubicBezTo>
                  <a:pt x="4898505" y="2394572"/>
                  <a:pt x="4899158" y="2344994"/>
                  <a:pt x="4900462" y="2296067"/>
                </a:cubicBezTo>
                <a:cubicBezTo>
                  <a:pt x="4901115" y="2283673"/>
                  <a:pt x="4904377" y="2270626"/>
                  <a:pt x="4905681" y="2258231"/>
                </a:cubicBezTo>
                <a:cubicBezTo>
                  <a:pt x="4907638" y="2258231"/>
                  <a:pt x="4909595" y="2258231"/>
                  <a:pt x="4911552" y="2258231"/>
                </a:cubicBezTo>
                <a:cubicBezTo>
                  <a:pt x="4913509" y="2294763"/>
                  <a:pt x="4916119" y="2331947"/>
                  <a:pt x="4917424" y="2368478"/>
                </a:cubicBezTo>
                <a:cubicBezTo>
                  <a:pt x="4919381" y="2393268"/>
                  <a:pt x="4919381" y="2418709"/>
                  <a:pt x="4918076" y="2443499"/>
                </a:cubicBezTo>
                <a:close/>
                <a:moveTo>
                  <a:pt x="4972221" y="2243879"/>
                </a:moveTo>
                <a:cubicBezTo>
                  <a:pt x="4991139" y="2314333"/>
                  <a:pt x="4982659" y="2379568"/>
                  <a:pt x="4983311" y="2444151"/>
                </a:cubicBezTo>
                <a:cubicBezTo>
                  <a:pt x="4983311" y="2448718"/>
                  <a:pt x="4974830" y="2453284"/>
                  <a:pt x="4970264" y="2457850"/>
                </a:cubicBezTo>
                <a:cubicBezTo>
                  <a:pt x="4966350" y="2453284"/>
                  <a:pt x="4958522" y="2448718"/>
                  <a:pt x="4958522" y="2444151"/>
                </a:cubicBezTo>
                <a:cubicBezTo>
                  <a:pt x="4958522" y="2379568"/>
                  <a:pt x="4953303" y="2314333"/>
                  <a:pt x="4972221" y="2243879"/>
                </a:cubicBezTo>
                <a:close/>
                <a:moveTo>
                  <a:pt x="5002229" y="2977774"/>
                </a:moveTo>
                <a:cubicBezTo>
                  <a:pt x="5002229" y="2990169"/>
                  <a:pt x="4997663" y="2994735"/>
                  <a:pt x="4983964" y="2994083"/>
                </a:cubicBezTo>
                <a:cubicBezTo>
                  <a:pt x="4939603" y="2992126"/>
                  <a:pt x="4939603" y="2992778"/>
                  <a:pt x="4939603" y="2948419"/>
                </a:cubicBezTo>
                <a:cubicBezTo>
                  <a:pt x="4939603" y="2926239"/>
                  <a:pt x="4938951" y="2904059"/>
                  <a:pt x="4939603" y="2882531"/>
                </a:cubicBezTo>
                <a:cubicBezTo>
                  <a:pt x="4940256" y="2859699"/>
                  <a:pt x="4953955" y="2845347"/>
                  <a:pt x="4972221" y="2845999"/>
                </a:cubicBezTo>
                <a:cubicBezTo>
                  <a:pt x="4989834" y="2846652"/>
                  <a:pt x="5000925" y="2859699"/>
                  <a:pt x="5001577" y="2882531"/>
                </a:cubicBezTo>
                <a:cubicBezTo>
                  <a:pt x="5001577" y="2883836"/>
                  <a:pt x="5001577" y="2885793"/>
                  <a:pt x="5001577" y="2887097"/>
                </a:cubicBezTo>
                <a:cubicBezTo>
                  <a:pt x="5001577" y="2900797"/>
                  <a:pt x="5001577" y="2914496"/>
                  <a:pt x="5001577" y="2928196"/>
                </a:cubicBezTo>
                <a:cubicBezTo>
                  <a:pt x="5001577" y="2928196"/>
                  <a:pt x="5001577" y="2928196"/>
                  <a:pt x="5001577" y="2928196"/>
                </a:cubicBezTo>
                <a:cubicBezTo>
                  <a:pt x="5002229" y="2944504"/>
                  <a:pt x="5002229" y="2960813"/>
                  <a:pt x="5002229" y="2977774"/>
                </a:cubicBezTo>
                <a:close/>
                <a:moveTo>
                  <a:pt x="5045284" y="2444151"/>
                </a:moveTo>
                <a:cubicBezTo>
                  <a:pt x="5045284" y="2448718"/>
                  <a:pt x="5040066" y="2453284"/>
                  <a:pt x="5036804" y="2457850"/>
                </a:cubicBezTo>
                <a:cubicBezTo>
                  <a:pt x="5032890" y="2453936"/>
                  <a:pt x="5026366" y="2450674"/>
                  <a:pt x="5026366" y="2446760"/>
                </a:cubicBezTo>
                <a:cubicBezTo>
                  <a:pt x="5026366" y="2385439"/>
                  <a:pt x="5027019" y="2324118"/>
                  <a:pt x="5027671" y="2263450"/>
                </a:cubicBezTo>
                <a:cubicBezTo>
                  <a:pt x="5031585" y="2263450"/>
                  <a:pt x="5035499" y="2263450"/>
                  <a:pt x="5039413" y="2262797"/>
                </a:cubicBezTo>
                <a:cubicBezTo>
                  <a:pt x="5041370" y="2291501"/>
                  <a:pt x="5044632" y="2320204"/>
                  <a:pt x="5045284" y="2348908"/>
                </a:cubicBezTo>
                <a:cubicBezTo>
                  <a:pt x="5046589" y="2380221"/>
                  <a:pt x="5046589" y="2412186"/>
                  <a:pt x="5045284" y="2444151"/>
                </a:cubicBezTo>
                <a:close/>
              </a:path>
            </a:pathLst>
          </a:custGeom>
          <a:solidFill>
            <a:schemeClr val="tx1">
              <a:alpha val="70000"/>
            </a:schemeClr>
          </a:solidFill>
          <a:ln w="6522"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xmlns="" id="{ACED25F7-5C17-4FD1-A87D-D515AC2719A5}"/>
              </a:ext>
            </a:extLst>
          </p:cNvPr>
          <p:cNvSpPr/>
          <p:nvPr/>
        </p:nvSpPr>
        <p:spPr>
          <a:xfrm>
            <a:off x="0" y="6290268"/>
            <a:ext cx="12192000" cy="56773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Nizar Cocon Kurdish" panose="020A0503020102020204" pitchFamily="18" charset="-78"/>
              <a:cs typeface="Nizar Cocon Kurdish" panose="020A0503020102020204" pitchFamily="18" charset="-78"/>
            </a:endParaRPr>
          </a:p>
        </p:txBody>
      </p:sp>
      <p:grpSp>
        <p:nvGrpSpPr>
          <p:cNvPr id="27" name="Group 26">
            <a:extLst>
              <a:ext uri="{FF2B5EF4-FFF2-40B4-BE49-F238E27FC236}">
                <a16:creationId xmlns:a16="http://schemas.microsoft.com/office/drawing/2014/main" xmlns="" id="{53C18C21-13C0-4B76-BF4D-DFB0B0B010EE}"/>
              </a:ext>
            </a:extLst>
          </p:cNvPr>
          <p:cNvGrpSpPr/>
          <p:nvPr/>
        </p:nvGrpSpPr>
        <p:grpSpPr>
          <a:xfrm>
            <a:off x="1467239" y="0"/>
            <a:ext cx="9209300" cy="1366576"/>
            <a:chOff x="399064" y="0"/>
            <a:chExt cx="11334522" cy="1366576"/>
          </a:xfrm>
          <a:solidFill>
            <a:schemeClr val="tx1">
              <a:alpha val="70000"/>
            </a:schemeClr>
          </a:solidFill>
        </p:grpSpPr>
        <p:sp>
          <p:nvSpPr>
            <p:cNvPr id="11" name="Freeform: Shape 10">
              <a:extLst>
                <a:ext uri="{FF2B5EF4-FFF2-40B4-BE49-F238E27FC236}">
                  <a16:creationId xmlns:a16="http://schemas.microsoft.com/office/drawing/2014/main" xmlns="" id="{D724C55C-E664-4288-B722-6745634C4113}"/>
                </a:ext>
              </a:extLst>
            </p:cNvPr>
            <p:cNvSpPr/>
            <p:nvPr/>
          </p:nvSpPr>
          <p:spPr>
            <a:xfrm>
              <a:off x="39906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2" name="Freeform: Shape 11">
              <a:extLst>
                <a:ext uri="{FF2B5EF4-FFF2-40B4-BE49-F238E27FC236}">
                  <a16:creationId xmlns:a16="http://schemas.microsoft.com/office/drawing/2014/main" xmlns="" id="{BF3285AE-06DE-43E7-BD6C-CE2BFF56867F}"/>
                </a:ext>
              </a:extLst>
            </p:cNvPr>
            <p:cNvSpPr/>
            <p:nvPr/>
          </p:nvSpPr>
          <p:spPr>
            <a:xfrm>
              <a:off x="109904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3" name="Freeform: Shape 12">
              <a:extLst>
                <a:ext uri="{FF2B5EF4-FFF2-40B4-BE49-F238E27FC236}">
                  <a16:creationId xmlns:a16="http://schemas.microsoft.com/office/drawing/2014/main" xmlns="" id="{D54DF2FA-8A79-44F9-A8FF-628241AFBD29}"/>
                </a:ext>
              </a:extLst>
            </p:cNvPr>
            <p:cNvSpPr/>
            <p:nvPr/>
          </p:nvSpPr>
          <p:spPr>
            <a:xfrm>
              <a:off x="187859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4" name="Freeform: Shape 13">
              <a:extLst>
                <a:ext uri="{FF2B5EF4-FFF2-40B4-BE49-F238E27FC236}">
                  <a16:creationId xmlns:a16="http://schemas.microsoft.com/office/drawing/2014/main" xmlns="" id="{D4B78CAA-F997-4063-BC49-60E39DF574A6}"/>
                </a:ext>
              </a:extLst>
            </p:cNvPr>
            <p:cNvSpPr/>
            <p:nvPr/>
          </p:nvSpPr>
          <p:spPr>
            <a:xfrm>
              <a:off x="257857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5" name="Freeform: Shape 14">
              <a:extLst>
                <a:ext uri="{FF2B5EF4-FFF2-40B4-BE49-F238E27FC236}">
                  <a16:creationId xmlns:a16="http://schemas.microsoft.com/office/drawing/2014/main" xmlns="" id="{D9695B54-026D-436A-9A39-B6273303D7C3}"/>
                </a:ext>
              </a:extLst>
            </p:cNvPr>
            <p:cNvSpPr/>
            <p:nvPr/>
          </p:nvSpPr>
          <p:spPr>
            <a:xfrm>
              <a:off x="335812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6" name="Freeform: Shape 15">
              <a:extLst>
                <a:ext uri="{FF2B5EF4-FFF2-40B4-BE49-F238E27FC236}">
                  <a16:creationId xmlns:a16="http://schemas.microsoft.com/office/drawing/2014/main" xmlns="" id="{2C7D0C00-26AA-4FC7-B19C-00DE2C1481E7}"/>
                </a:ext>
              </a:extLst>
            </p:cNvPr>
            <p:cNvSpPr/>
            <p:nvPr/>
          </p:nvSpPr>
          <p:spPr>
            <a:xfrm>
              <a:off x="405810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7" name="Freeform: Shape 16">
              <a:extLst>
                <a:ext uri="{FF2B5EF4-FFF2-40B4-BE49-F238E27FC236}">
                  <a16:creationId xmlns:a16="http://schemas.microsoft.com/office/drawing/2014/main" xmlns="" id="{8089CCC7-C6D6-4E54-BC0D-702EDD9CAD99}"/>
                </a:ext>
              </a:extLst>
            </p:cNvPr>
            <p:cNvSpPr/>
            <p:nvPr/>
          </p:nvSpPr>
          <p:spPr>
            <a:xfrm>
              <a:off x="483765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8" name="Freeform: Shape 17">
              <a:extLst>
                <a:ext uri="{FF2B5EF4-FFF2-40B4-BE49-F238E27FC236}">
                  <a16:creationId xmlns:a16="http://schemas.microsoft.com/office/drawing/2014/main" xmlns="" id="{E2E957C3-7392-488B-81BC-CF51523B5D89}"/>
                </a:ext>
              </a:extLst>
            </p:cNvPr>
            <p:cNvSpPr/>
            <p:nvPr/>
          </p:nvSpPr>
          <p:spPr>
            <a:xfrm>
              <a:off x="553763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19" name="Freeform: Shape 18">
              <a:extLst>
                <a:ext uri="{FF2B5EF4-FFF2-40B4-BE49-F238E27FC236}">
                  <a16:creationId xmlns:a16="http://schemas.microsoft.com/office/drawing/2014/main" xmlns="" id="{56BBDEAD-C1A1-4902-A743-7BA1681CEE44}"/>
                </a:ext>
              </a:extLst>
            </p:cNvPr>
            <p:cNvSpPr/>
            <p:nvPr/>
          </p:nvSpPr>
          <p:spPr>
            <a:xfrm>
              <a:off x="631718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0" name="Freeform: Shape 19">
              <a:extLst>
                <a:ext uri="{FF2B5EF4-FFF2-40B4-BE49-F238E27FC236}">
                  <a16:creationId xmlns:a16="http://schemas.microsoft.com/office/drawing/2014/main" xmlns="" id="{0DDCDBCA-9100-4D9C-A6BF-F30A80EF40A6}"/>
                </a:ext>
              </a:extLst>
            </p:cNvPr>
            <p:cNvSpPr/>
            <p:nvPr/>
          </p:nvSpPr>
          <p:spPr>
            <a:xfrm>
              <a:off x="701716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1" name="Freeform: Shape 20">
              <a:extLst>
                <a:ext uri="{FF2B5EF4-FFF2-40B4-BE49-F238E27FC236}">
                  <a16:creationId xmlns:a16="http://schemas.microsoft.com/office/drawing/2014/main" xmlns="" id="{61B56CB6-D2F0-4637-9A17-955E88AB836A}"/>
                </a:ext>
              </a:extLst>
            </p:cNvPr>
            <p:cNvSpPr/>
            <p:nvPr/>
          </p:nvSpPr>
          <p:spPr>
            <a:xfrm>
              <a:off x="779671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2" name="Freeform: Shape 21">
              <a:extLst>
                <a:ext uri="{FF2B5EF4-FFF2-40B4-BE49-F238E27FC236}">
                  <a16:creationId xmlns:a16="http://schemas.microsoft.com/office/drawing/2014/main" xmlns="" id="{418A2F09-0B90-4419-A6C6-8B01D4BC2B1D}"/>
                </a:ext>
              </a:extLst>
            </p:cNvPr>
            <p:cNvSpPr/>
            <p:nvPr/>
          </p:nvSpPr>
          <p:spPr>
            <a:xfrm>
              <a:off x="849669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3" name="Freeform: Shape 22">
              <a:extLst>
                <a:ext uri="{FF2B5EF4-FFF2-40B4-BE49-F238E27FC236}">
                  <a16:creationId xmlns:a16="http://schemas.microsoft.com/office/drawing/2014/main" xmlns="" id="{23FEE844-33B0-4EF3-A352-098C8B604C73}"/>
                </a:ext>
              </a:extLst>
            </p:cNvPr>
            <p:cNvSpPr/>
            <p:nvPr/>
          </p:nvSpPr>
          <p:spPr>
            <a:xfrm>
              <a:off x="927624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4" name="Freeform: Shape 23">
              <a:extLst>
                <a:ext uri="{FF2B5EF4-FFF2-40B4-BE49-F238E27FC236}">
                  <a16:creationId xmlns:a16="http://schemas.microsoft.com/office/drawing/2014/main" xmlns="" id="{694D0765-20ED-4DF5-BB3C-AF6BB9C2852D}"/>
                </a:ext>
              </a:extLst>
            </p:cNvPr>
            <p:cNvSpPr/>
            <p:nvPr/>
          </p:nvSpPr>
          <p:spPr>
            <a:xfrm>
              <a:off x="9976228"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5" name="Freeform: Shape 24">
              <a:extLst>
                <a:ext uri="{FF2B5EF4-FFF2-40B4-BE49-F238E27FC236}">
                  <a16:creationId xmlns:a16="http://schemas.microsoft.com/office/drawing/2014/main" xmlns="" id="{711E7879-90BC-448D-9ECF-B06FE98E54D8}"/>
                </a:ext>
              </a:extLst>
            </p:cNvPr>
            <p:cNvSpPr/>
            <p:nvPr/>
          </p:nvSpPr>
          <p:spPr>
            <a:xfrm>
              <a:off x="10755774" y="0"/>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sp>
          <p:nvSpPr>
            <p:cNvPr id="26" name="Freeform: Shape 25">
              <a:extLst>
                <a:ext uri="{FF2B5EF4-FFF2-40B4-BE49-F238E27FC236}">
                  <a16:creationId xmlns:a16="http://schemas.microsoft.com/office/drawing/2014/main" xmlns="" id="{5A1D0981-00B0-4DD7-B279-3D1494C3A490}"/>
                </a:ext>
              </a:extLst>
            </p:cNvPr>
            <p:cNvSpPr/>
            <p:nvPr/>
          </p:nvSpPr>
          <p:spPr>
            <a:xfrm>
              <a:off x="11455763" y="0"/>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grpFill/>
            <a:ln w="9525" cap="flat">
              <a:noFill/>
              <a:prstDash val="solid"/>
              <a:miter/>
            </a:ln>
          </p:spPr>
          <p:txBody>
            <a:bodyPr rtlCol="0" anchor="ctr"/>
            <a:lstStyle/>
            <a:p>
              <a:pPr algn="ctr"/>
              <a:endParaRPr lang="en-US">
                <a:solidFill>
                  <a:prstClr val="black"/>
                </a:solidFill>
                <a:latin typeface="Nizar Cocon Kurdish" panose="020A0503020102020204" pitchFamily="18" charset="-78"/>
                <a:cs typeface="Nizar Cocon Kurdish" panose="020A0503020102020204" pitchFamily="18" charset="-78"/>
              </a:endParaRPr>
            </a:p>
          </p:txBody>
        </p:sp>
      </p:grpSp>
      <p:sp>
        <p:nvSpPr>
          <p:cNvPr id="6" name="Rectangle 5"/>
          <p:cNvSpPr/>
          <p:nvPr/>
        </p:nvSpPr>
        <p:spPr>
          <a:xfrm>
            <a:off x="2311962" y="1718287"/>
            <a:ext cx="9137978" cy="1323439"/>
          </a:xfrm>
          <a:prstGeom prst="rect">
            <a:avLst/>
          </a:prstGeom>
        </p:spPr>
        <p:txBody>
          <a:bodyPr wrap="square">
            <a:spAutoFit/>
          </a:bodyPr>
          <a:lstStyle/>
          <a:p>
            <a:r>
              <a:rPr lang="ar-SA" sz="2000" b="1" dirty="0">
                <a:solidFill>
                  <a:prstClr val="black"/>
                </a:solidFill>
                <a:latin typeface="Nizar Cocon Kurdish" panose="020A0503020102020204" pitchFamily="18" charset="-78"/>
                <a:cs typeface="Nizar Cocon Kurdish" panose="020A0503020102020204" pitchFamily="18" charset="-78"/>
              </a:rPr>
              <a:t>غلامها ميسرة فقبل (صلى الله عليه وسلم) وخرج فى رحلة إلى بلاد الشام وهناك عرف ميسرة الكثير من صفاته وأخلاقه الكريمة فلما عاد وصفها لسيدته فأعجبت به وعرضت عليه الزواج فتزوجها (صلى الله عليه وسلم)  فكانت خير زوجة لخير شاب فأنجبت منه ولدين وأربع بنات هم القاسم وعبد الله وزينب ورقية وأم كلثوم وفاطمة رضي الله عنهم جميعاً </a:t>
            </a:r>
            <a:endParaRPr lang="ar-EG" sz="2000" dirty="0">
              <a:solidFill>
                <a:prstClr val="black"/>
              </a:solidFill>
              <a:latin typeface="Nizar Cocon Kurdish" panose="020A0503020102020204" pitchFamily="18" charset="-78"/>
              <a:cs typeface="Nizar Cocon Kurdish" panose="020A0503020102020204" pitchFamily="18" charset="-78"/>
            </a:endParaRPr>
          </a:p>
        </p:txBody>
      </p:sp>
      <p:sp>
        <p:nvSpPr>
          <p:cNvPr id="29" name="Donut 39">
            <a:extLst>
              <a:ext uri="{FF2B5EF4-FFF2-40B4-BE49-F238E27FC236}">
                <a16:creationId xmlns:a16="http://schemas.microsoft.com/office/drawing/2014/main" xmlns="" id="{439297A1-2150-467C-8B3E-08A8C9E0E56F}"/>
              </a:ext>
            </a:extLst>
          </p:cNvPr>
          <p:cNvSpPr/>
          <p:nvPr/>
        </p:nvSpPr>
        <p:spPr>
          <a:xfrm>
            <a:off x="11449940" y="561603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black"/>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06"/>
            <a:ext cx="2138491" cy="2138491"/>
          </a:xfrm>
          <a:prstGeom prst="rect">
            <a:avLst/>
          </a:prstGeom>
        </p:spPr>
      </p:pic>
      <p:sp>
        <p:nvSpPr>
          <p:cNvPr id="30" name="Right Arrow 29"/>
          <p:cNvSpPr/>
          <p:nvPr/>
        </p:nvSpPr>
        <p:spPr>
          <a:xfrm>
            <a:off x="11423849" y="6459785"/>
            <a:ext cx="566590" cy="280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Left Arrow 30"/>
          <p:cNvSpPr/>
          <p:nvPr/>
        </p:nvSpPr>
        <p:spPr>
          <a:xfrm>
            <a:off x="10663699" y="6459785"/>
            <a:ext cx="571616"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083740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24986" y="1311705"/>
            <a:ext cx="11073537" cy="584775"/>
          </a:xfrm>
          <a:prstGeom prst="rect">
            <a:avLst/>
          </a:prstGeom>
          <a:noFill/>
        </p:spPr>
        <p:txBody>
          <a:bodyPr wrap="square" rtlCol="1">
            <a:spAutoFit/>
          </a:bodyPr>
          <a:lstStyle/>
          <a:p>
            <a:r>
              <a:rPr lang="ar-EG" sz="3200" b="1" dirty="0">
                <a:solidFill>
                  <a:prstClr val="black"/>
                </a:solidFill>
                <a:latin typeface="Nizar Cocon Kurdish" panose="020A0503020102020204" pitchFamily="18" charset="-78"/>
                <a:cs typeface="Nizar Cocon Kurdish" panose="020A0503020102020204" pitchFamily="18" charset="-78"/>
              </a:rPr>
              <a:t>(اللهم وفقني في دراستي       واجعل نهاية هذا الجهد فرحا بإذن الله)</a:t>
            </a:r>
          </a:p>
        </p:txBody>
      </p:sp>
      <p:sp>
        <p:nvSpPr>
          <p:cNvPr id="2" name="Right Arrow 1"/>
          <p:cNvSpPr/>
          <p:nvPr/>
        </p:nvSpPr>
        <p:spPr>
          <a:xfrm>
            <a:off x="1381849" y="5229200"/>
            <a:ext cx="3240360" cy="936104"/>
          </a:xfrm>
          <a:prstGeom prst="rightArrow">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EG" b="1" dirty="0">
                <a:solidFill>
                  <a:prstClr val="black"/>
                </a:solidFill>
                <a:latin typeface="Nizar Cocon Kurdish" panose="020A0503020102020204" pitchFamily="18" charset="-78"/>
                <a:cs typeface="Nizar Cocon Kurdish" panose="020A0503020102020204" pitchFamily="18" charset="-78"/>
              </a:rPr>
              <a:t>إختبار على الوحدة الثالتة والرابعة</a:t>
            </a:r>
          </a:p>
        </p:txBody>
      </p:sp>
      <p:sp>
        <p:nvSpPr>
          <p:cNvPr id="4" name="Round Same Side Corner Rectangle 6">
            <a:hlinkClick r:id="rId2" action="ppaction://hlinkfile"/>
            <a:extLst>
              <a:ext uri="{FF2B5EF4-FFF2-40B4-BE49-F238E27FC236}">
                <a16:creationId xmlns:a16="http://schemas.microsoft.com/office/drawing/2014/main" xmlns="" id="{11207448-F26A-4EF1-8764-2D6798600849}"/>
              </a:ext>
            </a:extLst>
          </p:cNvPr>
          <p:cNvSpPr/>
          <p:nvPr/>
        </p:nvSpPr>
        <p:spPr>
          <a:xfrm rot="2700000">
            <a:off x="6248403" y="4867631"/>
            <a:ext cx="473628" cy="1645589"/>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prstClr val="white"/>
              </a:solidFill>
              <a:latin typeface="Nizar Cocon Kurdish" panose="020A0503020102020204" pitchFamily="18" charset="-78"/>
              <a:ea typeface="맑은 고딕" panose="020B0503020000020004" pitchFamily="34" charset="-127"/>
              <a:cs typeface="Nizar Cocon Kurdish" panose="020A0503020102020204" pitchFamily="18" charset="-78"/>
            </a:endParaRPr>
          </a:p>
        </p:txBody>
      </p:sp>
      <p:sp>
        <p:nvSpPr>
          <p:cNvPr id="3" name="TextBox 2"/>
          <p:cNvSpPr txBox="1"/>
          <p:nvPr/>
        </p:nvSpPr>
        <p:spPr>
          <a:xfrm>
            <a:off x="7344890" y="5490370"/>
            <a:ext cx="3113559" cy="400110"/>
          </a:xfrm>
          <a:prstGeom prst="rect">
            <a:avLst/>
          </a:prstGeom>
          <a:noFill/>
        </p:spPr>
        <p:txBody>
          <a:bodyPr wrap="square" rtlCol="1">
            <a:spAutoFit/>
          </a:bodyPr>
          <a:lstStyle/>
          <a:p>
            <a:r>
              <a:rPr lang="ar-EG" sz="2000" b="1" dirty="0">
                <a:solidFill>
                  <a:prstClr val="white"/>
                </a:solidFill>
                <a:latin typeface="Nizar Cocon Kurdish" panose="020A0503020102020204" pitchFamily="18" charset="-78"/>
                <a:cs typeface="Nizar Cocon Kurdish" panose="020A0503020102020204" pitchFamily="18" charset="-78"/>
              </a:rPr>
              <a:t>إضغط على الشكل للإختبار</a:t>
            </a:r>
          </a:p>
        </p:txBody>
      </p:sp>
    </p:spTree>
    <p:extLst>
      <p:ext uri="{BB962C8B-B14F-4D97-AF65-F5344CB8AC3E}">
        <p14:creationId xmlns:p14="http://schemas.microsoft.com/office/powerpoint/2010/main" val="824931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olor 12 Dark">
      <a:dk1>
        <a:srgbClr val="FFFFFF"/>
      </a:dk1>
      <a:lt1>
        <a:srgbClr val="000000"/>
      </a:lt1>
      <a:dk2>
        <a:srgbClr val="464646"/>
      </a:dk2>
      <a:lt2>
        <a:srgbClr val="FFFFFF"/>
      </a:lt2>
      <a:accent1>
        <a:srgbClr val="F68616"/>
      </a:accent1>
      <a:accent2>
        <a:srgbClr val="FEC037"/>
      </a:accent2>
      <a:accent3>
        <a:srgbClr val="75B3B2"/>
      </a:accent3>
      <a:accent4>
        <a:srgbClr val="5EA9CA"/>
      </a:accent4>
      <a:accent5>
        <a:srgbClr val="D062A3"/>
      </a:accent5>
      <a:accent6>
        <a:srgbClr val="EE5058"/>
      </a:accent6>
      <a:hlink>
        <a:srgbClr val="A05024"/>
      </a:hlink>
      <a:folHlink>
        <a:srgbClr val="FEC037"/>
      </a:folHlink>
    </a:clrScheme>
    <a:fontScheme name="Custom 3">
      <a:majorFont>
        <a:latin typeface="Raleway"/>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