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89" r:id="rId1"/>
    <p:sldMasterId id="2147484218" r:id="rId2"/>
    <p:sldMasterId id="2147484303" r:id="rId3"/>
  </p:sldMasterIdLst>
  <p:notesMasterIdLst>
    <p:notesMasterId r:id="rId10"/>
  </p:notesMasterIdLst>
  <p:sldIdLst>
    <p:sldId id="470" r:id="rId4"/>
    <p:sldId id="471" r:id="rId5"/>
    <p:sldId id="299" r:id="rId6"/>
    <p:sldId id="469" r:id="rId7"/>
    <p:sldId id="298" r:id="rId8"/>
    <p:sldId id="320" r:id="rId9"/>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295752"/>
    <a:srgbClr val="6AAC90"/>
    <a:srgbClr val="EA6312"/>
    <a:srgbClr val="B0C3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868" autoAdjust="0"/>
    <p:restoredTop sz="93357" autoAdjust="0"/>
  </p:normalViewPr>
  <p:slideViewPr>
    <p:cSldViewPr snapToGrid="0">
      <p:cViewPr varScale="1">
        <p:scale>
          <a:sx n="64" d="100"/>
          <a:sy n="64" d="100"/>
        </p:scale>
        <p:origin x="78" y="1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195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1"/>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1"/>
            <a:ext cx="2971800" cy="458788"/>
          </a:xfrm>
          <a:prstGeom prst="rect">
            <a:avLst/>
          </a:prstGeom>
        </p:spPr>
        <p:txBody>
          <a:bodyPr vert="horz" lIns="91440" tIns="45720" rIns="91440" bIns="45720" rtlCol="1"/>
          <a:lstStyle>
            <a:lvl1pPr algn="l">
              <a:defRPr sz="1200"/>
            </a:lvl1pPr>
          </a:lstStyle>
          <a:p>
            <a:fld id="{52DE0C1E-2E42-43F0-9F61-5C7AFF03FECC}" type="datetimeFigureOut">
              <a:rPr lang="ar-EG" smtClean="0"/>
              <a:t>4‏/5‏/1442</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8517E2D-A46E-4B6A-98D8-F17313751EE0}" type="slidenum">
              <a:rPr lang="ar-EG" smtClean="0"/>
              <a:t>‹#›</a:t>
            </a:fld>
            <a:endParaRPr lang="ar-EG"/>
          </a:p>
        </p:txBody>
      </p:sp>
    </p:spTree>
    <p:extLst>
      <p:ext uri="{BB962C8B-B14F-4D97-AF65-F5344CB8AC3E}">
        <p14:creationId xmlns:p14="http://schemas.microsoft.com/office/powerpoint/2010/main" val="3961374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9D88B40-AF8D-497A-B5EB-BDA6766BE64A}"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0867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9D88B40-AF8D-497A-B5EB-BDA6766BE64A}"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0867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5880903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pPr rtl="0"/>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780172925"/>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54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1" name="Picture Placeholder 9"/>
          <p:cNvSpPr>
            <a:spLocks noGrp="1"/>
          </p:cNvSpPr>
          <p:nvPr>
            <p:ph type="pic" sz="quarter" idx="14"/>
          </p:nvPr>
        </p:nvSpPr>
        <p:spPr>
          <a:xfrm>
            <a:off x="538480" y="1947333"/>
            <a:ext cx="3600000" cy="3600000"/>
          </a:xfrm>
          <a:prstGeom prst="ellipse">
            <a:avLst/>
          </a:prstGeom>
        </p:spPr>
        <p:txBody>
          <a:bodyPr/>
          <a:lstStyle>
            <a:lvl1pPr>
              <a:defRPr sz="2133"/>
            </a:lvl1pPr>
          </a:lstStyle>
          <a:p>
            <a:endParaRPr lang="id-ID"/>
          </a:p>
        </p:txBody>
      </p:sp>
    </p:spTree>
    <p:extLst>
      <p:ext uri="{BB962C8B-B14F-4D97-AF65-F5344CB8AC3E}">
        <p14:creationId xmlns:p14="http://schemas.microsoft.com/office/powerpoint/2010/main" val="115215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11" grpId="0"/>
    </p:bldLst>
  </p:timing>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55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5"/>
          <p:cNvSpPr>
            <a:spLocks noGrp="1"/>
          </p:cNvSpPr>
          <p:nvPr>
            <p:ph type="pic" sz="quarter" idx="14"/>
          </p:nvPr>
        </p:nvSpPr>
        <p:spPr>
          <a:xfrm>
            <a:off x="2633133" y="1898484"/>
            <a:ext cx="829444" cy="829441"/>
          </a:xfrm>
          <a:prstGeom prst="roundRect">
            <a:avLst/>
          </a:prstGeom>
          <a:ln>
            <a:solidFill>
              <a:schemeClr val="bg2"/>
            </a:solidFill>
          </a:ln>
        </p:spPr>
        <p:txBody>
          <a:bodyPr>
            <a:normAutofit/>
          </a:bodyPr>
          <a:lstStyle>
            <a:lvl1pPr>
              <a:defRPr sz="1400"/>
            </a:lvl1pPr>
          </a:lstStyle>
          <a:p>
            <a:endParaRPr lang="id-ID"/>
          </a:p>
        </p:txBody>
      </p:sp>
      <p:sp>
        <p:nvSpPr>
          <p:cNvPr id="13" name="Picture Placeholder 5"/>
          <p:cNvSpPr>
            <a:spLocks noGrp="1"/>
          </p:cNvSpPr>
          <p:nvPr>
            <p:ph type="pic" sz="quarter" idx="15"/>
          </p:nvPr>
        </p:nvSpPr>
        <p:spPr>
          <a:xfrm>
            <a:off x="2633133" y="3408053"/>
            <a:ext cx="829444" cy="829441"/>
          </a:xfrm>
          <a:prstGeom prst="roundRect">
            <a:avLst/>
          </a:prstGeom>
          <a:ln>
            <a:solidFill>
              <a:schemeClr val="bg2"/>
            </a:solidFill>
          </a:ln>
        </p:spPr>
        <p:txBody>
          <a:bodyPr>
            <a:normAutofit/>
          </a:bodyPr>
          <a:lstStyle>
            <a:lvl1pPr>
              <a:defRPr sz="1400"/>
            </a:lvl1pPr>
          </a:lstStyle>
          <a:p>
            <a:endParaRPr lang="id-ID"/>
          </a:p>
        </p:txBody>
      </p:sp>
      <p:sp>
        <p:nvSpPr>
          <p:cNvPr id="14" name="Picture Placeholder 5"/>
          <p:cNvSpPr>
            <a:spLocks noGrp="1"/>
          </p:cNvSpPr>
          <p:nvPr>
            <p:ph type="pic" sz="quarter" idx="16"/>
          </p:nvPr>
        </p:nvSpPr>
        <p:spPr>
          <a:xfrm>
            <a:off x="2633133" y="4922453"/>
            <a:ext cx="829444" cy="829441"/>
          </a:xfrm>
          <a:prstGeom prst="roundRect">
            <a:avLst/>
          </a:prstGeom>
          <a:ln>
            <a:solidFill>
              <a:schemeClr val="bg2"/>
            </a:solidFill>
          </a:ln>
        </p:spPr>
        <p:txBody>
          <a:bodyPr>
            <a:normAutofit/>
          </a:bodyPr>
          <a:lstStyle>
            <a:lvl1pPr>
              <a:defRPr sz="1400"/>
            </a:lvl1pPr>
          </a:lstStyle>
          <a:p>
            <a:endParaRPr lang="id-ID"/>
          </a:p>
        </p:txBody>
      </p:sp>
      <p:sp>
        <p:nvSpPr>
          <p:cNvPr id="15" name="Picture Placeholder 5"/>
          <p:cNvSpPr>
            <a:spLocks noGrp="1"/>
          </p:cNvSpPr>
          <p:nvPr>
            <p:ph type="pic" sz="quarter" idx="17"/>
          </p:nvPr>
        </p:nvSpPr>
        <p:spPr>
          <a:xfrm>
            <a:off x="8674102" y="1804369"/>
            <a:ext cx="745068" cy="745067"/>
          </a:xfrm>
          <a:prstGeom prst="roundRect">
            <a:avLst/>
          </a:prstGeom>
          <a:ln>
            <a:solidFill>
              <a:schemeClr val="bg2"/>
            </a:solidFill>
          </a:ln>
        </p:spPr>
        <p:txBody>
          <a:bodyPr>
            <a:normAutofit/>
          </a:bodyPr>
          <a:lstStyle>
            <a:lvl1pPr>
              <a:defRPr sz="1400"/>
            </a:lvl1pPr>
          </a:lstStyle>
          <a:p>
            <a:endParaRPr lang="id-ID"/>
          </a:p>
        </p:txBody>
      </p:sp>
      <p:sp>
        <p:nvSpPr>
          <p:cNvPr id="16" name="Picture Placeholder 5"/>
          <p:cNvSpPr>
            <a:spLocks noGrp="1"/>
          </p:cNvSpPr>
          <p:nvPr>
            <p:ph type="pic" sz="quarter" idx="18"/>
          </p:nvPr>
        </p:nvSpPr>
        <p:spPr>
          <a:xfrm>
            <a:off x="8674102" y="2863257"/>
            <a:ext cx="745068" cy="745067"/>
          </a:xfrm>
          <a:prstGeom prst="roundRect">
            <a:avLst/>
          </a:prstGeom>
          <a:ln>
            <a:solidFill>
              <a:schemeClr val="bg2"/>
            </a:solidFill>
          </a:ln>
        </p:spPr>
        <p:txBody>
          <a:bodyPr>
            <a:normAutofit/>
          </a:bodyPr>
          <a:lstStyle>
            <a:lvl1pPr>
              <a:defRPr sz="1400"/>
            </a:lvl1pPr>
          </a:lstStyle>
          <a:p>
            <a:endParaRPr lang="id-ID"/>
          </a:p>
        </p:txBody>
      </p:sp>
      <p:sp>
        <p:nvSpPr>
          <p:cNvPr id="17" name="Picture Placeholder 5"/>
          <p:cNvSpPr>
            <a:spLocks noGrp="1"/>
          </p:cNvSpPr>
          <p:nvPr>
            <p:ph type="pic" sz="quarter" idx="19"/>
          </p:nvPr>
        </p:nvSpPr>
        <p:spPr>
          <a:xfrm>
            <a:off x="8674102" y="3884937"/>
            <a:ext cx="745068" cy="745067"/>
          </a:xfrm>
          <a:prstGeom prst="roundRect">
            <a:avLst/>
          </a:prstGeom>
          <a:ln>
            <a:solidFill>
              <a:schemeClr val="bg2"/>
            </a:solidFill>
          </a:ln>
        </p:spPr>
        <p:txBody>
          <a:bodyPr>
            <a:normAutofit/>
          </a:bodyPr>
          <a:lstStyle>
            <a:lvl1pPr>
              <a:defRPr sz="1400"/>
            </a:lvl1pPr>
          </a:lstStyle>
          <a:p>
            <a:endParaRPr lang="id-ID"/>
          </a:p>
        </p:txBody>
      </p:sp>
      <p:sp>
        <p:nvSpPr>
          <p:cNvPr id="18" name="Picture Placeholder 5"/>
          <p:cNvSpPr>
            <a:spLocks noGrp="1"/>
          </p:cNvSpPr>
          <p:nvPr>
            <p:ph type="pic" sz="quarter" idx="20"/>
          </p:nvPr>
        </p:nvSpPr>
        <p:spPr>
          <a:xfrm>
            <a:off x="8674102" y="4943825"/>
            <a:ext cx="745068" cy="745067"/>
          </a:xfrm>
          <a:prstGeom prst="roundRect">
            <a:avLst/>
          </a:prstGeom>
          <a:ln>
            <a:solidFill>
              <a:schemeClr val="bg2"/>
            </a:solidFill>
          </a:ln>
        </p:spPr>
        <p:txBody>
          <a:bodyPr>
            <a:normAutofit/>
          </a:bodyPr>
          <a:lstStyle>
            <a:lvl1pPr>
              <a:defRPr sz="1400"/>
            </a:lvl1pPr>
          </a:lstStyle>
          <a:p>
            <a:endParaRPr lang="id-ID"/>
          </a:p>
        </p:txBody>
      </p:sp>
    </p:spTree>
    <p:extLst>
      <p:ext uri="{BB962C8B-B14F-4D97-AF65-F5344CB8AC3E}">
        <p14:creationId xmlns:p14="http://schemas.microsoft.com/office/powerpoint/2010/main" val="276414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Browser Mockup">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9FFEA-C979-4E77-A9B6-C34731E0858B}" type="datetimeFigureOut">
              <a:rPr lang="id-ID" smtClean="0">
                <a:solidFill>
                  <a:srgbClr val="FFFFFF">
                    <a:tint val="75000"/>
                  </a:srgbClr>
                </a:solidFill>
              </a:rPr>
              <a:pPr/>
              <a:t>18/12/20</a:t>
            </a:fld>
            <a:endParaRPr lang="id-ID">
              <a:solidFill>
                <a:srgbClr val="FFFFFF">
                  <a:tint val="75000"/>
                </a:srgbClr>
              </a:solidFill>
            </a:endParaRPr>
          </a:p>
        </p:txBody>
      </p:sp>
      <p:sp>
        <p:nvSpPr>
          <p:cNvPr id="3" name="Footer Placeholder 2"/>
          <p:cNvSpPr>
            <a:spLocks noGrp="1"/>
          </p:cNvSpPr>
          <p:nvPr>
            <p:ph type="ftr" sz="quarter" idx="11"/>
          </p:nvPr>
        </p:nvSpPr>
        <p:spPr/>
        <p:txBody>
          <a:bodyPr/>
          <a:lstStyle/>
          <a:p>
            <a:endParaRPr lang="id-ID">
              <a:solidFill>
                <a:srgbClr val="FFFFFF">
                  <a:tint val="75000"/>
                </a:srgbClr>
              </a:solidFill>
            </a:endParaRPr>
          </a:p>
        </p:txBody>
      </p:sp>
      <p:sp>
        <p:nvSpPr>
          <p:cNvPr id="4" name="Slide Number Placeholder 3"/>
          <p:cNvSpPr>
            <a:spLocks noGrp="1"/>
          </p:cNvSpPr>
          <p:nvPr>
            <p:ph type="sldNum" sz="quarter" idx="12"/>
          </p:nvPr>
        </p:nvSpPr>
        <p:spPr>
          <a:xfrm>
            <a:off x="8610601" y="6356355"/>
            <a:ext cx="2743200" cy="365125"/>
          </a:xfrm>
          <a:prstGeom prst="rect">
            <a:avLst/>
          </a:prstGeom>
        </p:spPr>
        <p:txBody>
          <a:bodyPr/>
          <a:lstStyle/>
          <a:p>
            <a:fld id="{4F224036-AAA3-4ACE-9677-DD8D0031592D}" type="slidenum">
              <a:rPr lang="id-ID" smtClean="0">
                <a:solidFill>
                  <a:srgbClr val="FFFFFF"/>
                </a:solidFill>
              </a:rPr>
              <a:pPr/>
              <a:t>‹#›</a:t>
            </a:fld>
            <a:endParaRPr lang="id-ID">
              <a:solidFill>
                <a:srgbClr val="FFFFFF"/>
              </a:solidFill>
            </a:endParaRPr>
          </a:p>
        </p:txBody>
      </p:sp>
      <p:sp>
        <p:nvSpPr>
          <p:cNvPr id="7" name="Picture Placeholder 6"/>
          <p:cNvSpPr>
            <a:spLocks noGrp="1"/>
          </p:cNvSpPr>
          <p:nvPr>
            <p:ph type="pic" sz="quarter" idx="13"/>
          </p:nvPr>
        </p:nvSpPr>
        <p:spPr>
          <a:xfrm>
            <a:off x="304801" y="977901"/>
            <a:ext cx="6756400" cy="5003800"/>
          </a:xfrm>
        </p:spPr>
        <p:txBody>
          <a:bodyPr/>
          <a:lstStyle/>
          <a:p>
            <a:endParaRPr lang="id-ID"/>
          </a:p>
        </p:txBody>
      </p:sp>
      <p:sp>
        <p:nvSpPr>
          <p:cNvPr id="6" name="Slide Number Placeholder 4"/>
          <p:cNvSpPr txBox="1">
            <a:spLocks/>
          </p:cNvSpPr>
          <p:nvPr userDrawn="1"/>
        </p:nvSpPr>
        <p:spPr>
          <a:xfrm>
            <a:off x="11671298" y="446252"/>
            <a:ext cx="513081"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10D1D2-A5C5-4520-877C-7F28899EB247}" type="slidenum">
              <a:rPr lang="en-US" sz="1200" smtClean="0">
                <a:solidFill>
                  <a:srgbClr val="FFFFFF"/>
                </a:solidFill>
              </a:rPr>
              <a:pPr/>
              <a:t>‹#›</a:t>
            </a:fld>
            <a:endParaRPr lang="en-US" sz="1200">
              <a:solidFill>
                <a:srgbClr val="FFFFFF"/>
              </a:solidFill>
            </a:endParaRPr>
          </a:p>
        </p:txBody>
      </p:sp>
    </p:spTree>
    <p:extLst>
      <p:ext uri="{BB962C8B-B14F-4D97-AF65-F5344CB8AC3E}">
        <p14:creationId xmlns:p14="http://schemas.microsoft.com/office/powerpoint/2010/main" val="17361363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6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9" name="Picture Placeholder 7"/>
          <p:cNvSpPr>
            <a:spLocks noGrp="1"/>
          </p:cNvSpPr>
          <p:nvPr>
            <p:ph type="pic" sz="quarter" idx="14"/>
          </p:nvPr>
        </p:nvSpPr>
        <p:spPr>
          <a:xfrm>
            <a:off x="3556004" y="2377022"/>
            <a:ext cx="1773769" cy="3155949"/>
          </a:xfrm>
        </p:spPr>
        <p:txBody>
          <a:bodyPr/>
          <a:lstStyle/>
          <a:p>
            <a:endParaRPr lang="en-US"/>
          </a:p>
        </p:txBody>
      </p:sp>
      <p:sp>
        <p:nvSpPr>
          <p:cNvPr id="20" name="Picture Placeholder 7"/>
          <p:cNvSpPr>
            <a:spLocks noGrp="1"/>
          </p:cNvSpPr>
          <p:nvPr>
            <p:ph type="pic" sz="quarter" idx="15"/>
          </p:nvPr>
        </p:nvSpPr>
        <p:spPr>
          <a:xfrm>
            <a:off x="6949441" y="2377022"/>
            <a:ext cx="1842347" cy="3155949"/>
          </a:xfrm>
        </p:spPr>
        <p:txBody>
          <a:bodyPr/>
          <a:lstStyle/>
          <a:p>
            <a:endParaRPr lang="en-US"/>
          </a:p>
        </p:txBody>
      </p:sp>
    </p:spTree>
    <p:extLst>
      <p:ext uri="{BB962C8B-B14F-4D97-AF65-F5344CB8AC3E}">
        <p14:creationId xmlns:p14="http://schemas.microsoft.com/office/powerpoint/2010/main" val="209385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Half Picture Right">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6096000" y="0"/>
            <a:ext cx="6096000" cy="6858000"/>
          </a:xfrm>
        </p:spPr>
      </p:sp>
    </p:spTree>
    <p:extLst>
      <p:ext uri="{BB962C8B-B14F-4D97-AF65-F5344CB8AC3E}">
        <p14:creationId xmlns:p14="http://schemas.microsoft.com/office/powerpoint/2010/main" val="397284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67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7" name="Picture Placeholder 6"/>
          <p:cNvSpPr>
            <a:spLocks noGrp="1"/>
          </p:cNvSpPr>
          <p:nvPr>
            <p:ph type="pic" sz="quarter" idx="14"/>
          </p:nvPr>
        </p:nvSpPr>
        <p:spPr>
          <a:xfrm>
            <a:off x="3700725" y="2929391"/>
            <a:ext cx="1029600" cy="1285200"/>
          </a:xfrm>
          <a:scene3d>
            <a:camera prst="perspectiveLeft" fov="3900000">
              <a:rot lat="0" lon="3000000" rev="0"/>
            </a:camera>
            <a:lightRig rig="threePt" dir="t"/>
          </a:scene3d>
        </p:spPr>
        <p:txBody>
          <a:bodyPr anchor="ctr">
            <a:normAutofit/>
          </a:bodyPr>
          <a:lstStyle>
            <a:lvl1pPr marL="0" indent="0" algn="ctr">
              <a:buNone/>
              <a:defRPr sz="1800">
                <a:solidFill>
                  <a:schemeClr val="bg1">
                    <a:lumMod val="75000"/>
                  </a:schemeClr>
                </a:solidFill>
              </a:defRPr>
            </a:lvl1pPr>
          </a:lstStyle>
          <a:p>
            <a:r>
              <a:rPr lang="en-US"/>
              <a:t>Click icon to add picture</a:t>
            </a:r>
            <a:endParaRPr lang="en-US" dirty="0"/>
          </a:p>
        </p:txBody>
      </p:sp>
      <p:sp>
        <p:nvSpPr>
          <p:cNvPr id="18" name="Picture Placeholder 6"/>
          <p:cNvSpPr>
            <a:spLocks noGrp="1"/>
          </p:cNvSpPr>
          <p:nvPr>
            <p:ph type="pic" sz="quarter" idx="15"/>
          </p:nvPr>
        </p:nvSpPr>
        <p:spPr>
          <a:xfrm>
            <a:off x="7238943" y="2929391"/>
            <a:ext cx="1029600" cy="1285200"/>
          </a:xfrm>
          <a:scene3d>
            <a:camera prst="perspectiveLeft" fov="3900000">
              <a:rot lat="0" lon="18600000" rev="0"/>
            </a:camera>
            <a:lightRig rig="threePt" dir="t"/>
          </a:scene3d>
        </p:spPr>
        <p:txBody>
          <a:bodyPr anchor="ctr">
            <a:normAutofit/>
          </a:bodyPr>
          <a:lstStyle>
            <a:lvl1pPr marL="0" indent="0" algn="ctr">
              <a:buNone/>
              <a:defRPr sz="1800">
                <a:solidFill>
                  <a:schemeClr val="bg1">
                    <a:lumMod val="7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293496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72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6"/>
          <p:cNvSpPr>
            <a:spLocks noGrp="1"/>
          </p:cNvSpPr>
          <p:nvPr>
            <p:ph type="pic" sz="quarter" idx="14"/>
          </p:nvPr>
        </p:nvSpPr>
        <p:spPr>
          <a:xfrm>
            <a:off x="5424000" y="1393516"/>
            <a:ext cx="1344000" cy="1344000"/>
          </a:xfrm>
          <a:prstGeom prst="ellipse">
            <a:avLst/>
          </a:prstGeom>
          <a:ln w="22225">
            <a:solidFill>
              <a:schemeClr val="accent1"/>
            </a:solidFill>
          </a:ln>
        </p:spPr>
        <p:txBody>
          <a:bodyPr>
            <a:normAutofit/>
          </a:bodyPr>
          <a:lstStyle>
            <a:lvl1pPr>
              <a:defRPr sz="1400"/>
            </a:lvl1pPr>
          </a:lstStyle>
          <a:p>
            <a:endParaRPr lang="id-ID"/>
          </a:p>
        </p:txBody>
      </p:sp>
      <p:sp>
        <p:nvSpPr>
          <p:cNvPr id="13" name="Picture Placeholder 6"/>
          <p:cNvSpPr>
            <a:spLocks noGrp="1"/>
          </p:cNvSpPr>
          <p:nvPr>
            <p:ph type="pic" sz="quarter" idx="15"/>
          </p:nvPr>
        </p:nvSpPr>
        <p:spPr>
          <a:xfrm>
            <a:off x="3753385" y="2994688"/>
            <a:ext cx="1344000" cy="1344000"/>
          </a:xfrm>
          <a:prstGeom prst="ellipse">
            <a:avLst/>
          </a:prstGeom>
          <a:ln w="22225">
            <a:solidFill>
              <a:schemeClr val="accent3"/>
            </a:solidFill>
          </a:ln>
        </p:spPr>
        <p:txBody>
          <a:bodyPr>
            <a:normAutofit/>
          </a:bodyPr>
          <a:lstStyle>
            <a:lvl1pPr>
              <a:defRPr sz="1400"/>
            </a:lvl1pPr>
          </a:lstStyle>
          <a:p>
            <a:endParaRPr lang="id-ID"/>
          </a:p>
        </p:txBody>
      </p:sp>
      <p:sp>
        <p:nvSpPr>
          <p:cNvPr id="14" name="Picture Placeholder 6"/>
          <p:cNvSpPr>
            <a:spLocks noGrp="1"/>
          </p:cNvSpPr>
          <p:nvPr>
            <p:ph type="pic" sz="quarter" idx="16"/>
          </p:nvPr>
        </p:nvSpPr>
        <p:spPr>
          <a:xfrm>
            <a:off x="6997937" y="2994687"/>
            <a:ext cx="1344000" cy="1344000"/>
          </a:xfrm>
          <a:prstGeom prst="ellipse">
            <a:avLst/>
          </a:prstGeom>
          <a:ln w="22225">
            <a:solidFill>
              <a:schemeClr val="accent4"/>
            </a:solidFill>
          </a:ln>
        </p:spPr>
        <p:txBody>
          <a:bodyPr>
            <a:normAutofit/>
          </a:bodyPr>
          <a:lstStyle>
            <a:lvl1pPr>
              <a:defRPr sz="1400"/>
            </a:lvl1pPr>
          </a:lstStyle>
          <a:p>
            <a:endParaRPr lang="id-ID"/>
          </a:p>
        </p:txBody>
      </p:sp>
      <p:sp>
        <p:nvSpPr>
          <p:cNvPr id="15" name="Picture Placeholder 6"/>
          <p:cNvSpPr>
            <a:spLocks noGrp="1"/>
          </p:cNvSpPr>
          <p:nvPr>
            <p:ph type="pic" sz="quarter" idx="17"/>
          </p:nvPr>
        </p:nvSpPr>
        <p:spPr>
          <a:xfrm>
            <a:off x="513065" y="2994687"/>
            <a:ext cx="1344000" cy="1344000"/>
          </a:xfrm>
          <a:prstGeom prst="ellipse">
            <a:avLst/>
          </a:prstGeom>
          <a:ln w="22225">
            <a:solidFill>
              <a:schemeClr val="accent2"/>
            </a:solidFill>
          </a:ln>
        </p:spPr>
        <p:txBody>
          <a:bodyPr>
            <a:normAutofit/>
          </a:bodyPr>
          <a:lstStyle>
            <a:lvl1pPr>
              <a:defRPr sz="1400"/>
            </a:lvl1pPr>
          </a:lstStyle>
          <a:p>
            <a:endParaRPr lang="id-ID"/>
          </a:p>
        </p:txBody>
      </p:sp>
      <p:sp>
        <p:nvSpPr>
          <p:cNvPr id="16" name="Picture Placeholder 6"/>
          <p:cNvSpPr>
            <a:spLocks noGrp="1"/>
          </p:cNvSpPr>
          <p:nvPr>
            <p:ph type="pic" sz="quarter" idx="18"/>
          </p:nvPr>
        </p:nvSpPr>
        <p:spPr>
          <a:xfrm>
            <a:off x="3753385" y="4708888"/>
            <a:ext cx="1344000" cy="1344000"/>
          </a:xfrm>
          <a:prstGeom prst="ellipse">
            <a:avLst/>
          </a:prstGeom>
          <a:ln w="22225">
            <a:solidFill>
              <a:schemeClr val="accent3"/>
            </a:solidFill>
          </a:ln>
        </p:spPr>
        <p:txBody>
          <a:bodyPr>
            <a:normAutofit/>
          </a:bodyPr>
          <a:lstStyle>
            <a:lvl1pPr>
              <a:defRPr sz="1400"/>
            </a:lvl1pPr>
          </a:lstStyle>
          <a:p>
            <a:endParaRPr lang="id-ID"/>
          </a:p>
        </p:txBody>
      </p:sp>
      <p:sp>
        <p:nvSpPr>
          <p:cNvPr id="19" name="Picture Placeholder 6"/>
          <p:cNvSpPr>
            <a:spLocks noGrp="1"/>
          </p:cNvSpPr>
          <p:nvPr>
            <p:ph type="pic" sz="quarter" idx="19"/>
          </p:nvPr>
        </p:nvSpPr>
        <p:spPr>
          <a:xfrm>
            <a:off x="6997937" y="4708887"/>
            <a:ext cx="1344000" cy="1344000"/>
          </a:xfrm>
          <a:prstGeom prst="ellipse">
            <a:avLst/>
          </a:prstGeom>
          <a:ln w="22225">
            <a:solidFill>
              <a:schemeClr val="accent4"/>
            </a:solidFill>
          </a:ln>
        </p:spPr>
        <p:txBody>
          <a:bodyPr>
            <a:normAutofit/>
          </a:bodyPr>
          <a:lstStyle>
            <a:lvl1pPr>
              <a:defRPr sz="1400"/>
            </a:lvl1pPr>
          </a:lstStyle>
          <a:p>
            <a:endParaRPr lang="id-ID"/>
          </a:p>
        </p:txBody>
      </p:sp>
      <p:sp>
        <p:nvSpPr>
          <p:cNvPr id="20" name="Picture Placeholder 6"/>
          <p:cNvSpPr>
            <a:spLocks noGrp="1"/>
          </p:cNvSpPr>
          <p:nvPr>
            <p:ph type="pic" sz="quarter" idx="20"/>
          </p:nvPr>
        </p:nvSpPr>
        <p:spPr>
          <a:xfrm>
            <a:off x="513065" y="4708887"/>
            <a:ext cx="1344000" cy="1344000"/>
          </a:xfrm>
          <a:prstGeom prst="ellipse">
            <a:avLst/>
          </a:prstGeom>
          <a:ln w="22225">
            <a:solidFill>
              <a:schemeClr val="accent2"/>
            </a:solidFill>
          </a:ln>
        </p:spPr>
        <p:txBody>
          <a:bodyPr>
            <a:normAutofit/>
          </a:bodyPr>
          <a:lstStyle>
            <a:lvl1pPr>
              <a:defRPr sz="1400"/>
            </a:lvl1pPr>
          </a:lstStyle>
          <a:p>
            <a:endParaRPr lang="id-ID"/>
          </a:p>
        </p:txBody>
      </p:sp>
      <p:sp>
        <p:nvSpPr>
          <p:cNvPr id="21" name="Picture Placeholder 6"/>
          <p:cNvSpPr>
            <a:spLocks noGrp="1"/>
          </p:cNvSpPr>
          <p:nvPr>
            <p:ph type="pic" sz="quarter" idx="21"/>
          </p:nvPr>
        </p:nvSpPr>
        <p:spPr>
          <a:xfrm>
            <a:off x="10251311" y="2994687"/>
            <a:ext cx="1344000" cy="1344000"/>
          </a:xfrm>
          <a:prstGeom prst="ellipse">
            <a:avLst/>
          </a:prstGeom>
          <a:ln w="22225">
            <a:solidFill>
              <a:schemeClr val="accent5"/>
            </a:solidFill>
          </a:ln>
        </p:spPr>
        <p:txBody>
          <a:bodyPr>
            <a:normAutofit/>
          </a:bodyPr>
          <a:lstStyle>
            <a:lvl1pPr>
              <a:defRPr sz="1400"/>
            </a:lvl1pPr>
          </a:lstStyle>
          <a:p>
            <a:endParaRPr lang="id-ID"/>
          </a:p>
        </p:txBody>
      </p:sp>
      <p:sp>
        <p:nvSpPr>
          <p:cNvPr id="22" name="Picture Placeholder 6"/>
          <p:cNvSpPr>
            <a:spLocks noGrp="1"/>
          </p:cNvSpPr>
          <p:nvPr>
            <p:ph type="pic" sz="quarter" idx="22"/>
          </p:nvPr>
        </p:nvSpPr>
        <p:spPr>
          <a:xfrm>
            <a:off x="10251311" y="4708887"/>
            <a:ext cx="1344000" cy="1344000"/>
          </a:xfrm>
          <a:prstGeom prst="ellipse">
            <a:avLst/>
          </a:prstGeom>
          <a:ln w="22225">
            <a:solidFill>
              <a:schemeClr val="accent5"/>
            </a:solidFill>
          </a:ln>
        </p:spPr>
        <p:txBody>
          <a:bodyPr>
            <a:normAutofit/>
          </a:bodyPr>
          <a:lstStyle>
            <a:lvl1pPr>
              <a:defRPr sz="1400"/>
            </a:lvl1pPr>
          </a:lstStyle>
          <a:p>
            <a:endParaRPr lang="id-ID"/>
          </a:p>
        </p:txBody>
      </p:sp>
    </p:spTree>
    <p:extLst>
      <p:ext uri="{BB962C8B-B14F-4D97-AF65-F5344CB8AC3E}">
        <p14:creationId xmlns:p14="http://schemas.microsoft.com/office/powerpoint/2010/main" val="331116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73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3" name="Picture Placeholder 9"/>
          <p:cNvSpPr>
            <a:spLocks noGrp="1"/>
          </p:cNvSpPr>
          <p:nvPr>
            <p:ph type="pic" sz="quarter" idx="14"/>
          </p:nvPr>
        </p:nvSpPr>
        <p:spPr>
          <a:xfrm>
            <a:off x="728980" y="1617980"/>
            <a:ext cx="1776000" cy="1776000"/>
          </a:xfrm>
          <a:prstGeom prst="ellipse">
            <a:avLst/>
          </a:prstGeom>
          <a:ln w="22225">
            <a:solidFill>
              <a:schemeClr val="accent1">
                <a:lumMod val="60000"/>
                <a:lumOff val="40000"/>
              </a:schemeClr>
            </a:solidFill>
          </a:ln>
        </p:spPr>
        <p:txBody>
          <a:bodyPr/>
          <a:lstStyle>
            <a:lvl1pPr>
              <a:defRPr sz="2133"/>
            </a:lvl1pPr>
          </a:lstStyle>
          <a:p>
            <a:endParaRPr lang="id-ID"/>
          </a:p>
        </p:txBody>
      </p:sp>
      <p:sp>
        <p:nvSpPr>
          <p:cNvPr id="24" name="Picture Placeholder 9"/>
          <p:cNvSpPr>
            <a:spLocks noGrp="1"/>
          </p:cNvSpPr>
          <p:nvPr>
            <p:ph type="pic" sz="quarter" idx="15"/>
          </p:nvPr>
        </p:nvSpPr>
        <p:spPr>
          <a:xfrm>
            <a:off x="728980" y="4101643"/>
            <a:ext cx="1776000" cy="1776000"/>
          </a:xfrm>
          <a:prstGeom prst="ellipse">
            <a:avLst/>
          </a:prstGeom>
          <a:ln w="22225">
            <a:solidFill>
              <a:schemeClr val="accent2">
                <a:lumMod val="60000"/>
                <a:lumOff val="40000"/>
              </a:schemeClr>
            </a:solidFill>
          </a:ln>
        </p:spPr>
        <p:txBody>
          <a:bodyPr/>
          <a:lstStyle>
            <a:lvl1pPr>
              <a:defRPr sz="2133"/>
            </a:lvl1pPr>
          </a:lstStyle>
          <a:p>
            <a:endParaRPr lang="id-ID"/>
          </a:p>
        </p:txBody>
      </p:sp>
    </p:spTree>
    <p:extLst>
      <p:ext uri="{BB962C8B-B14F-4D97-AF65-F5344CB8AC3E}">
        <p14:creationId xmlns:p14="http://schemas.microsoft.com/office/powerpoint/2010/main" val="366233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3" grpId="0" animBg="1"/>
      <p:bldP spid="24" grpId="0" animBg="1"/>
    </p:bldLst>
  </p:timing>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8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4"/>
          <p:cNvSpPr>
            <a:spLocks noGrp="1"/>
          </p:cNvSpPr>
          <p:nvPr>
            <p:ph type="pic" sz="quarter" idx="23"/>
          </p:nvPr>
        </p:nvSpPr>
        <p:spPr>
          <a:xfrm>
            <a:off x="8762581" y="2893166"/>
            <a:ext cx="1087967" cy="1087967"/>
          </a:xfrm>
          <a:prstGeom prst="ellipse">
            <a:avLst/>
          </a:prstGeom>
        </p:spPr>
        <p:txBody>
          <a:bodyPr>
            <a:normAutofit/>
          </a:bodyPr>
          <a:lstStyle>
            <a:lvl1pPr>
              <a:defRPr sz="1333"/>
            </a:lvl1pPr>
          </a:lstStyle>
          <a:p>
            <a:endParaRPr lang="id-ID"/>
          </a:p>
        </p:txBody>
      </p:sp>
      <p:sp>
        <p:nvSpPr>
          <p:cNvPr id="13" name="Picture Placeholder 4"/>
          <p:cNvSpPr>
            <a:spLocks noGrp="1"/>
          </p:cNvSpPr>
          <p:nvPr>
            <p:ph type="pic" sz="quarter" idx="24"/>
          </p:nvPr>
        </p:nvSpPr>
        <p:spPr>
          <a:xfrm>
            <a:off x="10309017" y="2893165"/>
            <a:ext cx="1087967" cy="1087967"/>
          </a:xfrm>
          <a:prstGeom prst="ellipse">
            <a:avLst/>
          </a:prstGeom>
        </p:spPr>
        <p:txBody>
          <a:bodyPr>
            <a:normAutofit/>
          </a:bodyPr>
          <a:lstStyle>
            <a:lvl1pPr>
              <a:defRPr sz="1333"/>
            </a:lvl1pPr>
          </a:lstStyle>
          <a:p>
            <a:endParaRPr lang="id-ID"/>
          </a:p>
        </p:txBody>
      </p:sp>
      <p:sp>
        <p:nvSpPr>
          <p:cNvPr id="14" name="Picture Placeholder 4"/>
          <p:cNvSpPr>
            <a:spLocks noGrp="1"/>
          </p:cNvSpPr>
          <p:nvPr>
            <p:ph type="pic" sz="quarter" idx="25"/>
          </p:nvPr>
        </p:nvSpPr>
        <p:spPr>
          <a:xfrm>
            <a:off x="8762581" y="4460989"/>
            <a:ext cx="1087967" cy="1087967"/>
          </a:xfrm>
          <a:prstGeom prst="ellipse">
            <a:avLst/>
          </a:prstGeom>
        </p:spPr>
        <p:txBody>
          <a:bodyPr>
            <a:normAutofit/>
          </a:bodyPr>
          <a:lstStyle>
            <a:lvl1pPr>
              <a:defRPr sz="1333"/>
            </a:lvl1pPr>
          </a:lstStyle>
          <a:p>
            <a:endParaRPr lang="id-ID"/>
          </a:p>
        </p:txBody>
      </p:sp>
      <p:sp>
        <p:nvSpPr>
          <p:cNvPr id="15" name="Picture Placeholder 4"/>
          <p:cNvSpPr>
            <a:spLocks noGrp="1"/>
          </p:cNvSpPr>
          <p:nvPr>
            <p:ph type="pic" sz="quarter" idx="26"/>
          </p:nvPr>
        </p:nvSpPr>
        <p:spPr>
          <a:xfrm>
            <a:off x="10309017" y="4460987"/>
            <a:ext cx="1087967" cy="1087967"/>
          </a:xfrm>
          <a:prstGeom prst="ellipse">
            <a:avLst/>
          </a:prstGeom>
        </p:spPr>
        <p:txBody>
          <a:bodyPr>
            <a:normAutofit/>
          </a:bodyPr>
          <a:lstStyle>
            <a:lvl1pPr>
              <a:defRPr sz="1333"/>
            </a:lvl1pPr>
          </a:lstStyle>
          <a:p>
            <a:endParaRPr lang="id-ID"/>
          </a:p>
        </p:txBody>
      </p:sp>
    </p:spTree>
    <p:extLst>
      <p:ext uri="{BB962C8B-B14F-4D97-AF65-F5344CB8AC3E}">
        <p14:creationId xmlns:p14="http://schemas.microsoft.com/office/powerpoint/2010/main" val="323565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1_Main Slide">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t>12/18/20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10D1D2-A5C5-4520-877C-7F28899EB247}" type="slidenum">
              <a:rPr lang="en-US" smtClean="0"/>
              <a:t>‹#›</a:t>
            </a:fld>
            <a:endParaRPr lang="en-US"/>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358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496003179"/>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ablet with Hand">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822238" y="1218702"/>
            <a:ext cx="3450801" cy="4623297"/>
          </a:xfrm>
        </p:spPr>
        <p:txBody>
          <a:bodyPr/>
          <a:lstStyle/>
          <a:p>
            <a:endParaRPr lang="id-ID" dirty="0"/>
          </a:p>
        </p:txBody>
      </p:sp>
    </p:spTree>
    <p:extLst>
      <p:ext uri="{BB962C8B-B14F-4D97-AF65-F5344CB8AC3E}">
        <p14:creationId xmlns:p14="http://schemas.microsoft.com/office/powerpoint/2010/main" val="34654057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9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404604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2_Title Only">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4513511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0_Title Only">
    <p:bg>
      <p:bgPr>
        <a:solidFill>
          <a:schemeClr val="accent3"/>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7355998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3_Title Only">
    <p:bg>
      <p:bgPr>
        <a:solidFill>
          <a:schemeClr val="accent4"/>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5496793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71_Title Only">
    <p:bg>
      <p:bgPr>
        <a:solidFill>
          <a:schemeClr val="accent5"/>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3204244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3" name="Freeform 12"/>
          <p:cNvSpPr/>
          <p:nvPr userDrawn="1"/>
        </p:nvSpPr>
        <p:spPr>
          <a:xfrm>
            <a:off x="0" y="-1"/>
            <a:ext cx="12192000" cy="4508500"/>
          </a:xfrm>
          <a:custGeom>
            <a:avLst/>
            <a:gdLst>
              <a:gd name="connsiteX0" fmla="*/ 0 w 12192000"/>
              <a:gd name="connsiteY0" fmla="*/ 0 h 4508500"/>
              <a:gd name="connsiteX1" fmla="*/ 12192000 w 12192000"/>
              <a:gd name="connsiteY1" fmla="*/ 0 h 4508500"/>
              <a:gd name="connsiteX2" fmla="*/ 12192000 w 12192000"/>
              <a:gd name="connsiteY2" fmla="*/ 4174067 h 4508500"/>
              <a:gd name="connsiteX3" fmla="*/ 6438591 w 12192000"/>
              <a:gd name="connsiteY3" fmla="*/ 4174067 h 4508500"/>
              <a:gd name="connsiteX4" fmla="*/ 6096001 w 12192000"/>
              <a:gd name="connsiteY4" fmla="*/ 4508500 h 4508500"/>
              <a:gd name="connsiteX5" fmla="*/ 5753412 w 12192000"/>
              <a:gd name="connsiteY5" fmla="*/ 4174067 h 4508500"/>
              <a:gd name="connsiteX6" fmla="*/ 0 w 12192000"/>
              <a:gd name="connsiteY6" fmla="*/ 4174067 h 450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08500">
                <a:moveTo>
                  <a:pt x="0" y="0"/>
                </a:moveTo>
                <a:lnTo>
                  <a:pt x="12192000" y="0"/>
                </a:lnTo>
                <a:lnTo>
                  <a:pt x="12192000" y="4174067"/>
                </a:lnTo>
                <a:lnTo>
                  <a:pt x="6438591" y="4174067"/>
                </a:lnTo>
                <a:lnTo>
                  <a:pt x="6096001" y="4508500"/>
                </a:lnTo>
                <a:lnTo>
                  <a:pt x="5753412" y="4174067"/>
                </a:lnTo>
                <a:lnTo>
                  <a:pt x="0" y="4174067"/>
                </a:lnTo>
                <a:close/>
              </a:path>
            </a:pathLst>
          </a:custGeom>
          <a:pattFill prst="pct10">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Pentagon 6"/>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3" name="Date Placeholder 2"/>
          <p:cNvSpPr>
            <a:spLocks noGrp="1"/>
          </p:cNvSpPr>
          <p:nvPr>
            <p:ph type="dt" sz="half" idx="10"/>
          </p:nvPr>
        </p:nvSpPr>
        <p:spPr/>
        <p:txBody>
          <a:bodyPr/>
          <a:lstStyle/>
          <a:p>
            <a:fld id="{347FA5DF-3870-4DDC-9404-5AACBF694E1D}"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4" name="Picture Placeholder 6"/>
          <p:cNvSpPr>
            <a:spLocks noGrp="1"/>
          </p:cNvSpPr>
          <p:nvPr>
            <p:ph type="pic" sz="quarter" idx="13"/>
          </p:nvPr>
        </p:nvSpPr>
        <p:spPr>
          <a:xfrm>
            <a:off x="5016500" y="937260"/>
            <a:ext cx="2171700" cy="2171700"/>
          </a:xfrm>
          <a:prstGeom prst="ellipse">
            <a:avLst/>
          </a:prstGeom>
        </p:spPr>
        <p:txBody>
          <a:bodyPr/>
          <a:lstStyle/>
          <a:p>
            <a:endParaRPr lang="id-ID"/>
          </a:p>
        </p:txBody>
      </p:sp>
      <p:sp>
        <p:nvSpPr>
          <p:cNvPr id="8"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4106946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12194223" cy="6858000"/>
          </a:xfrm>
        </p:spPr>
        <p:txBody>
          <a:bodyPr/>
          <a:lstStyle/>
          <a:p>
            <a:endParaRPr lang="en-US"/>
          </a:p>
        </p:txBody>
      </p:sp>
      <p:sp>
        <p:nvSpPr>
          <p:cNvPr id="5" name="Picture Placeholder 4"/>
          <p:cNvSpPr>
            <a:spLocks noGrp="1"/>
          </p:cNvSpPr>
          <p:nvPr>
            <p:ph type="pic" sz="quarter" idx="10"/>
          </p:nvPr>
        </p:nvSpPr>
        <p:spPr>
          <a:xfrm>
            <a:off x="7794625" y="1600200"/>
            <a:ext cx="2133600" cy="3733800"/>
          </a:xfrm>
        </p:spPr>
        <p:txBody>
          <a:bodyPr/>
          <a:lstStyle/>
          <a:p>
            <a:endParaRPr lang="en-US"/>
          </a:p>
        </p:txBody>
      </p:sp>
    </p:spTree>
    <p:extLst>
      <p:ext uri="{BB962C8B-B14F-4D97-AF65-F5344CB8AC3E}">
        <p14:creationId xmlns:p14="http://schemas.microsoft.com/office/powerpoint/2010/main" val="40560122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43_Title Only">
    <p:spTree>
      <p:nvGrpSpPr>
        <p:cNvPr id="1" name=""/>
        <p:cNvGrpSpPr/>
        <p:nvPr/>
      </p:nvGrpSpPr>
      <p:grpSpPr>
        <a:xfrm>
          <a:off x="0" y="0"/>
          <a:ext cx="0" cy="0"/>
          <a:chOff x="0" y="0"/>
          <a:chExt cx="0" cy="0"/>
        </a:xfrm>
      </p:grpSpPr>
      <p:sp>
        <p:nvSpPr>
          <p:cNvPr id="41" name="Picture Placeholder 21"/>
          <p:cNvSpPr>
            <a:spLocks noGrp="1"/>
          </p:cNvSpPr>
          <p:nvPr>
            <p:ph type="pic" sz="quarter" idx="10"/>
          </p:nvPr>
        </p:nvSpPr>
        <p:spPr>
          <a:xfrm>
            <a:off x="0" y="1205865"/>
            <a:ext cx="1220400" cy="1220400"/>
          </a:xfrm>
          <a:prstGeom prst="rect">
            <a:avLst/>
          </a:prstGeom>
        </p:spPr>
        <p:txBody>
          <a:bodyPr/>
          <a:lstStyle>
            <a:lvl1pPr>
              <a:defRPr sz="1400"/>
            </a:lvl1pPr>
          </a:lstStyle>
          <a:p>
            <a:endParaRPr lang="id-ID"/>
          </a:p>
        </p:txBody>
      </p:sp>
      <p:sp>
        <p:nvSpPr>
          <p:cNvPr id="42" name="Picture Placeholder 21"/>
          <p:cNvSpPr>
            <a:spLocks noGrp="1"/>
          </p:cNvSpPr>
          <p:nvPr>
            <p:ph type="pic" sz="quarter" idx="12"/>
          </p:nvPr>
        </p:nvSpPr>
        <p:spPr>
          <a:xfrm>
            <a:off x="1216025" y="1205865"/>
            <a:ext cx="1220400" cy="1220400"/>
          </a:xfrm>
          <a:prstGeom prst="rect">
            <a:avLst/>
          </a:prstGeom>
        </p:spPr>
        <p:txBody>
          <a:bodyPr/>
          <a:lstStyle>
            <a:lvl1pPr>
              <a:defRPr sz="1400"/>
            </a:lvl1pPr>
          </a:lstStyle>
          <a:p>
            <a:endParaRPr lang="id-ID"/>
          </a:p>
        </p:txBody>
      </p:sp>
      <p:sp>
        <p:nvSpPr>
          <p:cNvPr id="43" name="Picture Placeholder 21"/>
          <p:cNvSpPr>
            <a:spLocks noGrp="1"/>
          </p:cNvSpPr>
          <p:nvPr>
            <p:ph type="pic" sz="quarter" idx="13"/>
          </p:nvPr>
        </p:nvSpPr>
        <p:spPr>
          <a:xfrm>
            <a:off x="2439988" y="1205865"/>
            <a:ext cx="1220400" cy="1220400"/>
          </a:xfrm>
          <a:prstGeom prst="rect">
            <a:avLst/>
          </a:prstGeom>
        </p:spPr>
        <p:txBody>
          <a:bodyPr/>
          <a:lstStyle>
            <a:lvl1pPr>
              <a:defRPr sz="1400"/>
            </a:lvl1pPr>
          </a:lstStyle>
          <a:p>
            <a:endParaRPr lang="id-ID"/>
          </a:p>
        </p:txBody>
      </p:sp>
      <p:sp>
        <p:nvSpPr>
          <p:cNvPr id="44" name="Picture Placeholder 21"/>
          <p:cNvSpPr>
            <a:spLocks noGrp="1"/>
          </p:cNvSpPr>
          <p:nvPr>
            <p:ph type="pic" sz="quarter" idx="14"/>
          </p:nvPr>
        </p:nvSpPr>
        <p:spPr>
          <a:xfrm>
            <a:off x="3654425" y="1205865"/>
            <a:ext cx="1220400" cy="1220400"/>
          </a:xfrm>
          <a:prstGeom prst="rect">
            <a:avLst/>
          </a:prstGeom>
        </p:spPr>
        <p:txBody>
          <a:bodyPr/>
          <a:lstStyle>
            <a:lvl1pPr>
              <a:defRPr sz="1400"/>
            </a:lvl1pPr>
          </a:lstStyle>
          <a:p>
            <a:endParaRPr lang="id-ID"/>
          </a:p>
        </p:txBody>
      </p:sp>
      <p:sp>
        <p:nvSpPr>
          <p:cNvPr id="45" name="Picture Placeholder 21"/>
          <p:cNvSpPr>
            <a:spLocks noGrp="1"/>
          </p:cNvSpPr>
          <p:nvPr>
            <p:ph type="pic" sz="quarter" idx="15"/>
          </p:nvPr>
        </p:nvSpPr>
        <p:spPr>
          <a:xfrm>
            <a:off x="4879975" y="1205865"/>
            <a:ext cx="1220400" cy="1220400"/>
          </a:xfrm>
          <a:prstGeom prst="rect">
            <a:avLst/>
          </a:prstGeom>
        </p:spPr>
        <p:txBody>
          <a:bodyPr/>
          <a:lstStyle>
            <a:lvl1pPr>
              <a:defRPr sz="1400"/>
            </a:lvl1pPr>
          </a:lstStyle>
          <a:p>
            <a:endParaRPr lang="id-ID"/>
          </a:p>
        </p:txBody>
      </p:sp>
      <p:sp>
        <p:nvSpPr>
          <p:cNvPr id="46" name="Picture Placeholder 21"/>
          <p:cNvSpPr>
            <a:spLocks noGrp="1"/>
          </p:cNvSpPr>
          <p:nvPr>
            <p:ph type="pic" sz="quarter" idx="16"/>
          </p:nvPr>
        </p:nvSpPr>
        <p:spPr>
          <a:xfrm>
            <a:off x="6094413" y="1205865"/>
            <a:ext cx="1220400" cy="1220400"/>
          </a:xfrm>
          <a:prstGeom prst="rect">
            <a:avLst/>
          </a:prstGeom>
        </p:spPr>
        <p:txBody>
          <a:bodyPr/>
          <a:lstStyle>
            <a:lvl1pPr>
              <a:defRPr sz="1400"/>
            </a:lvl1pPr>
          </a:lstStyle>
          <a:p>
            <a:endParaRPr lang="id-ID"/>
          </a:p>
        </p:txBody>
      </p:sp>
      <p:sp>
        <p:nvSpPr>
          <p:cNvPr id="47" name="Picture Placeholder 21"/>
          <p:cNvSpPr>
            <a:spLocks noGrp="1"/>
          </p:cNvSpPr>
          <p:nvPr>
            <p:ph type="pic" sz="quarter" idx="17"/>
          </p:nvPr>
        </p:nvSpPr>
        <p:spPr>
          <a:xfrm>
            <a:off x="7318375" y="1205865"/>
            <a:ext cx="1220400" cy="1220400"/>
          </a:xfrm>
          <a:prstGeom prst="rect">
            <a:avLst/>
          </a:prstGeom>
        </p:spPr>
        <p:txBody>
          <a:bodyPr/>
          <a:lstStyle>
            <a:lvl1pPr>
              <a:defRPr sz="1400"/>
            </a:lvl1pPr>
          </a:lstStyle>
          <a:p>
            <a:endParaRPr lang="id-ID"/>
          </a:p>
        </p:txBody>
      </p:sp>
      <p:sp>
        <p:nvSpPr>
          <p:cNvPr id="48" name="Picture Placeholder 21"/>
          <p:cNvSpPr>
            <a:spLocks noGrp="1"/>
          </p:cNvSpPr>
          <p:nvPr>
            <p:ph type="pic" sz="quarter" idx="18"/>
          </p:nvPr>
        </p:nvSpPr>
        <p:spPr>
          <a:xfrm>
            <a:off x="8532813" y="1205865"/>
            <a:ext cx="1220400" cy="1220400"/>
          </a:xfrm>
          <a:prstGeom prst="rect">
            <a:avLst/>
          </a:prstGeom>
        </p:spPr>
        <p:txBody>
          <a:bodyPr/>
          <a:lstStyle>
            <a:lvl1pPr>
              <a:defRPr sz="1400"/>
            </a:lvl1pPr>
          </a:lstStyle>
          <a:p>
            <a:endParaRPr lang="id-ID"/>
          </a:p>
        </p:txBody>
      </p:sp>
      <p:sp>
        <p:nvSpPr>
          <p:cNvPr id="49" name="Picture Placeholder 21"/>
          <p:cNvSpPr>
            <a:spLocks noGrp="1"/>
          </p:cNvSpPr>
          <p:nvPr>
            <p:ph type="pic" sz="quarter" idx="19"/>
          </p:nvPr>
        </p:nvSpPr>
        <p:spPr>
          <a:xfrm>
            <a:off x="9756775" y="1205865"/>
            <a:ext cx="1220400" cy="1220400"/>
          </a:xfrm>
          <a:prstGeom prst="rect">
            <a:avLst/>
          </a:prstGeom>
        </p:spPr>
        <p:txBody>
          <a:bodyPr/>
          <a:lstStyle>
            <a:lvl1pPr>
              <a:defRPr sz="1400"/>
            </a:lvl1pPr>
          </a:lstStyle>
          <a:p>
            <a:endParaRPr lang="id-ID"/>
          </a:p>
        </p:txBody>
      </p:sp>
      <p:sp>
        <p:nvSpPr>
          <p:cNvPr id="50" name="Picture Placeholder 21"/>
          <p:cNvSpPr>
            <a:spLocks noGrp="1"/>
          </p:cNvSpPr>
          <p:nvPr>
            <p:ph type="pic" sz="quarter" idx="20"/>
          </p:nvPr>
        </p:nvSpPr>
        <p:spPr>
          <a:xfrm>
            <a:off x="10971213" y="1205865"/>
            <a:ext cx="1220400" cy="1220400"/>
          </a:xfrm>
          <a:prstGeom prst="rect">
            <a:avLst/>
          </a:prstGeom>
        </p:spPr>
        <p:txBody>
          <a:bodyPr/>
          <a:lstStyle>
            <a:lvl1pPr>
              <a:defRPr sz="1400"/>
            </a:lvl1pPr>
          </a:lstStyle>
          <a:p>
            <a:endParaRPr lang="id-ID"/>
          </a:p>
        </p:txBody>
      </p:sp>
      <p:sp>
        <p:nvSpPr>
          <p:cNvPr id="51" name="Picture Placeholder 21"/>
          <p:cNvSpPr>
            <a:spLocks noGrp="1"/>
          </p:cNvSpPr>
          <p:nvPr>
            <p:ph type="pic" sz="quarter" idx="21"/>
          </p:nvPr>
        </p:nvSpPr>
        <p:spPr>
          <a:xfrm>
            <a:off x="0" y="-10160"/>
            <a:ext cx="1220400" cy="1220400"/>
          </a:xfrm>
          <a:prstGeom prst="rect">
            <a:avLst/>
          </a:prstGeom>
        </p:spPr>
        <p:txBody>
          <a:bodyPr/>
          <a:lstStyle>
            <a:lvl1pPr>
              <a:defRPr sz="1400"/>
            </a:lvl1pPr>
          </a:lstStyle>
          <a:p>
            <a:endParaRPr lang="id-ID"/>
          </a:p>
        </p:txBody>
      </p:sp>
      <p:sp>
        <p:nvSpPr>
          <p:cNvPr id="52" name="Picture Placeholder 21"/>
          <p:cNvSpPr>
            <a:spLocks noGrp="1"/>
          </p:cNvSpPr>
          <p:nvPr>
            <p:ph type="pic" sz="quarter" idx="22"/>
          </p:nvPr>
        </p:nvSpPr>
        <p:spPr>
          <a:xfrm>
            <a:off x="1216025" y="-10160"/>
            <a:ext cx="1220400" cy="1220400"/>
          </a:xfrm>
          <a:prstGeom prst="rect">
            <a:avLst/>
          </a:prstGeom>
        </p:spPr>
        <p:txBody>
          <a:bodyPr/>
          <a:lstStyle>
            <a:lvl1pPr>
              <a:defRPr sz="1400"/>
            </a:lvl1pPr>
          </a:lstStyle>
          <a:p>
            <a:endParaRPr lang="id-ID"/>
          </a:p>
        </p:txBody>
      </p:sp>
      <p:sp>
        <p:nvSpPr>
          <p:cNvPr id="53" name="Picture Placeholder 21"/>
          <p:cNvSpPr>
            <a:spLocks noGrp="1"/>
          </p:cNvSpPr>
          <p:nvPr>
            <p:ph type="pic" sz="quarter" idx="23"/>
          </p:nvPr>
        </p:nvSpPr>
        <p:spPr>
          <a:xfrm>
            <a:off x="2439988" y="-10160"/>
            <a:ext cx="1220400" cy="1220400"/>
          </a:xfrm>
          <a:prstGeom prst="rect">
            <a:avLst/>
          </a:prstGeom>
        </p:spPr>
        <p:txBody>
          <a:bodyPr/>
          <a:lstStyle>
            <a:lvl1pPr>
              <a:defRPr sz="1400"/>
            </a:lvl1pPr>
          </a:lstStyle>
          <a:p>
            <a:endParaRPr lang="id-ID"/>
          </a:p>
        </p:txBody>
      </p:sp>
      <p:sp>
        <p:nvSpPr>
          <p:cNvPr id="54" name="Picture Placeholder 21"/>
          <p:cNvSpPr>
            <a:spLocks noGrp="1"/>
          </p:cNvSpPr>
          <p:nvPr>
            <p:ph type="pic" sz="quarter" idx="24"/>
          </p:nvPr>
        </p:nvSpPr>
        <p:spPr>
          <a:xfrm>
            <a:off x="3654425" y="-10160"/>
            <a:ext cx="1220400" cy="1220400"/>
          </a:xfrm>
          <a:prstGeom prst="rect">
            <a:avLst/>
          </a:prstGeom>
        </p:spPr>
        <p:txBody>
          <a:bodyPr/>
          <a:lstStyle>
            <a:lvl1pPr>
              <a:defRPr sz="1400"/>
            </a:lvl1pPr>
          </a:lstStyle>
          <a:p>
            <a:endParaRPr lang="id-ID"/>
          </a:p>
        </p:txBody>
      </p:sp>
      <p:sp>
        <p:nvSpPr>
          <p:cNvPr id="55" name="Picture Placeholder 21"/>
          <p:cNvSpPr>
            <a:spLocks noGrp="1"/>
          </p:cNvSpPr>
          <p:nvPr>
            <p:ph type="pic" sz="quarter" idx="25"/>
          </p:nvPr>
        </p:nvSpPr>
        <p:spPr>
          <a:xfrm>
            <a:off x="4879975" y="-10160"/>
            <a:ext cx="1220400" cy="1220400"/>
          </a:xfrm>
          <a:prstGeom prst="rect">
            <a:avLst/>
          </a:prstGeom>
        </p:spPr>
        <p:txBody>
          <a:bodyPr/>
          <a:lstStyle>
            <a:lvl1pPr>
              <a:defRPr sz="1400"/>
            </a:lvl1pPr>
          </a:lstStyle>
          <a:p>
            <a:endParaRPr lang="id-ID"/>
          </a:p>
        </p:txBody>
      </p:sp>
      <p:sp>
        <p:nvSpPr>
          <p:cNvPr id="56" name="Picture Placeholder 21"/>
          <p:cNvSpPr>
            <a:spLocks noGrp="1"/>
          </p:cNvSpPr>
          <p:nvPr>
            <p:ph type="pic" sz="quarter" idx="26"/>
          </p:nvPr>
        </p:nvSpPr>
        <p:spPr>
          <a:xfrm>
            <a:off x="6094413" y="-10160"/>
            <a:ext cx="1220400" cy="1220400"/>
          </a:xfrm>
          <a:prstGeom prst="rect">
            <a:avLst/>
          </a:prstGeom>
        </p:spPr>
        <p:txBody>
          <a:bodyPr/>
          <a:lstStyle>
            <a:lvl1pPr>
              <a:defRPr sz="1400"/>
            </a:lvl1pPr>
          </a:lstStyle>
          <a:p>
            <a:endParaRPr lang="id-ID"/>
          </a:p>
        </p:txBody>
      </p:sp>
      <p:sp>
        <p:nvSpPr>
          <p:cNvPr id="57" name="Picture Placeholder 21"/>
          <p:cNvSpPr>
            <a:spLocks noGrp="1"/>
          </p:cNvSpPr>
          <p:nvPr>
            <p:ph type="pic" sz="quarter" idx="27"/>
          </p:nvPr>
        </p:nvSpPr>
        <p:spPr>
          <a:xfrm>
            <a:off x="7318375" y="-10160"/>
            <a:ext cx="1220400" cy="1220400"/>
          </a:xfrm>
          <a:prstGeom prst="rect">
            <a:avLst/>
          </a:prstGeom>
        </p:spPr>
        <p:txBody>
          <a:bodyPr/>
          <a:lstStyle>
            <a:lvl1pPr>
              <a:defRPr sz="1400"/>
            </a:lvl1pPr>
          </a:lstStyle>
          <a:p>
            <a:endParaRPr lang="id-ID"/>
          </a:p>
        </p:txBody>
      </p:sp>
      <p:sp>
        <p:nvSpPr>
          <p:cNvPr id="58" name="Picture Placeholder 21"/>
          <p:cNvSpPr>
            <a:spLocks noGrp="1"/>
          </p:cNvSpPr>
          <p:nvPr>
            <p:ph type="pic" sz="quarter" idx="28"/>
          </p:nvPr>
        </p:nvSpPr>
        <p:spPr>
          <a:xfrm>
            <a:off x="8532813" y="-10160"/>
            <a:ext cx="1220400" cy="1220400"/>
          </a:xfrm>
          <a:prstGeom prst="rect">
            <a:avLst/>
          </a:prstGeom>
        </p:spPr>
        <p:txBody>
          <a:bodyPr/>
          <a:lstStyle>
            <a:lvl1pPr>
              <a:defRPr sz="1400"/>
            </a:lvl1pPr>
          </a:lstStyle>
          <a:p>
            <a:endParaRPr lang="id-ID"/>
          </a:p>
        </p:txBody>
      </p:sp>
      <p:sp>
        <p:nvSpPr>
          <p:cNvPr id="59" name="Picture Placeholder 21"/>
          <p:cNvSpPr>
            <a:spLocks noGrp="1"/>
          </p:cNvSpPr>
          <p:nvPr>
            <p:ph type="pic" sz="quarter" idx="29"/>
          </p:nvPr>
        </p:nvSpPr>
        <p:spPr>
          <a:xfrm>
            <a:off x="9756775" y="-10160"/>
            <a:ext cx="1220400" cy="1220400"/>
          </a:xfrm>
          <a:prstGeom prst="rect">
            <a:avLst/>
          </a:prstGeom>
        </p:spPr>
        <p:txBody>
          <a:bodyPr/>
          <a:lstStyle>
            <a:lvl1pPr>
              <a:defRPr sz="1400"/>
            </a:lvl1pPr>
          </a:lstStyle>
          <a:p>
            <a:endParaRPr lang="id-ID"/>
          </a:p>
        </p:txBody>
      </p:sp>
      <p:sp>
        <p:nvSpPr>
          <p:cNvPr id="60" name="Picture Placeholder 21"/>
          <p:cNvSpPr>
            <a:spLocks noGrp="1"/>
          </p:cNvSpPr>
          <p:nvPr>
            <p:ph type="pic" sz="quarter" idx="30"/>
          </p:nvPr>
        </p:nvSpPr>
        <p:spPr>
          <a:xfrm>
            <a:off x="10971213" y="-10160"/>
            <a:ext cx="1220400" cy="1220400"/>
          </a:xfrm>
          <a:prstGeom prst="rect">
            <a:avLst/>
          </a:prstGeom>
        </p:spPr>
        <p:txBody>
          <a:bodyPr/>
          <a:lstStyle>
            <a:lvl1pPr>
              <a:defRPr sz="1400"/>
            </a:lvl1pPr>
          </a:lstStyle>
          <a:p>
            <a:endParaRPr lang="id-ID"/>
          </a:p>
        </p:txBody>
      </p:sp>
      <p:sp>
        <p:nvSpPr>
          <p:cNvPr id="61" name="Picture Placeholder 21"/>
          <p:cNvSpPr>
            <a:spLocks noGrp="1"/>
          </p:cNvSpPr>
          <p:nvPr>
            <p:ph type="pic" sz="quarter" idx="31"/>
          </p:nvPr>
        </p:nvSpPr>
        <p:spPr>
          <a:xfrm>
            <a:off x="387" y="2428240"/>
            <a:ext cx="1220400" cy="1220400"/>
          </a:xfrm>
          <a:prstGeom prst="rect">
            <a:avLst/>
          </a:prstGeom>
        </p:spPr>
        <p:txBody>
          <a:bodyPr/>
          <a:lstStyle>
            <a:lvl1pPr>
              <a:defRPr sz="1400"/>
            </a:lvl1pPr>
          </a:lstStyle>
          <a:p>
            <a:endParaRPr lang="id-ID"/>
          </a:p>
        </p:txBody>
      </p:sp>
      <p:sp>
        <p:nvSpPr>
          <p:cNvPr id="62" name="Picture Placeholder 21"/>
          <p:cNvSpPr>
            <a:spLocks noGrp="1"/>
          </p:cNvSpPr>
          <p:nvPr>
            <p:ph type="pic" sz="quarter" idx="32"/>
          </p:nvPr>
        </p:nvSpPr>
        <p:spPr>
          <a:xfrm>
            <a:off x="1216412" y="2428240"/>
            <a:ext cx="1220400" cy="1220400"/>
          </a:xfrm>
          <a:prstGeom prst="rect">
            <a:avLst/>
          </a:prstGeom>
        </p:spPr>
        <p:txBody>
          <a:bodyPr/>
          <a:lstStyle>
            <a:lvl1pPr>
              <a:defRPr sz="1400"/>
            </a:lvl1pPr>
          </a:lstStyle>
          <a:p>
            <a:endParaRPr lang="id-ID"/>
          </a:p>
        </p:txBody>
      </p:sp>
      <p:sp>
        <p:nvSpPr>
          <p:cNvPr id="63" name="Picture Placeholder 21"/>
          <p:cNvSpPr>
            <a:spLocks noGrp="1"/>
          </p:cNvSpPr>
          <p:nvPr>
            <p:ph type="pic" sz="quarter" idx="33"/>
          </p:nvPr>
        </p:nvSpPr>
        <p:spPr>
          <a:xfrm>
            <a:off x="2440375" y="2428240"/>
            <a:ext cx="1220400" cy="1220400"/>
          </a:xfrm>
          <a:prstGeom prst="rect">
            <a:avLst/>
          </a:prstGeom>
        </p:spPr>
        <p:txBody>
          <a:bodyPr/>
          <a:lstStyle>
            <a:lvl1pPr>
              <a:defRPr sz="1400"/>
            </a:lvl1pPr>
          </a:lstStyle>
          <a:p>
            <a:endParaRPr lang="id-ID"/>
          </a:p>
        </p:txBody>
      </p:sp>
      <p:sp>
        <p:nvSpPr>
          <p:cNvPr id="64" name="Picture Placeholder 21"/>
          <p:cNvSpPr>
            <a:spLocks noGrp="1"/>
          </p:cNvSpPr>
          <p:nvPr>
            <p:ph type="pic" sz="quarter" idx="34"/>
          </p:nvPr>
        </p:nvSpPr>
        <p:spPr>
          <a:xfrm>
            <a:off x="3654812" y="2428240"/>
            <a:ext cx="1220400" cy="1220400"/>
          </a:xfrm>
          <a:prstGeom prst="rect">
            <a:avLst/>
          </a:prstGeom>
        </p:spPr>
        <p:txBody>
          <a:bodyPr/>
          <a:lstStyle>
            <a:lvl1pPr>
              <a:defRPr sz="1400"/>
            </a:lvl1pPr>
          </a:lstStyle>
          <a:p>
            <a:endParaRPr lang="id-ID"/>
          </a:p>
        </p:txBody>
      </p:sp>
      <p:sp>
        <p:nvSpPr>
          <p:cNvPr id="65" name="Picture Placeholder 21"/>
          <p:cNvSpPr>
            <a:spLocks noGrp="1"/>
          </p:cNvSpPr>
          <p:nvPr>
            <p:ph type="pic" sz="quarter" idx="35"/>
          </p:nvPr>
        </p:nvSpPr>
        <p:spPr>
          <a:xfrm>
            <a:off x="4880362" y="2428240"/>
            <a:ext cx="1220400" cy="1220400"/>
          </a:xfrm>
          <a:prstGeom prst="rect">
            <a:avLst/>
          </a:prstGeom>
        </p:spPr>
        <p:txBody>
          <a:bodyPr/>
          <a:lstStyle>
            <a:lvl1pPr>
              <a:defRPr sz="1400"/>
            </a:lvl1pPr>
          </a:lstStyle>
          <a:p>
            <a:endParaRPr lang="id-ID"/>
          </a:p>
        </p:txBody>
      </p:sp>
      <p:sp>
        <p:nvSpPr>
          <p:cNvPr id="66" name="Picture Placeholder 21"/>
          <p:cNvSpPr>
            <a:spLocks noGrp="1"/>
          </p:cNvSpPr>
          <p:nvPr>
            <p:ph type="pic" sz="quarter" idx="36"/>
          </p:nvPr>
        </p:nvSpPr>
        <p:spPr>
          <a:xfrm>
            <a:off x="6094800" y="2428240"/>
            <a:ext cx="1220400" cy="1220400"/>
          </a:xfrm>
          <a:prstGeom prst="rect">
            <a:avLst/>
          </a:prstGeom>
        </p:spPr>
        <p:txBody>
          <a:bodyPr/>
          <a:lstStyle>
            <a:lvl1pPr>
              <a:defRPr sz="1400"/>
            </a:lvl1pPr>
          </a:lstStyle>
          <a:p>
            <a:endParaRPr lang="id-ID"/>
          </a:p>
        </p:txBody>
      </p:sp>
      <p:sp>
        <p:nvSpPr>
          <p:cNvPr id="67" name="Picture Placeholder 21"/>
          <p:cNvSpPr>
            <a:spLocks noGrp="1"/>
          </p:cNvSpPr>
          <p:nvPr>
            <p:ph type="pic" sz="quarter" idx="37"/>
          </p:nvPr>
        </p:nvSpPr>
        <p:spPr>
          <a:xfrm>
            <a:off x="7318762" y="2428240"/>
            <a:ext cx="1220400" cy="1220400"/>
          </a:xfrm>
          <a:prstGeom prst="rect">
            <a:avLst/>
          </a:prstGeom>
        </p:spPr>
        <p:txBody>
          <a:bodyPr/>
          <a:lstStyle>
            <a:lvl1pPr>
              <a:defRPr sz="1400"/>
            </a:lvl1pPr>
          </a:lstStyle>
          <a:p>
            <a:endParaRPr lang="id-ID"/>
          </a:p>
        </p:txBody>
      </p:sp>
      <p:sp>
        <p:nvSpPr>
          <p:cNvPr id="68" name="Picture Placeholder 21"/>
          <p:cNvSpPr>
            <a:spLocks noGrp="1"/>
          </p:cNvSpPr>
          <p:nvPr>
            <p:ph type="pic" sz="quarter" idx="38"/>
          </p:nvPr>
        </p:nvSpPr>
        <p:spPr>
          <a:xfrm>
            <a:off x="8533200" y="2428240"/>
            <a:ext cx="1220400" cy="1220400"/>
          </a:xfrm>
          <a:prstGeom prst="rect">
            <a:avLst/>
          </a:prstGeom>
        </p:spPr>
        <p:txBody>
          <a:bodyPr/>
          <a:lstStyle>
            <a:lvl1pPr>
              <a:defRPr sz="1400"/>
            </a:lvl1pPr>
          </a:lstStyle>
          <a:p>
            <a:endParaRPr lang="id-ID"/>
          </a:p>
        </p:txBody>
      </p:sp>
      <p:sp>
        <p:nvSpPr>
          <p:cNvPr id="69" name="Picture Placeholder 21"/>
          <p:cNvSpPr>
            <a:spLocks noGrp="1"/>
          </p:cNvSpPr>
          <p:nvPr>
            <p:ph type="pic" sz="quarter" idx="39"/>
          </p:nvPr>
        </p:nvSpPr>
        <p:spPr>
          <a:xfrm>
            <a:off x="9757162" y="2428240"/>
            <a:ext cx="1220400" cy="1220400"/>
          </a:xfrm>
          <a:prstGeom prst="rect">
            <a:avLst/>
          </a:prstGeom>
        </p:spPr>
        <p:txBody>
          <a:bodyPr/>
          <a:lstStyle>
            <a:lvl1pPr>
              <a:defRPr sz="1400"/>
            </a:lvl1pPr>
          </a:lstStyle>
          <a:p>
            <a:endParaRPr lang="id-ID"/>
          </a:p>
        </p:txBody>
      </p:sp>
      <p:sp>
        <p:nvSpPr>
          <p:cNvPr id="70" name="Picture Placeholder 21"/>
          <p:cNvSpPr>
            <a:spLocks noGrp="1"/>
          </p:cNvSpPr>
          <p:nvPr>
            <p:ph type="pic" sz="quarter" idx="40"/>
          </p:nvPr>
        </p:nvSpPr>
        <p:spPr>
          <a:xfrm>
            <a:off x="10971600" y="2428240"/>
            <a:ext cx="1220400" cy="1220400"/>
          </a:xfrm>
          <a:prstGeom prst="rect">
            <a:avLst/>
          </a:prstGeom>
        </p:spPr>
        <p:txBody>
          <a:bodyPr/>
          <a:lstStyle>
            <a:lvl1pPr>
              <a:defRPr sz="1400"/>
            </a:lvl1pPr>
          </a:lstStyle>
          <a:p>
            <a:endParaRPr lang="id-ID"/>
          </a:p>
        </p:txBody>
      </p:sp>
      <p:sp>
        <p:nvSpPr>
          <p:cNvPr id="71" name="Pentagon 70"/>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2"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6597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53"/>
                                        </p:tgtEl>
                                        <p:attrNameLst>
                                          <p:attrName>style.visibility</p:attrName>
                                        </p:attrNameLst>
                                      </p:cBhvr>
                                      <p:to>
                                        <p:strVal val="visible"/>
                                      </p:to>
                                    </p:set>
                                    <p:anim calcmode="lin" valueType="num">
                                      <p:cBhvr>
                                        <p:cTn id="67" dur="500" fill="hold"/>
                                        <p:tgtEl>
                                          <p:spTgt spid="53"/>
                                        </p:tgtEl>
                                        <p:attrNameLst>
                                          <p:attrName>ppt_w</p:attrName>
                                        </p:attrNameLst>
                                      </p:cBhvr>
                                      <p:tavLst>
                                        <p:tav tm="0">
                                          <p:val>
                                            <p:fltVal val="0"/>
                                          </p:val>
                                        </p:tav>
                                        <p:tav tm="100000">
                                          <p:val>
                                            <p:strVal val="#ppt_w"/>
                                          </p:val>
                                        </p:tav>
                                      </p:tavLst>
                                    </p:anim>
                                    <p:anim calcmode="lin" valueType="num">
                                      <p:cBhvr>
                                        <p:cTn id="68" dur="500" fill="hold"/>
                                        <p:tgtEl>
                                          <p:spTgt spid="53"/>
                                        </p:tgtEl>
                                        <p:attrNameLst>
                                          <p:attrName>ppt_h</p:attrName>
                                        </p:attrNameLst>
                                      </p:cBhvr>
                                      <p:tavLst>
                                        <p:tav tm="0">
                                          <p:val>
                                            <p:fltVal val="0"/>
                                          </p:val>
                                        </p:tav>
                                        <p:tav tm="100000">
                                          <p:val>
                                            <p:strVal val="#ppt_h"/>
                                          </p:val>
                                        </p:tav>
                                      </p:tavLst>
                                    </p:anim>
                                    <p:animEffect transition="in" filter="fade">
                                      <p:cBhvr>
                                        <p:cTn id="69" dur="500"/>
                                        <p:tgtEl>
                                          <p:spTgt spid="53"/>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54"/>
                                        </p:tgtEl>
                                        <p:attrNameLst>
                                          <p:attrName>style.visibility</p:attrName>
                                        </p:attrNameLst>
                                      </p:cBhvr>
                                      <p:to>
                                        <p:strVal val="visible"/>
                                      </p:to>
                                    </p:set>
                                    <p:anim calcmode="lin" valueType="num">
                                      <p:cBhvr>
                                        <p:cTn id="72" dur="500" fill="hold"/>
                                        <p:tgtEl>
                                          <p:spTgt spid="54"/>
                                        </p:tgtEl>
                                        <p:attrNameLst>
                                          <p:attrName>ppt_w</p:attrName>
                                        </p:attrNameLst>
                                      </p:cBhvr>
                                      <p:tavLst>
                                        <p:tav tm="0">
                                          <p:val>
                                            <p:fltVal val="0"/>
                                          </p:val>
                                        </p:tav>
                                        <p:tav tm="100000">
                                          <p:val>
                                            <p:strVal val="#ppt_w"/>
                                          </p:val>
                                        </p:tav>
                                      </p:tavLst>
                                    </p:anim>
                                    <p:anim calcmode="lin" valueType="num">
                                      <p:cBhvr>
                                        <p:cTn id="73" dur="500" fill="hold"/>
                                        <p:tgtEl>
                                          <p:spTgt spid="54"/>
                                        </p:tgtEl>
                                        <p:attrNameLst>
                                          <p:attrName>ppt_h</p:attrName>
                                        </p:attrNameLst>
                                      </p:cBhvr>
                                      <p:tavLst>
                                        <p:tav tm="0">
                                          <p:val>
                                            <p:fltVal val="0"/>
                                          </p:val>
                                        </p:tav>
                                        <p:tav tm="100000">
                                          <p:val>
                                            <p:strVal val="#ppt_h"/>
                                          </p:val>
                                        </p:tav>
                                      </p:tavLst>
                                    </p:anim>
                                    <p:animEffect transition="in" filter="fade">
                                      <p:cBhvr>
                                        <p:cTn id="74" dur="500"/>
                                        <p:tgtEl>
                                          <p:spTgt spid="54"/>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55"/>
                                        </p:tgtEl>
                                        <p:attrNameLst>
                                          <p:attrName>style.visibility</p:attrName>
                                        </p:attrNameLst>
                                      </p:cBhvr>
                                      <p:to>
                                        <p:strVal val="visible"/>
                                      </p:to>
                                    </p:set>
                                    <p:anim calcmode="lin" valueType="num">
                                      <p:cBhvr>
                                        <p:cTn id="77" dur="500" fill="hold"/>
                                        <p:tgtEl>
                                          <p:spTgt spid="55"/>
                                        </p:tgtEl>
                                        <p:attrNameLst>
                                          <p:attrName>ppt_w</p:attrName>
                                        </p:attrNameLst>
                                      </p:cBhvr>
                                      <p:tavLst>
                                        <p:tav tm="0">
                                          <p:val>
                                            <p:fltVal val="0"/>
                                          </p:val>
                                        </p:tav>
                                        <p:tav tm="100000">
                                          <p:val>
                                            <p:strVal val="#ppt_w"/>
                                          </p:val>
                                        </p:tav>
                                      </p:tavLst>
                                    </p:anim>
                                    <p:anim calcmode="lin" valueType="num">
                                      <p:cBhvr>
                                        <p:cTn id="78" dur="500" fill="hold"/>
                                        <p:tgtEl>
                                          <p:spTgt spid="55"/>
                                        </p:tgtEl>
                                        <p:attrNameLst>
                                          <p:attrName>ppt_h</p:attrName>
                                        </p:attrNameLst>
                                      </p:cBhvr>
                                      <p:tavLst>
                                        <p:tav tm="0">
                                          <p:val>
                                            <p:fltVal val="0"/>
                                          </p:val>
                                        </p:tav>
                                        <p:tav tm="100000">
                                          <p:val>
                                            <p:strVal val="#ppt_h"/>
                                          </p:val>
                                        </p:tav>
                                      </p:tavLst>
                                    </p:anim>
                                    <p:animEffect transition="in" filter="fade">
                                      <p:cBhvr>
                                        <p:cTn id="79" dur="500"/>
                                        <p:tgtEl>
                                          <p:spTgt spid="55"/>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56"/>
                                        </p:tgtEl>
                                        <p:attrNameLst>
                                          <p:attrName>style.visibility</p:attrName>
                                        </p:attrNameLst>
                                      </p:cBhvr>
                                      <p:to>
                                        <p:strVal val="visible"/>
                                      </p:to>
                                    </p:set>
                                    <p:anim calcmode="lin" valueType="num">
                                      <p:cBhvr>
                                        <p:cTn id="82" dur="500" fill="hold"/>
                                        <p:tgtEl>
                                          <p:spTgt spid="56"/>
                                        </p:tgtEl>
                                        <p:attrNameLst>
                                          <p:attrName>ppt_w</p:attrName>
                                        </p:attrNameLst>
                                      </p:cBhvr>
                                      <p:tavLst>
                                        <p:tav tm="0">
                                          <p:val>
                                            <p:fltVal val="0"/>
                                          </p:val>
                                        </p:tav>
                                        <p:tav tm="100000">
                                          <p:val>
                                            <p:strVal val="#ppt_w"/>
                                          </p:val>
                                        </p:tav>
                                      </p:tavLst>
                                    </p:anim>
                                    <p:anim calcmode="lin" valueType="num">
                                      <p:cBhvr>
                                        <p:cTn id="83" dur="500" fill="hold"/>
                                        <p:tgtEl>
                                          <p:spTgt spid="56"/>
                                        </p:tgtEl>
                                        <p:attrNameLst>
                                          <p:attrName>ppt_h</p:attrName>
                                        </p:attrNameLst>
                                      </p:cBhvr>
                                      <p:tavLst>
                                        <p:tav tm="0">
                                          <p:val>
                                            <p:fltVal val="0"/>
                                          </p:val>
                                        </p:tav>
                                        <p:tav tm="100000">
                                          <p:val>
                                            <p:strVal val="#ppt_h"/>
                                          </p:val>
                                        </p:tav>
                                      </p:tavLst>
                                    </p:anim>
                                    <p:animEffect transition="in" filter="fade">
                                      <p:cBhvr>
                                        <p:cTn id="84" dur="500"/>
                                        <p:tgtEl>
                                          <p:spTgt spid="56"/>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par>
                                <p:cTn id="95" presetID="53" presetClass="entr" presetSubtype="16" fill="hold" grpId="0" nodeType="withEffect" nodePh="1">
                                  <p:stCondLst>
                                    <p:cond delay="0"/>
                                  </p:stCondLst>
                                  <p:endCondLst>
                                    <p:cond evt="begin" delay="0">
                                      <p:tn val="95"/>
                                    </p:cond>
                                  </p:endCondLst>
                                  <p:childTnLst>
                                    <p:set>
                                      <p:cBhvr>
                                        <p:cTn id="96" dur="1" fill="hold">
                                          <p:stCondLst>
                                            <p:cond delay="0"/>
                                          </p:stCondLst>
                                        </p:cTn>
                                        <p:tgtEl>
                                          <p:spTgt spid="59"/>
                                        </p:tgtEl>
                                        <p:attrNameLst>
                                          <p:attrName>style.visibility</p:attrName>
                                        </p:attrNameLst>
                                      </p:cBhvr>
                                      <p:to>
                                        <p:strVal val="visible"/>
                                      </p:to>
                                    </p:set>
                                    <p:anim calcmode="lin" valueType="num">
                                      <p:cBhvr>
                                        <p:cTn id="97" dur="500" fill="hold"/>
                                        <p:tgtEl>
                                          <p:spTgt spid="59"/>
                                        </p:tgtEl>
                                        <p:attrNameLst>
                                          <p:attrName>ppt_w</p:attrName>
                                        </p:attrNameLst>
                                      </p:cBhvr>
                                      <p:tavLst>
                                        <p:tav tm="0">
                                          <p:val>
                                            <p:fltVal val="0"/>
                                          </p:val>
                                        </p:tav>
                                        <p:tav tm="100000">
                                          <p:val>
                                            <p:strVal val="#ppt_w"/>
                                          </p:val>
                                        </p:tav>
                                      </p:tavLst>
                                    </p:anim>
                                    <p:anim calcmode="lin" valueType="num">
                                      <p:cBhvr>
                                        <p:cTn id="98" dur="500" fill="hold"/>
                                        <p:tgtEl>
                                          <p:spTgt spid="59"/>
                                        </p:tgtEl>
                                        <p:attrNameLst>
                                          <p:attrName>ppt_h</p:attrName>
                                        </p:attrNameLst>
                                      </p:cBhvr>
                                      <p:tavLst>
                                        <p:tav tm="0">
                                          <p:val>
                                            <p:fltVal val="0"/>
                                          </p:val>
                                        </p:tav>
                                        <p:tav tm="100000">
                                          <p:val>
                                            <p:strVal val="#ppt_h"/>
                                          </p:val>
                                        </p:tav>
                                      </p:tavLst>
                                    </p:anim>
                                    <p:animEffect transition="in" filter="fade">
                                      <p:cBhvr>
                                        <p:cTn id="99" dur="500"/>
                                        <p:tgtEl>
                                          <p:spTgt spid="59"/>
                                        </p:tgtEl>
                                      </p:cBhvr>
                                    </p:animEffect>
                                  </p:childTnLst>
                                </p:cTn>
                              </p:par>
                              <p:par>
                                <p:cTn id="100" presetID="53" presetClass="entr" presetSubtype="16" fill="hold" grpId="0" nodeType="withEffect" nodePh="1">
                                  <p:stCondLst>
                                    <p:cond delay="0"/>
                                  </p:stCondLst>
                                  <p:endCondLst>
                                    <p:cond evt="begin" delay="0">
                                      <p:tn val="100"/>
                                    </p:cond>
                                  </p:end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par>
                                <p:cTn id="105" presetID="53" presetClass="entr" presetSubtype="16" fill="hold" grpId="0" nodeType="withEffect" nodePh="1">
                                  <p:stCondLst>
                                    <p:cond delay="0"/>
                                  </p:stCondLst>
                                  <p:endCondLst>
                                    <p:cond evt="begin" delay="0">
                                      <p:tn val="105"/>
                                    </p:cond>
                                  </p:endCondLst>
                                  <p:childTnLst>
                                    <p:set>
                                      <p:cBhvr>
                                        <p:cTn id="106" dur="1" fill="hold">
                                          <p:stCondLst>
                                            <p:cond delay="0"/>
                                          </p:stCondLst>
                                        </p:cTn>
                                        <p:tgtEl>
                                          <p:spTgt spid="61"/>
                                        </p:tgtEl>
                                        <p:attrNameLst>
                                          <p:attrName>style.visibility</p:attrName>
                                        </p:attrNameLst>
                                      </p:cBhvr>
                                      <p:to>
                                        <p:strVal val="visible"/>
                                      </p:to>
                                    </p:set>
                                    <p:anim calcmode="lin" valueType="num">
                                      <p:cBhvr>
                                        <p:cTn id="107" dur="500" fill="hold"/>
                                        <p:tgtEl>
                                          <p:spTgt spid="61"/>
                                        </p:tgtEl>
                                        <p:attrNameLst>
                                          <p:attrName>ppt_w</p:attrName>
                                        </p:attrNameLst>
                                      </p:cBhvr>
                                      <p:tavLst>
                                        <p:tav tm="0">
                                          <p:val>
                                            <p:fltVal val="0"/>
                                          </p:val>
                                        </p:tav>
                                        <p:tav tm="100000">
                                          <p:val>
                                            <p:strVal val="#ppt_w"/>
                                          </p:val>
                                        </p:tav>
                                      </p:tavLst>
                                    </p:anim>
                                    <p:anim calcmode="lin" valueType="num">
                                      <p:cBhvr>
                                        <p:cTn id="108" dur="500" fill="hold"/>
                                        <p:tgtEl>
                                          <p:spTgt spid="61"/>
                                        </p:tgtEl>
                                        <p:attrNameLst>
                                          <p:attrName>ppt_h</p:attrName>
                                        </p:attrNameLst>
                                      </p:cBhvr>
                                      <p:tavLst>
                                        <p:tav tm="0">
                                          <p:val>
                                            <p:fltVal val="0"/>
                                          </p:val>
                                        </p:tav>
                                        <p:tav tm="100000">
                                          <p:val>
                                            <p:strVal val="#ppt_h"/>
                                          </p:val>
                                        </p:tav>
                                      </p:tavLst>
                                    </p:anim>
                                    <p:animEffect transition="in" filter="fade">
                                      <p:cBhvr>
                                        <p:cTn id="109" dur="500"/>
                                        <p:tgtEl>
                                          <p:spTgt spid="61"/>
                                        </p:tgtEl>
                                      </p:cBhvr>
                                    </p:animEffect>
                                  </p:childTnLst>
                                </p:cTn>
                              </p:par>
                              <p:par>
                                <p:cTn id="110" presetID="53" presetClass="entr" presetSubtype="16" fill="hold" grpId="0" nodeType="withEffect" nodePh="1">
                                  <p:stCondLst>
                                    <p:cond delay="0"/>
                                  </p:stCondLst>
                                  <p:endCondLst>
                                    <p:cond evt="begin" delay="0">
                                      <p:tn val="110"/>
                                    </p:cond>
                                  </p:endCondLst>
                                  <p:childTnLst>
                                    <p:set>
                                      <p:cBhvr>
                                        <p:cTn id="111" dur="1" fill="hold">
                                          <p:stCondLst>
                                            <p:cond delay="0"/>
                                          </p:stCondLst>
                                        </p:cTn>
                                        <p:tgtEl>
                                          <p:spTgt spid="62"/>
                                        </p:tgtEl>
                                        <p:attrNameLst>
                                          <p:attrName>style.visibility</p:attrName>
                                        </p:attrNameLst>
                                      </p:cBhvr>
                                      <p:to>
                                        <p:strVal val="visible"/>
                                      </p:to>
                                    </p:set>
                                    <p:anim calcmode="lin" valueType="num">
                                      <p:cBhvr>
                                        <p:cTn id="112" dur="500" fill="hold"/>
                                        <p:tgtEl>
                                          <p:spTgt spid="62"/>
                                        </p:tgtEl>
                                        <p:attrNameLst>
                                          <p:attrName>ppt_w</p:attrName>
                                        </p:attrNameLst>
                                      </p:cBhvr>
                                      <p:tavLst>
                                        <p:tav tm="0">
                                          <p:val>
                                            <p:fltVal val="0"/>
                                          </p:val>
                                        </p:tav>
                                        <p:tav tm="100000">
                                          <p:val>
                                            <p:strVal val="#ppt_w"/>
                                          </p:val>
                                        </p:tav>
                                      </p:tavLst>
                                    </p:anim>
                                    <p:anim calcmode="lin" valueType="num">
                                      <p:cBhvr>
                                        <p:cTn id="113" dur="500" fill="hold"/>
                                        <p:tgtEl>
                                          <p:spTgt spid="62"/>
                                        </p:tgtEl>
                                        <p:attrNameLst>
                                          <p:attrName>ppt_h</p:attrName>
                                        </p:attrNameLst>
                                      </p:cBhvr>
                                      <p:tavLst>
                                        <p:tav tm="0">
                                          <p:val>
                                            <p:fltVal val="0"/>
                                          </p:val>
                                        </p:tav>
                                        <p:tav tm="100000">
                                          <p:val>
                                            <p:strVal val="#ppt_h"/>
                                          </p:val>
                                        </p:tav>
                                      </p:tavLst>
                                    </p:anim>
                                    <p:animEffect transition="in" filter="fade">
                                      <p:cBhvr>
                                        <p:cTn id="114" dur="500"/>
                                        <p:tgtEl>
                                          <p:spTgt spid="62"/>
                                        </p:tgtEl>
                                      </p:cBhvr>
                                    </p:animEffect>
                                  </p:childTnLst>
                                </p:cTn>
                              </p:par>
                              <p:par>
                                <p:cTn id="115" presetID="53" presetClass="entr" presetSubtype="16" fill="hold" grpId="0" nodeType="withEffect" nodePh="1">
                                  <p:stCondLst>
                                    <p:cond delay="0"/>
                                  </p:stCondLst>
                                  <p:endCondLst>
                                    <p:cond evt="begin" delay="0">
                                      <p:tn val="115"/>
                                    </p:cond>
                                  </p:endCondLst>
                                  <p:childTnLst>
                                    <p:set>
                                      <p:cBhvr>
                                        <p:cTn id="116" dur="1" fill="hold">
                                          <p:stCondLst>
                                            <p:cond delay="0"/>
                                          </p:stCondLst>
                                        </p:cTn>
                                        <p:tgtEl>
                                          <p:spTgt spid="63"/>
                                        </p:tgtEl>
                                        <p:attrNameLst>
                                          <p:attrName>style.visibility</p:attrName>
                                        </p:attrNameLst>
                                      </p:cBhvr>
                                      <p:to>
                                        <p:strVal val="visible"/>
                                      </p:to>
                                    </p:set>
                                    <p:anim calcmode="lin" valueType="num">
                                      <p:cBhvr>
                                        <p:cTn id="117" dur="500" fill="hold"/>
                                        <p:tgtEl>
                                          <p:spTgt spid="63"/>
                                        </p:tgtEl>
                                        <p:attrNameLst>
                                          <p:attrName>ppt_w</p:attrName>
                                        </p:attrNameLst>
                                      </p:cBhvr>
                                      <p:tavLst>
                                        <p:tav tm="0">
                                          <p:val>
                                            <p:fltVal val="0"/>
                                          </p:val>
                                        </p:tav>
                                        <p:tav tm="100000">
                                          <p:val>
                                            <p:strVal val="#ppt_w"/>
                                          </p:val>
                                        </p:tav>
                                      </p:tavLst>
                                    </p:anim>
                                    <p:anim calcmode="lin" valueType="num">
                                      <p:cBhvr>
                                        <p:cTn id="118" dur="500" fill="hold"/>
                                        <p:tgtEl>
                                          <p:spTgt spid="63"/>
                                        </p:tgtEl>
                                        <p:attrNameLst>
                                          <p:attrName>ppt_h</p:attrName>
                                        </p:attrNameLst>
                                      </p:cBhvr>
                                      <p:tavLst>
                                        <p:tav tm="0">
                                          <p:val>
                                            <p:fltVal val="0"/>
                                          </p:val>
                                        </p:tav>
                                        <p:tav tm="100000">
                                          <p:val>
                                            <p:strVal val="#ppt_h"/>
                                          </p:val>
                                        </p:tav>
                                      </p:tavLst>
                                    </p:anim>
                                    <p:animEffect transition="in" filter="fade">
                                      <p:cBhvr>
                                        <p:cTn id="119" dur="500"/>
                                        <p:tgtEl>
                                          <p:spTgt spid="63"/>
                                        </p:tgtEl>
                                      </p:cBhvr>
                                    </p:animEffect>
                                  </p:childTnLst>
                                </p:cTn>
                              </p:par>
                              <p:par>
                                <p:cTn id="120" presetID="53" presetClass="entr" presetSubtype="16" fill="hold" grpId="0" nodeType="withEffect" nodePh="1">
                                  <p:stCondLst>
                                    <p:cond delay="0"/>
                                  </p:stCondLst>
                                  <p:endCondLst>
                                    <p:cond evt="begin" delay="0">
                                      <p:tn val="120"/>
                                    </p:cond>
                                  </p:endCondLst>
                                  <p:childTnLst>
                                    <p:set>
                                      <p:cBhvr>
                                        <p:cTn id="121" dur="1" fill="hold">
                                          <p:stCondLst>
                                            <p:cond delay="0"/>
                                          </p:stCondLst>
                                        </p:cTn>
                                        <p:tgtEl>
                                          <p:spTgt spid="64"/>
                                        </p:tgtEl>
                                        <p:attrNameLst>
                                          <p:attrName>style.visibility</p:attrName>
                                        </p:attrNameLst>
                                      </p:cBhvr>
                                      <p:to>
                                        <p:strVal val="visible"/>
                                      </p:to>
                                    </p:set>
                                    <p:anim calcmode="lin" valueType="num">
                                      <p:cBhvr>
                                        <p:cTn id="122" dur="500" fill="hold"/>
                                        <p:tgtEl>
                                          <p:spTgt spid="64"/>
                                        </p:tgtEl>
                                        <p:attrNameLst>
                                          <p:attrName>ppt_w</p:attrName>
                                        </p:attrNameLst>
                                      </p:cBhvr>
                                      <p:tavLst>
                                        <p:tav tm="0">
                                          <p:val>
                                            <p:fltVal val="0"/>
                                          </p:val>
                                        </p:tav>
                                        <p:tav tm="100000">
                                          <p:val>
                                            <p:strVal val="#ppt_w"/>
                                          </p:val>
                                        </p:tav>
                                      </p:tavLst>
                                    </p:anim>
                                    <p:anim calcmode="lin" valueType="num">
                                      <p:cBhvr>
                                        <p:cTn id="123" dur="500" fill="hold"/>
                                        <p:tgtEl>
                                          <p:spTgt spid="64"/>
                                        </p:tgtEl>
                                        <p:attrNameLst>
                                          <p:attrName>ppt_h</p:attrName>
                                        </p:attrNameLst>
                                      </p:cBhvr>
                                      <p:tavLst>
                                        <p:tav tm="0">
                                          <p:val>
                                            <p:fltVal val="0"/>
                                          </p:val>
                                        </p:tav>
                                        <p:tav tm="100000">
                                          <p:val>
                                            <p:strVal val="#ppt_h"/>
                                          </p:val>
                                        </p:tav>
                                      </p:tavLst>
                                    </p:anim>
                                    <p:animEffect transition="in" filter="fade">
                                      <p:cBhvr>
                                        <p:cTn id="124" dur="500"/>
                                        <p:tgtEl>
                                          <p:spTgt spid="64"/>
                                        </p:tgtEl>
                                      </p:cBhvr>
                                    </p:animEffect>
                                  </p:childTnLst>
                                </p:cTn>
                              </p:par>
                              <p:par>
                                <p:cTn id="125" presetID="53" presetClass="entr" presetSubtype="16" fill="hold" grpId="0" nodeType="withEffect" nodePh="1">
                                  <p:stCondLst>
                                    <p:cond delay="0"/>
                                  </p:stCondLst>
                                  <p:endCondLst>
                                    <p:cond evt="begin" delay="0">
                                      <p:tn val="125"/>
                                    </p:cond>
                                  </p:endCondLst>
                                  <p:childTnLst>
                                    <p:set>
                                      <p:cBhvr>
                                        <p:cTn id="126" dur="1" fill="hold">
                                          <p:stCondLst>
                                            <p:cond delay="0"/>
                                          </p:stCondLst>
                                        </p:cTn>
                                        <p:tgtEl>
                                          <p:spTgt spid="65"/>
                                        </p:tgtEl>
                                        <p:attrNameLst>
                                          <p:attrName>style.visibility</p:attrName>
                                        </p:attrNameLst>
                                      </p:cBhvr>
                                      <p:to>
                                        <p:strVal val="visible"/>
                                      </p:to>
                                    </p:set>
                                    <p:anim calcmode="lin" valueType="num">
                                      <p:cBhvr>
                                        <p:cTn id="127" dur="500" fill="hold"/>
                                        <p:tgtEl>
                                          <p:spTgt spid="65"/>
                                        </p:tgtEl>
                                        <p:attrNameLst>
                                          <p:attrName>ppt_w</p:attrName>
                                        </p:attrNameLst>
                                      </p:cBhvr>
                                      <p:tavLst>
                                        <p:tav tm="0">
                                          <p:val>
                                            <p:fltVal val="0"/>
                                          </p:val>
                                        </p:tav>
                                        <p:tav tm="100000">
                                          <p:val>
                                            <p:strVal val="#ppt_w"/>
                                          </p:val>
                                        </p:tav>
                                      </p:tavLst>
                                    </p:anim>
                                    <p:anim calcmode="lin" valueType="num">
                                      <p:cBhvr>
                                        <p:cTn id="128" dur="500" fill="hold"/>
                                        <p:tgtEl>
                                          <p:spTgt spid="65"/>
                                        </p:tgtEl>
                                        <p:attrNameLst>
                                          <p:attrName>ppt_h</p:attrName>
                                        </p:attrNameLst>
                                      </p:cBhvr>
                                      <p:tavLst>
                                        <p:tav tm="0">
                                          <p:val>
                                            <p:fltVal val="0"/>
                                          </p:val>
                                        </p:tav>
                                        <p:tav tm="100000">
                                          <p:val>
                                            <p:strVal val="#ppt_h"/>
                                          </p:val>
                                        </p:tav>
                                      </p:tavLst>
                                    </p:anim>
                                    <p:animEffect transition="in" filter="fade">
                                      <p:cBhvr>
                                        <p:cTn id="129" dur="500"/>
                                        <p:tgtEl>
                                          <p:spTgt spid="65"/>
                                        </p:tgtEl>
                                      </p:cBhvr>
                                    </p:animEffect>
                                  </p:childTnLst>
                                </p:cTn>
                              </p:par>
                              <p:par>
                                <p:cTn id="130" presetID="53" presetClass="entr" presetSubtype="16" fill="hold" grpId="0" nodeType="withEffect" nodePh="1">
                                  <p:stCondLst>
                                    <p:cond delay="0"/>
                                  </p:stCondLst>
                                  <p:endCondLst>
                                    <p:cond evt="begin" delay="0">
                                      <p:tn val="130"/>
                                    </p:cond>
                                  </p:endCondLst>
                                  <p:childTnLst>
                                    <p:set>
                                      <p:cBhvr>
                                        <p:cTn id="131" dur="1" fill="hold">
                                          <p:stCondLst>
                                            <p:cond delay="0"/>
                                          </p:stCondLst>
                                        </p:cTn>
                                        <p:tgtEl>
                                          <p:spTgt spid="66"/>
                                        </p:tgtEl>
                                        <p:attrNameLst>
                                          <p:attrName>style.visibility</p:attrName>
                                        </p:attrNameLst>
                                      </p:cBhvr>
                                      <p:to>
                                        <p:strVal val="visible"/>
                                      </p:to>
                                    </p:set>
                                    <p:anim calcmode="lin" valueType="num">
                                      <p:cBhvr>
                                        <p:cTn id="132" dur="500" fill="hold"/>
                                        <p:tgtEl>
                                          <p:spTgt spid="66"/>
                                        </p:tgtEl>
                                        <p:attrNameLst>
                                          <p:attrName>ppt_w</p:attrName>
                                        </p:attrNameLst>
                                      </p:cBhvr>
                                      <p:tavLst>
                                        <p:tav tm="0">
                                          <p:val>
                                            <p:fltVal val="0"/>
                                          </p:val>
                                        </p:tav>
                                        <p:tav tm="100000">
                                          <p:val>
                                            <p:strVal val="#ppt_w"/>
                                          </p:val>
                                        </p:tav>
                                      </p:tavLst>
                                    </p:anim>
                                    <p:anim calcmode="lin" valueType="num">
                                      <p:cBhvr>
                                        <p:cTn id="133" dur="500" fill="hold"/>
                                        <p:tgtEl>
                                          <p:spTgt spid="66"/>
                                        </p:tgtEl>
                                        <p:attrNameLst>
                                          <p:attrName>ppt_h</p:attrName>
                                        </p:attrNameLst>
                                      </p:cBhvr>
                                      <p:tavLst>
                                        <p:tav tm="0">
                                          <p:val>
                                            <p:fltVal val="0"/>
                                          </p:val>
                                        </p:tav>
                                        <p:tav tm="100000">
                                          <p:val>
                                            <p:strVal val="#ppt_h"/>
                                          </p:val>
                                        </p:tav>
                                      </p:tavLst>
                                    </p:anim>
                                    <p:animEffect transition="in" filter="fade">
                                      <p:cBhvr>
                                        <p:cTn id="134" dur="500"/>
                                        <p:tgtEl>
                                          <p:spTgt spid="66"/>
                                        </p:tgtEl>
                                      </p:cBhvr>
                                    </p:animEffect>
                                  </p:childTnLst>
                                </p:cTn>
                              </p:par>
                              <p:par>
                                <p:cTn id="135" presetID="53" presetClass="entr" presetSubtype="16" fill="hold" grpId="0" nodeType="withEffect" nodePh="1">
                                  <p:stCondLst>
                                    <p:cond delay="0"/>
                                  </p:stCondLst>
                                  <p:endCondLst>
                                    <p:cond evt="begin" delay="0">
                                      <p:tn val="135"/>
                                    </p:cond>
                                  </p:endCondLst>
                                  <p:childTnLst>
                                    <p:set>
                                      <p:cBhvr>
                                        <p:cTn id="136" dur="1" fill="hold">
                                          <p:stCondLst>
                                            <p:cond delay="0"/>
                                          </p:stCondLst>
                                        </p:cTn>
                                        <p:tgtEl>
                                          <p:spTgt spid="67"/>
                                        </p:tgtEl>
                                        <p:attrNameLst>
                                          <p:attrName>style.visibility</p:attrName>
                                        </p:attrNameLst>
                                      </p:cBhvr>
                                      <p:to>
                                        <p:strVal val="visible"/>
                                      </p:to>
                                    </p:set>
                                    <p:anim calcmode="lin" valueType="num">
                                      <p:cBhvr>
                                        <p:cTn id="137" dur="500" fill="hold"/>
                                        <p:tgtEl>
                                          <p:spTgt spid="67"/>
                                        </p:tgtEl>
                                        <p:attrNameLst>
                                          <p:attrName>ppt_w</p:attrName>
                                        </p:attrNameLst>
                                      </p:cBhvr>
                                      <p:tavLst>
                                        <p:tav tm="0">
                                          <p:val>
                                            <p:fltVal val="0"/>
                                          </p:val>
                                        </p:tav>
                                        <p:tav tm="100000">
                                          <p:val>
                                            <p:strVal val="#ppt_w"/>
                                          </p:val>
                                        </p:tav>
                                      </p:tavLst>
                                    </p:anim>
                                    <p:anim calcmode="lin" valueType="num">
                                      <p:cBhvr>
                                        <p:cTn id="138" dur="500" fill="hold"/>
                                        <p:tgtEl>
                                          <p:spTgt spid="67"/>
                                        </p:tgtEl>
                                        <p:attrNameLst>
                                          <p:attrName>ppt_h</p:attrName>
                                        </p:attrNameLst>
                                      </p:cBhvr>
                                      <p:tavLst>
                                        <p:tav tm="0">
                                          <p:val>
                                            <p:fltVal val="0"/>
                                          </p:val>
                                        </p:tav>
                                        <p:tav tm="100000">
                                          <p:val>
                                            <p:strVal val="#ppt_h"/>
                                          </p:val>
                                        </p:tav>
                                      </p:tavLst>
                                    </p:anim>
                                    <p:animEffect transition="in" filter="fade">
                                      <p:cBhvr>
                                        <p:cTn id="139" dur="500"/>
                                        <p:tgtEl>
                                          <p:spTgt spid="67"/>
                                        </p:tgtEl>
                                      </p:cBhvr>
                                    </p:animEffect>
                                  </p:childTnLst>
                                </p:cTn>
                              </p:par>
                              <p:par>
                                <p:cTn id="140" presetID="53" presetClass="entr" presetSubtype="16" fill="hold" grpId="0" nodeType="withEffect" nodePh="1">
                                  <p:stCondLst>
                                    <p:cond delay="0"/>
                                  </p:stCondLst>
                                  <p:endCondLst>
                                    <p:cond evt="begin" delay="0">
                                      <p:tn val="140"/>
                                    </p:cond>
                                  </p:endCondLst>
                                  <p:childTnLst>
                                    <p:set>
                                      <p:cBhvr>
                                        <p:cTn id="141" dur="1" fill="hold">
                                          <p:stCondLst>
                                            <p:cond delay="0"/>
                                          </p:stCondLst>
                                        </p:cTn>
                                        <p:tgtEl>
                                          <p:spTgt spid="68"/>
                                        </p:tgtEl>
                                        <p:attrNameLst>
                                          <p:attrName>style.visibility</p:attrName>
                                        </p:attrNameLst>
                                      </p:cBhvr>
                                      <p:to>
                                        <p:strVal val="visible"/>
                                      </p:to>
                                    </p:set>
                                    <p:anim calcmode="lin" valueType="num">
                                      <p:cBhvr>
                                        <p:cTn id="142" dur="500" fill="hold"/>
                                        <p:tgtEl>
                                          <p:spTgt spid="68"/>
                                        </p:tgtEl>
                                        <p:attrNameLst>
                                          <p:attrName>ppt_w</p:attrName>
                                        </p:attrNameLst>
                                      </p:cBhvr>
                                      <p:tavLst>
                                        <p:tav tm="0">
                                          <p:val>
                                            <p:fltVal val="0"/>
                                          </p:val>
                                        </p:tav>
                                        <p:tav tm="100000">
                                          <p:val>
                                            <p:strVal val="#ppt_w"/>
                                          </p:val>
                                        </p:tav>
                                      </p:tavLst>
                                    </p:anim>
                                    <p:anim calcmode="lin" valueType="num">
                                      <p:cBhvr>
                                        <p:cTn id="143" dur="500" fill="hold"/>
                                        <p:tgtEl>
                                          <p:spTgt spid="68"/>
                                        </p:tgtEl>
                                        <p:attrNameLst>
                                          <p:attrName>ppt_h</p:attrName>
                                        </p:attrNameLst>
                                      </p:cBhvr>
                                      <p:tavLst>
                                        <p:tav tm="0">
                                          <p:val>
                                            <p:fltVal val="0"/>
                                          </p:val>
                                        </p:tav>
                                        <p:tav tm="100000">
                                          <p:val>
                                            <p:strVal val="#ppt_h"/>
                                          </p:val>
                                        </p:tav>
                                      </p:tavLst>
                                    </p:anim>
                                    <p:animEffect transition="in" filter="fade">
                                      <p:cBhvr>
                                        <p:cTn id="144" dur="500"/>
                                        <p:tgtEl>
                                          <p:spTgt spid="68"/>
                                        </p:tgtEl>
                                      </p:cBhvr>
                                    </p:animEffect>
                                  </p:childTnLst>
                                </p:cTn>
                              </p:par>
                              <p:par>
                                <p:cTn id="145" presetID="53" presetClass="entr" presetSubtype="16" fill="hold" grpId="0" nodeType="withEffect" nodePh="1">
                                  <p:stCondLst>
                                    <p:cond delay="0"/>
                                  </p:stCondLst>
                                  <p:endCondLst>
                                    <p:cond evt="begin" delay="0">
                                      <p:tn val="145"/>
                                    </p:cond>
                                  </p:endCondLst>
                                  <p:childTnLst>
                                    <p:set>
                                      <p:cBhvr>
                                        <p:cTn id="146" dur="1" fill="hold">
                                          <p:stCondLst>
                                            <p:cond delay="0"/>
                                          </p:stCondLst>
                                        </p:cTn>
                                        <p:tgtEl>
                                          <p:spTgt spid="69"/>
                                        </p:tgtEl>
                                        <p:attrNameLst>
                                          <p:attrName>style.visibility</p:attrName>
                                        </p:attrNameLst>
                                      </p:cBhvr>
                                      <p:to>
                                        <p:strVal val="visible"/>
                                      </p:to>
                                    </p:set>
                                    <p:anim calcmode="lin" valueType="num">
                                      <p:cBhvr>
                                        <p:cTn id="147" dur="500" fill="hold"/>
                                        <p:tgtEl>
                                          <p:spTgt spid="69"/>
                                        </p:tgtEl>
                                        <p:attrNameLst>
                                          <p:attrName>ppt_w</p:attrName>
                                        </p:attrNameLst>
                                      </p:cBhvr>
                                      <p:tavLst>
                                        <p:tav tm="0">
                                          <p:val>
                                            <p:fltVal val="0"/>
                                          </p:val>
                                        </p:tav>
                                        <p:tav tm="100000">
                                          <p:val>
                                            <p:strVal val="#ppt_w"/>
                                          </p:val>
                                        </p:tav>
                                      </p:tavLst>
                                    </p:anim>
                                    <p:anim calcmode="lin" valueType="num">
                                      <p:cBhvr>
                                        <p:cTn id="148" dur="500" fill="hold"/>
                                        <p:tgtEl>
                                          <p:spTgt spid="69"/>
                                        </p:tgtEl>
                                        <p:attrNameLst>
                                          <p:attrName>ppt_h</p:attrName>
                                        </p:attrNameLst>
                                      </p:cBhvr>
                                      <p:tavLst>
                                        <p:tav tm="0">
                                          <p:val>
                                            <p:fltVal val="0"/>
                                          </p:val>
                                        </p:tav>
                                        <p:tav tm="100000">
                                          <p:val>
                                            <p:strVal val="#ppt_h"/>
                                          </p:val>
                                        </p:tav>
                                      </p:tavLst>
                                    </p:anim>
                                    <p:animEffect transition="in" filter="fade">
                                      <p:cBhvr>
                                        <p:cTn id="149" dur="500"/>
                                        <p:tgtEl>
                                          <p:spTgt spid="69"/>
                                        </p:tgtEl>
                                      </p:cBhvr>
                                    </p:animEffect>
                                  </p:childTnLst>
                                </p:cTn>
                              </p:par>
                              <p:par>
                                <p:cTn id="150" presetID="53" presetClass="entr" presetSubtype="16" fill="hold" grpId="0" nodeType="withEffect" nodePh="1">
                                  <p:stCondLst>
                                    <p:cond delay="0"/>
                                  </p:stCondLst>
                                  <p:endCondLst>
                                    <p:cond evt="begin" delay="0">
                                      <p:tn val="150"/>
                                    </p:cond>
                                  </p:endCondLst>
                                  <p:childTnLst>
                                    <p:set>
                                      <p:cBhvr>
                                        <p:cTn id="151" dur="1" fill="hold">
                                          <p:stCondLst>
                                            <p:cond delay="0"/>
                                          </p:stCondLst>
                                        </p:cTn>
                                        <p:tgtEl>
                                          <p:spTgt spid="70"/>
                                        </p:tgtEl>
                                        <p:attrNameLst>
                                          <p:attrName>style.visibility</p:attrName>
                                        </p:attrNameLst>
                                      </p:cBhvr>
                                      <p:to>
                                        <p:strVal val="visible"/>
                                      </p:to>
                                    </p:set>
                                    <p:anim calcmode="lin" valueType="num">
                                      <p:cBhvr>
                                        <p:cTn id="152" dur="500" fill="hold"/>
                                        <p:tgtEl>
                                          <p:spTgt spid="70"/>
                                        </p:tgtEl>
                                        <p:attrNameLst>
                                          <p:attrName>ppt_w</p:attrName>
                                        </p:attrNameLst>
                                      </p:cBhvr>
                                      <p:tavLst>
                                        <p:tav tm="0">
                                          <p:val>
                                            <p:fltVal val="0"/>
                                          </p:val>
                                        </p:tav>
                                        <p:tav tm="100000">
                                          <p:val>
                                            <p:strVal val="#ppt_w"/>
                                          </p:val>
                                        </p:tav>
                                      </p:tavLst>
                                    </p:anim>
                                    <p:anim calcmode="lin" valueType="num">
                                      <p:cBhvr>
                                        <p:cTn id="153" dur="500" fill="hold"/>
                                        <p:tgtEl>
                                          <p:spTgt spid="70"/>
                                        </p:tgtEl>
                                        <p:attrNameLst>
                                          <p:attrName>ppt_h</p:attrName>
                                        </p:attrNameLst>
                                      </p:cBhvr>
                                      <p:tavLst>
                                        <p:tav tm="0">
                                          <p:val>
                                            <p:fltVal val="0"/>
                                          </p:val>
                                        </p:tav>
                                        <p:tav tm="100000">
                                          <p:val>
                                            <p:strVal val="#ppt_h"/>
                                          </p:val>
                                        </p:tav>
                                      </p:tavLst>
                                    </p:anim>
                                    <p:animEffect transition="in" filter="fade">
                                      <p:cBhvr>
                                        <p:cTn id="15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Lst>
  </p:timing>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9" name="Picture Placeholder 12"/>
          <p:cNvSpPr>
            <a:spLocks noGrp="1"/>
          </p:cNvSpPr>
          <p:nvPr>
            <p:ph type="pic" sz="quarter" idx="16"/>
          </p:nvPr>
        </p:nvSpPr>
        <p:spPr>
          <a:xfrm>
            <a:off x="9174430" y="3482130"/>
            <a:ext cx="2905200" cy="3283200"/>
          </a:xfrm>
        </p:spPr>
        <p:txBody>
          <a:bodyPr/>
          <a:lstStyle/>
          <a:p>
            <a:endParaRPr lang="en-US"/>
          </a:p>
        </p:txBody>
      </p:sp>
      <p:sp>
        <p:nvSpPr>
          <p:cNvPr id="18" name="Picture Placeholder 12"/>
          <p:cNvSpPr>
            <a:spLocks noGrp="1"/>
          </p:cNvSpPr>
          <p:nvPr>
            <p:ph type="pic" sz="quarter" idx="15"/>
          </p:nvPr>
        </p:nvSpPr>
        <p:spPr>
          <a:xfrm>
            <a:off x="6614160" y="5163504"/>
            <a:ext cx="2458799" cy="1583725"/>
          </a:xfrm>
        </p:spPr>
        <p:txBody>
          <a:bodyPr/>
          <a:lstStyle/>
          <a:p>
            <a:endParaRPr lang="en-US"/>
          </a:p>
        </p:txBody>
      </p:sp>
      <p:sp>
        <p:nvSpPr>
          <p:cNvPr id="17" name="Picture Placeholder 12"/>
          <p:cNvSpPr>
            <a:spLocks noGrp="1"/>
          </p:cNvSpPr>
          <p:nvPr>
            <p:ph type="pic" sz="quarter" idx="14"/>
          </p:nvPr>
        </p:nvSpPr>
        <p:spPr>
          <a:xfrm>
            <a:off x="6614160" y="3482130"/>
            <a:ext cx="2458799" cy="1583725"/>
          </a:xfrm>
        </p:spPr>
        <p:txBody>
          <a:bodyPr/>
          <a:lstStyle/>
          <a:p>
            <a:endParaRPr lang="en-US"/>
          </a:p>
        </p:txBody>
      </p:sp>
      <p:sp>
        <p:nvSpPr>
          <p:cNvPr id="16" name="Picture Placeholder 12"/>
          <p:cNvSpPr>
            <a:spLocks noGrp="1"/>
          </p:cNvSpPr>
          <p:nvPr>
            <p:ph type="pic" sz="quarter" idx="13"/>
          </p:nvPr>
        </p:nvSpPr>
        <p:spPr>
          <a:xfrm>
            <a:off x="114299" y="3472075"/>
            <a:ext cx="6400800" cy="3283200"/>
          </a:xfrm>
        </p:spPr>
        <p:txBody>
          <a:bodyPr/>
          <a:lstStyle/>
          <a:p>
            <a:endParaRPr lang="en-US"/>
          </a:p>
        </p:txBody>
      </p:sp>
      <p:sp>
        <p:nvSpPr>
          <p:cNvPr id="14" name="Picture Placeholder 12"/>
          <p:cNvSpPr>
            <a:spLocks noGrp="1"/>
          </p:cNvSpPr>
          <p:nvPr>
            <p:ph type="pic" sz="quarter" idx="11"/>
          </p:nvPr>
        </p:nvSpPr>
        <p:spPr>
          <a:xfrm>
            <a:off x="2978159" y="87372"/>
            <a:ext cx="6094800" cy="3283200"/>
          </a:xfrm>
        </p:spPr>
        <p:txBody>
          <a:bodyPr/>
          <a:lstStyle/>
          <a:p>
            <a:endParaRPr lang="en-US"/>
          </a:p>
        </p:txBody>
      </p:sp>
      <p:sp>
        <p:nvSpPr>
          <p:cNvPr id="13" name="Picture Placeholder 12"/>
          <p:cNvSpPr>
            <a:spLocks noGrp="1"/>
          </p:cNvSpPr>
          <p:nvPr>
            <p:ph type="pic" sz="quarter" idx="10"/>
          </p:nvPr>
        </p:nvSpPr>
        <p:spPr>
          <a:xfrm>
            <a:off x="114299" y="87372"/>
            <a:ext cx="2764800" cy="3283200"/>
          </a:xfrm>
        </p:spPr>
        <p:txBody>
          <a:bodyPr/>
          <a:lstStyle/>
          <a:p>
            <a:endParaRPr lang="en-US"/>
          </a:p>
        </p:txBody>
      </p:sp>
      <p:sp>
        <p:nvSpPr>
          <p:cNvPr id="15" name="Picture Placeholder 12"/>
          <p:cNvSpPr>
            <a:spLocks noGrp="1"/>
          </p:cNvSpPr>
          <p:nvPr>
            <p:ph type="pic" sz="quarter" idx="12"/>
          </p:nvPr>
        </p:nvSpPr>
        <p:spPr>
          <a:xfrm>
            <a:off x="9174430" y="87372"/>
            <a:ext cx="2905200" cy="3283200"/>
          </a:xfrm>
        </p:spPr>
        <p:txBody>
          <a:bodyPr/>
          <a:lstStyle/>
          <a:p>
            <a:endParaRPr lang="en-US"/>
          </a:p>
        </p:txBody>
      </p:sp>
    </p:spTree>
    <p:extLst>
      <p:ext uri="{BB962C8B-B14F-4D97-AF65-F5344CB8AC3E}">
        <p14:creationId xmlns:p14="http://schemas.microsoft.com/office/powerpoint/2010/main" val="2751273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84314315"/>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3429000"/>
          </a:xfrm>
        </p:spPr>
        <p:txBody>
          <a:bodyPr/>
          <a:lstStyle/>
          <a:p>
            <a:endParaRPr lang="en-US"/>
          </a:p>
        </p:txBody>
      </p:sp>
      <p:sp>
        <p:nvSpPr>
          <p:cNvPr id="6" name="Picture Placeholder 6"/>
          <p:cNvSpPr>
            <a:spLocks noGrp="1"/>
          </p:cNvSpPr>
          <p:nvPr>
            <p:ph type="pic" sz="quarter" idx="11"/>
          </p:nvPr>
        </p:nvSpPr>
        <p:spPr>
          <a:xfrm>
            <a:off x="0" y="3429000"/>
            <a:ext cx="6103620" cy="3429000"/>
          </a:xfrm>
        </p:spPr>
        <p:txBody>
          <a:bodyPr/>
          <a:lstStyle/>
          <a:p>
            <a:endParaRPr lang="en-US"/>
          </a:p>
        </p:txBody>
      </p:sp>
      <p:sp>
        <p:nvSpPr>
          <p:cNvPr id="7" name="Picture Placeholder 6"/>
          <p:cNvSpPr>
            <a:spLocks noGrp="1"/>
          </p:cNvSpPr>
          <p:nvPr>
            <p:ph type="pic" sz="quarter" idx="12"/>
          </p:nvPr>
        </p:nvSpPr>
        <p:spPr>
          <a:xfrm>
            <a:off x="6096000" y="0"/>
            <a:ext cx="6103620" cy="3429000"/>
          </a:xfrm>
        </p:spPr>
        <p:txBody>
          <a:bodyPr/>
          <a:lstStyle/>
          <a:p>
            <a:endParaRPr lang="en-US"/>
          </a:p>
        </p:txBody>
      </p:sp>
      <p:sp>
        <p:nvSpPr>
          <p:cNvPr id="8" name="Picture Placeholder 6"/>
          <p:cNvSpPr>
            <a:spLocks noGrp="1"/>
          </p:cNvSpPr>
          <p:nvPr>
            <p:ph type="pic" sz="quarter" idx="13"/>
          </p:nvPr>
        </p:nvSpPr>
        <p:spPr>
          <a:xfrm>
            <a:off x="6096000" y="3429000"/>
            <a:ext cx="6103620" cy="3429000"/>
          </a:xfrm>
        </p:spPr>
        <p:txBody>
          <a:bodyPr/>
          <a:lstStyle/>
          <a:p>
            <a:endParaRPr lang="en-US"/>
          </a:p>
        </p:txBody>
      </p:sp>
    </p:spTree>
    <p:extLst>
      <p:ext uri="{BB962C8B-B14F-4D97-AF65-F5344CB8AC3E}">
        <p14:creationId xmlns:p14="http://schemas.microsoft.com/office/powerpoint/2010/main" val="9494399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6858000"/>
          </a:xfrm>
        </p:spPr>
        <p:txBody>
          <a:bodyPr/>
          <a:lstStyle/>
          <a:p>
            <a:endParaRPr lang="en-US"/>
          </a:p>
        </p:txBody>
      </p:sp>
      <p:sp>
        <p:nvSpPr>
          <p:cNvPr id="6" name="Picture Placeholder 6"/>
          <p:cNvSpPr>
            <a:spLocks noGrp="1"/>
          </p:cNvSpPr>
          <p:nvPr>
            <p:ph type="pic" sz="quarter" idx="12"/>
          </p:nvPr>
        </p:nvSpPr>
        <p:spPr>
          <a:xfrm>
            <a:off x="6096000" y="0"/>
            <a:ext cx="6103620" cy="3429000"/>
          </a:xfrm>
        </p:spPr>
        <p:txBody>
          <a:bodyPr/>
          <a:lstStyle/>
          <a:p>
            <a:endParaRPr lang="en-US"/>
          </a:p>
        </p:txBody>
      </p:sp>
      <p:sp>
        <p:nvSpPr>
          <p:cNvPr id="7" name="Picture Placeholder 6"/>
          <p:cNvSpPr>
            <a:spLocks noGrp="1"/>
          </p:cNvSpPr>
          <p:nvPr>
            <p:ph type="pic" sz="quarter" idx="13"/>
          </p:nvPr>
        </p:nvSpPr>
        <p:spPr>
          <a:xfrm>
            <a:off x="6096000" y="3429000"/>
            <a:ext cx="6103620" cy="3429000"/>
          </a:xfrm>
        </p:spPr>
        <p:txBody>
          <a:bodyPr/>
          <a:lstStyle/>
          <a:p>
            <a:endParaRPr lang="en-US"/>
          </a:p>
        </p:txBody>
      </p:sp>
    </p:spTree>
    <p:extLst>
      <p:ext uri="{BB962C8B-B14F-4D97-AF65-F5344CB8AC3E}">
        <p14:creationId xmlns:p14="http://schemas.microsoft.com/office/powerpoint/2010/main" val="35380147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6858000"/>
          </a:xfrm>
        </p:spPr>
        <p:txBody>
          <a:bodyPr/>
          <a:lstStyle/>
          <a:p>
            <a:endParaRPr lang="en-US"/>
          </a:p>
        </p:txBody>
      </p:sp>
      <p:sp>
        <p:nvSpPr>
          <p:cNvPr id="6" name="Picture Placeholder 6"/>
          <p:cNvSpPr>
            <a:spLocks noGrp="1"/>
          </p:cNvSpPr>
          <p:nvPr>
            <p:ph type="pic" sz="quarter" idx="12"/>
          </p:nvPr>
        </p:nvSpPr>
        <p:spPr>
          <a:xfrm>
            <a:off x="6096000" y="0"/>
            <a:ext cx="6103620" cy="3429000"/>
          </a:xfrm>
        </p:spPr>
        <p:txBody>
          <a:bodyPr/>
          <a:lstStyle/>
          <a:p>
            <a:endParaRPr lang="en-US"/>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7094827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10647425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440100" y="0"/>
            <a:ext cx="6751899" cy="6858000"/>
          </a:xfrm>
        </p:spPr>
        <p:txBody>
          <a:bodyPr/>
          <a:lstStyle/>
          <a:p>
            <a:endParaRPr lang="id-ID"/>
          </a:p>
        </p:txBody>
      </p:sp>
    </p:spTree>
    <p:extLst>
      <p:ext uri="{BB962C8B-B14F-4D97-AF65-F5344CB8AC3E}">
        <p14:creationId xmlns:p14="http://schemas.microsoft.com/office/powerpoint/2010/main" val="40126447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68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1"/>
            <a:ext cx="2743200" cy="365125"/>
          </a:xfrm>
          <a:prstGeom prst="rect">
            <a:avLst/>
          </a:prstGeom>
        </p:spPr>
        <p:txBody>
          <a:bodyPr/>
          <a:lstStyle/>
          <a:p>
            <a:fld id="{5C350A46-3F17-4217-B0B4-E226EFF93357}" type="datetime1">
              <a:rPr lang="id-ID" smtClean="0">
                <a:solidFill>
                  <a:srgbClr val="FFFFFF">
                    <a:tint val="75000"/>
                  </a:srgbClr>
                </a:solidFill>
              </a:rPr>
              <a:pPr/>
              <a:t>18/12/20</a:t>
            </a:fld>
            <a:endParaRPr lang="id-ID">
              <a:solidFill>
                <a:srgbClr val="FFFFFF">
                  <a:tint val="75000"/>
                </a:srgbClr>
              </a:solidFill>
            </a:endParaRPr>
          </a:p>
        </p:txBody>
      </p:sp>
      <p:sp>
        <p:nvSpPr>
          <p:cNvPr id="4" name="Footer Placeholder 3"/>
          <p:cNvSpPr>
            <a:spLocks noGrp="1"/>
          </p:cNvSpPr>
          <p:nvPr userDrawn="1">
            <p:ph type="ftr" sz="quarter" idx="11"/>
          </p:nvPr>
        </p:nvSpPr>
        <p:spPr>
          <a:xfrm>
            <a:off x="4038600" y="6356351"/>
            <a:ext cx="4114800" cy="365125"/>
          </a:xfrm>
          <a:prstGeom prst="rect">
            <a:avLst/>
          </a:prstGeom>
        </p:spPr>
        <p:txBody>
          <a:bodyPr/>
          <a:lstStyle/>
          <a:p>
            <a:endParaRPr lang="id-ID">
              <a:solidFill>
                <a:srgbClr val="FFFFFF">
                  <a:tint val="75000"/>
                </a:srgbClr>
              </a:solidFill>
            </a:endParaRPr>
          </a:p>
        </p:txBody>
      </p:sp>
      <p:sp>
        <p:nvSpPr>
          <p:cNvPr id="8" name="Picture Placeholder 6"/>
          <p:cNvSpPr>
            <a:spLocks noGrp="1"/>
          </p:cNvSpPr>
          <p:nvPr>
            <p:ph type="pic" sz="quarter" idx="14"/>
          </p:nvPr>
        </p:nvSpPr>
        <p:spPr>
          <a:xfrm>
            <a:off x="0" y="0"/>
            <a:ext cx="12192000" cy="5184000"/>
          </a:xfrm>
        </p:spPr>
        <p:txBody>
          <a:bodyPr/>
          <a:lstStyle/>
          <a:p>
            <a:endParaRPr lang="id-ID"/>
          </a:p>
        </p:txBody>
      </p:sp>
      <p:sp>
        <p:nvSpPr>
          <p:cNvPr id="13" name="Pentagon 12"/>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4"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5"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16"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313998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0_Title Only">
    <p:spTree>
      <p:nvGrpSpPr>
        <p:cNvPr id="1" name=""/>
        <p:cNvGrpSpPr/>
        <p:nvPr/>
      </p:nvGrpSpPr>
      <p:grpSpPr>
        <a:xfrm>
          <a:off x="0" y="0"/>
          <a:ext cx="0" cy="0"/>
          <a:chOff x="0" y="0"/>
          <a:chExt cx="0" cy="0"/>
        </a:xfrm>
      </p:grpSpPr>
      <p:sp>
        <p:nvSpPr>
          <p:cNvPr id="12" name="Rectangle 11"/>
          <p:cNvSpPr/>
          <p:nvPr userDrawn="1"/>
        </p:nvSpPr>
        <p:spPr>
          <a:xfrm>
            <a:off x="3811" y="0"/>
            <a:ext cx="12184378" cy="6858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402455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61_Title Only">
    <p:spTree>
      <p:nvGrpSpPr>
        <p:cNvPr id="1" name=""/>
        <p:cNvGrpSpPr/>
        <p:nvPr/>
      </p:nvGrpSpPr>
      <p:grpSpPr>
        <a:xfrm>
          <a:off x="0" y="0"/>
          <a:ext cx="0" cy="0"/>
          <a:chOff x="0" y="0"/>
          <a:chExt cx="0" cy="0"/>
        </a:xfrm>
      </p:grpSpPr>
      <p:sp>
        <p:nvSpPr>
          <p:cNvPr id="12" name="Rectangle 11"/>
          <p:cNvSpPr/>
          <p:nvPr userDrawn="1"/>
        </p:nvSpPr>
        <p:spPr>
          <a:xfrm>
            <a:off x="3811" y="0"/>
            <a:ext cx="12184378" cy="6858000"/>
          </a:xfrm>
          <a:prstGeom prst="rect">
            <a:avLst/>
          </a:prstGeom>
          <a:gradFill flip="none" rotWithShape="1">
            <a:gsLst>
              <a:gs pos="0">
                <a:schemeClr val="accent1">
                  <a:alpha val="63000"/>
                </a:schemeClr>
              </a:gs>
              <a:gs pos="100000">
                <a:schemeClr val="accent1">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7801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2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3">
                  <a:alpha val="63000"/>
                </a:schemeClr>
              </a:gs>
              <a:gs pos="100000">
                <a:schemeClr val="accent3">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5854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3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4">
                  <a:alpha val="63000"/>
                </a:schemeClr>
              </a:gs>
              <a:gs pos="100000">
                <a:schemeClr val="accent4">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50470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915127034"/>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64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2">
                  <a:alpha val="63000"/>
                </a:schemeClr>
              </a:gs>
              <a:gs pos="100000">
                <a:schemeClr val="accent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42575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6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84063" cy="3240000"/>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5"/>
          <p:cNvSpPr>
            <a:spLocks noGrp="1"/>
          </p:cNvSpPr>
          <p:nvPr>
            <p:ph type="pic" sz="quarter" idx="14"/>
          </p:nvPr>
        </p:nvSpPr>
        <p:spPr>
          <a:xfrm>
            <a:off x="1929893" y="1414272"/>
            <a:ext cx="2345436" cy="4210304"/>
          </a:xfrm>
        </p:spPr>
        <p:txBody>
          <a:bodyPr/>
          <a:lstStyle/>
          <a:p>
            <a:endParaRPr lang="id-ID"/>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3748311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66_Title Only">
    <p:spTree>
      <p:nvGrpSpPr>
        <p:cNvPr id="1" name=""/>
        <p:cNvGrpSpPr/>
        <p:nvPr/>
      </p:nvGrpSpPr>
      <p:grpSpPr>
        <a:xfrm>
          <a:off x="0" y="0"/>
          <a:ext cx="0" cy="0"/>
          <a:chOff x="0" y="0"/>
          <a:chExt cx="0" cy="0"/>
        </a:xfrm>
      </p:grpSpPr>
      <p:sp>
        <p:nvSpPr>
          <p:cNvPr id="5" name="Picture Placeholder 4"/>
          <p:cNvSpPr>
            <a:spLocks noGrp="1"/>
          </p:cNvSpPr>
          <p:nvPr>
            <p:ph type="pic" sz="quarter" idx="17"/>
          </p:nvPr>
        </p:nvSpPr>
        <p:spPr>
          <a:xfrm>
            <a:off x="0" y="0"/>
            <a:ext cx="12192000" cy="4375230"/>
          </a:xfrm>
        </p:spPr>
        <p:txBody>
          <a:bodyPr/>
          <a:lstStyle/>
          <a:p>
            <a:endParaRPr lang="en-US"/>
          </a:p>
        </p:txBody>
      </p:sp>
      <p:sp>
        <p:nvSpPr>
          <p:cNvPr id="3" name="Date Placeholder 2"/>
          <p:cNvSpPr>
            <a:spLocks noGrp="1"/>
          </p:cNvSpPr>
          <p:nvPr userDrawn="1">
            <p:ph type="dt" sz="half" idx="10"/>
          </p:nvPr>
        </p:nvSpPr>
        <p:spPr>
          <a:xfrm>
            <a:off x="838200" y="6356351"/>
            <a:ext cx="2743200" cy="365125"/>
          </a:xfrm>
          <a:prstGeom prst="rect">
            <a:avLst/>
          </a:prstGeom>
        </p:spPr>
        <p:txBody>
          <a:bodyPr/>
          <a:lstStyle/>
          <a:p>
            <a:fld id="{5C350A46-3F17-4217-B0B4-E226EFF93357}" type="datetime1">
              <a:rPr lang="id-ID" smtClean="0">
                <a:solidFill>
                  <a:srgbClr val="FFFFFF">
                    <a:tint val="75000"/>
                  </a:srgbClr>
                </a:solidFill>
              </a:rPr>
              <a:pPr/>
              <a:t>18/12/20</a:t>
            </a:fld>
            <a:endParaRPr lang="id-ID">
              <a:solidFill>
                <a:srgbClr val="FFFFFF">
                  <a:tint val="75000"/>
                </a:srgbClr>
              </a:solidFill>
            </a:endParaRPr>
          </a:p>
        </p:txBody>
      </p:sp>
      <p:sp>
        <p:nvSpPr>
          <p:cNvPr id="4" name="Footer Placeholder 3"/>
          <p:cNvSpPr>
            <a:spLocks noGrp="1"/>
          </p:cNvSpPr>
          <p:nvPr userDrawn="1">
            <p:ph type="ftr" sz="quarter" idx="11"/>
          </p:nvPr>
        </p:nvSpPr>
        <p:spPr>
          <a:xfrm>
            <a:off x="4038600" y="6356351"/>
            <a:ext cx="4114800" cy="365125"/>
          </a:xfrm>
          <a:prstGeom prst="rect">
            <a:avLst/>
          </a:prstGeom>
        </p:spPr>
        <p:txBody>
          <a:bodyPr/>
          <a:lstStyle/>
          <a:p>
            <a:endParaRPr lang="id-ID">
              <a:solidFill>
                <a:srgbClr val="FFFFFF">
                  <a:tint val="75000"/>
                </a:srgbClr>
              </a:solidFill>
            </a:endParaRPr>
          </a:p>
        </p:txBody>
      </p:sp>
      <p:sp>
        <p:nvSpPr>
          <p:cNvPr id="6" name="Picture Placeholder 5"/>
          <p:cNvSpPr>
            <a:spLocks noGrp="1"/>
          </p:cNvSpPr>
          <p:nvPr>
            <p:ph type="pic" sz="quarter" idx="12"/>
          </p:nvPr>
        </p:nvSpPr>
        <p:spPr>
          <a:xfrm>
            <a:off x="4038600" y="998220"/>
            <a:ext cx="4080000" cy="3088640"/>
          </a:xfrm>
        </p:spPr>
        <p:txBody>
          <a:bodyPr/>
          <a:lstStyle/>
          <a:p>
            <a:endParaRPr lang="id-ID"/>
          </a:p>
        </p:txBody>
      </p:sp>
      <p:sp>
        <p:nvSpPr>
          <p:cNvPr id="16" name="Picture Placeholder 5"/>
          <p:cNvSpPr>
            <a:spLocks noGrp="1"/>
          </p:cNvSpPr>
          <p:nvPr>
            <p:ph type="pic" sz="quarter" idx="13"/>
          </p:nvPr>
        </p:nvSpPr>
        <p:spPr>
          <a:xfrm>
            <a:off x="7403146" y="1196340"/>
            <a:ext cx="3556564" cy="2717800"/>
          </a:xfrm>
        </p:spPr>
        <p:txBody>
          <a:bodyPr/>
          <a:lstStyle/>
          <a:p>
            <a:endParaRPr lang="id-ID" dirty="0"/>
          </a:p>
        </p:txBody>
      </p:sp>
      <p:sp>
        <p:nvSpPr>
          <p:cNvPr id="17" name="Picture Placeholder 5"/>
          <p:cNvSpPr>
            <a:spLocks noGrp="1"/>
          </p:cNvSpPr>
          <p:nvPr>
            <p:ph type="pic" sz="quarter" idx="14"/>
          </p:nvPr>
        </p:nvSpPr>
        <p:spPr>
          <a:xfrm>
            <a:off x="1197490" y="1174749"/>
            <a:ext cx="3631672" cy="2717800"/>
          </a:xfrm>
        </p:spPr>
        <p:txBody>
          <a:bodyPr/>
          <a:lstStyle/>
          <a:p>
            <a:endParaRPr lang="id-ID"/>
          </a:p>
        </p:txBody>
      </p:sp>
      <p:sp>
        <p:nvSpPr>
          <p:cNvPr id="10" name="Pentagon 9"/>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1"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2001967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7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84063" cy="3420000"/>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0" name="Picture Placeholder 5"/>
          <p:cNvSpPr>
            <a:spLocks noGrp="1"/>
          </p:cNvSpPr>
          <p:nvPr>
            <p:ph type="pic" sz="quarter" idx="14"/>
          </p:nvPr>
        </p:nvSpPr>
        <p:spPr>
          <a:xfrm>
            <a:off x="796009" y="1333249"/>
            <a:ext cx="2455200" cy="4338346"/>
          </a:xfrm>
        </p:spPr>
        <p:txBody>
          <a:bodyPr/>
          <a:lstStyle/>
          <a:p>
            <a:endParaRPr lang="id-ID"/>
          </a:p>
        </p:txBody>
      </p:sp>
      <p:sp>
        <p:nvSpPr>
          <p:cNvPr id="11" name="Picture Placeholder 5"/>
          <p:cNvSpPr>
            <a:spLocks noGrp="1"/>
          </p:cNvSpPr>
          <p:nvPr>
            <p:ph type="pic" sz="quarter" idx="16"/>
          </p:nvPr>
        </p:nvSpPr>
        <p:spPr>
          <a:xfrm>
            <a:off x="3055004" y="1675627"/>
            <a:ext cx="2160000" cy="3776049"/>
          </a:xfrm>
        </p:spPr>
        <p:txBody>
          <a:bodyPr/>
          <a:lstStyle/>
          <a:p>
            <a:endParaRPr lang="id-ID"/>
          </a:p>
        </p:txBody>
      </p:sp>
    </p:spTree>
    <p:extLst>
      <p:ext uri="{BB962C8B-B14F-4D97-AF65-F5344CB8AC3E}">
        <p14:creationId xmlns:p14="http://schemas.microsoft.com/office/powerpoint/2010/main" val="8724346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12"/>
          <p:cNvSpPr>
            <a:spLocks noGrp="1"/>
          </p:cNvSpPr>
          <p:nvPr>
            <p:ph type="pic" sz="quarter" idx="13"/>
          </p:nvPr>
        </p:nvSpPr>
        <p:spPr>
          <a:xfrm>
            <a:off x="1192213" y="1920875"/>
            <a:ext cx="2389187" cy="2986088"/>
          </a:xfrm>
          <a:prstGeom prst="roundRect">
            <a:avLst/>
          </a:prstGeom>
        </p:spPr>
        <p:txBody>
          <a:bodyPr/>
          <a:lstStyle/>
          <a:p>
            <a:endParaRPr lang="en-US"/>
          </a:p>
        </p:txBody>
      </p:sp>
      <p:sp>
        <p:nvSpPr>
          <p:cNvPr id="6" name="Picture Placeholder 4"/>
          <p:cNvSpPr>
            <a:spLocks noGrp="1"/>
          </p:cNvSpPr>
          <p:nvPr>
            <p:ph type="pic" sz="quarter" idx="15"/>
          </p:nvPr>
        </p:nvSpPr>
        <p:spPr>
          <a:xfrm>
            <a:off x="0" y="0"/>
            <a:ext cx="12184063" cy="3646026"/>
          </a:xfrm>
        </p:spPr>
        <p:txBody>
          <a:bodyPr/>
          <a:lstStyle/>
          <a:p>
            <a:endParaRPr lang="en-US"/>
          </a:p>
        </p:txBody>
      </p:sp>
      <p:sp>
        <p:nvSpPr>
          <p:cNvPr id="7" name="Pentagon 6"/>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8"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1999944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8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1"/>
            <a:ext cx="12184063" cy="4131733"/>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2" name="Picture Placeholder 3"/>
          <p:cNvSpPr>
            <a:spLocks noGrp="1"/>
          </p:cNvSpPr>
          <p:nvPr>
            <p:ph type="pic" sz="quarter" idx="13"/>
          </p:nvPr>
        </p:nvSpPr>
        <p:spPr>
          <a:xfrm>
            <a:off x="4357688" y="1534935"/>
            <a:ext cx="3487737" cy="2663825"/>
          </a:xfrm>
        </p:spPr>
        <p:txBody>
          <a:bodyPr>
            <a:normAutofit/>
          </a:bodyPr>
          <a:lstStyle>
            <a:lvl1pPr>
              <a:defRPr sz="1800"/>
            </a:lvl1pPr>
          </a:lstStyle>
          <a:p>
            <a:endParaRPr lang="id-ID"/>
          </a:p>
        </p:txBody>
      </p:sp>
    </p:spTree>
    <p:extLst>
      <p:ext uri="{BB962C8B-B14F-4D97-AF65-F5344CB8AC3E}">
        <p14:creationId xmlns:p14="http://schemas.microsoft.com/office/powerpoint/2010/main" val="11910830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3784921"/>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6966273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4932000"/>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8"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9"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10" name="Group 9"/>
          <p:cNvGrpSpPr/>
          <p:nvPr userDrawn="1"/>
        </p:nvGrpSpPr>
        <p:grpSpPr>
          <a:xfrm>
            <a:off x="4631214" y="948448"/>
            <a:ext cx="2914332" cy="72000"/>
            <a:chOff x="4631214" y="913723"/>
            <a:chExt cx="2914332" cy="72000"/>
          </a:xfrm>
        </p:grpSpPr>
        <p:sp>
          <p:nvSpPr>
            <p:cNvPr id="11" name="Diamond 10"/>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cxnSp>
          <p:nvCxnSpPr>
            <p:cNvPr id="12" name="Straight Connector 11"/>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375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3784921"/>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6"/>
          </p:nvPr>
        </p:nvSpPr>
        <p:spPr>
          <a:xfrm>
            <a:off x="1691798" y="955675"/>
            <a:ext cx="4449763" cy="2508885"/>
          </a:xfrm>
        </p:spPr>
        <p:txBody>
          <a:bodyPr/>
          <a:lstStyle/>
          <a:p>
            <a:endParaRPr lang="en-US"/>
          </a:p>
        </p:txBody>
      </p:sp>
    </p:spTree>
    <p:extLst>
      <p:ext uri="{BB962C8B-B14F-4D97-AF65-F5344CB8AC3E}">
        <p14:creationId xmlns:p14="http://schemas.microsoft.com/office/powerpoint/2010/main" val="410873887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4572000"/>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0" name="Picture Placeholder 9"/>
          <p:cNvSpPr>
            <a:spLocks noGrp="1"/>
          </p:cNvSpPr>
          <p:nvPr>
            <p:ph type="pic" sz="quarter" idx="16"/>
          </p:nvPr>
        </p:nvSpPr>
        <p:spPr>
          <a:xfrm rot="374568">
            <a:off x="807830" y="1821460"/>
            <a:ext cx="1583704" cy="1490683"/>
          </a:xfrm>
        </p:spPr>
        <p:txBody>
          <a:bodyPr>
            <a:normAutofit/>
          </a:bodyPr>
          <a:lstStyle>
            <a:lvl1pPr>
              <a:defRPr sz="1600"/>
            </a:lvl1pPr>
          </a:lstStyle>
          <a:p>
            <a:endParaRPr lang="en-US" dirty="0"/>
          </a:p>
        </p:txBody>
      </p:sp>
      <p:sp>
        <p:nvSpPr>
          <p:cNvPr id="12" name="Picture Placeholder 9"/>
          <p:cNvSpPr>
            <a:spLocks noGrp="1"/>
          </p:cNvSpPr>
          <p:nvPr>
            <p:ph type="pic" sz="quarter" idx="17"/>
          </p:nvPr>
        </p:nvSpPr>
        <p:spPr>
          <a:xfrm rot="21320486">
            <a:off x="3017630" y="1927740"/>
            <a:ext cx="1583704" cy="1490683"/>
          </a:xfrm>
        </p:spPr>
        <p:txBody>
          <a:bodyPr>
            <a:normAutofit/>
          </a:bodyPr>
          <a:lstStyle>
            <a:lvl1pPr>
              <a:defRPr sz="1600"/>
            </a:lvl1pPr>
          </a:lstStyle>
          <a:p>
            <a:endParaRPr lang="en-US" dirty="0"/>
          </a:p>
        </p:txBody>
      </p:sp>
      <p:sp>
        <p:nvSpPr>
          <p:cNvPr id="14" name="Picture Placeholder 9"/>
          <p:cNvSpPr>
            <a:spLocks noGrp="1"/>
          </p:cNvSpPr>
          <p:nvPr>
            <p:ph type="pic" sz="quarter" idx="18"/>
          </p:nvPr>
        </p:nvSpPr>
        <p:spPr>
          <a:xfrm>
            <a:off x="5304148" y="1959111"/>
            <a:ext cx="1583704" cy="1490683"/>
          </a:xfrm>
        </p:spPr>
        <p:txBody>
          <a:bodyPr>
            <a:normAutofit/>
          </a:bodyPr>
          <a:lstStyle>
            <a:lvl1pPr>
              <a:defRPr sz="1600"/>
            </a:lvl1pPr>
          </a:lstStyle>
          <a:p>
            <a:endParaRPr lang="en-US" dirty="0"/>
          </a:p>
        </p:txBody>
      </p:sp>
      <p:sp>
        <p:nvSpPr>
          <p:cNvPr id="15" name="Picture Placeholder 9"/>
          <p:cNvSpPr>
            <a:spLocks noGrp="1"/>
          </p:cNvSpPr>
          <p:nvPr>
            <p:ph type="pic" sz="quarter" idx="19"/>
          </p:nvPr>
        </p:nvSpPr>
        <p:spPr>
          <a:xfrm rot="157508">
            <a:off x="7615154" y="1937264"/>
            <a:ext cx="1583704" cy="1490683"/>
          </a:xfrm>
        </p:spPr>
        <p:txBody>
          <a:bodyPr>
            <a:normAutofit/>
          </a:bodyPr>
          <a:lstStyle>
            <a:lvl1pPr>
              <a:defRPr sz="1600"/>
            </a:lvl1pPr>
          </a:lstStyle>
          <a:p>
            <a:endParaRPr lang="en-US" dirty="0"/>
          </a:p>
        </p:txBody>
      </p:sp>
      <p:sp>
        <p:nvSpPr>
          <p:cNvPr id="16" name="Picture Placeholder 9"/>
          <p:cNvSpPr>
            <a:spLocks noGrp="1"/>
          </p:cNvSpPr>
          <p:nvPr>
            <p:ph type="pic" sz="quarter" idx="20"/>
          </p:nvPr>
        </p:nvSpPr>
        <p:spPr>
          <a:xfrm rot="21086136">
            <a:off x="9944717" y="1773740"/>
            <a:ext cx="1583704" cy="1490683"/>
          </a:xfrm>
        </p:spPr>
        <p:txBody>
          <a:bodyPr>
            <a:normAutofit/>
          </a:bodyPr>
          <a:lstStyle>
            <a:lvl1pPr>
              <a:defRPr sz="1600"/>
            </a:lvl1pPr>
          </a:lstStyle>
          <a:p>
            <a:endParaRPr lang="en-US" dirty="0"/>
          </a:p>
        </p:txBody>
      </p:sp>
    </p:spTree>
    <p:extLst>
      <p:ext uri="{BB962C8B-B14F-4D97-AF65-F5344CB8AC3E}">
        <p14:creationId xmlns:p14="http://schemas.microsoft.com/office/powerpoint/2010/main" val="217314040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4"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416945229"/>
      </p:ext>
    </p:extLst>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2"/>
          </p:nvPr>
        </p:nvSpPr>
        <p:spPr>
          <a:xfrm>
            <a:off x="7910332" y="868323"/>
            <a:ext cx="3455364" cy="4848788"/>
          </a:xfrm>
          <a:custGeom>
            <a:avLst/>
            <a:gdLst>
              <a:gd name="connsiteX0" fmla="*/ 0 w 3073400"/>
              <a:gd name="connsiteY0" fmla="*/ 0 h 4397375"/>
              <a:gd name="connsiteX1" fmla="*/ 3073400 w 3073400"/>
              <a:gd name="connsiteY1" fmla="*/ 0 h 4397375"/>
              <a:gd name="connsiteX2" fmla="*/ 3073400 w 3073400"/>
              <a:gd name="connsiteY2" fmla="*/ 4397375 h 4397375"/>
              <a:gd name="connsiteX3" fmla="*/ 0 w 3073400"/>
              <a:gd name="connsiteY3" fmla="*/ 4397375 h 4397375"/>
              <a:gd name="connsiteX4" fmla="*/ 0 w 3073400"/>
              <a:gd name="connsiteY4" fmla="*/ 0 h 4397375"/>
              <a:gd name="connsiteX0" fmla="*/ 0 w 3212296"/>
              <a:gd name="connsiteY0" fmla="*/ 358815 h 4756190"/>
              <a:gd name="connsiteX1" fmla="*/ 3212296 w 3212296"/>
              <a:gd name="connsiteY1" fmla="*/ 0 h 4756190"/>
              <a:gd name="connsiteX2" fmla="*/ 3073400 w 3212296"/>
              <a:gd name="connsiteY2" fmla="*/ 4756190 h 4756190"/>
              <a:gd name="connsiteX3" fmla="*/ 0 w 3212296"/>
              <a:gd name="connsiteY3" fmla="*/ 4756190 h 4756190"/>
              <a:gd name="connsiteX4" fmla="*/ 0 w 3212296"/>
              <a:gd name="connsiteY4" fmla="*/ 358815 h 4756190"/>
              <a:gd name="connsiteX0" fmla="*/ 243068 w 3455364"/>
              <a:gd name="connsiteY0" fmla="*/ 358815 h 4848788"/>
              <a:gd name="connsiteX1" fmla="*/ 3455364 w 3455364"/>
              <a:gd name="connsiteY1" fmla="*/ 0 h 4848788"/>
              <a:gd name="connsiteX2" fmla="*/ 3316468 w 3455364"/>
              <a:gd name="connsiteY2" fmla="*/ 4756190 h 4848788"/>
              <a:gd name="connsiteX3" fmla="*/ 0 w 3455364"/>
              <a:gd name="connsiteY3" fmla="*/ 4848788 h 4848788"/>
              <a:gd name="connsiteX4" fmla="*/ 243068 w 3455364"/>
              <a:gd name="connsiteY4" fmla="*/ 358815 h 484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364" h="4848788">
                <a:moveTo>
                  <a:pt x="243068" y="358815"/>
                </a:moveTo>
                <a:lnTo>
                  <a:pt x="3455364" y="0"/>
                </a:lnTo>
                <a:lnTo>
                  <a:pt x="3316468" y="4756190"/>
                </a:lnTo>
                <a:lnTo>
                  <a:pt x="0" y="4848788"/>
                </a:lnTo>
                <a:lnTo>
                  <a:pt x="243068" y="358815"/>
                </a:lnTo>
                <a:close/>
              </a:path>
            </a:pathLst>
          </a:custGeom>
        </p:spPr>
        <p:txBody>
          <a:bodyPr/>
          <a:lstStyle/>
          <a:p>
            <a:endParaRPr lang="en-US"/>
          </a:p>
        </p:txBody>
      </p:sp>
    </p:spTree>
    <p:extLst>
      <p:ext uri="{BB962C8B-B14F-4D97-AF65-F5344CB8AC3E}">
        <p14:creationId xmlns:p14="http://schemas.microsoft.com/office/powerpoint/2010/main" val="403622791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2"/>
          </p:nvPr>
        </p:nvSpPr>
        <p:spPr>
          <a:xfrm>
            <a:off x="7910332" y="868323"/>
            <a:ext cx="3455364" cy="4848788"/>
          </a:xfrm>
          <a:custGeom>
            <a:avLst/>
            <a:gdLst>
              <a:gd name="connsiteX0" fmla="*/ 0 w 3073400"/>
              <a:gd name="connsiteY0" fmla="*/ 0 h 4397375"/>
              <a:gd name="connsiteX1" fmla="*/ 3073400 w 3073400"/>
              <a:gd name="connsiteY1" fmla="*/ 0 h 4397375"/>
              <a:gd name="connsiteX2" fmla="*/ 3073400 w 3073400"/>
              <a:gd name="connsiteY2" fmla="*/ 4397375 h 4397375"/>
              <a:gd name="connsiteX3" fmla="*/ 0 w 3073400"/>
              <a:gd name="connsiteY3" fmla="*/ 4397375 h 4397375"/>
              <a:gd name="connsiteX4" fmla="*/ 0 w 3073400"/>
              <a:gd name="connsiteY4" fmla="*/ 0 h 4397375"/>
              <a:gd name="connsiteX0" fmla="*/ 0 w 3212296"/>
              <a:gd name="connsiteY0" fmla="*/ 358815 h 4756190"/>
              <a:gd name="connsiteX1" fmla="*/ 3212296 w 3212296"/>
              <a:gd name="connsiteY1" fmla="*/ 0 h 4756190"/>
              <a:gd name="connsiteX2" fmla="*/ 3073400 w 3212296"/>
              <a:gd name="connsiteY2" fmla="*/ 4756190 h 4756190"/>
              <a:gd name="connsiteX3" fmla="*/ 0 w 3212296"/>
              <a:gd name="connsiteY3" fmla="*/ 4756190 h 4756190"/>
              <a:gd name="connsiteX4" fmla="*/ 0 w 3212296"/>
              <a:gd name="connsiteY4" fmla="*/ 358815 h 4756190"/>
              <a:gd name="connsiteX0" fmla="*/ 243068 w 3455364"/>
              <a:gd name="connsiteY0" fmla="*/ 358815 h 4848788"/>
              <a:gd name="connsiteX1" fmla="*/ 3455364 w 3455364"/>
              <a:gd name="connsiteY1" fmla="*/ 0 h 4848788"/>
              <a:gd name="connsiteX2" fmla="*/ 3316468 w 3455364"/>
              <a:gd name="connsiteY2" fmla="*/ 4756190 h 4848788"/>
              <a:gd name="connsiteX3" fmla="*/ 0 w 3455364"/>
              <a:gd name="connsiteY3" fmla="*/ 4848788 h 4848788"/>
              <a:gd name="connsiteX4" fmla="*/ 243068 w 3455364"/>
              <a:gd name="connsiteY4" fmla="*/ 358815 h 484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364" h="4848788">
                <a:moveTo>
                  <a:pt x="243068" y="358815"/>
                </a:moveTo>
                <a:lnTo>
                  <a:pt x="3455364" y="0"/>
                </a:lnTo>
                <a:lnTo>
                  <a:pt x="3316468" y="4756190"/>
                </a:lnTo>
                <a:lnTo>
                  <a:pt x="0" y="4848788"/>
                </a:lnTo>
                <a:lnTo>
                  <a:pt x="243068" y="358815"/>
                </a:lnTo>
                <a:close/>
              </a:path>
            </a:pathLst>
          </a:custGeom>
        </p:spPr>
        <p:txBody>
          <a:bodyPr/>
          <a:lstStyle/>
          <a:p>
            <a:endParaRPr lang="en-US"/>
          </a:p>
        </p:txBody>
      </p:sp>
      <p:sp>
        <p:nvSpPr>
          <p:cNvPr id="8" name="Picture Placeholder 4"/>
          <p:cNvSpPr>
            <a:spLocks noGrp="1"/>
          </p:cNvSpPr>
          <p:nvPr>
            <p:ph type="pic" sz="quarter" idx="15"/>
          </p:nvPr>
        </p:nvSpPr>
        <p:spPr>
          <a:xfrm>
            <a:off x="0" y="0"/>
            <a:ext cx="12184063" cy="3420000"/>
          </a:xfrm>
        </p:spPr>
        <p:txBody>
          <a:bodyPr/>
          <a:lstStyle/>
          <a:p>
            <a:endParaRPr lang="en-US"/>
          </a:p>
        </p:txBody>
      </p:sp>
    </p:spTree>
    <p:extLst>
      <p:ext uri="{BB962C8B-B14F-4D97-AF65-F5344CB8AC3E}">
        <p14:creationId xmlns:p14="http://schemas.microsoft.com/office/powerpoint/2010/main" val="6404383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6096000" y="-1"/>
            <a:ext cx="6096000" cy="2278800"/>
          </a:xfrm>
          <a:prstGeom prst="rect">
            <a:avLst/>
          </a:prstGeom>
        </p:spPr>
        <p:txBody>
          <a:bodyPr/>
          <a:lstStyle/>
          <a:p>
            <a:endParaRPr lang="id-ID"/>
          </a:p>
        </p:txBody>
      </p:sp>
      <p:sp>
        <p:nvSpPr>
          <p:cNvPr id="6" name="Picture Placeholder 3"/>
          <p:cNvSpPr>
            <a:spLocks noGrp="1"/>
          </p:cNvSpPr>
          <p:nvPr>
            <p:ph type="pic" sz="quarter" idx="14"/>
          </p:nvPr>
        </p:nvSpPr>
        <p:spPr>
          <a:xfrm>
            <a:off x="0" y="2292374"/>
            <a:ext cx="6096000" cy="2278800"/>
          </a:xfrm>
          <a:prstGeom prst="rect">
            <a:avLst/>
          </a:prstGeom>
        </p:spPr>
        <p:txBody>
          <a:bodyPr/>
          <a:lstStyle/>
          <a:p>
            <a:endParaRPr lang="id-ID"/>
          </a:p>
        </p:txBody>
      </p:sp>
      <p:sp>
        <p:nvSpPr>
          <p:cNvPr id="7" name="Picture Placeholder 3"/>
          <p:cNvSpPr>
            <a:spLocks noGrp="1"/>
          </p:cNvSpPr>
          <p:nvPr>
            <p:ph type="pic" sz="quarter" idx="15"/>
          </p:nvPr>
        </p:nvSpPr>
        <p:spPr>
          <a:xfrm>
            <a:off x="6096000" y="4579424"/>
            <a:ext cx="6096000" cy="2278800"/>
          </a:xfrm>
          <a:prstGeom prst="rect">
            <a:avLst/>
          </a:prstGeom>
        </p:spPr>
        <p:txBody>
          <a:bodyPr/>
          <a:lstStyle/>
          <a:p>
            <a:endParaRPr lang="id-ID"/>
          </a:p>
        </p:txBody>
      </p:sp>
    </p:spTree>
    <p:extLst>
      <p:ext uri="{BB962C8B-B14F-4D97-AF65-F5344CB8AC3E}">
        <p14:creationId xmlns:p14="http://schemas.microsoft.com/office/powerpoint/2010/main" val="39546749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1096509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49029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0" y="0"/>
            <a:ext cx="2034000" cy="2286000"/>
          </a:xfrm>
        </p:spPr>
        <p:txBody>
          <a:bodyPr>
            <a:normAutofit/>
          </a:bodyPr>
          <a:lstStyle>
            <a:lvl1pPr>
              <a:defRPr sz="1200"/>
            </a:lvl1pPr>
          </a:lstStyle>
          <a:p>
            <a:endParaRPr lang="id-ID"/>
          </a:p>
        </p:txBody>
      </p:sp>
      <p:sp>
        <p:nvSpPr>
          <p:cNvPr id="6" name="Picture Placeholder 3"/>
          <p:cNvSpPr>
            <a:spLocks noGrp="1"/>
          </p:cNvSpPr>
          <p:nvPr>
            <p:ph type="pic" sz="quarter" idx="11"/>
          </p:nvPr>
        </p:nvSpPr>
        <p:spPr>
          <a:xfrm>
            <a:off x="0" y="2286000"/>
            <a:ext cx="2034000" cy="2286000"/>
          </a:xfrm>
        </p:spPr>
        <p:txBody>
          <a:bodyPr>
            <a:normAutofit/>
          </a:bodyPr>
          <a:lstStyle>
            <a:lvl1pPr>
              <a:defRPr sz="1200"/>
            </a:lvl1pPr>
          </a:lstStyle>
          <a:p>
            <a:endParaRPr lang="id-ID"/>
          </a:p>
        </p:txBody>
      </p:sp>
      <p:sp>
        <p:nvSpPr>
          <p:cNvPr id="7" name="Picture Placeholder 3"/>
          <p:cNvSpPr>
            <a:spLocks noGrp="1"/>
          </p:cNvSpPr>
          <p:nvPr>
            <p:ph type="pic" sz="quarter" idx="12"/>
          </p:nvPr>
        </p:nvSpPr>
        <p:spPr>
          <a:xfrm>
            <a:off x="0" y="4572000"/>
            <a:ext cx="2034000" cy="2286000"/>
          </a:xfrm>
        </p:spPr>
        <p:txBody>
          <a:bodyPr>
            <a:normAutofit/>
          </a:bodyPr>
          <a:lstStyle>
            <a:lvl1pPr>
              <a:defRPr sz="1200"/>
            </a:lvl1pPr>
          </a:lstStyle>
          <a:p>
            <a:endParaRPr lang="id-ID"/>
          </a:p>
        </p:txBody>
      </p:sp>
      <p:sp>
        <p:nvSpPr>
          <p:cNvPr id="8" name="Picture Placeholder 3"/>
          <p:cNvSpPr>
            <a:spLocks noGrp="1"/>
          </p:cNvSpPr>
          <p:nvPr>
            <p:ph type="pic" sz="quarter" idx="13"/>
          </p:nvPr>
        </p:nvSpPr>
        <p:spPr>
          <a:xfrm>
            <a:off x="2037319" y="0"/>
            <a:ext cx="2034000" cy="2286000"/>
          </a:xfrm>
        </p:spPr>
        <p:txBody>
          <a:bodyPr>
            <a:normAutofit/>
          </a:bodyPr>
          <a:lstStyle>
            <a:lvl1pPr>
              <a:defRPr sz="1200"/>
            </a:lvl1pPr>
          </a:lstStyle>
          <a:p>
            <a:endParaRPr lang="id-ID"/>
          </a:p>
        </p:txBody>
      </p:sp>
      <p:sp>
        <p:nvSpPr>
          <p:cNvPr id="9" name="Picture Placeholder 3"/>
          <p:cNvSpPr>
            <a:spLocks noGrp="1"/>
          </p:cNvSpPr>
          <p:nvPr>
            <p:ph type="pic" sz="quarter" idx="14"/>
          </p:nvPr>
        </p:nvSpPr>
        <p:spPr>
          <a:xfrm>
            <a:off x="2037319" y="2286000"/>
            <a:ext cx="2034000" cy="2286000"/>
          </a:xfrm>
        </p:spPr>
        <p:txBody>
          <a:bodyPr>
            <a:normAutofit/>
          </a:bodyPr>
          <a:lstStyle>
            <a:lvl1pPr>
              <a:defRPr sz="1200"/>
            </a:lvl1pPr>
          </a:lstStyle>
          <a:p>
            <a:endParaRPr lang="id-ID"/>
          </a:p>
        </p:txBody>
      </p:sp>
      <p:sp>
        <p:nvSpPr>
          <p:cNvPr id="10" name="Picture Placeholder 3"/>
          <p:cNvSpPr>
            <a:spLocks noGrp="1"/>
          </p:cNvSpPr>
          <p:nvPr>
            <p:ph type="pic" sz="quarter" idx="15"/>
          </p:nvPr>
        </p:nvSpPr>
        <p:spPr>
          <a:xfrm>
            <a:off x="2037319" y="4572000"/>
            <a:ext cx="2034000" cy="2286000"/>
          </a:xfrm>
        </p:spPr>
        <p:txBody>
          <a:bodyPr>
            <a:normAutofit/>
          </a:bodyPr>
          <a:lstStyle>
            <a:lvl1pPr>
              <a:defRPr sz="1200"/>
            </a:lvl1pPr>
          </a:lstStyle>
          <a:p>
            <a:endParaRPr lang="id-ID"/>
          </a:p>
        </p:txBody>
      </p:sp>
      <p:sp>
        <p:nvSpPr>
          <p:cNvPr id="11" name="Picture Placeholder 3"/>
          <p:cNvSpPr>
            <a:spLocks noGrp="1"/>
          </p:cNvSpPr>
          <p:nvPr>
            <p:ph type="pic" sz="quarter" idx="16"/>
          </p:nvPr>
        </p:nvSpPr>
        <p:spPr>
          <a:xfrm>
            <a:off x="4071319" y="0"/>
            <a:ext cx="2034000" cy="2286000"/>
          </a:xfrm>
        </p:spPr>
        <p:txBody>
          <a:bodyPr>
            <a:normAutofit/>
          </a:bodyPr>
          <a:lstStyle>
            <a:lvl1pPr>
              <a:defRPr sz="1200"/>
            </a:lvl1pPr>
          </a:lstStyle>
          <a:p>
            <a:endParaRPr lang="id-ID"/>
          </a:p>
        </p:txBody>
      </p:sp>
      <p:sp>
        <p:nvSpPr>
          <p:cNvPr id="12" name="Picture Placeholder 3"/>
          <p:cNvSpPr>
            <a:spLocks noGrp="1"/>
          </p:cNvSpPr>
          <p:nvPr>
            <p:ph type="pic" sz="quarter" idx="17"/>
          </p:nvPr>
        </p:nvSpPr>
        <p:spPr>
          <a:xfrm>
            <a:off x="4071319" y="2286000"/>
            <a:ext cx="2034000" cy="2286000"/>
          </a:xfrm>
        </p:spPr>
        <p:txBody>
          <a:bodyPr>
            <a:normAutofit/>
          </a:bodyPr>
          <a:lstStyle>
            <a:lvl1pPr>
              <a:defRPr sz="1200"/>
            </a:lvl1pPr>
          </a:lstStyle>
          <a:p>
            <a:endParaRPr lang="id-ID"/>
          </a:p>
        </p:txBody>
      </p:sp>
      <p:sp>
        <p:nvSpPr>
          <p:cNvPr id="13" name="Picture Placeholder 3"/>
          <p:cNvSpPr>
            <a:spLocks noGrp="1"/>
          </p:cNvSpPr>
          <p:nvPr>
            <p:ph type="pic" sz="quarter" idx="18"/>
          </p:nvPr>
        </p:nvSpPr>
        <p:spPr>
          <a:xfrm>
            <a:off x="4071319" y="4572000"/>
            <a:ext cx="2034000" cy="2286000"/>
          </a:xfrm>
        </p:spPr>
        <p:txBody>
          <a:bodyPr>
            <a:normAutofit/>
          </a:bodyPr>
          <a:lstStyle>
            <a:lvl1pPr>
              <a:defRPr sz="1200"/>
            </a:lvl1pPr>
          </a:lstStyle>
          <a:p>
            <a:endParaRPr lang="id-ID"/>
          </a:p>
        </p:txBody>
      </p:sp>
      <p:sp>
        <p:nvSpPr>
          <p:cNvPr id="14" name="Picture Placeholder 3"/>
          <p:cNvSpPr>
            <a:spLocks noGrp="1"/>
          </p:cNvSpPr>
          <p:nvPr>
            <p:ph type="pic" sz="quarter" idx="19"/>
          </p:nvPr>
        </p:nvSpPr>
        <p:spPr>
          <a:xfrm>
            <a:off x="6108638" y="0"/>
            <a:ext cx="2034000" cy="2286000"/>
          </a:xfrm>
        </p:spPr>
        <p:txBody>
          <a:bodyPr>
            <a:normAutofit/>
          </a:bodyPr>
          <a:lstStyle>
            <a:lvl1pPr>
              <a:defRPr sz="1200"/>
            </a:lvl1pPr>
          </a:lstStyle>
          <a:p>
            <a:endParaRPr lang="id-ID"/>
          </a:p>
        </p:txBody>
      </p:sp>
      <p:sp>
        <p:nvSpPr>
          <p:cNvPr id="15" name="Picture Placeholder 3"/>
          <p:cNvSpPr>
            <a:spLocks noGrp="1"/>
          </p:cNvSpPr>
          <p:nvPr>
            <p:ph type="pic" sz="quarter" idx="20"/>
          </p:nvPr>
        </p:nvSpPr>
        <p:spPr>
          <a:xfrm>
            <a:off x="6108638" y="2286000"/>
            <a:ext cx="2034000" cy="2286000"/>
          </a:xfrm>
        </p:spPr>
        <p:txBody>
          <a:bodyPr>
            <a:normAutofit/>
          </a:bodyPr>
          <a:lstStyle>
            <a:lvl1pPr>
              <a:defRPr sz="1200"/>
            </a:lvl1pPr>
          </a:lstStyle>
          <a:p>
            <a:endParaRPr lang="id-ID"/>
          </a:p>
        </p:txBody>
      </p:sp>
      <p:sp>
        <p:nvSpPr>
          <p:cNvPr id="16" name="Picture Placeholder 3"/>
          <p:cNvSpPr>
            <a:spLocks noGrp="1"/>
          </p:cNvSpPr>
          <p:nvPr>
            <p:ph type="pic" sz="quarter" idx="21"/>
          </p:nvPr>
        </p:nvSpPr>
        <p:spPr>
          <a:xfrm>
            <a:off x="6108638" y="4572000"/>
            <a:ext cx="2034000" cy="2286000"/>
          </a:xfrm>
        </p:spPr>
        <p:txBody>
          <a:bodyPr>
            <a:normAutofit/>
          </a:bodyPr>
          <a:lstStyle>
            <a:lvl1pPr>
              <a:defRPr sz="1200"/>
            </a:lvl1pPr>
          </a:lstStyle>
          <a:p>
            <a:endParaRPr lang="id-ID"/>
          </a:p>
        </p:txBody>
      </p:sp>
      <p:sp>
        <p:nvSpPr>
          <p:cNvPr id="17" name="Picture Placeholder 3"/>
          <p:cNvSpPr>
            <a:spLocks noGrp="1"/>
          </p:cNvSpPr>
          <p:nvPr>
            <p:ph type="pic" sz="quarter" idx="22"/>
          </p:nvPr>
        </p:nvSpPr>
        <p:spPr>
          <a:xfrm>
            <a:off x="8139319" y="0"/>
            <a:ext cx="2034000" cy="2286000"/>
          </a:xfrm>
        </p:spPr>
        <p:txBody>
          <a:bodyPr>
            <a:normAutofit/>
          </a:bodyPr>
          <a:lstStyle>
            <a:lvl1pPr>
              <a:defRPr sz="1200"/>
            </a:lvl1pPr>
          </a:lstStyle>
          <a:p>
            <a:endParaRPr lang="id-ID"/>
          </a:p>
        </p:txBody>
      </p:sp>
      <p:sp>
        <p:nvSpPr>
          <p:cNvPr id="18" name="Picture Placeholder 3"/>
          <p:cNvSpPr>
            <a:spLocks noGrp="1"/>
          </p:cNvSpPr>
          <p:nvPr>
            <p:ph type="pic" sz="quarter" idx="23"/>
          </p:nvPr>
        </p:nvSpPr>
        <p:spPr>
          <a:xfrm>
            <a:off x="8139319" y="2286000"/>
            <a:ext cx="2034000" cy="2286000"/>
          </a:xfrm>
        </p:spPr>
        <p:txBody>
          <a:bodyPr>
            <a:normAutofit/>
          </a:bodyPr>
          <a:lstStyle>
            <a:lvl1pPr>
              <a:defRPr sz="1200"/>
            </a:lvl1pPr>
          </a:lstStyle>
          <a:p>
            <a:endParaRPr lang="id-ID"/>
          </a:p>
        </p:txBody>
      </p:sp>
      <p:sp>
        <p:nvSpPr>
          <p:cNvPr id="19" name="Picture Placeholder 3"/>
          <p:cNvSpPr>
            <a:spLocks noGrp="1"/>
          </p:cNvSpPr>
          <p:nvPr>
            <p:ph type="pic" sz="quarter" idx="24"/>
          </p:nvPr>
        </p:nvSpPr>
        <p:spPr>
          <a:xfrm>
            <a:off x="8139319" y="4572000"/>
            <a:ext cx="2034000" cy="2286000"/>
          </a:xfrm>
        </p:spPr>
        <p:txBody>
          <a:bodyPr>
            <a:normAutofit/>
          </a:bodyPr>
          <a:lstStyle>
            <a:lvl1pPr>
              <a:defRPr sz="1200"/>
            </a:lvl1pPr>
          </a:lstStyle>
          <a:p>
            <a:endParaRPr lang="id-ID"/>
          </a:p>
        </p:txBody>
      </p:sp>
      <p:sp>
        <p:nvSpPr>
          <p:cNvPr id="20" name="Picture Placeholder 3"/>
          <p:cNvSpPr>
            <a:spLocks noGrp="1"/>
          </p:cNvSpPr>
          <p:nvPr>
            <p:ph type="pic" sz="quarter" idx="25"/>
          </p:nvPr>
        </p:nvSpPr>
        <p:spPr>
          <a:xfrm>
            <a:off x="10176638" y="0"/>
            <a:ext cx="2034000" cy="2286000"/>
          </a:xfrm>
        </p:spPr>
        <p:txBody>
          <a:bodyPr>
            <a:normAutofit/>
          </a:bodyPr>
          <a:lstStyle>
            <a:lvl1pPr>
              <a:defRPr sz="1200"/>
            </a:lvl1pPr>
          </a:lstStyle>
          <a:p>
            <a:endParaRPr lang="id-ID"/>
          </a:p>
        </p:txBody>
      </p:sp>
      <p:sp>
        <p:nvSpPr>
          <p:cNvPr id="21" name="Picture Placeholder 3"/>
          <p:cNvSpPr>
            <a:spLocks noGrp="1"/>
          </p:cNvSpPr>
          <p:nvPr>
            <p:ph type="pic" sz="quarter" idx="26"/>
          </p:nvPr>
        </p:nvSpPr>
        <p:spPr>
          <a:xfrm>
            <a:off x="10176638" y="2286000"/>
            <a:ext cx="2034000" cy="2286000"/>
          </a:xfrm>
        </p:spPr>
        <p:txBody>
          <a:bodyPr>
            <a:normAutofit/>
          </a:bodyPr>
          <a:lstStyle>
            <a:lvl1pPr>
              <a:defRPr sz="1200"/>
            </a:lvl1pPr>
          </a:lstStyle>
          <a:p>
            <a:endParaRPr lang="id-ID"/>
          </a:p>
        </p:txBody>
      </p:sp>
      <p:sp>
        <p:nvSpPr>
          <p:cNvPr id="22" name="Picture Placeholder 3"/>
          <p:cNvSpPr>
            <a:spLocks noGrp="1"/>
          </p:cNvSpPr>
          <p:nvPr>
            <p:ph type="pic" sz="quarter" idx="27"/>
          </p:nvPr>
        </p:nvSpPr>
        <p:spPr>
          <a:xfrm>
            <a:off x="10176638" y="4572000"/>
            <a:ext cx="2034000" cy="2286000"/>
          </a:xfrm>
        </p:spPr>
        <p:txBody>
          <a:bodyPr>
            <a:normAutofit/>
          </a:bodyPr>
          <a:lstStyle>
            <a:lvl1pPr>
              <a:defRPr sz="1200"/>
            </a:lvl1pPr>
          </a:lstStyle>
          <a:p>
            <a:endParaRPr lang="id-ID"/>
          </a:p>
        </p:txBody>
      </p:sp>
    </p:spTree>
    <p:extLst>
      <p:ext uri="{BB962C8B-B14F-4D97-AF65-F5344CB8AC3E}">
        <p14:creationId xmlns:p14="http://schemas.microsoft.com/office/powerpoint/2010/main" val="19985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1526400" cy="1710000"/>
          </a:xfrm>
        </p:spPr>
        <p:txBody>
          <a:bodyPr>
            <a:normAutofit/>
          </a:bodyPr>
          <a:lstStyle>
            <a:lvl1pPr>
              <a:defRPr sz="900"/>
            </a:lvl1pPr>
          </a:lstStyle>
          <a:p>
            <a:endParaRPr lang="id-ID"/>
          </a:p>
        </p:txBody>
      </p:sp>
      <p:sp>
        <p:nvSpPr>
          <p:cNvPr id="48" name="Picture Placeholder 46"/>
          <p:cNvSpPr>
            <a:spLocks noGrp="1"/>
          </p:cNvSpPr>
          <p:nvPr>
            <p:ph type="pic" sz="quarter" idx="11"/>
          </p:nvPr>
        </p:nvSpPr>
        <p:spPr>
          <a:xfrm>
            <a:off x="0" y="1714500"/>
            <a:ext cx="1526400" cy="1710000"/>
          </a:xfrm>
        </p:spPr>
        <p:txBody>
          <a:bodyPr>
            <a:normAutofit/>
          </a:bodyPr>
          <a:lstStyle>
            <a:lvl1pPr>
              <a:defRPr sz="900"/>
            </a:lvl1pPr>
          </a:lstStyle>
          <a:p>
            <a:endParaRPr lang="id-ID"/>
          </a:p>
        </p:txBody>
      </p:sp>
      <p:sp>
        <p:nvSpPr>
          <p:cNvPr id="79" name="Picture Placeholder 46"/>
          <p:cNvSpPr>
            <a:spLocks noGrp="1"/>
          </p:cNvSpPr>
          <p:nvPr>
            <p:ph type="pic" sz="quarter" idx="12"/>
          </p:nvPr>
        </p:nvSpPr>
        <p:spPr>
          <a:xfrm>
            <a:off x="0" y="3433500"/>
            <a:ext cx="1526400" cy="1710000"/>
          </a:xfrm>
        </p:spPr>
        <p:txBody>
          <a:bodyPr>
            <a:normAutofit/>
          </a:bodyPr>
          <a:lstStyle>
            <a:lvl1pPr>
              <a:defRPr sz="900"/>
            </a:lvl1pPr>
          </a:lstStyle>
          <a:p>
            <a:endParaRPr lang="id-ID"/>
          </a:p>
        </p:txBody>
      </p:sp>
      <p:sp>
        <p:nvSpPr>
          <p:cNvPr id="80" name="Picture Placeholder 46"/>
          <p:cNvSpPr>
            <a:spLocks noGrp="1"/>
          </p:cNvSpPr>
          <p:nvPr>
            <p:ph type="pic" sz="quarter" idx="13"/>
          </p:nvPr>
        </p:nvSpPr>
        <p:spPr>
          <a:xfrm>
            <a:off x="0" y="5148000"/>
            <a:ext cx="1526400" cy="1710000"/>
          </a:xfrm>
        </p:spPr>
        <p:txBody>
          <a:bodyPr>
            <a:normAutofit/>
          </a:bodyPr>
          <a:lstStyle>
            <a:lvl1pPr>
              <a:defRPr sz="900"/>
            </a:lvl1pPr>
          </a:lstStyle>
          <a:p>
            <a:endParaRPr lang="id-ID"/>
          </a:p>
        </p:txBody>
      </p:sp>
      <p:sp>
        <p:nvSpPr>
          <p:cNvPr id="137" name="Picture Placeholder 46"/>
          <p:cNvSpPr>
            <a:spLocks noGrp="1"/>
          </p:cNvSpPr>
          <p:nvPr>
            <p:ph type="pic" sz="quarter" idx="14"/>
          </p:nvPr>
        </p:nvSpPr>
        <p:spPr>
          <a:xfrm>
            <a:off x="1524000" y="0"/>
            <a:ext cx="1526400" cy="1710000"/>
          </a:xfrm>
        </p:spPr>
        <p:txBody>
          <a:bodyPr>
            <a:normAutofit/>
          </a:bodyPr>
          <a:lstStyle>
            <a:lvl1pPr>
              <a:defRPr sz="900"/>
            </a:lvl1pPr>
          </a:lstStyle>
          <a:p>
            <a:endParaRPr lang="id-ID"/>
          </a:p>
        </p:txBody>
      </p:sp>
      <p:sp>
        <p:nvSpPr>
          <p:cNvPr id="138" name="Picture Placeholder 46"/>
          <p:cNvSpPr>
            <a:spLocks noGrp="1"/>
          </p:cNvSpPr>
          <p:nvPr>
            <p:ph type="pic" sz="quarter" idx="15"/>
          </p:nvPr>
        </p:nvSpPr>
        <p:spPr>
          <a:xfrm>
            <a:off x="1524000" y="1714500"/>
            <a:ext cx="1526400" cy="1710000"/>
          </a:xfrm>
        </p:spPr>
        <p:txBody>
          <a:bodyPr>
            <a:normAutofit/>
          </a:bodyPr>
          <a:lstStyle>
            <a:lvl1pPr>
              <a:defRPr sz="900"/>
            </a:lvl1pPr>
          </a:lstStyle>
          <a:p>
            <a:endParaRPr lang="id-ID"/>
          </a:p>
        </p:txBody>
      </p:sp>
      <p:sp>
        <p:nvSpPr>
          <p:cNvPr id="139" name="Picture Placeholder 46"/>
          <p:cNvSpPr>
            <a:spLocks noGrp="1"/>
          </p:cNvSpPr>
          <p:nvPr>
            <p:ph type="pic" sz="quarter" idx="16"/>
          </p:nvPr>
        </p:nvSpPr>
        <p:spPr>
          <a:xfrm>
            <a:off x="1524000" y="3433500"/>
            <a:ext cx="1526400" cy="1710000"/>
          </a:xfrm>
        </p:spPr>
        <p:txBody>
          <a:bodyPr>
            <a:normAutofit/>
          </a:bodyPr>
          <a:lstStyle>
            <a:lvl1pPr>
              <a:defRPr sz="900"/>
            </a:lvl1pPr>
          </a:lstStyle>
          <a:p>
            <a:endParaRPr lang="id-ID"/>
          </a:p>
        </p:txBody>
      </p:sp>
      <p:sp>
        <p:nvSpPr>
          <p:cNvPr id="140" name="Picture Placeholder 46"/>
          <p:cNvSpPr>
            <a:spLocks noGrp="1"/>
          </p:cNvSpPr>
          <p:nvPr>
            <p:ph type="pic" sz="quarter" idx="17"/>
          </p:nvPr>
        </p:nvSpPr>
        <p:spPr>
          <a:xfrm>
            <a:off x="1524000" y="5148000"/>
            <a:ext cx="1526400" cy="1710000"/>
          </a:xfrm>
        </p:spPr>
        <p:txBody>
          <a:bodyPr>
            <a:normAutofit/>
          </a:bodyPr>
          <a:lstStyle>
            <a:lvl1pPr>
              <a:defRPr sz="900"/>
            </a:lvl1pPr>
          </a:lstStyle>
          <a:p>
            <a:endParaRPr lang="id-ID"/>
          </a:p>
        </p:txBody>
      </p:sp>
      <p:sp>
        <p:nvSpPr>
          <p:cNvPr id="141" name="Picture Placeholder 46"/>
          <p:cNvSpPr>
            <a:spLocks noGrp="1"/>
          </p:cNvSpPr>
          <p:nvPr>
            <p:ph type="pic" sz="quarter" idx="18"/>
          </p:nvPr>
        </p:nvSpPr>
        <p:spPr>
          <a:xfrm>
            <a:off x="3048000" y="0"/>
            <a:ext cx="1526400" cy="1710000"/>
          </a:xfrm>
        </p:spPr>
        <p:txBody>
          <a:bodyPr>
            <a:normAutofit/>
          </a:bodyPr>
          <a:lstStyle>
            <a:lvl1pPr>
              <a:defRPr sz="900"/>
            </a:lvl1pPr>
          </a:lstStyle>
          <a:p>
            <a:endParaRPr lang="id-ID"/>
          </a:p>
        </p:txBody>
      </p:sp>
      <p:sp>
        <p:nvSpPr>
          <p:cNvPr id="142" name="Picture Placeholder 46"/>
          <p:cNvSpPr>
            <a:spLocks noGrp="1"/>
          </p:cNvSpPr>
          <p:nvPr>
            <p:ph type="pic" sz="quarter" idx="19"/>
          </p:nvPr>
        </p:nvSpPr>
        <p:spPr>
          <a:xfrm>
            <a:off x="3048000" y="1714500"/>
            <a:ext cx="1526400" cy="1710000"/>
          </a:xfrm>
        </p:spPr>
        <p:txBody>
          <a:bodyPr>
            <a:normAutofit/>
          </a:bodyPr>
          <a:lstStyle>
            <a:lvl1pPr>
              <a:defRPr sz="900"/>
            </a:lvl1pPr>
          </a:lstStyle>
          <a:p>
            <a:endParaRPr lang="id-ID"/>
          </a:p>
        </p:txBody>
      </p:sp>
      <p:sp>
        <p:nvSpPr>
          <p:cNvPr id="143" name="Picture Placeholder 46"/>
          <p:cNvSpPr>
            <a:spLocks noGrp="1"/>
          </p:cNvSpPr>
          <p:nvPr>
            <p:ph type="pic" sz="quarter" idx="20"/>
          </p:nvPr>
        </p:nvSpPr>
        <p:spPr>
          <a:xfrm>
            <a:off x="3048000" y="3433500"/>
            <a:ext cx="1526400" cy="1710000"/>
          </a:xfrm>
        </p:spPr>
        <p:txBody>
          <a:bodyPr>
            <a:normAutofit/>
          </a:bodyPr>
          <a:lstStyle>
            <a:lvl1pPr>
              <a:defRPr sz="900"/>
            </a:lvl1pPr>
          </a:lstStyle>
          <a:p>
            <a:endParaRPr lang="id-ID"/>
          </a:p>
        </p:txBody>
      </p:sp>
      <p:sp>
        <p:nvSpPr>
          <p:cNvPr id="144" name="Picture Placeholder 46"/>
          <p:cNvSpPr>
            <a:spLocks noGrp="1"/>
          </p:cNvSpPr>
          <p:nvPr>
            <p:ph type="pic" sz="quarter" idx="21"/>
          </p:nvPr>
        </p:nvSpPr>
        <p:spPr>
          <a:xfrm>
            <a:off x="3048000" y="5148000"/>
            <a:ext cx="1526400" cy="1710000"/>
          </a:xfrm>
        </p:spPr>
        <p:txBody>
          <a:bodyPr>
            <a:normAutofit/>
          </a:bodyPr>
          <a:lstStyle>
            <a:lvl1pPr>
              <a:defRPr sz="900"/>
            </a:lvl1pPr>
          </a:lstStyle>
          <a:p>
            <a:endParaRPr lang="id-ID"/>
          </a:p>
        </p:txBody>
      </p:sp>
      <p:sp>
        <p:nvSpPr>
          <p:cNvPr id="145" name="Picture Placeholder 46"/>
          <p:cNvSpPr>
            <a:spLocks noGrp="1"/>
          </p:cNvSpPr>
          <p:nvPr>
            <p:ph type="pic" sz="quarter" idx="22"/>
          </p:nvPr>
        </p:nvSpPr>
        <p:spPr>
          <a:xfrm>
            <a:off x="4572000" y="0"/>
            <a:ext cx="1526400" cy="1710000"/>
          </a:xfrm>
        </p:spPr>
        <p:txBody>
          <a:bodyPr>
            <a:normAutofit/>
          </a:bodyPr>
          <a:lstStyle>
            <a:lvl1pPr>
              <a:defRPr sz="900"/>
            </a:lvl1pPr>
          </a:lstStyle>
          <a:p>
            <a:endParaRPr lang="id-ID"/>
          </a:p>
        </p:txBody>
      </p:sp>
      <p:sp>
        <p:nvSpPr>
          <p:cNvPr id="146" name="Picture Placeholder 46"/>
          <p:cNvSpPr>
            <a:spLocks noGrp="1"/>
          </p:cNvSpPr>
          <p:nvPr>
            <p:ph type="pic" sz="quarter" idx="23"/>
          </p:nvPr>
        </p:nvSpPr>
        <p:spPr>
          <a:xfrm>
            <a:off x="4572000" y="1714500"/>
            <a:ext cx="1526400" cy="1710000"/>
          </a:xfrm>
        </p:spPr>
        <p:txBody>
          <a:bodyPr>
            <a:normAutofit/>
          </a:bodyPr>
          <a:lstStyle>
            <a:lvl1pPr>
              <a:defRPr sz="900"/>
            </a:lvl1pPr>
          </a:lstStyle>
          <a:p>
            <a:endParaRPr lang="id-ID"/>
          </a:p>
        </p:txBody>
      </p:sp>
      <p:sp>
        <p:nvSpPr>
          <p:cNvPr id="147" name="Picture Placeholder 46"/>
          <p:cNvSpPr>
            <a:spLocks noGrp="1"/>
          </p:cNvSpPr>
          <p:nvPr>
            <p:ph type="pic" sz="quarter" idx="24"/>
          </p:nvPr>
        </p:nvSpPr>
        <p:spPr>
          <a:xfrm>
            <a:off x="4572000" y="3433500"/>
            <a:ext cx="1526400" cy="1710000"/>
          </a:xfrm>
        </p:spPr>
        <p:txBody>
          <a:bodyPr>
            <a:normAutofit/>
          </a:bodyPr>
          <a:lstStyle>
            <a:lvl1pPr>
              <a:defRPr sz="900"/>
            </a:lvl1pPr>
          </a:lstStyle>
          <a:p>
            <a:endParaRPr lang="id-ID"/>
          </a:p>
        </p:txBody>
      </p:sp>
      <p:sp>
        <p:nvSpPr>
          <p:cNvPr id="148" name="Picture Placeholder 46"/>
          <p:cNvSpPr>
            <a:spLocks noGrp="1"/>
          </p:cNvSpPr>
          <p:nvPr>
            <p:ph type="pic" sz="quarter" idx="25"/>
          </p:nvPr>
        </p:nvSpPr>
        <p:spPr>
          <a:xfrm>
            <a:off x="4572000" y="5148000"/>
            <a:ext cx="1526400" cy="1710000"/>
          </a:xfrm>
        </p:spPr>
        <p:txBody>
          <a:bodyPr>
            <a:normAutofit/>
          </a:bodyPr>
          <a:lstStyle>
            <a:lvl1pPr>
              <a:defRPr sz="900"/>
            </a:lvl1pPr>
          </a:lstStyle>
          <a:p>
            <a:endParaRPr lang="id-ID"/>
          </a:p>
        </p:txBody>
      </p:sp>
      <p:sp>
        <p:nvSpPr>
          <p:cNvPr id="149" name="Picture Placeholder 46"/>
          <p:cNvSpPr>
            <a:spLocks noGrp="1"/>
          </p:cNvSpPr>
          <p:nvPr>
            <p:ph type="pic" sz="quarter" idx="26"/>
          </p:nvPr>
        </p:nvSpPr>
        <p:spPr>
          <a:xfrm>
            <a:off x="6105525" y="0"/>
            <a:ext cx="1526400" cy="1710000"/>
          </a:xfrm>
        </p:spPr>
        <p:txBody>
          <a:bodyPr>
            <a:normAutofit/>
          </a:bodyPr>
          <a:lstStyle>
            <a:lvl1pPr>
              <a:defRPr sz="900"/>
            </a:lvl1pPr>
          </a:lstStyle>
          <a:p>
            <a:endParaRPr lang="id-ID"/>
          </a:p>
        </p:txBody>
      </p:sp>
      <p:sp>
        <p:nvSpPr>
          <p:cNvPr id="150" name="Picture Placeholder 46"/>
          <p:cNvSpPr>
            <a:spLocks noGrp="1"/>
          </p:cNvSpPr>
          <p:nvPr>
            <p:ph type="pic" sz="quarter" idx="27"/>
          </p:nvPr>
        </p:nvSpPr>
        <p:spPr>
          <a:xfrm>
            <a:off x="6105525" y="1714500"/>
            <a:ext cx="1526400" cy="1710000"/>
          </a:xfrm>
        </p:spPr>
        <p:txBody>
          <a:bodyPr>
            <a:normAutofit/>
          </a:bodyPr>
          <a:lstStyle>
            <a:lvl1pPr>
              <a:defRPr sz="900"/>
            </a:lvl1pPr>
          </a:lstStyle>
          <a:p>
            <a:endParaRPr lang="id-ID"/>
          </a:p>
        </p:txBody>
      </p:sp>
      <p:sp>
        <p:nvSpPr>
          <p:cNvPr id="151" name="Picture Placeholder 46"/>
          <p:cNvSpPr>
            <a:spLocks noGrp="1"/>
          </p:cNvSpPr>
          <p:nvPr>
            <p:ph type="pic" sz="quarter" idx="28"/>
          </p:nvPr>
        </p:nvSpPr>
        <p:spPr>
          <a:xfrm>
            <a:off x="6105525" y="3433500"/>
            <a:ext cx="1526400" cy="1710000"/>
          </a:xfrm>
        </p:spPr>
        <p:txBody>
          <a:bodyPr>
            <a:normAutofit/>
          </a:bodyPr>
          <a:lstStyle>
            <a:lvl1pPr>
              <a:defRPr sz="900"/>
            </a:lvl1pPr>
          </a:lstStyle>
          <a:p>
            <a:endParaRPr lang="id-ID"/>
          </a:p>
        </p:txBody>
      </p:sp>
      <p:sp>
        <p:nvSpPr>
          <p:cNvPr id="152" name="Picture Placeholder 46"/>
          <p:cNvSpPr>
            <a:spLocks noGrp="1"/>
          </p:cNvSpPr>
          <p:nvPr>
            <p:ph type="pic" sz="quarter" idx="29"/>
          </p:nvPr>
        </p:nvSpPr>
        <p:spPr>
          <a:xfrm>
            <a:off x="6105525" y="5148000"/>
            <a:ext cx="1526400" cy="1710000"/>
          </a:xfrm>
        </p:spPr>
        <p:txBody>
          <a:bodyPr>
            <a:normAutofit/>
          </a:bodyPr>
          <a:lstStyle>
            <a:lvl1pPr>
              <a:defRPr sz="900"/>
            </a:lvl1pPr>
          </a:lstStyle>
          <a:p>
            <a:endParaRPr lang="id-ID"/>
          </a:p>
        </p:txBody>
      </p:sp>
      <p:sp>
        <p:nvSpPr>
          <p:cNvPr id="153" name="Picture Placeholder 46"/>
          <p:cNvSpPr>
            <a:spLocks noGrp="1"/>
          </p:cNvSpPr>
          <p:nvPr>
            <p:ph type="pic" sz="quarter" idx="30"/>
          </p:nvPr>
        </p:nvSpPr>
        <p:spPr>
          <a:xfrm>
            <a:off x="7629525" y="0"/>
            <a:ext cx="1526400" cy="1710000"/>
          </a:xfrm>
        </p:spPr>
        <p:txBody>
          <a:bodyPr>
            <a:normAutofit/>
          </a:bodyPr>
          <a:lstStyle>
            <a:lvl1pPr>
              <a:defRPr sz="900"/>
            </a:lvl1pPr>
          </a:lstStyle>
          <a:p>
            <a:endParaRPr lang="id-ID"/>
          </a:p>
        </p:txBody>
      </p:sp>
      <p:sp>
        <p:nvSpPr>
          <p:cNvPr id="154" name="Picture Placeholder 46"/>
          <p:cNvSpPr>
            <a:spLocks noGrp="1"/>
          </p:cNvSpPr>
          <p:nvPr>
            <p:ph type="pic" sz="quarter" idx="31"/>
          </p:nvPr>
        </p:nvSpPr>
        <p:spPr>
          <a:xfrm>
            <a:off x="7629525" y="1714500"/>
            <a:ext cx="1526400" cy="1710000"/>
          </a:xfrm>
        </p:spPr>
        <p:txBody>
          <a:bodyPr>
            <a:normAutofit/>
          </a:bodyPr>
          <a:lstStyle>
            <a:lvl1pPr>
              <a:defRPr sz="900"/>
            </a:lvl1pPr>
          </a:lstStyle>
          <a:p>
            <a:endParaRPr lang="id-ID"/>
          </a:p>
        </p:txBody>
      </p:sp>
      <p:sp>
        <p:nvSpPr>
          <p:cNvPr id="155" name="Picture Placeholder 46"/>
          <p:cNvSpPr>
            <a:spLocks noGrp="1"/>
          </p:cNvSpPr>
          <p:nvPr>
            <p:ph type="pic" sz="quarter" idx="32"/>
          </p:nvPr>
        </p:nvSpPr>
        <p:spPr>
          <a:xfrm>
            <a:off x="7629525" y="3433500"/>
            <a:ext cx="1526400" cy="1710000"/>
          </a:xfrm>
        </p:spPr>
        <p:txBody>
          <a:bodyPr>
            <a:normAutofit/>
          </a:bodyPr>
          <a:lstStyle>
            <a:lvl1pPr>
              <a:defRPr sz="900"/>
            </a:lvl1pPr>
          </a:lstStyle>
          <a:p>
            <a:endParaRPr lang="id-ID"/>
          </a:p>
        </p:txBody>
      </p:sp>
      <p:sp>
        <p:nvSpPr>
          <p:cNvPr id="156" name="Picture Placeholder 46"/>
          <p:cNvSpPr>
            <a:spLocks noGrp="1"/>
          </p:cNvSpPr>
          <p:nvPr>
            <p:ph type="pic" sz="quarter" idx="33"/>
          </p:nvPr>
        </p:nvSpPr>
        <p:spPr>
          <a:xfrm>
            <a:off x="7629525" y="5148000"/>
            <a:ext cx="1526400" cy="1710000"/>
          </a:xfrm>
        </p:spPr>
        <p:txBody>
          <a:bodyPr>
            <a:normAutofit/>
          </a:bodyPr>
          <a:lstStyle>
            <a:lvl1pPr>
              <a:defRPr sz="900"/>
            </a:lvl1pPr>
          </a:lstStyle>
          <a:p>
            <a:endParaRPr lang="id-ID"/>
          </a:p>
        </p:txBody>
      </p:sp>
      <p:sp>
        <p:nvSpPr>
          <p:cNvPr id="157" name="Picture Placeholder 46"/>
          <p:cNvSpPr>
            <a:spLocks noGrp="1"/>
          </p:cNvSpPr>
          <p:nvPr>
            <p:ph type="pic" sz="quarter" idx="34"/>
          </p:nvPr>
        </p:nvSpPr>
        <p:spPr>
          <a:xfrm>
            <a:off x="9153525" y="0"/>
            <a:ext cx="1526400" cy="1710000"/>
          </a:xfrm>
        </p:spPr>
        <p:txBody>
          <a:bodyPr>
            <a:normAutofit/>
          </a:bodyPr>
          <a:lstStyle>
            <a:lvl1pPr>
              <a:defRPr sz="900"/>
            </a:lvl1pPr>
          </a:lstStyle>
          <a:p>
            <a:endParaRPr lang="id-ID"/>
          </a:p>
        </p:txBody>
      </p:sp>
      <p:sp>
        <p:nvSpPr>
          <p:cNvPr id="158" name="Picture Placeholder 46"/>
          <p:cNvSpPr>
            <a:spLocks noGrp="1"/>
          </p:cNvSpPr>
          <p:nvPr>
            <p:ph type="pic" sz="quarter" idx="35"/>
          </p:nvPr>
        </p:nvSpPr>
        <p:spPr>
          <a:xfrm>
            <a:off x="9153525" y="1714500"/>
            <a:ext cx="1526400" cy="1710000"/>
          </a:xfrm>
        </p:spPr>
        <p:txBody>
          <a:bodyPr>
            <a:normAutofit/>
          </a:bodyPr>
          <a:lstStyle>
            <a:lvl1pPr>
              <a:defRPr sz="900"/>
            </a:lvl1pPr>
          </a:lstStyle>
          <a:p>
            <a:endParaRPr lang="id-ID"/>
          </a:p>
        </p:txBody>
      </p:sp>
      <p:sp>
        <p:nvSpPr>
          <p:cNvPr id="159" name="Picture Placeholder 46"/>
          <p:cNvSpPr>
            <a:spLocks noGrp="1"/>
          </p:cNvSpPr>
          <p:nvPr>
            <p:ph type="pic" sz="quarter" idx="36"/>
          </p:nvPr>
        </p:nvSpPr>
        <p:spPr>
          <a:xfrm>
            <a:off x="9153525" y="3433500"/>
            <a:ext cx="1526400" cy="1710000"/>
          </a:xfrm>
        </p:spPr>
        <p:txBody>
          <a:bodyPr>
            <a:normAutofit/>
          </a:bodyPr>
          <a:lstStyle>
            <a:lvl1pPr>
              <a:defRPr sz="900"/>
            </a:lvl1pPr>
          </a:lstStyle>
          <a:p>
            <a:endParaRPr lang="id-ID"/>
          </a:p>
        </p:txBody>
      </p:sp>
      <p:sp>
        <p:nvSpPr>
          <p:cNvPr id="160" name="Picture Placeholder 46"/>
          <p:cNvSpPr>
            <a:spLocks noGrp="1"/>
          </p:cNvSpPr>
          <p:nvPr>
            <p:ph type="pic" sz="quarter" idx="37"/>
          </p:nvPr>
        </p:nvSpPr>
        <p:spPr>
          <a:xfrm>
            <a:off x="9153525" y="5148000"/>
            <a:ext cx="1526400" cy="1710000"/>
          </a:xfrm>
        </p:spPr>
        <p:txBody>
          <a:bodyPr>
            <a:normAutofit/>
          </a:bodyPr>
          <a:lstStyle>
            <a:lvl1pPr>
              <a:defRPr sz="900"/>
            </a:lvl1pPr>
          </a:lstStyle>
          <a:p>
            <a:endParaRPr lang="id-ID"/>
          </a:p>
        </p:txBody>
      </p:sp>
      <p:sp>
        <p:nvSpPr>
          <p:cNvPr id="161" name="Picture Placeholder 46"/>
          <p:cNvSpPr>
            <a:spLocks noGrp="1"/>
          </p:cNvSpPr>
          <p:nvPr>
            <p:ph type="pic" sz="quarter" idx="38"/>
          </p:nvPr>
        </p:nvSpPr>
        <p:spPr>
          <a:xfrm>
            <a:off x="10677525" y="0"/>
            <a:ext cx="1526400" cy="1710000"/>
          </a:xfrm>
        </p:spPr>
        <p:txBody>
          <a:bodyPr>
            <a:normAutofit/>
          </a:bodyPr>
          <a:lstStyle>
            <a:lvl1pPr>
              <a:defRPr sz="900"/>
            </a:lvl1pPr>
          </a:lstStyle>
          <a:p>
            <a:endParaRPr lang="id-ID"/>
          </a:p>
        </p:txBody>
      </p:sp>
      <p:sp>
        <p:nvSpPr>
          <p:cNvPr id="162" name="Picture Placeholder 46"/>
          <p:cNvSpPr>
            <a:spLocks noGrp="1"/>
          </p:cNvSpPr>
          <p:nvPr>
            <p:ph type="pic" sz="quarter" idx="39"/>
          </p:nvPr>
        </p:nvSpPr>
        <p:spPr>
          <a:xfrm>
            <a:off x="10677525" y="1714500"/>
            <a:ext cx="1526400" cy="1710000"/>
          </a:xfrm>
        </p:spPr>
        <p:txBody>
          <a:bodyPr>
            <a:normAutofit/>
          </a:bodyPr>
          <a:lstStyle>
            <a:lvl1pPr>
              <a:defRPr sz="900"/>
            </a:lvl1pPr>
          </a:lstStyle>
          <a:p>
            <a:endParaRPr lang="id-ID"/>
          </a:p>
        </p:txBody>
      </p:sp>
      <p:sp>
        <p:nvSpPr>
          <p:cNvPr id="163" name="Picture Placeholder 46"/>
          <p:cNvSpPr>
            <a:spLocks noGrp="1"/>
          </p:cNvSpPr>
          <p:nvPr>
            <p:ph type="pic" sz="quarter" idx="40"/>
          </p:nvPr>
        </p:nvSpPr>
        <p:spPr>
          <a:xfrm>
            <a:off x="10677525" y="3433500"/>
            <a:ext cx="1526400" cy="1710000"/>
          </a:xfrm>
        </p:spPr>
        <p:txBody>
          <a:bodyPr>
            <a:normAutofit/>
          </a:bodyPr>
          <a:lstStyle>
            <a:lvl1pPr>
              <a:defRPr sz="900"/>
            </a:lvl1pPr>
          </a:lstStyle>
          <a:p>
            <a:endParaRPr lang="id-ID"/>
          </a:p>
        </p:txBody>
      </p:sp>
      <p:sp>
        <p:nvSpPr>
          <p:cNvPr id="164" name="Picture Placeholder 46"/>
          <p:cNvSpPr>
            <a:spLocks noGrp="1"/>
          </p:cNvSpPr>
          <p:nvPr>
            <p:ph type="pic" sz="quarter" idx="41"/>
          </p:nvPr>
        </p:nvSpPr>
        <p:spPr>
          <a:xfrm>
            <a:off x="10677525" y="5148000"/>
            <a:ext cx="1526400" cy="1710000"/>
          </a:xfrm>
        </p:spPr>
        <p:txBody>
          <a:bodyPr>
            <a:normAutofit/>
          </a:bodyPr>
          <a:lstStyle>
            <a:lvl1pPr>
              <a:defRPr sz="900"/>
            </a:lvl1pPr>
          </a:lstStyle>
          <a:p>
            <a:endParaRPr lang="id-ID"/>
          </a:p>
        </p:txBody>
      </p:sp>
    </p:spTree>
    <p:extLst>
      <p:ext uri="{BB962C8B-B14F-4D97-AF65-F5344CB8AC3E}">
        <p14:creationId xmlns:p14="http://schemas.microsoft.com/office/powerpoint/2010/main" val="41875523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34000" cy="2286000"/>
          </a:xfrm>
        </p:spPr>
        <p:txBody>
          <a:bodyPr/>
          <a:lstStyle/>
          <a:p>
            <a:endParaRPr lang="id-ID"/>
          </a:p>
        </p:txBody>
      </p:sp>
      <p:sp>
        <p:nvSpPr>
          <p:cNvPr id="7" name="Picture Placeholder 3"/>
          <p:cNvSpPr>
            <a:spLocks noGrp="1"/>
          </p:cNvSpPr>
          <p:nvPr>
            <p:ph type="pic" sz="quarter" idx="13"/>
          </p:nvPr>
        </p:nvSpPr>
        <p:spPr>
          <a:xfrm>
            <a:off x="0" y="4572000"/>
            <a:ext cx="2034000" cy="2286000"/>
          </a:xfrm>
        </p:spPr>
        <p:txBody>
          <a:bodyPr/>
          <a:lstStyle/>
          <a:p>
            <a:endParaRPr lang="id-ID"/>
          </a:p>
        </p:txBody>
      </p:sp>
      <p:sp>
        <p:nvSpPr>
          <p:cNvPr id="8" name="Picture Placeholder 3"/>
          <p:cNvSpPr>
            <a:spLocks noGrp="1"/>
          </p:cNvSpPr>
          <p:nvPr>
            <p:ph type="pic" sz="quarter" idx="17"/>
          </p:nvPr>
        </p:nvSpPr>
        <p:spPr>
          <a:xfrm>
            <a:off x="4071319" y="2286000"/>
            <a:ext cx="2034000" cy="2286000"/>
          </a:xfrm>
        </p:spPr>
        <p:txBody>
          <a:bodyPr/>
          <a:lstStyle/>
          <a:p>
            <a:endParaRPr lang="id-ID"/>
          </a:p>
        </p:txBody>
      </p:sp>
      <p:sp>
        <p:nvSpPr>
          <p:cNvPr id="9" name="Picture Placeholder 3"/>
          <p:cNvSpPr>
            <a:spLocks noGrp="1"/>
          </p:cNvSpPr>
          <p:nvPr>
            <p:ph type="pic" sz="quarter" idx="19"/>
          </p:nvPr>
        </p:nvSpPr>
        <p:spPr>
          <a:xfrm>
            <a:off x="6108638" y="0"/>
            <a:ext cx="2034000" cy="2286000"/>
          </a:xfrm>
        </p:spPr>
        <p:txBody>
          <a:bodyPr/>
          <a:lstStyle/>
          <a:p>
            <a:endParaRPr lang="id-ID"/>
          </a:p>
        </p:txBody>
      </p:sp>
      <p:sp>
        <p:nvSpPr>
          <p:cNvPr id="10" name="Picture Placeholder 3"/>
          <p:cNvSpPr>
            <a:spLocks noGrp="1"/>
          </p:cNvSpPr>
          <p:nvPr>
            <p:ph type="pic" sz="quarter" idx="21"/>
          </p:nvPr>
        </p:nvSpPr>
        <p:spPr>
          <a:xfrm>
            <a:off x="6108638" y="4572000"/>
            <a:ext cx="2034000" cy="2286000"/>
          </a:xfrm>
        </p:spPr>
        <p:txBody>
          <a:bodyPr/>
          <a:lstStyle/>
          <a:p>
            <a:endParaRPr lang="id-ID"/>
          </a:p>
        </p:txBody>
      </p:sp>
      <p:sp>
        <p:nvSpPr>
          <p:cNvPr id="11" name="Picture Placeholder 3"/>
          <p:cNvSpPr>
            <a:spLocks noGrp="1"/>
          </p:cNvSpPr>
          <p:nvPr>
            <p:ph type="pic" sz="quarter" idx="26"/>
          </p:nvPr>
        </p:nvSpPr>
        <p:spPr>
          <a:xfrm>
            <a:off x="10176638" y="2286000"/>
            <a:ext cx="2034000" cy="2286000"/>
          </a:xfrm>
        </p:spPr>
        <p:txBody>
          <a:bodyPr/>
          <a:lstStyle/>
          <a:p>
            <a:endParaRPr lang="id-ID"/>
          </a:p>
        </p:txBody>
      </p:sp>
    </p:spTree>
    <p:extLst>
      <p:ext uri="{BB962C8B-B14F-4D97-AF65-F5344CB8AC3E}">
        <p14:creationId xmlns:p14="http://schemas.microsoft.com/office/powerpoint/2010/main" val="11661404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7CCC9-F116-4705-8A6C-DC48B3101F5B}" type="datetime1">
              <a:rPr lang="en-US" smtClean="0">
                <a:solidFill>
                  <a:srgbClr val="FFFFFF">
                    <a:tint val="75000"/>
                  </a:srgbClr>
                </a:solidFill>
              </a:rPr>
              <a:pPr/>
              <a:t>12/18/20</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6" name="Picture Placeholder 5"/>
          <p:cNvSpPr>
            <a:spLocks noGrp="1"/>
          </p:cNvSpPr>
          <p:nvPr>
            <p:ph type="pic" sz="quarter" idx="12"/>
          </p:nvPr>
        </p:nvSpPr>
        <p:spPr>
          <a:xfrm rot="1570320">
            <a:off x="7080173" y="846379"/>
            <a:ext cx="3637620" cy="4710037"/>
          </a:xfrm>
          <a:custGeom>
            <a:avLst/>
            <a:gdLst>
              <a:gd name="connsiteX0" fmla="*/ 0 w 2701268"/>
              <a:gd name="connsiteY0" fmla="*/ 0 h 3495324"/>
              <a:gd name="connsiteX1" fmla="*/ 2701268 w 2701268"/>
              <a:gd name="connsiteY1" fmla="*/ 0 h 3495324"/>
              <a:gd name="connsiteX2" fmla="*/ 2701268 w 2701268"/>
              <a:gd name="connsiteY2" fmla="*/ 3495324 h 3495324"/>
              <a:gd name="connsiteX3" fmla="*/ 0 w 2701268"/>
              <a:gd name="connsiteY3" fmla="*/ 3495324 h 3495324"/>
              <a:gd name="connsiteX4" fmla="*/ 0 w 2701268"/>
              <a:gd name="connsiteY4" fmla="*/ 0 h 3495324"/>
              <a:gd name="connsiteX0" fmla="*/ 0 w 2701268"/>
              <a:gd name="connsiteY0" fmla="*/ 0 h 3522445"/>
              <a:gd name="connsiteX1" fmla="*/ 2701268 w 2701268"/>
              <a:gd name="connsiteY1" fmla="*/ 0 h 3522445"/>
              <a:gd name="connsiteX2" fmla="*/ 2680634 w 2701268"/>
              <a:gd name="connsiteY2" fmla="*/ 3522445 h 3522445"/>
              <a:gd name="connsiteX3" fmla="*/ 0 w 2701268"/>
              <a:gd name="connsiteY3" fmla="*/ 3495324 h 3522445"/>
              <a:gd name="connsiteX4" fmla="*/ 0 w 2701268"/>
              <a:gd name="connsiteY4" fmla="*/ 0 h 3522445"/>
              <a:gd name="connsiteX0" fmla="*/ 0 w 2701268"/>
              <a:gd name="connsiteY0" fmla="*/ 0 h 3522445"/>
              <a:gd name="connsiteX1" fmla="*/ 2701268 w 2701268"/>
              <a:gd name="connsiteY1" fmla="*/ 0 h 3522445"/>
              <a:gd name="connsiteX2" fmla="*/ 2680634 w 2701268"/>
              <a:gd name="connsiteY2" fmla="*/ 3522445 h 3522445"/>
              <a:gd name="connsiteX3" fmla="*/ 3829 w 2701268"/>
              <a:gd name="connsiteY3" fmla="*/ 3434009 h 3522445"/>
              <a:gd name="connsiteX4" fmla="*/ 0 w 2701268"/>
              <a:gd name="connsiteY4" fmla="*/ 0 h 3522445"/>
              <a:gd name="connsiteX0" fmla="*/ 0 w 2714828"/>
              <a:gd name="connsiteY0" fmla="*/ 0 h 3522445"/>
              <a:gd name="connsiteX1" fmla="*/ 2714828 w 2714828"/>
              <a:gd name="connsiteY1" fmla="*/ 10316 h 3522445"/>
              <a:gd name="connsiteX2" fmla="*/ 2680634 w 2714828"/>
              <a:gd name="connsiteY2" fmla="*/ 3522445 h 3522445"/>
              <a:gd name="connsiteX3" fmla="*/ 3829 w 2714828"/>
              <a:gd name="connsiteY3" fmla="*/ 3434009 h 3522445"/>
              <a:gd name="connsiteX4" fmla="*/ 0 w 2714828"/>
              <a:gd name="connsiteY4" fmla="*/ 0 h 3522445"/>
              <a:gd name="connsiteX0" fmla="*/ 16748 w 2711060"/>
              <a:gd name="connsiteY0" fmla="*/ 0 h 3532528"/>
              <a:gd name="connsiteX1" fmla="*/ 2711060 w 2711060"/>
              <a:gd name="connsiteY1" fmla="*/ 20399 h 3532528"/>
              <a:gd name="connsiteX2" fmla="*/ 2676866 w 2711060"/>
              <a:gd name="connsiteY2" fmla="*/ 3532528 h 3532528"/>
              <a:gd name="connsiteX3" fmla="*/ 61 w 2711060"/>
              <a:gd name="connsiteY3" fmla="*/ 3444092 h 3532528"/>
              <a:gd name="connsiteX4" fmla="*/ 16748 w 2711060"/>
              <a:gd name="connsiteY4" fmla="*/ 0 h 3532528"/>
              <a:gd name="connsiteX0" fmla="*/ 16748 w 2728215"/>
              <a:gd name="connsiteY0" fmla="*/ 0 h 3532528"/>
              <a:gd name="connsiteX1" fmla="*/ 2728215 w 2728215"/>
              <a:gd name="connsiteY1" fmla="*/ 3477 h 3532528"/>
              <a:gd name="connsiteX2" fmla="*/ 2676866 w 2728215"/>
              <a:gd name="connsiteY2" fmla="*/ 3532528 h 3532528"/>
              <a:gd name="connsiteX3" fmla="*/ 61 w 2728215"/>
              <a:gd name="connsiteY3" fmla="*/ 3444092 h 3532528"/>
              <a:gd name="connsiteX4" fmla="*/ 16748 w 2728215"/>
              <a:gd name="connsiteY4" fmla="*/ 0 h 353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215" h="3532528">
                <a:moveTo>
                  <a:pt x="16748" y="0"/>
                </a:moveTo>
                <a:lnTo>
                  <a:pt x="2728215" y="3477"/>
                </a:lnTo>
                <a:lnTo>
                  <a:pt x="2676866" y="3532528"/>
                </a:lnTo>
                <a:lnTo>
                  <a:pt x="61" y="3444092"/>
                </a:lnTo>
                <a:cubicBezTo>
                  <a:pt x="-1215" y="2299422"/>
                  <a:pt x="18024" y="1144670"/>
                  <a:pt x="16748" y="0"/>
                </a:cubicBezTo>
                <a:close/>
              </a:path>
            </a:pathLst>
          </a:custGeom>
        </p:spPr>
        <p:txBody>
          <a:bodyPr/>
          <a:lstStyle/>
          <a:p>
            <a:endParaRPr lang="en-US"/>
          </a:p>
        </p:txBody>
      </p:sp>
    </p:spTree>
    <p:extLst>
      <p:ext uri="{BB962C8B-B14F-4D97-AF65-F5344CB8AC3E}">
        <p14:creationId xmlns:p14="http://schemas.microsoft.com/office/powerpoint/2010/main" val="10897417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Picture Placeholder 6"/>
          <p:cNvSpPr>
            <a:spLocks noGrp="1"/>
          </p:cNvSpPr>
          <p:nvPr>
            <p:ph type="pic" sz="quarter" idx="15"/>
          </p:nvPr>
        </p:nvSpPr>
        <p:spPr>
          <a:xfrm>
            <a:off x="0" y="1"/>
            <a:ext cx="12192000" cy="3475567"/>
          </a:xfrm>
        </p:spPr>
        <p:txBody>
          <a:bodyPr/>
          <a:lstStyle/>
          <a:p>
            <a:endParaRPr lang="id-ID"/>
          </a:p>
        </p:txBody>
      </p:sp>
      <p:sp>
        <p:nvSpPr>
          <p:cNvPr id="3" name="Picture Placeholder 7"/>
          <p:cNvSpPr>
            <a:spLocks noGrp="1"/>
          </p:cNvSpPr>
          <p:nvPr>
            <p:ph type="pic" sz="quarter" idx="14"/>
          </p:nvPr>
        </p:nvSpPr>
        <p:spPr>
          <a:xfrm>
            <a:off x="928159" y="1310640"/>
            <a:ext cx="3359363" cy="4450080"/>
          </a:xfrm>
        </p:spPr>
        <p:txBody>
          <a:bodyPr/>
          <a:lstStyle/>
          <a:p>
            <a:endParaRPr lang="id-ID" dirty="0"/>
          </a:p>
        </p:txBody>
      </p:sp>
      <p:sp>
        <p:nvSpPr>
          <p:cNvPr id="4" name="Pentagon 3"/>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5"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931308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4"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365571641"/>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icture Placeholder 6"/>
          <p:cNvSpPr>
            <a:spLocks noGrp="1"/>
          </p:cNvSpPr>
          <p:nvPr>
            <p:ph type="pic" sz="quarter" idx="15"/>
          </p:nvPr>
        </p:nvSpPr>
        <p:spPr>
          <a:xfrm>
            <a:off x="0" y="1"/>
            <a:ext cx="12192000" cy="4722368"/>
          </a:xfrm>
        </p:spPr>
        <p:txBody>
          <a:bodyPr/>
          <a:lstStyle/>
          <a:p>
            <a:endParaRPr lang="id-ID"/>
          </a:p>
        </p:txBody>
      </p:sp>
      <p:sp>
        <p:nvSpPr>
          <p:cNvPr id="4" name="Pentagon 3"/>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5"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7"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8" name="Text Placeholder 6"/>
          <p:cNvSpPr>
            <a:spLocks noGrp="1"/>
          </p:cNvSpPr>
          <p:nvPr>
            <p:ph type="body" sz="quarter" idx="13"/>
          </p:nvPr>
        </p:nvSpPr>
        <p:spPr>
          <a:xfrm>
            <a:off x="838200" y="929750"/>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28404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Tablet with Hand">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822238" y="1218702"/>
            <a:ext cx="3450801" cy="4623297"/>
          </a:xfrm>
        </p:spPr>
        <p:txBody>
          <a:bodyPr/>
          <a:lstStyle/>
          <a:p>
            <a:endParaRPr lang="id-ID" dirty="0"/>
          </a:p>
        </p:txBody>
      </p:sp>
    </p:spTree>
    <p:extLst>
      <p:ext uri="{BB962C8B-B14F-4D97-AF65-F5344CB8AC3E}">
        <p14:creationId xmlns:p14="http://schemas.microsoft.com/office/powerpoint/2010/main" val="27537807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4‏/5‏/1442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8952835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4‏/5‏/1442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7130078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7EB0B-332D-4098-A1DB-9016AFEB54DC}" type="datetimeFigureOut">
              <a:rPr lang="ar-EG" smtClean="0"/>
              <a:t>4‏/5‏/1442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33451720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FCE7EB0B-332D-4098-A1DB-9016AFEB54DC}" type="datetimeFigureOut">
              <a:rPr lang="ar-EG" smtClean="0"/>
              <a:t>4‏/5‏/1442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32826594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FCE7EB0B-332D-4098-A1DB-9016AFEB54DC}" type="datetimeFigureOut">
              <a:rPr lang="ar-EG" smtClean="0"/>
              <a:t>4‏/5‏/1442</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24327164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FCE7EB0B-332D-4098-A1DB-9016AFEB54DC}" type="datetimeFigureOut">
              <a:rPr lang="ar-EG" smtClean="0"/>
              <a:t>4‏/5‏/1442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40631814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7EB0B-332D-4098-A1DB-9016AFEB54DC}" type="datetimeFigureOut">
              <a:rPr lang="ar-EG" smtClean="0"/>
              <a:t>4‏/5‏/1442</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41452768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E7EB0B-332D-4098-A1DB-9016AFEB54DC}" type="datetimeFigureOut">
              <a:rPr lang="ar-EG" smtClean="0"/>
              <a:t>4‏/5‏/1442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3711093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288282884"/>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E7EB0B-332D-4098-A1DB-9016AFEB54DC}" type="datetimeFigureOut">
              <a:rPr lang="ar-EG" smtClean="0"/>
              <a:t>4‏/5‏/1442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57935360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4‏/5‏/1442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25055297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4‏/5‏/1442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9959830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4340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4503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2"/>
            <a:ext cx="115731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577FA290-712D-4C40-BD40-7D1E8ADCF0EB}"/>
              </a:ext>
            </a:extLst>
          </p:cNvPr>
          <p:cNvGrpSpPr/>
          <p:nvPr userDrawn="1"/>
        </p:nvGrpSpPr>
        <p:grpSpPr>
          <a:xfrm>
            <a:off x="295275" y="-162144"/>
            <a:ext cx="11522068" cy="1366577"/>
            <a:chOff x="295274" y="-162144"/>
            <a:chExt cx="11522068" cy="1366577"/>
          </a:xfrm>
        </p:grpSpPr>
        <p:sp>
          <p:nvSpPr>
            <p:cNvPr id="4" name="Freeform: Shape 3">
              <a:extLst>
                <a:ext uri="{FF2B5EF4-FFF2-40B4-BE49-F238E27FC236}">
                  <a16:creationId xmlns:a16="http://schemas.microsoft.com/office/drawing/2014/main" id="{F783945F-25AC-4AD4-B372-7E9939ED5482}"/>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sz="1800"/>
            </a:p>
          </p:txBody>
        </p:sp>
        <p:sp>
          <p:nvSpPr>
            <p:cNvPr id="5" name="Freeform: Shape 4">
              <a:extLst>
                <a:ext uri="{FF2B5EF4-FFF2-40B4-BE49-F238E27FC236}">
                  <a16:creationId xmlns:a16="http://schemas.microsoft.com/office/drawing/2014/main" id="{B4231E36-AD19-4F03-AC86-15DD707C3117}"/>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sz="1800"/>
            </a:p>
          </p:txBody>
        </p:sp>
        <p:sp>
          <p:nvSpPr>
            <p:cNvPr id="6" name="Freeform: Shape 5">
              <a:extLst>
                <a:ext uri="{FF2B5EF4-FFF2-40B4-BE49-F238E27FC236}">
                  <a16:creationId xmlns:a16="http://schemas.microsoft.com/office/drawing/2014/main" id="{509421CD-C139-4DFB-9E39-293309A600F7}"/>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7" name="Freeform: Shape 6">
              <a:extLst>
                <a:ext uri="{FF2B5EF4-FFF2-40B4-BE49-F238E27FC236}">
                  <a16:creationId xmlns:a16="http://schemas.microsoft.com/office/drawing/2014/main" id="{10223A41-9E76-4BBF-9ADF-84ACC1570DC9}"/>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8" name="Freeform: Shape 7">
              <a:extLst>
                <a:ext uri="{FF2B5EF4-FFF2-40B4-BE49-F238E27FC236}">
                  <a16:creationId xmlns:a16="http://schemas.microsoft.com/office/drawing/2014/main" id="{C64ECCCF-678E-4D29-AB37-43490F889CD7}"/>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9" name="Freeform: Shape 8">
              <a:extLst>
                <a:ext uri="{FF2B5EF4-FFF2-40B4-BE49-F238E27FC236}">
                  <a16:creationId xmlns:a16="http://schemas.microsoft.com/office/drawing/2014/main" id="{D485D52E-3EB4-4114-BEFD-9FD63ABD1C95}"/>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0" name="Freeform: Shape 9">
              <a:extLst>
                <a:ext uri="{FF2B5EF4-FFF2-40B4-BE49-F238E27FC236}">
                  <a16:creationId xmlns:a16="http://schemas.microsoft.com/office/drawing/2014/main" id="{BA02A0FC-6F25-4ED7-A456-E7DA832320D4}"/>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1" name="Freeform: Shape 10">
              <a:extLst>
                <a:ext uri="{FF2B5EF4-FFF2-40B4-BE49-F238E27FC236}">
                  <a16:creationId xmlns:a16="http://schemas.microsoft.com/office/drawing/2014/main" id="{BAB3F657-A977-4498-8840-F4C294302F35}"/>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2" name="Freeform: Shape 11">
              <a:extLst>
                <a:ext uri="{FF2B5EF4-FFF2-40B4-BE49-F238E27FC236}">
                  <a16:creationId xmlns:a16="http://schemas.microsoft.com/office/drawing/2014/main" id="{0091CC98-BE28-471F-BF69-CAE9FC4E487F}"/>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3" name="Freeform: Shape 12">
              <a:extLst>
                <a:ext uri="{FF2B5EF4-FFF2-40B4-BE49-F238E27FC236}">
                  <a16:creationId xmlns:a16="http://schemas.microsoft.com/office/drawing/2014/main" id="{00606BF6-759D-4244-8D34-8243397D610E}"/>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grpSp>
    </p:spTree>
    <p:extLst>
      <p:ext uri="{BB962C8B-B14F-4D97-AF65-F5344CB8AC3E}">
        <p14:creationId xmlns:p14="http://schemas.microsoft.com/office/powerpoint/2010/main" val="19782441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36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087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359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98976555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48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975" b="1">
                <a:solidFill>
                  <a:schemeClr val="bg2"/>
                </a:solidFill>
              </a:defRPr>
            </a:lvl1pPr>
          </a:lstStyle>
          <a:p>
            <a:fld id="{A010D1D2-A5C5-4520-877C-7F28899EB247}" type="slidenum">
              <a:rPr lang="en-US" smtClean="0"/>
              <a:pPr/>
              <a:t>‹#›</a:t>
            </a:fld>
            <a:endParaRPr lang="en-US"/>
          </a:p>
        </p:txBody>
      </p:sp>
    </p:spTree>
    <p:extLst>
      <p:ext uri="{BB962C8B-B14F-4D97-AF65-F5344CB8AC3E}">
        <p14:creationId xmlns:p14="http://schemas.microsoft.com/office/powerpoint/2010/main" val="107421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394120F-CF74-408B-A369-4C1A9EB4659C}" type="datetimeFigureOut">
              <a:rPr lang="ar-EG" smtClean="0"/>
              <a:t>4‏/5‏/1442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F8682A4-7EB3-4BF9-83BE-633E6EE81D4A}" type="slidenum">
              <a:rPr lang="ar-EG" smtClean="0"/>
              <a:t>‹#›</a:t>
            </a:fld>
            <a:endParaRPr lang="ar-EG"/>
          </a:p>
        </p:txBody>
      </p:sp>
    </p:spTree>
    <p:extLst>
      <p:ext uri="{BB962C8B-B14F-4D97-AF65-F5344CB8AC3E}">
        <p14:creationId xmlns:p14="http://schemas.microsoft.com/office/powerpoint/2010/main" val="383532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8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9" name="Picture Placeholder 2"/>
          <p:cNvSpPr>
            <a:spLocks noGrp="1"/>
          </p:cNvSpPr>
          <p:nvPr>
            <p:ph type="pic" sz="quarter" idx="14"/>
          </p:nvPr>
        </p:nvSpPr>
        <p:spPr>
          <a:xfrm>
            <a:off x="2444562" y="1981782"/>
            <a:ext cx="2112265" cy="2112264"/>
          </a:xfrm>
          <a:prstGeom prst="ellipse">
            <a:avLst/>
          </a:prstGeom>
          <a:ln w="31750">
            <a:solidFill>
              <a:schemeClr val="accent3"/>
            </a:solidFill>
          </a:ln>
        </p:spPr>
        <p:txBody>
          <a:bodyPr>
            <a:normAutofit/>
          </a:bodyPr>
          <a:lstStyle>
            <a:lvl1pPr>
              <a:defRPr sz="1000"/>
            </a:lvl1pPr>
          </a:lstStyle>
          <a:p>
            <a:endParaRPr lang="en-US" dirty="0"/>
          </a:p>
        </p:txBody>
      </p:sp>
      <p:sp>
        <p:nvSpPr>
          <p:cNvPr id="20" name="Picture Placeholder 2"/>
          <p:cNvSpPr>
            <a:spLocks noGrp="1"/>
          </p:cNvSpPr>
          <p:nvPr>
            <p:ph type="pic" sz="quarter" idx="15"/>
          </p:nvPr>
        </p:nvSpPr>
        <p:spPr>
          <a:xfrm>
            <a:off x="7235690" y="1687591"/>
            <a:ext cx="1675332" cy="1676399"/>
          </a:xfrm>
          <a:prstGeom prst="ellipse">
            <a:avLst/>
          </a:prstGeom>
          <a:ln w="31750">
            <a:solidFill>
              <a:schemeClr val="accent6"/>
            </a:solidFill>
          </a:ln>
        </p:spPr>
        <p:txBody>
          <a:bodyPr>
            <a:normAutofit/>
          </a:bodyPr>
          <a:lstStyle>
            <a:lvl1pPr>
              <a:defRPr sz="1000"/>
            </a:lvl1pPr>
          </a:lstStyle>
          <a:p>
            <a:endParaRPr lang="en-US" dirty="0"/>
          </a:p>
        </p:txBody>
      </p:sp>
      <p:sp>
        <p:nvSpPr>
          <p:cNvPr id="21" name="Picture Placeholder 2"/>
          <p:cNvSpPr>
            <a:spLocks noGrp="1"/>
          </p:cNvSpPr>
          <p:nvPr>
            <p:ph type="pic" sz="quarter" idx="16"/>
          </p:nvPr>
        </p:nvSpPr>
        <p:spPr>
          <a:xfrm>
            <a:off x="3745309" y="3327796"/>
            <a:ext cx="1675332" cy="1676399"/>
          </a:xfrm>
          <a:prstGeom prst="ellipse">
            <a:avLst/>
          </a:prstGeom>
          <a:ln w="31750">
            <a:solidFill>
              <a:schemeClr val="accent5"/>
            </a:solidFill>
          </a:ln>
        </p:spPr>
        <p:txBody>
          <a:bodyPr>
            <a:normAutofit/>
          </a:bodyPr>
          <a:lstStyle>
            <a:lvl1pPr>
              <a:defRPr sz="1000"/>
            </a:lvl1pPr>
          </a:lstStyle>
          <a:p>
            <a:endParaRPr lang="en-US" dirty="0"/>
          </a:p>
        </p:txBody>
      </p:sp>
      <p:sp>
        <p:nvSpPr>
          <p:cNvPr id="22" name="Picture Placeholder 2"/>
          <p:cNvSpPr>
            <a:spLocks noGrp="1"/>
          </p:cNvSpPr>
          <p:nvPr>
            <p:ph type="pic" sz="quarter" idx="17"/>
          </p:nvPr>
        </p:nvSpPr>
        <p:spPr>
          <a:xfrm>
            <a:off x="1578567" y="4335826"/>
            <a:ext cx="1675332" cy="1676399"/>
          </a:xfrm>
          <a:prstGeom prst="ellipse">
            <a:avLst/>
          </a:prstGeom>
          <a:ln w="31750">
            <a:solidFill>
              <a:schemeClr val="accent1"/>
            </a:solidFill>
          </a:ln>
        </p:spPr>
        <p:txBody>
          <a:bodyPr>
            <a:normAutofit/>
          </a:bodyPr>
          <a:lstStyle>
            <a:lvl1pPr>
              <a:defRPr sz="1000"/>
            </a:lvl1pPr>
          </a:lstStyle>
          <a:p>
            <a:endParaRPr lang="en-US" dirty="0"/>
          </a:p>
        </p:txBody>
      </p:sp>
      <p:sp>
        <p:nvSpPr>
          <p:cNvPr id="23" name="Picture Placeholder 2"/>
          <p:cNvSpPr>
            <a:spLocks noGrp="1"/>
          </p:cNvSpPr>
          <p:nvPr>
            <p:ph type="pic" sz="quarter" idx="18"/>
          </p:nvPr>
        </p:nvSpPr>
        <p:spPr>
          <a:xfrm>
            <a:off x="6457546" y="3951052"/>
            <a:ext cx="1498057" cy="1498058"/>
          </a:xfrm>
          <a:prstGeom prst="ellipse">
            <a:avLst/>
          </a:prstGeom>
          <a:ln w="31750">
            <a:solidFill>
              <a:schemeClr val="accent4"/>
            </a:solidFill>
          </a:ln>
        </p:spPr>
        <p:txBody>
          <a:bodyPr>
            <a:normAutofit/>
          </a:bodyPr>
          <a:lstStyle>
            <a:lvl1pPr>
              <a:defRPr sz="1000"/>
            </a:lvl1pPr>
          </a:lstStyle>
          <a:p>
            <a:endParaRPr lang="en-US" dirty="0"/>
          </a:p>
        </p:txBody>
      </p:sp>
      <p:sp>
        <p:nvSpPr>
          <p:cNvPr id="24" name="Picture Placeholder 2"/>
          <p:cNvSpPr>
            <a:spLocks noGrp="1"/>
          </p:cNvSpPr>
          <p:nvPr>
            <p:ph type="pic" sz="quarter" idx="19"/>
          </p:nvPr>
        </p:nvSpPr>
        <p:spPr>
          <a:xfrm>
            <a:off x="8589522" y="3107989"/>
            <a:ext cx="2033081" cy="2033081"/>
          </a:xfrm>
          <a:prstGeom prst="ellipse">
            <a:avLst/>
          </a:prstGeom>
          <a:ln w="31750">
            <a:solidFill>
              <a:schemeClr val="accent1"/>
            </a:solidFill>
          </a:ln>
        </p:spPr>
        <p:txBody>
          <a:bodyPr>
            <a:normAutofit/>
          </a:bodyPr>
          <a:lstStyle>
            <a:lvl1pPr>
              <a:defRPr sz="1000"/>
            </a:lvl1pPr>
          </a:lstStyle>
          <a:p>
            <a:endParaRPr lang="en-US" dirty="0"/>
          </a:p>
        </p:txBody>
      </p:sp>
      <p:sp>
        <p:nvSpPr>
          <p:cNvPr id="25" name="Picture Placeholder 2"/>
          <p:cNvSpPr>
            <a:spLocks noGrp="1"/>
          </p:cNvSpPr>
          <p:nvPr>
            <p:ph type="pic" sz="quarter" idx="20"/>
          </p:nvPr>
        </p:nvSpPr>
        <p:spPr>
          <a:xfrm>
            <a:off x="5252530" y="4962727"/>
            <a:ext cx="1070447" cy="1047872"/>
          </a:xfrm>
          <a:prstGeom prst="ellipse">
            <a:avLst/>
          </a:prstGeom>
          <a:ln w="31750">
            <a:solidFill>
              <a:schemeClr val="accent2"/>
            </a:solidFill>
          </a:ln>
        </p:spPr>
        <p:txBody>
          <a:bodyPr>
            <a:normAutofit/>
          </a:bodyPr>
          <a:lstStyle>
            <a:lvl1pPr>
              <a:defRPr sz="1000"/>
            </a:lvl1pPr>
          </a:lstStyle>
          <a:p>
            <a:endParaRPr lang="en-US" dirty="0"/>
          </a:p>
        </p:txBody>
      </p:sp>
    </p:spTree>
    <p:extLst>
      <p:ext uri="{BB962C8B-B14F-4D97-AF65-F5344CB8AC3E}">
        <p14:creationId xmlns:p14="http://schemas.microsoft.com/office/powerpoint/2010/main" val="264845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545247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 y="0"/>
            <a:ext cx="5882640" cy="6858000"/>
          </a:xfrm>
        </p:spPr>
        <p:txBody>
          <a:bodyPr/>
          <a:lstStyle/>
          <a:p>
            <a:endParaRPr lang="en-US"/>
          </a:p>
        </p:txBody>
      </p:sp>
      <p:sp>
        <p:nvSpPr>
          <p:cNvPr id="3"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48832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alf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3" name="Picture Placeholder 35"/>
          <p:cNvSpPr>
            <a:spLocks noGrp="1"/>
          </p:cNvSpPr>
          <p:nvPr>
            <p:ph type="pic" sz="quarter" idx="14"/>
          </p:nvPr>
        </p:nvSpPr>
        <p:spPr>
          <a:xfrm>
            <a:off x="3" y="1875278"/>
            <a:ext cx="7556500" cy="3175299"/>
          </a:xfrm>
        </p:spPr>
      </p:sp>
    </p:spTree>
    <p:extLst>
      <p:ext uri="{BB962C8B-B14F-4D97-AF65-F5344CB8AC3E}">
        <p14:creationId xmlns:p14="http://schemas.microsoft.com/office/powerpoint/2010/main" val="389530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 Picture Center">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7" name="Picture Placeholder 16"/>
          <p:cNvSpPr>
            <a:spLocks noGrp="1"/>
          </p:cNvSpPr>
          <p:nvPr>
            <p:ph type="pic" sz="quarter" idx="14"/>
          </p:nvPr>
        </p:nvSpPr>
        <p:spPr>
          <a:xfrm>
            <a:off x="1477965" y="2882903"/>
            <a:ext cx="1846800" cy="1819275"/>
          </a:xfrm>
        </p:spPr>
        <p:txBody>
          <a:bodyPr/>
          <a:lstStyle/>
          <a:p>
            <a:endParaRPr lang="en-US"/>
          </a:p>
        </p:txBody>
      </p:sp>
      <p:sp>
        <p:nvSpPr>
          <p:cNvPr id="18" name="Picture Placeholder 16"/>
          <p:cNvSpPr>
            <a:spLocks noGrp="1"/>
          </p:cNvSpPr>
          <p:nvPr>
            <p:ph type="pic" sz="quarter" idx="15"/>
          </p:nvPr>
        </p:nvSpPr>
        <p:spPr>
          <a:xfrm>
            <a:off x="3324765" y="2882903"/>
            <a:ext cx="1846800" cy="1819275"/>
          </a:xfrm>
        </p:spPr>
        <p:txBody>
          <a:bodyPr/>
          <a:lstStyle/>
          <a:p>
            <a:endParaRPr lang="en-US"/>
          </a:p>
        </p:txBody>
      </p:sp>
      <p:sp>
        <p:nvSpPr>
          <p:cNvPr id="19" name="Picture Placeholder 16"/>
          <p:cNvSpPr>
            <a:spLocks noGrp="1"/>
          </p:cNvSpPr>
          <p:nvPr>
            <p:ph type="pic" sz="quarter" idx="16"/>
          </p:nvPr>
        </p:nvSpPr>
        <p:spPr>
          <a:xfrm>
            <a:off x="5171565" y="2882903"/>
            <a:ext cx="1846800" cy="1819275"/>
          </a:xfrm>
        </p:spPr>
        <p:txBody>
          <a:bodyPr/>
          <a:lstStyle/>
          <a:p>
            <a:endParaRPr lang="en-US"/>
          </a:p>
        </p:txBody>
      </p:sp>
      <p:sp>
        <p:nvSpPr>
          <p:cNvPr id="20" name="Picture Placeholder 16"/>
          <p:cNvSpPr>
            <a:spLocks noGrp="1"/>
          </p:cNvSpPr>
          <p:nvPr>
            <p:ph type="pic" sz="quarter" idx="17"/>
          </p:nvPr>
        </p:nvSpPr>
        <p:spPr>
          <a:xfrm>
            <a:off x="7018365" y="2882903"/>
            <a:ext cx="1846800" cy="1819275"/>
          </a:xfrm>
        </p:spPr>
        <p:txBody>
          <a:bodyPr/>
          <a:lstStyle/>
          <a:p>
            <a:endParaRPr lang="en-US"/>
          </a:p>
        </p:txBody>
      </p:sp>
      <p:sp>
        <p:nvSpPr>
          <p:cNvPr id="21" name="Picture Placeholder 16"/>
          <p:cNvSpPr>
            <a:spLocks noGrp="1"/>
          </p:cNvSpPr>
          <p:nvPr>
            <p:ph type="pic" sz="quarter" idx="18"/>
          </p:nvPr>
        </p:nvSpPr>
        <p:spPr>
          <a:xfrm>
            <a:off x="8866911" y="2882903"/>
            <a:ext cx="1846800" cy="1819275"/>
          </a:xfrm>
        </p:spPr>
        <p:txBody>
          <a:bodyPr/>
          <a:lstStyle/>
          <a:p>
            <a:endParaRPr lang="en-US"/>
          </a:p>
        </p:txBody>
      </p:sp>
    </p:spTree>
    <p:extLst>
      <p:ext uri="{BB962C8B-B14F-4D97-AF65-F5344CB8AC3E}">
        <p14:creationId xmlns:p14="http://schemas.microsoft.com/office/powerpoint/2010/main" val="371265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w 5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55" name="Picture Placeholder 54"/>
          <p:cNvSpPr>
            <a:spLocks noGrp="1"/>
          </p:cNvSpPr>
          <p:nvPr>
            <p:ph type="pic" sz="quarter" idx="14"/>
          </p:nvPr>
        </p:nvSpPr>
        <p:spPr>
          <a:xfrm>
            <a:off x="1271610" y="3962401"/>
            <a:ext cx="1555751" cy="1137920"/>
          </a:xfrm>
        </p:spPr>
        <p:txBody>
          <a:bodyPr>
            <a:normAutofit/>
          </a:bodyPr>
          <a:lstStyle>
            <a:lvl1pPr>
              <a:defRPr sz="1400"/>
            </a:lvl1pPr>
          </a:lstStyle>
          <a:p>
            <a:endParaRPr lang="en-US"/>
          </a:p>
        </p:txBody>
      </p:sp>
      <p:sp>
        <p:nvSpPr>
          <p:cNvPr id="56" name="Picture Placeholder 54"/>
          <p:cNvSpPr>
            <a:spLocks noGrp="1"/>
          </p:cNvSpPr>
          <p:nvPr>
            <p:ph type="pic" sz="quarter" idx="15"/>
          </p:nvPr>
        </p:nvSpPr>
        <p:spPr>
          <a:xfrm>
            <a:off x="3301417" y="3962401"/>
            <a:ext cx="1555751" cy="1137920"/>
          </a:xfrm>
        </p:spPr>
        <p:txBody>
          <a:bodyPr>
            <a:normAutofit/>
          </a:bodyPr>
          <a:lstStyle>
            <a:lvl1pPr>
              <a:defRPr sz="1400"/>
            </a:lvl1pPr>
          </a:lstStyle>
          <a:p>
            <a:endParaRPr lang="en-US"/>
          </a:p>
        </p:txBody>
      </p:sp>
      <p:sp>
        <p:nvSpPr>
          <p:cNvPr id="57" name="Picture Placeholder 54"/>
          <p:cNvSpPr>
            <a:spLocks noGrp="1"/>
          </p:cNvSpPr>
          <p:nvPr>
            <p:ph type="pic" sz="quarter" idx="16"/>
          </p:nvPr>
        </p:nvSpPr>
        <p:spPr>
          <a:xfrm>
            <a:off x="5317274" y="3962401"/>
            <a:ext cx="1555751" cy="1137920"/>
          </a:xfrm>
        </p:spPr>
        <p:txBody>
          <a:bodyPr>
            <a:normAutofit/>
          </a:bodyPr>
          <a:lstStyle>
            <a:lvl1pPr>
              <a:defRPr sz="1400"/>
            </a:lvl1pPr>
          </a:lstStyle>
          <a:p>
            <a:endParaRPr lang="en-US"/>
          </a:p>
        </p:txBody>
      </p:sp>
      <p:sp>
        <p:nvSpPr>
          <p:cNvPr id="58" name="Picture Placeholder 54"/>
          <p:cNvSpPr>
            <a:spLocks noGrp="1"/>
          </p:cNvSpPr>
          <p:nvPr>
            <p:ph type="pic" sz="quarter" idx="17"/>
          </p:nvPr>
        </p:nvSpPr>
        <p:spPr>
          <a:xfrm>
            <a:off x="7340106" y="3962401"/>
            <a:ext cx="1555751" cy="1137920"/>
          </a:xfrm>
        </p:spPr>
        <p:txBody>
          <a:bodyPr>
            <a:normAutofit/>
          </a:bodyPr>
          <a:lstStyle>
            <a:lvl1pPr>
              <a:defRPr sz="1400"/>
            </a:lvl1pPr>
          </a:lstStyle>
          <a:p>
            <a:endParaRPr lang="en-US"/>
          </a:p>
        </p:txBody>
      </p:sp>
      <p:sp>
        <p:nvSpPr>
          <p:cNvPr id="59" name="Picture Placeholder 54"/>
          <p:cNvSpPr>
            <a:spLocks noGrp="1"/>
          </p:cNvSpPr>
          <p:nvPr>
            <p:ph type="pic" sz="quarter" idx="18"/>
          </p:nvPr>
        </p:nvSpPr>
        <p:spPr>
          <a:xfrm>
            <a:off x="9355963" y="3962401"/>
            <a:ext cx="1555751" cy="1137920"/>
          </a:xfrm>
        </p:spPr>
        <p:txBody>
          <a:bodyPr>
            <a:normAutofit/>
          </a:bodyPr>
          <a:lstStyle>
            <a:lvl1pPr>
              <a:defRPr sz="1400"/>
            </a:lvl1pPr>
          </a:lstStyle>
          <a:p>
            <a:endParaRPr lang="en-US"/>
          </a:p>
        </p:txBody>
      </p:sp>
    </p:spTree>
    <p:extLst>
      <p:ext uri="{BB962C8B-B14F-4D97-AF65-F5344CB8AC3E}">
        <p14:creationId xmlns:p14="http://schemas.microsoft.com/office/powerpoint/2010/main" val="351486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76_Title Only">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853441" y="1668463"/>
            <a:ext cx="3207600" cy="4500000"/>
          </a:xfrm>
        </p:spPr>
        <p:txBody>
          <a:bodyPr/>
          <a:lstStyle/>
          <a:p>
            <a:endParaRPr lang="en-US"/>
          </a:p>
        </p:txBody>
      </p:sp>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17"/>
          <p:cNvSpPr>
            <a:spLocks noGrp="1"/>
          </p:cNvSpPr>
          <p:nvPr>
            <p:ph type="pic" sz="quarter" idx="15"/>
          </p:nvPr>
        </p:nvSpPr>
        <p:spPr>
          <a:xfrm>
            <a:off x="4139087" y="1668608"/>
            <a:ext cx="3207600" cy="1625158"/>
          </a:xfrm>
        </p:spPr>
        <p:txBody>
          <a:bodyPr/>
          <a:lstStyle/>
          <a:p>
            <a:endParaRPr lang="en-US"/>
          </a:p>
        </p:txBody>
      </p:sp>
      <p:sp>
        <p:nvSpPr>
          <p:cNvPr id="20" name="Picture Placeholder 17"/>
          <p:cNvSpPr>
            <a:spLocks noGrp="1"/>
          </p:cNvSpPr>
          <p:nvPr>
            <p:ph type="pic" sz="quarter" idx="16"/>
          </p:nvPr>
        </p:nvSpPr>
        <p:spPr>
          <a:xfrm>
            <a:off x="7424731" y="1657911"/>
            <a:ext cx="3929071" cy="2804254"/>
          </a:xfrm>
        </p:spPr>
        <p:txBody>
          <a:bodyPr/>
          <a:lstStyle/>
          <a:p>
            <a:endParaRPr lang="en-US"/>
          </a:p>
        </p:txBody>
      </p:sp>
      <p:sp>
        <p:nvSpPr>
          <p:cNvPr id="21" name="Picture Placeholder 17"/>
          <p:cNvSpPr>
            <a:spLocks noGrp="1"/>
          </p:cNvSpPr>
          <p:nvPr>
            <p:ph type="pic" sz="quarter" idx="17"/>
          </p:nvPr>
        </p:nvSpPr>
        <p:spPr>
          <a:xfrm>
            <a:off x="4131469" y="3369918"/>
            <a:ext cx="3215220" cy="2804254"/>
          </a:xfrm>
        </p:spPr>
        <p:txBody>
          <a:bodyPr/>
          <a:lstStyle/>
          <a:p>
            <a:endParaRPr lang="en-US"/>
          </a:p>
        </p:txBody>
      </p:sp>
      <p:sp>
        <p:nvSpPr>
          <p:cNvPr id="22" name="Picture Placeholder 17"/>
          <p:cNvSpPr>
            <a:spLocks noGrp="1"/>
          </p:cNvSpPr>
          <p:nvPr>
            <p:ph type="pic" sz="quarter" idx="18"/>
          </p:nvPr>
        </p:nvSpPr>
        <p:spPr>
          <a:xfrm>
            <a:off x="7424736" y="4543667"/>
            <a:ext cx="3929065" cy="1625158"/>
          </a:xfrm>
        </p:spPr>
        <p:txBody>
          <a:bodyPr/>
          <a:lstStyle/>
          <a:p>
            <a:endParaRPr lang="en-US"/>
          </a:p>
        </p:txBody>
      </p:sp>
    </p:spTree>
    <p:extLst>
      <p:ext uri="{BB962C8B-B14F-4D97-AF65-F5344CB8AC3E}">
        <p14:creationId xmlns:p14="http://schemas.microsoft.com/office/powerpoint/2010/main" val="291612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15"/>
          <p:cNvSpPr>
            <a:spLocks noGrp="1"/>
          </p:cNvSpPr>
          <p:nvPr>
            <p:ph type="pic" sz="quarter" idx="14"/>
          </p:nvPr>
        </p:nvSpPr>
        <p:spPr>
          <a:xfrm>
            <a:off x="3371621" y="1763713"/>
            <a:ext cx="2520000" cy="2152800"/>
          </a:xfrm>
        </p:spPr>
        <p:txBody>
          <a:bodyPr/>
          <a:lstStyle/>
          <a:p>
            <a:endParaRPr lang="en-US"/>
          </a:p>
        </p:txBody>
      </p:sp>
      <p:sp>
        <p:nvSpPr>
          <p:cNvPr id="17" name="Picture Placeholder 15"/>
          <p:cNvSpPr>
            <a:spLocks noGrp="1"/>
          </p:cNvSpPr>
          <p:nvPr>
            <p:ph type="pic" sz="quarter" idx="15"/>
          </p:nvPr>
        </p:nvSpPr>
        <p:spPr>
          <a:xfrm>
            <a:off x="838201" y="3911803"/>
            <a:ext cx="2520000" cy="2152800"/>
          </a:xfrm>
        </p:spPr>
        <p:txBody>
          <a:bodyPr/>
          <a:lstStyle/>
          <a:p>
            <a:endParaRPr lang="en-US"/>
          </a:p>
        </p:txBody>
      </p:sp>
      <p:sp>
        <p:nvSpPr>
          <p:cNvPr id="18" name="Picture Placeholder 15"/>
          <p:cNvSpPr>
            <a:spLocks noGrp="1"/>
          </p:cNvSpPr>
          <p:nvPr>
            <p:ph type="pic" sz="quarter" idx="16"/>
          </p:nvPr>
        </p:nvSpPr>
        <p:spPr>
          <a:xfrm>
            <a:off x="6300379" y="1759003"/>
            <a:ext cx="2520000" cy="2152800"/>
          </a:xfrm>
        </p:spPr>
        <p:txBody>
          <a:bodyPr/>
          <a:lstStyle/>
          <a:p>
            <a:endParaRPr lang="en-US"/>
          </a:p>
        </p:txBody>
      </p:sp>
      <p:sp>
        <p:nvSpPr>
          <p:cNvPr id="19" name="Picture Placeholder 15"/>
          <p:cNvSpPr>
            <a:spLocks noGrp="1"/>
          </p:cNvSpPr>
          <p:nvPr>
            <p:ph type="pic" sz="quarter" idx="17"/>
          </p:nvPr>
        </p:nvSpPr>
        <p:spPr>
          <a:xfrm>
            <a:off x="8833801" y="3907093"/>
            <a:ext cx="2520000" cy="2152800"/>
          </a:xfrm>
        </p:spPr>
        <p:txBody>
          <a:bodyPr/>
          <a:lstStyle/>
          <a:p>
            <a:endParaRPr lang="en-US"/>
          </a:p>
        </p:txBody>
      </p:sp>
    </p:spTree>
    <p:extLst>
      <p:ext uri="{BB962C8B-B14F-4D97-AF65-F5344CB8AC3E}">
        <p14:creationId xmlns:p14="http://schemas.microsoft.com/office/powerpoint/2010/main" val="328508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17"/>
          <p:cNvSpPr>
            <a:spLocks noGrp="1"/>
          </p:cNvSpPr>
          <p:nvPr>
            <p:ph type="pic" sz="quarter" idx="14"/>
          </p:nvPr>
        </p:nvSpPr>
        <p:spPr>
          <a:xfrm>
            <a:off x="3027680" y="2097048"/>
            <a:ext cx="2024544" cy="1260000"/>
          </a:xfrm>
        </p:spPr>
        <p:txBody>
          <a:bodyPr>
            <a:normAutofit/>
          </a:bodyPr>
          <a:lstStyle>
            <a:lvl1pPr>
              <a:defRPr sz="1400"/>
            </a:lvl1pPr>
          </a:lstStyle>
          <a:p>
            <a:endParaRPr lang="en-US"/>
          </a:p>
        </p:txBody>
      </p:sp>
      <p:sp>
        <p:nvSpPr>
          <p:cNvPr id="17" name="Picture Placeholder 17"/>
          <p:cNvSpPr>
            <a:spLocks noGrp="1"/>
          </p:cNvSpPr>
          <p:nvPr>
            <p:ph type="pic" sz="quarter" idx="15"/>
          </p:nvPr>
        </p:nvSpPr>
        <p:spPr>
          <a:xfrm>
            <a:off x="7271856" y="2094355"/>
            <a:ext cx="1845833" cy="1148809"/>
          </a:xfrm>
        </p:spPr>
        <p:txBody>
          <a:bodyPr>
            <a:normAutofit/>
          </a:bodyPr>
          <a:lstStyle>
            <a:lvl1pPr>
              <a:defRPr sz="1400"/>
            </a:lvl1pPr>
          </a:lstStyle>
          <a:p>
            <a:endParaRPr lang="en-US"/>
          </a:p>
        </p:txBody>
      </p:sp>
    </p:spTree>
    <p:extLst>
      <p:ext uri="{BB962C8B-B14F-4D97-AF65-F5344CB8AC3E}">
        <p14:creationId xmlns:p14="http://schemas.microsoft.com/office/powerpoint/2010/main" val="89614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6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8" name="Picture Placeholder 17"/>
          <p:cNvSpPr>
            <a:spLocks noGrp="1"/>
          </p:cNvSpPr>
          <p:nvPr>
            <p:ph type="pic" sz="quarter" idx="14"/>
          </p:nvPr>
        </p:nvSpPr>
        <p:spPr>
          <a:xfrm>
            <a:off x="4321177" y="2079625"/>
            <a:ext cx="852489" cy="1295400"/>
          </a:xfrm>
        </p:spPr>
        <p:txBody>
          <a:bodyPr>
            <a:normAutofit/>
          </a:bodyPr>
          <a:lstStyle>
            <a:lvl1pPr>
              <a:defRPr sz="1400"/>
            </a:lvl1pPr>
          </a:lstStyle>
          <a:p>
            <a:endParaRPr lang="en-US"/>
          </a:p>
        </p:txBody>
      </p:sp>
      <p:sp>
        <p:nvSpPr>
          <p:cNvPr id="19" name="Picture Placeholder 17"/>
          <p:cNvSpPr>
            <a:spLocks noGrp="1"/>
          </p:cNvSpPr>
          <p:nvPr>
            <p:ph type="pic" sz="quarter" idx="15"/>
          </p:nvPr>
        </p:nvSpPr>
        <p:spPr>
          <a:xfrm>
            <a:off x="7013487" y="2011044"/>
            <a:ext cx="781775" cy="1332000"/>
          </a:xfrm>
        </p:spPr>
        <p:txBody>
          <a:bodyPr>
            <a:normAutofit/>
          </a:bodyPr>
          <a:lstStyle>
            <a:lvl1pPr>
              <a:defRPr sz="1400"/>
            </a:lvl1pPr>
          </a:lstStyle>
          <a:p>
            <a:endParaRPr lang="en-US"/>
          </a:p>
        </p:txBody>
      </p:sp>
    </p:spTree>
    <p:extLst>
      <p:ext uri="{BB962C8B-B14F-4D97-AF65-F5344CB8AC3E}">
        <p14:creationId xmlns:p14="http://schemas.microsoft.com/office/powerpoint/2010/main" val="146388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25532896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87342" y="381767"/>
            <a:ext cx="6118860" cy="691779"/>
          </a:xfrm>
        </p:spPr>
        <p:txBody>
          <a:bodyPr>
            <a:normAutofit/>
          </a:bodyPr>
          <a:lstStyle>
            <a:lvl1pPr algn="l">
              <a:defRPr sz="40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5387342" y="972676"/>
            <a:ext cx="6118860" cy="303212"/>
          </a:xfrm>
        </p:spPr>
        <p:txBody>
          <a:bodyPr>
            <a:noAutofit/>
          </a:bodyPr>
          <a:lstStyle>
            <a:lvl1pPr marL="0" indent="0" algn="l">
              <a:buNone/>
              <a:defRPr sz="1200">
                <a:solidFill>
                  <a:schemeClr val="tx1">
                    <a:lumMod val="50000"/>
                    <a:lumOff val="50000"/>
                  </a:schemeClr>
                </a:solidFill>
              </a:defRPr>
            </a:lvl1pPr>
          </a:lstStyle>
          <a:p>
            <a:pPr lvl="0"/>
            <a:r>
              <a:rPr lang="en-US" dirty="0"/>
              <a:t>Click to edit Master text styles</a:t>
            </a:r>
          </a:p>
        </p:txBody>
      </p:sp>
      <p:sp>
        <p:nvSpPr>
          <p:cNvPr id="12" name="Picture Placeholder 11"/>
          <p:cNvSpPr>
            <a:spLocks noGrp="1"/>
          </p:cNvSpPr>
          <p:nvPr>
            <p:ph type="pic" sz="quarter" idx="14"/>
          </p:nvPr>
        </p:nvSpPr>
        <p:spPr>
          <a:xfrm>
            <a:off x="1" y="0"/>
            <a:ext cx="5029200" cy="6858000"/>
          </a:xfrm>
        </p:spPr>
        <p:txBody>
          <a:bodyPr/>
          <a:lstStyle/>
          <a:p>
            <a:endParaRPr lang="en-US"/>
          </a:p>
        </p:txBody>
      </p:sp>
      <p:sp>
        <p:nvSpPr>
          <p:cNvPr id="14" name="Chart Placeholder 13"/>
          <p:cNvSpPr>
            <a:spLocks noGrp="1"/>
          </p:cNvSpPr>
          <p:nvPr>
            <p:ph type="chart" sz="quarter" idx="15"/>
          </p:nvPr>
        </p:nvSpPr>
        <p:spPr>
          <a:xfrm>
            <a:off x="5456242" y="1782765"/>
            <a:ext cx="6103937" cy="4283075"/>
          </a:xfrm>
        </p:spPr>
        <p:txBody>
          <a:bodyPr/>
          <a:lstStyle/>
          <a:p>
            <a:endParaRPr lang="en-US"/>
          </a:p>
        </p:txBody>
      </p:sp>
    </p:spTree>
    <p:extLst>
      <p:ext uri="{BB962C8B-B14F-4D97-AF65-F5344CB8AC3E}">
        <p14:creationId xmlns:p14="http://schemas.microsoft.com/office/powerpoint/2010/main" val="411178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6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139" y="381767"/>
            <a:ext cx="5471161" cy="691779"/>
          </a:xfrm>
        </p:spPr>
        <p:txBody>
          <a:bodyPr>
            <a:normAutofit/>
          </a:bodyPr>
          <a:lstStyle>
            <a:lvl1pPr algn="l">
              <a:defRPr sz="40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358139" y="972676"/>
            <a:ext cx="5471161" cy="303212"/>
          </a:xfrm>
        </p:spPr>
        <p:txBody>
          <a:bodyPr>
            <a:noAutofit/>
          </a:bodyPr>
          <a:lstStyle>
            <a:lvl1pPr marL="0" indent="0" algn="l">
              <a:buNone/>
              <a:defRPr sz="1200">
                <a:solidFill>
                  <a:schemeClr val="tx1">
                    <a:lumMod val="50000"/>
                    <a:lumOff val="50000"/>
                  </a:schemeClr>
                </a:solidFill>
              </a:defRPr>
            </a:lvl1pPr>
          </a:lstStyle>
          <a:p>
            <a:pPr lvl="0"/>
            <a:r>
              <a:rPr lang="en-US" dirty="0"/>
              <a:t>Click to edit Master text styles</a:t>
            </a:r>
          </a:p>
        </p:txBody>
      </p:sp>
      <p:sp>
        <p:nvSpPr>
          <p:cNvPr id="12" name="Picture Placeholder 11"/>
          <p:cNvSpPr>
            <a:spLocks noGrp="1"/>
          </p:cNvSpPr>
          <p:nvPr>
            <p:ph type="pic" sz="quarter" idx="14"/>
          </p:nvPr>
        </p:nvSpPr>
        <p:spPr>
          <a:xfrm>
            <a:off x="6164583" y="0"/>
            <a:ext cx="6019799" cy="6858000"/>
          </a:xfrm>
        </p:spPr>
        <p:txBody>
          <a:bodyPr/>
          <a:lstStyle/>
          <a:p>
            <a:endParaRPr lang="en-US"/>
          </a:p>
        </p:txBody>
      </p:sp>
      <p:sp>
        <p:nvSpPr>
          <p:cNvPr id="14" name="Chart Placeholder 13"/>
          <p:cNvSpPr>
            <a:spLocks noGrp="1"/>
          </p:cNvSpPr>
          <p:nvPr>
            <p:ph type="chart" sz="quarter" idx="15"/>
          </p:nvPr>
        </p:nvSpPr>
        <p:spPr>
          <a:xfrm>
            <a:off x="6477003" y="1782765"/>
            <a:ext cx="5326380" cy="4283075"/>
          </a:xfrm>
        </p:spPr>
        <p:txBody>
          <a:bodyPr/>
          <a:lstStyle/>
          <a:p>
            <a:endParaRPr lang="en-US"/>
          </a:p>
        </p:txBody>
      </p:sp>
    </p:spTree>
    <p:extLst>
      <p:ext uri="{BB962C8B-B14F-4D97-AF65-F5344CB8AC3E}">
        <p14:creationId xmlns:p14="http://schemas.microsoft.com/office/powerpoint/2010/main" val="413456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6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4"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5" name="Text Placeholder 6"/>
          <p:cNvSpPr>
            <a:spLocks noGrp="1"/>
          </p:cNvSpPr>
          <p:nvPr>
            <p:ph type="body" sz="quarter" idx="14"/>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6" name="Group 15"/>
          <p:cNvGrpSpPr/>
          <p:nvPr userDrawn="1"/>
        </p:nvGrpSpPr>
        <p:grpSpPr>
          <a:xfrm>
            <a:off x="4631217" y="948448"/>
            <a:ext cx="2914332" cy="72000"/>
            <a:chOff x="4631214" y="913723"/>
            <a:chExt cx="2914332" cy="72000"/>
          </a:xfrm>
        </p:grpSpPr>
        <p:sp>
          <p:nvSpPr>
            <p:cNvPr id="17" name="Diamond 16"/>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8" name="Straight Connector 17"/>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3" name="Picture Placeholder 12"/>
          <p:cNvSpPr>
            <a:spLocks noGrp="1"/>
          </p:cNvSpPr>
          <p:nvPr>
            <p:ph type="pic" sz="quarter" idx="13"/>
          </p:nvPr>
        </p:nvSpPr>
        <p:spPr>
          <a:xfrm>
            <a:off x="5159822" y="2866458"/>
            <a:ext cx="1820103" cy="2274826"/>
          </a:xfrm>
          <a:prstGeom prst="roundRect">
            <a:avLst/>
          </a:prstGeom>
        </p:spPr>
        <p:txBody>
          <a:bodyPr/>
          <a:lstStyle/>
          <a:p>
            <a:endParaRPr lang="en-US" dirty="0"/>
          </a:p>
        </p:txBody>
      </p:sp>
      <p:sp>
        <p:nvSpPr>
          <p:cNvPr id="23" name="Picture Placeholder 12"/>
          <p:cNvSpPr>
            <a:spLocks noGrp="1"/>
          </p:cNvSpPr>
          <p:nvPr>
            <p:ph type="pic" sz="quarter" idx="15"/>
          </p:nvPr>
        </p:nvSpPr>
        <p:spPr>
          <a:xfrm>
            <a:off x="3869545" y="3016282"/>
            <a:ext cx="1580064" cy="1974818"/>
          </a:xfrm>
          <a:prstGeom prst="roundRect">
            <a:avLst/>
          </a:prstGeom>
        </p:spPr>
        <p:txBody>
          <a:bodyPr/>
          <a:lstStyle/>
          <a:p>
            <a:endParaRPr lang="en-US" dirty="0"/>
          </a:p>
        </p:txBody>
      </p:sp>
      <p:sp>
        <p:nvSpPr>
          <p:cNvPr id="24" name="Picture Placeholder 12"/>
          <p:cNvSpPr>
            <a:spLocks noGrp="1"/>
          </p:cNvSpPr>
          <p:nvPr>
            <p:ph type="pic" sz="quarter" idx="16"/>
          </p:nvPr>
        </p:nvSpPr>
        <p:spPr>
          <a:xfrm>
            <a:off x="6666885" y="3016282"/>
            <a:ext cx="1580064" cy="1974818"/>
          </a:xfrm>
          <a:prstGeom prst="roundRect">
            <a:avLst/>
          </a:prstGeom>
        </p:spPr>
        <p:txBody>
          <a:bodyPr/>
          <a:lstStyle/>
          <a:p>
            <a:endParaRPr lang="en-US" dirty="0"/>
          </a:p>
        </p:txBody>
      </p:sp>
    </p:spTree>
    <p:extLst>
      <p:ext uri="{BB962C8B-B14F-4D97-AF65-F5344CB8AC3E}">
        <p14:creationId xmlns:p14="http://schemas.microsoft.com/office/powerpoint/2010/main" val="134473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12"/>
          <p:cNvSpPr>
            <a:spLocks noGrp="1"/>
          </p:cNvSpPr>
          <p:nvPr>
            <p:ph type="pic" sz="quarter" idx="13"/>
          </p:nvPr>
        </p:nvSpPr>
        <p:spPr>
          <a:xfrm>
            <a:off x="1192215" y="1920876"/>
            <a:ext cx="2389188" cy="2986088"/>
          </a:xfrm>
          <a:prstGeom prst="roundRect">
            <a:avLst/>
          </a:prstGeom>
        </p:spPr>
        <p:txBody>
          <a:bodyPr/>
          <a:lstStyle/>
          <a:p>
            <a:endParaRPr lang="en-US"/>
          </a:p>
        </p:txBody>
      </p:sp>
    </p:spTree>
    <p:extLst>
      <p:ext uri="{BB962C8B-B14F-4D97-AF65-F5344CB8AC3E}">
        <p14:creationId xmlns:p14="http://schemas.microsoft.com/office/powerpoint/2010/main" val="3411349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3" name="Picture Placeholder 12"/>
          <p:cNvSpPr>
            <a:spLocks noGrp="1"/>
          </p:cNvSpPr>
          <p:nvPr>
            <p:ph type="pic" sz="quarter" idx="14"/>
          </p:nvPr>
        </p:nvSpPr>
        <p:spPr>
          <a:xfrm>
            <a:off x="1087439" y="2014541"/>
            <a:ext cx="5405439" cy="3970337"/>
          </a:xfrm>
        </p:spPr>
        <p:txBody>
          <a:bodyPr/>
          <a:lstStyle/>
          <a:p>
            <a:endParaRPr lang="en-US"/>
          </a:p>
        </p:txBody>
      </p:sp>
    </p:spTree>
    <p:extLst>
      <p:ext uri="{BB962C8B-B14F-4D97-AF65-F5344CB8AC3E}">
        <p14:creationId xmlns:p14="http://schemas.microsoft.com/office/powerpoint/2010/main" val="107438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ortfolio">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11"/>
          <p:cNvSpPr>
            <a:spLocks noGrp="1"/>
          </p:cNvSpPr>
          <p:nvPr>
            <p:ph type="pic" sz="quarter" idx="14"/>
          </p:nvPr>
        </p:nvSpPr>
        <p:spPr>
          <a:xfrm>
            <a:off x="629857" y="1690225"/>
            <a:ext cx="4237039" cy="4235450"/>
          </a:xfrm>
          <a:prstGeom prst="ellipse">
            <a:avLst/>
          </a:prstGeom>
          <a:ln w="25400">
            <a:solidFill>
              <a:schemeClr val="accent1"/>
            </a:solidFill>
          </a:ln>
        </p:spPr>
        <p:txBody>
          <a:bodyPr/>
          <a:lstStyle/>
          <a:p>
            <a:endParaRPr lang="en-US"/>
          </a:p>
        </p:txBody>
      </p:sp>
      <p:sp>
        <p:nvSpPr>
          <p:cNvPr id="13" name="Picture Placeholder 11"/>
          <p:cNvSpPr>
            <a:spLocks noGrp="1"/>
          </p:cNvSpPr>
          <p:nvPr>
            <p:ph type="pic" sz="quarter" idx="15"/>
          </p:nvPr>
        </p:nvSpPr>
        <p:spPr>
          <a:xfrm>
            <a:off x="5122757" y="1690226"/>
            <a:ext cx="1971371" cy="1970632"/>
          </a:xfrm>
          <a:prstGeom prst="ellipse">
            <a:avLst/>
          </a:prstGeom>
          <a:ln w="25400">
            <a:solidFill>
              <a:schemeClr val="accent1"/>
            </a:solidFill>
          </a:ln>
        </p:spPr>
        <p:txBody>
          <a:bodyPr/>
          <a:lstStyle/>
          <a:p>
            <a:endParaRPr lang="en-US"/>
          </a:p>
        </p:txBody>
      </p:sp>
      <p:sp>
        <p:nvSpPr>
          <p:cNvPr id="14" name="Picture Placeholder 11"/>
          <p:cNvSpPr>
            <a:spLocks noGrp="1"/>
          </p:cNvSpPr>
          <p:nvPr>
            <p:ph type="pic" sz="quarter" idx="16"/>
          </p:nvPr>
        </p:nvSpPr>
        <p:spPr>
          <a:xfrm>
            <a:off x="7313903" y="1690226"/>
            <a:ext cx="1971371" cy="1970632"/>
          </a:xfrm>
          <a:prstGeom prst="ellipse">
            <a:avLst/>
          </a:prstGeom>
          <a:ln w="25400">
            <a:solidFill>
              <a:schemeClr val="accent1"/>
            </a:solidFill>
          </a:ln>
        </p:spPr>
        <p:txBody>
          <a:bodyPr/>
          <a:lstStyle/>
          <a:p>
            <a:endParaRPr lang="en-US"/>
          </a:p>
        </p:txBody>
      </p:sp>
      <p:sp>
        <p:nvSpPr>
          <p:cNvPr id="15" name="Picture Placeholder 11"/>
          <p:cNvSpPr>
            <a:spLocks noGrp="1"/>
          </p:cNvSpPr>
          <p:nvPr>
            <p:ph type="pic" sz="quarter" idx="17"/>
          </p:nvPr>
        </p:nvSpPr>
        <p:spPr>
          <a:xfrm>
            <a:off x="9505047" y="1690226"/>
            <a:ext cx="1971371" cy="1970632"/>
          </a:xfrm>
          <a:prstGeom prst="ellipse">
            <a:avLst/>
          </a:prstGeom>
          <a:ln w="25400">
            <a:solidFill>
              <a:schemeClr val="accent1"/>
            </a:solidFill>
          </a:ln>
        </p:spPr>
        <p:txBody>
          <a:bodyPr/>
          <a:lstStyle/>
          <a:p>
            <a:endParaRPr lang="en-US"/>
          </a:p>
        </p:txBody>
      </p:sp>
      <p:sp>
        <p:nvSpPr>
          <p:cNvPr id="16" name="Picture Placeholder 11"/>
          <p:cNvSpPr>
            <a:spLocks noGrp="1"/>
          </p:cNvSpPr>
          <p:nvPr>
            <p:ph type="pic" sz="quarter" idx="18"/>
          </p:nvPr>
        </p:nvSpPr>
        <p:spPr>
          <a:xfrm>
            <a:off x="5122757" y="3955044"/>
            <a:ext cx="1971371" cy="1970632"/>
          </a:xfrm>
          <a:prstGeom prst="ellipse">
            <a:avLst/>
          </a:prstGeom>
          <a:ln w="25400">
            <a:solidFill>
              <a:schemeClr val="accent1"/>
            </a:solidFill>
          </a:ln>
        </p:spPr>
        <p:txBody>
          <a:bodyPr/>
          <a:lstStyle/>
          <a:p>
            <a:endParaRPr lang="en-US"/>
          </a:p>
        </p:txBody>
      </p:sp>
      <p:sp>
        <p:nvSpPr>
          <p:cNvPr id="17" name="Picture Placeholder 11"/>
          <p:cNvSpPr>
            <a:spLocks noGrp="1"/>
          </p:cNvSpPr>
          <p:nvPr>
            <p:ph type="pic" sz="quarter" idx="19"/>
          </p:nvPr>
        </p:nvSpPr>
        <p:spPr>
          <a:xfrm>
            <a:off x="7313903" y="3955044"/>
            <a:ext cx="1971371" cy="1970632"/>
          </a:xfrm>
          <a:prstGeom prst="ellipse">
            <a:avLst/>
          </a:prstGeom>
          <a:ln w="25400">
            <a:solidFill>
              <a:schemeClr val="accent1"/>
            </a:solidFill>
          </a:ln>
        </p:spPr>
        <p:txBody>
          <a:bodyPr/>
          <a:lstStyle/>
          <a:p>
            <a:endParaRPr lang="en-US"/>
          </a:p>
        </p:txBody>
      </p:sp>
      <p:sp>
        <p:nvSpPr>
          <p:cNvPr id="18" name="Picture Placeholder 11"/>
          <p:cNvSpPr>
            <a:spLocks noGrp="1"/>
          </p:cNvSpPr>
          <p:nvPr>
            <p:ph type="pic" sz="quarter" idx="20"/>
          </p:nvPr>
        </p:nvSpPr>
        <p:spPr>
          <a:xfrm>
            <a:off x="9505047" y="3955044"/>
            <a:ext cx="1971371" cy="1970632"/>
          </a:xfrm>
          <a:prstGeom prst="ellipse">
            <a:avLst/>
          </a:prstGeom>
          <a:ln w="25400">
            <a:solidFill>
              <a:schemeClr val="accent1"/>
            </a:solidFill>
          </a:ln>
        </p:spPr>
        <p:txBody>
          <a:bodyPr/>
          <a:lstStyle/>
          <a:p>
            <a:endParaRPr lang="en-US"/>
          </a:p>
        </p:txBody>
      </p:sp>
    </p:spTree>
    <p:extLst>
      <p:ext uri="{BB962C8B-B14F-4D97-AF65-F5344CB8AC3E}">
        <p14:creationId xmlns:p14="http://schemas.microsoft.com/office/powerpoint/2010/main" val="36363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18"/>
          <p:cNvSpPr>
            <a:spLocks noGrp="1"/>
          </p:cNvSpPr>
          <p:nvPr>
            <p:ph type="pic" sz="quarter" idx="14"/>
          </p:nvPr>
        </p:nvSpPr>
        <p:spPr>
          <a:xfrm>
            <a:off x="838201" y="1897929"/>
            <a:ext cx="3373200" cy="1979613"/>
          </a:xfrm>
        </p:spPr>
        <p:txBody>
          <a:bodyPr/>
          <a:lstStyle/>
          <a:p>
            <a:endParaRPr lang="en-US"/>
          </a:p>
        </p:txBody>
      </p:sp>
      <p:sp>
        <p:nvSpPr>
          <p:cNvPr id="20" name="Picture Placeholder 18"/>
          <p:cNvSpPr>
            <a:spLocks noGrp="1"/>
          </p:cNvSpPr>
          <p:nvPr>
            <p:ph type="pic" sz="quarter" idx="15"/>
          </p:nvPr>
        </p:nvSpPr>
        <p:spPr>
          <a:xfrm>
            <a:off x="4410569" y="1897929"/>
            <a:ext cx="3373200" cy="1979613"/>
          </a:xfrm>
        </p:spPr>
        <p:txBody>
          <a:bodyPr/>
          <a:lstStyle/>
          <a:p>
            <a:endParaRPr lang="en-US"/>
          </a:p>
        </p:txBody>
      </p:sp>
      <p:sp>
        <p:nvSpPr>
          <p:cNvPr id="21" name="Picture Placeholder 18"/>
          <p:cNvSpPr>
            <a:spLocks noGrp="1"/>
          </p:cNvSpPr>
          <p:nvPr>
            <p:ph type="pic" sz="quarter" idx="16"/>
          </p:nvPr>
        </p:nvSpPr>
        <p:spPr>
          <a:xfrm>
            <a:off x="7979737" y="1907988"/>
            <a:ext cx="3373200" cy="1979613"/>
          </a:xfrm>
        </p:spPr>
        <p:txBody>
          <a:bodyPr/>
          <a:lstStyle/>
          <a:p>
            <a:endParaRPr lang="en-US"/>
          </a:p>
        </p:txBody>
      </p:sp>
    </p:spTree>
    <p:extLst>
      <p:ext uri="{BB962C8B-B14F-4D97-AF65-F5344CB8AC3E}">
        <p14:creationId xmlns:p14="http://schemas.microsoft.com/office/powerpoint/2010/main" val="335927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12"/>
          <p:cNvSpPr>
            <a:spLocks noGrp="1"/>
          </p:cNvSpPr>
          <p:nvPr>
            <p:ph type="pic" sz="quarter" idx="13"/>
          </p:nvPr>
        </p:nvSpPr>
        <p:spPr>
          <a:xfrm>
            <a:off x="2901951" y="811213"/>
            <a:ext cx="2219327" cy="2163762"/>
          </a:xfrm>
        </p:spPr>
        <p:txBody>
          <a:bodyPr>
            <a:normAutofit/>
          </a:bodyPr>
          <a:lstStyle>
            <a:lvl1pPr>
              <a:defRPr sz="1400"/>
            </a:lvl1pPr>
          </a:lstStyle>
          <a:p>
            <a:endParaRPr lang="en-US"/>
          </a:p>
        </p:txBody>
      </p:sp>
      <p:sp>
        <p:nvSpPr>
          <p:cNvPr id="14" name="Picture Placeholder 12"/>
          <p:cNvSpPr>
            <a:spLocks noGrp="1"/>
          </p:cNvSpPr>
          <p:nvPr>
            <p:ph type="pic" sz="quarter" idx="14"/>
          </p:nvPr>
        </p:nvSpPr>
        <p:spPr>
          <a:xfrm rot="822157">
            <a:off x="4017709" y="2725356"/>
            <a:ext cx="2219327" cy="2163762"/>
          </a:xfrm>
        </p:spPr>
        <p:txBody>
          <a:bodyPr>
            <a:normAutofit/>
          </a:bodyPr>
          <a:lstStyle>
            <a:lvl1pPr>
              <a:defRPr sz="1400"/>
            </a:lvl1pPr>
          </a:lstStyle>
          <a:p>
            <a:endParaRPr lang="en-US"/>
          </a:p>
        </p:txBody>
      </p:sp>
      <p:sp>
        <p:nvSpPr>
          <p:cNvPr id="15" name="Picture Placeholder 12"/>
          <p:cNvSpPr>
            <a:spLocks noGrp="1"/>
          </p:cNvSpPr>
          <p:nvPr>
            <p:ph type="pic" sz="quarter" idx="15"/>
          </p:nvPr>
        </p:nvSpPr>
        <p:spPr>
          <a:xfrm>
            <a:off x="1877823" y="3614261"/>
            <a:ext cx="2219327" cy="2163762"/>
          </a:xfrm>
        </p:spPr>
        <p:txBody>
          <a:bodyPr>
            <a:normAutofit/>
          </a:bodyPr>
          <a:lstStyle>
            <a:lvl1pPr>
              <a:defRPr sz="1400"/>
            </a:lvl1pPr>
          </a:lstStyle>
          <a:p>
            <a:endParaRPr lang="en-US"/>
          </a:p>
        </p:txBody>
      </p:sp>
      <p:sp>
        <p:nvSpPr>
          <p:cNvPr id="16" name="Picture Placeholder 12"/>
          <p:cNvSpPr>
            <a:spLocks noGrp="1"/>
          </p:cNvSpPr>
          <p:nvPr>
            <p:ph type="pic" sz="quarter" idx="16"/>
          </p:nvPr>
        </p:nvSpPr>
        <p:spPr>
          <a:xfrm rot="21143312">
            <a:off x="642303" y="1526142"/>
            <a:ext cx="2219327" cy="2163762"/>
          </a:xfrm>
        </p:spPr>
        <p:txBody>
          <a:bodyPr>
            <a:normAutofit/>
          </a:bodyPr>
          <a:lstStyle>
            <a:lvl1pPr>
              <a:defRPr sz="1400"/>
            </a:lvl1pPr>
          </a:lstStyle>
          <a:p>
            <a:endParaRPr lang="en-US"/>
          </a:p>
        </p:txBody>
      </p:sp>
    </p:spTree>
    <p:extLst>
      <p:ext uri="{BB962C8B-B14F-4D97-AF65-F5344CB8AC3E}">
        <p14:creationId xmlns:p14="http://schemas.microsoft.com/office/powerpoint/2010/main" val="611454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6_Title Only">
    <p:spTree>
      <p:nvGrpSpPr>
        <p:cNvPr id="1" name=""/>
        <p:cNvGrpSpPr/>
        <p:nvPr/>
      </p:nvGrpSpPr>
      <p:grpSpPr>
        <a:xfrm>
          <a:off x="0" y="0"/>
          <a:ext cx="0" cy="0"/>
          <a:chOff x="0" y="0"/>
          <a:chExt cx="0" cy="0"/>
        </a:xfrm>
      </p:grpSpPr>
      <p:sp>
        <p:nvSpPr>
          <p:cNvPr id="2" name="Title 1"/>
          <p:cNvSpPr>
            <a:spLocks noGrp="1"/>
          </p:cNvSpPr>
          <p:nvPr userDrawn="1">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userDrawn="1">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userDrawn="1">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userDrawn="1">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userDrawn="1">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15"/>
          <p:cNvSpPr>
            <a:spLocks noGrp="1"/>
          </p:cNvSpPr>
          <p:nvPr userDrawn="1">
            <p:ph type="pic" sz="quarter" idx="14"/>
          </p:nvPr>
        </p:nvSpPr>
        <p:spPr>
          <a:xfrm>
            <a:off x="997502" y="1708150"/>
            <a:ext cx="2214245" cy="1930400"/>
          </a:xfrm>
          <a:ln w="31750">
            <a:noFill/>
          </a:ln>
        </p:spPr>
        <p:txBody>
          <a:bodyPr/>
          <a:lstStyle/>
          <a:p>
            <a:endParaRPr lang="en-US"/>
          </a:p>
        </p:txBody>
      </p:sp>
      <p:sp>
        <p:nvSpPr>
          <p:cNvPr id="19" name="Picture Placeholder 15"/>
          <p:cNvSpPr>
            <a:spLocks noGrp="1"/>
          </p:cNvSpPr>
          <p:nvPr>
            <p:ph type="pic" sz="quarter" idx="15"/>
          </p:nvPr>
        </p:nvSpPr>
        <p:spPr>
          <a:xfrm>
            <a:off x="3649502" y="1708150"/>
            <a:ext cx="2214245" cy="1930400"/>
          </a:xfrm>
          <a:ln w="31750">
            <a:noFill/>
          </a:ln>
        </p:spPr>
        <p:txBody>
          <a:bodyPr/>
          <a:lstStyle/>
          <a:p>
            <a:endParaRPr lang="en-US"/>
          </a:p>
        </p:txBody>
      </p:sp>
      <p:sp>
        <p:nvSpPr>
          <p:cNvPr id="20" name="Picture Placeholder 15"/>
          <p:cNvSpPr>
            <a:spLocks noGrp="1"/>
          </p:cNvSpPr>
          <p:nvPr>
            <p:ph type="pic" sz="quarter" idx="16"/>
          </p:nvPr>
        </p:nvSpPr>
        <p:spPr>
          <a:xfrm>
            <a:off x="6314881" y="1708150"/>
            <a:ext cx="2214245" cy="1930400"/>
          </a:xfrm>
          <a:ln w="31750">
            <a:noFill/>
          </a:ln>
        </p:spPr>
        <p:txBody>
          <a:bodyPr/>
          <a:lstStyle/>
          <a:p>
            <a:endParaRPr lang="en-US"/>
          </a:p>
        </p:txBody>
      </p:sp>
      <p:sp>
        <p:nvSpPr>
          <p:cNvPr id="21" name="Picture Placeholder 15"/>
          <p:cNvSpPr>
            <a:spLocks noGrp="1"/>
          </p:cNvSpPr>
          <p:nvPr>
            <p:ph type="pic" sz="quarter" idx="17"/>
          </p:nvPr>
        </p:nvSpPr>
        <p:spPr>
          <a:xfrm>
            <a:off x="8966882" y="1708150"/>
            <a:ext cx="2214245" cy="1930400"/>
          </a:xfrm>
          <a:ln w="31750">
            <a:noFill/>
          </a:ln>
        </p:spPr>
        <p:txBody>
          <a:bodyPr/>
          <a:lstStyle/>
          <a:p>
            <a:endParaRPr lang="en-US"/>
          </a:p>
        </p:txBody>
      </p:sp>
    </p:spTree>
    <p:extLst>
      <p:ext uri="{BB962C8B-B14F-4D97-AF65-F5344CB8AC3E}">
        <p14:creationId xmlns:p14="http://schemas.microsoft.com/office/powerpoint/2010/main" val="16292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5" name="Picture Placeholder 14"/>
          <p:cNvSpPr>
            <a:spLocks noGrp="1"/>
          </p:cNvSpPr>
          <p:nvPr>
            <p:ph type="pic" sz="quarter" idx="14"/>
          </p:nvPr>
        </p:nvSpPr>
        <p:spPr>
          <a:xfrm>
            <a:off x="2022476" y="2286002"/>
            <a:ext cx="1838325" cy="3281363"/>
          </a:xfrm>
        </p:spPr>
        <p:txBody>
          <a:bodyPr/>
          <a:lstStyle/>
          <a:p>
            <a:endParaRPr lang="en-US" dirty="0"/>
          </a:p>
        </p:txBody>
      </p:sp>
      <p:sp>
        <p:nvSpPr>
          <p:cNvPr id="17" name="Picture Placeholder 16"/>
          <p:cNvSpPr>
            <a:spLocks noGrp="1"/>
          </p:cNvSpPr>
          <p:nvPr>
            <p:ph type="pic" sz="quarter" idx="15"/>
          </p:nvPr>
        </p:nvSpPr>
        <p:spPr>
          <a:xfrm>
            <a:off x="3671890" y="2592388"/>
            <a:ext cx="1527177" cy="2730500"/>
          </a:xfrm>
        </p:spPr>
        <p:txBody>
          <a:bodyPr/>
          <a:lstStyle/>
          <a:p>
            <a:endParaRPr lang="en-US" dirty="0"/>
          </a:p>
        </p:txBody>
      </p:sp>
      <p:sp>
        <p:nvSpPr>
          <p:cNvPr id="18" name="Picture Placeholder 16"/>
          <p:cNvSpPr>
            <a:spLocks noGrp="1"/>
          </p:cNvSpPr>
          <p:nvPr>
            <p:ph type="pic" sz="quarter" idx="16"/>
          </p:nvPr>
        </p:nvSpPr>
        <p:spPr>
          <a:xfrm>
            <a:off x="797710" y="2592388"/>
            <a:ext cx="1527177" cy="2730500"/>
          </a:xfrm>
        </p:spPr>
        <p:txBody>
          <a:bodyPr/>
          <a:lstStyle/>
          <a:p>
            <a:endParaRPr lang="en-US" dirty="0"/>
          </a:p>
        </p:txBody>
      </p:sp>
    </p:spTree>
    <p:extLst>
      <p:ext uri="{BB962C8B-B14F-4D97-AF65-F5344CB8AC3E}">
        <p14:creationId xmlns:p14="http://schemas.microsoft.com/office/powerpoint/2010/main" val="298930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pPr rtl="0"/>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142050364"/>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11"/>
          <p:cNvSpPr>
            <a:spLocks noGrp="1"/>
          </p:cNvSpPr>
          <p:nvPr>
            <p:ph type="pic" sz="quarter" idx="14"/>
          </p:nvPr>
        </p:nvSpPr>
        <p:spPr>
          <a:xfrm>
            <a:off x="974724" y="1702554"/>
            <a:ext cx="3240000" cy="3240000"/>
          </a:xfrm>
        </p:spPr>
        <p:txBody>
          <a:bodyPr/>
          <a:lstStyle/>
          <a:p>
            <a:endParaRPr lang="en-US"/>
          </a:p>
        </p:txBody>
      </p:sp>
      <p:sp>
        <p:nvSpPr>
          <p:cNvPr id="14" name="Picture Placeholder 11"/>
          <p:cNvSpPr>
            <a:spLocks noGrp="1"/>
          </p:cNvSpPr>
          <p:nvPr>
            <p:ph type="pic" sz="quarter" idx="15"/>
          </p:nvPr>
        </p:nvSpPr>
        <p:spPr>
          <a:xfrm>
            <a:off x="4466015" y="1702554"/>
            <a:ext cx="3240000" cy="3240000"/>
          </a:xfrm>
        </p:spPr>
        <p:txBody>
          <a:bodyPr/>
          <a:lstStyle/>
          <a:p>
            <a:endParaRPr lang="en-US"/>
          </a:p>
        </p:txBody>
      </p:sp>
      <p:sp>
        <p:nvSpPr>
          <p:cNvPr id="15" name="Picture Placeholder 11"/>
          <p:cNvSpPr>
            <a:spLocks noGrp="1"/>
          </p:cNvSpPr>
          <p:nvPr>
            <p:ph type="pic" sz="quarter" idx="16"/>
          </p:nvPr>
        </p:nvSpPr>
        <p:spPr>
          <a:xfrm>
            <a:off x="7957305" y="1702554"/>
            <a:ext cx="3240000" cy="3240000"/>
          </a:xfrm>
        </p:spPr>
        <p:txBody>
          <a:bodyPr/>
          <a:lstStyle/>
          <a:p>
            <a:endParaRPr lang="en-US"/>
          </a:p>
        </p:txBody>
      </p:sp>
    </p:spTree>
    <p:extLst>
      <p:ext uri="{BB962C8B-B14F-4D97-AF65-F5344CB8AC3E}">
        <p14:creationId xmlns:p14="http://schemas.microsoft.com/office/powerpoint/2010/main" val="66912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3"/>
          <p:cNvSpPr>
            <a:spLocks noGrp="1"/>
          </p:cNvSpPr>
          <p:nvPr>
            <p:ph type="pic" sz="quarter" idx="14"/>
          </p:nvPr>
        </p:nvSpPr>
        <p:spPr>
          <a:xfrm>
            <a:off x="1319550" y="2212377"/>
            <a:ext cx="1697847" cy="1697847"/>
          </a:xfrm>
          <a:prstGeom prst="rect">
            <a:avLst/>
          </a:prstGeom>
          <a:ln w="38100">
            <a:solidFill>
              <a:schemeClr val="accent1"/>
            </a:solidFill>
          </a:ln>
        </p:spPr>
        <p:txBody>
          <a:bodyPr>
            <a:normAutofit/>
          </a:bodyPr>
          <a:lstStyle>
            <a:lvl1pPr>
              <a:defRPr sz="1600">
                <a:solidFill>
                  <a:schemeClr val="tx2"/>
                </a:solidFill>
              </a:defRPr>
            </a:lvl1pPr>
          </a:lstStyle>
          <a:p>
            <a:endParaRPr lang="id-ID" dirty="0"/>
          </a:p>
        </p:txBody>
      </p:sp>
      <p:sp>
        <p:nvSpPr>
          <p:cNvPr id="13" name="Picture Placeholder 3"/>
          <p:cNvSpPr>
            <a:spLocks noGrp="1"/>
          </p:cNvSpPr>
          <p:nvPr>
            <p:ph type="pic" sz="quarter" idx="15"/>
          </p:nvPr>
        </p:nvSpPr>
        <p:spPr>
          <a:xfrm>
            <a:off x="3928326" y="2212377"/>
            <a:ext cx="1697847" cy="1697847"/>
          </a:xfrm>
          <a:prstGeom prst="rect">
            <a:avLst/>
          </a:prstGeom>
          <a:ln w="38100">
            <a:solidFill>
              <a:schemeClr val="accent2"/>
            </a:solidFill>
          </a:ln>
        </p:spPr>
        <p:txBody>
          <a:bodyPr>
            <a:normAutofit/>
          </a:bodyPr>
          <a:lstStyle>
            <a:lvl1pPr>
              <a:defRPr sz="1600">
                <a:solidFill>
                  <a:schemeClr val="tx2"/>
                </a:solidFill>
              </a:defRPr>
            </a:lvl1pPr>
          </a:lstStyle>
          <a:p>
            <a:endParaRPr lang="id-ID" dirty="0"/>
          </a:p>
        </p:txBody>
      </p:sp>
      <p:sp>
        <p:nvSpPr>
          <p:cNvPr id="14" name="Picture Placeholder 3"/>
          <p:cNvSpPr>
            <a:spLocks noGrp="1"/>
          </p:cNvSpPr>
          <p:nvPr>
            <p:ph type="pic" sz="quarter" idx="16"/>
          </p:nvPr>
        </p:nvSpPr>
        <p:spPr>
          <a:xfrm>
            <a:off x="6552329" y="2212377"/>
            <a:ext cx="1697847" cy="1697847"/>
          </a:xfrm>
          <a:prstGeom prst="rect">
            <a:avLst/>
          </a:prstGeom>
          <a:ln w="38100">
            <a:solidFill>
              <a:schemeClr val="accent3"/>
            </a:solidFill>
          </a:ln>
        </p:spPr>
        <p:txBody>
          <a:bodyPr>
            <a:normAutofit/>
          </a:bodyPr>
          <a:lstStyle>
            <a:lvl1pPr>
              <a:defRPr sz="1600">
                <a:solidFill>
                  <a:schemeClr val="tx2"/>
                </a:solidFill>
              </a:defRPr>
            </a:lvl1pPr>
          </a:lstStyle>
          <a:p>
            <a:endParaRPr lang="id-ID" dirty="0"/>
          </a:p>
        </p:txBody>
      </p:sp>
      <p:sp>
        <p:nvSpPr>
          <p:cNvPr id="15" name="Picture Placeholder 3"/>
          <p:cNvSpPr>
            <a:spLocks noGrp="1"/>
          </p:cNvSpPr>
          <p:nvPr>
            <p:ph type="pic" sz="quarter" idx="17"/>
          </p:nvPr>
        </p:nvSpPr>
        <p:spPr>
          <a:xfrm>
            <a:off x="9161105" y="2212377"/>
            <a:ext cx="1697847" cy="1697847"/>
          </a:xfrm>
          <a:prstGeom prst="rect">
            <a:avLst/>
          </a:prstGeom>
          <a:ln w="38100">
            <a:solidFill>
              <a:schemeClr val="accent4"/>
            </a:solidFill>
          </a:ln>
        </p:spPr>
        <p:txBody>
          <a:bodyPr>
            <a:normAutofit/>
          </a:bodyPr>
          <a:lstStyle>
            <a:lvl1pPr>
              <a:defRPr sz="1600">
                <a:solidFill>
                  <a:schemeClr val="tx2"/>
                </a:solidFill>
              </a:defRPr>
            </a:lvl1pPr>
          </a:lstStyle>
          <a:p>
            <a:endParaRPr lang="id-ID"/>
          </a:p>
        </p:txBody>
      </p:sp>
    </p:spTree>
    <p:extLst>
      <p:ext uri="{BB962C8B-B14F-4D97-AF65-F5344CB8AC3E}">
        <p14:creationId xmlns:p14="http://schemas.microsoft.com/office/powerpoint/2010/main" val="349204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2" grpId="0" animBg="1"/>
      <p:bldP spid="13" grpId="0" animBg="1"/>
      <p:bldP spid="14" grpId="0" animBg="1"/>
      <p:bldP spid="15"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2"/>
          <p:cNvSpPr>
            <a:spLocks noGrp="1"/>
          </p:cNvSpPr>
          <p:nvPr>
            <p:ph type="pic" sz="quarter" idx="14"/>
          </p:nvPr>
        </p:nvSpPr>
        <p:spPr>
          <a:xfrm>
            <a:off x="832937" y="3987603"/>
            <a:ext cx="1800000" cy="1800000"/>
          </a:xfrm>
          <a:prstGeom prst="ellipse">
            <a:avLst/>
          </a:prstGeom>
          <a:ln w="38100">
            <a:solidFill>
              <a:schemeClr val="accent3"/>
            </a:solidFill>
          </a:ln>
        </p:spPr>
        <p:txBody>
          <a:bodyPr>
            <a:normAutofit/>
          </a:bodyPr>
          <a:lstStyle>
            <a:lvl1pPr>
              <a:defRPr sz="1600"/>
            </a:lvl1pPr>
          </a:lstStyle>
          <a:p>
            <a:endParaRPr lang="id-ID"/>
          </a:p>
        </p:txBody>
      </p:sp>
      <p:sp>
        <p:nvSpPr>
          <p:cNvPr id="17" name="Picture Placeholder 2"/>
          <p:cNvSpPr>
            <a:spLocks noGrp="1"/>
          </p:cNvSpPr>
          <p:nvPr>
            <p:ph type="pic" sz="quarter" idx="15"/>
          </p:nvPr>
        </p:nvSpPr>
        <p:spPr>
          <a:xfrm>
            <a:off x="6412325" y="1628628"/>
            <a:ext cx="1800000" cy="1800000"/>
          </a:xfrm>
          <a:prstGeom prst="ellipse">
            <a:avLst/>
          </a:prstGeom>
          <a:ln w="38100">
            <a:solidFill>
              <a:schemeClr val="accent2"/>
            </a:solidFill>
          </a:ln>
        </p:spPr>
        <p:txBody>
          <a:bodyPr>
            <a:normAutofit/>
          </a:bodyPr>
          <a:lstStyle>
            <a:lvl1pPr>
              <a:defRPr sz="1600"/>
            </a:lvl1pPr>
          </a:lstStyle>
          <a:p>
            <a:endParaRPr lang="id-ID"/>
          </a:p>
        </p:txBody>
      </p:sp>
      <p:sp>
        <p:nvSpPr>
          <p:cNvPr id="18" name="Picture Placeholder 2"/>
          <p:cNvSpPr>
            <a:spLocks noGrp="1"/>
          </p:cNvSpPr>
          <p:nvPr>
            <p:ph type="pic" sz="quarter" idx="16"/>
          </p:nvPr>
        </p:nvSpPr>
        <p:spPr>
          <a:xfrm>
            <a:off x="6412325" y="3987603"/>
            <a:ext cx="1800000" cy="1800000"/>
          </a:xfrm>
          <a:prstGeom prst="ellipse">
            <a:avLst/>
          </a:prstGeom>
          <a:ln w="38100">
            <a:solidFill>
              <a:schemeClr val="accent4"/>
            </a:solidFill>
          </a:ln>
        </p:spPr>
        <p:txBody>
          <a:bodyPr>
            <a:normAutofit/>
          </a:bodyPr>
          <a:lstStyle>
            <a:lvl1pPr>
              <a:defRPr sz="1600"/>
            </a:lvl1pPr>
          </a:lstStyle>
          <a:p>
            <a:endParaRPr lang="id-ID"/>
          </a:p>
        </p:txBody>
      </p:sp>
      <p:sp>
        <p:nvSpPr>
          <p:cNvPr id="19" name="Picture Placeholder 2"/>
          <p:cNvSpPr>
            <a:spLocks noGrp="1"/>
          </p:cNvSpPr>
          <p:nvPr>
            <p:ph type="pic" sz="quarter" idx="17"/>
          </p:nvPr>
        </p:nvSpPr>
        <p:spPr>
          <a:xfrm>
            <a:off x="832937" y="1628628"/>
            <a:ext cx="1800000" cy="1800000"/>
          </a:xfrm>
          <a:prstGeom prst="ellipse">
            <a:avLst/>
          </a:prstGeom>
          <a:ln w="38100">
            <a:solidFill>
              <a:schemeClr val="accent1"/>
            </a:solidFill>
          </a:ln>
        </p:spPr>
        <p:txBody>
          <a:bodyPr>
            <a:normAutofit/>
          </a:bodyPr>
          <a:lstStyle>
            <a:lvl1pPr>
              <a:defRPr sz="1600"/>
            </a:lvl1pPr>
          </a:lstStyle>
          <a:p>
            <a:endParaRPr lang="id-ID"/>
          </a:p>
        </p:txBody>
      </p:sp>
    </p:spTree>
    <p:extLst>
      <p:ext uri="{BB962C8B-B14F-4D97-AF65-F5344CB8AC3E}">
        <p14:creationId xmlns:p14="http://schemas.microsoft.com/office/powerpoint/2010/main" val="148356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9"/>
          <p:cNvSpPr>
            <a:spLocks noGrp="1"/>
          </p:cNvSpPr>
          <p:nvPr>
            <p:ph type="pic" sz="quarter" idx="14"/>
          </p:nvPr>
        </p:nvSpPr>
        <p:spPr>
          <a:xfrm>
            <a:off x="871855" y="1811344"/>
            <a:ext cx="1872000" cy="1872000"/>
          </a:xfrm>
          <a:prstGeom prst="rect">
            <a:avLst/>
          </a:prstGeom>
        </p:spPr>
        <p:txBody>
          <a:bodyPr/>
          <a:lstStyle>
            <a:lvl1pPr>
              <a:defRPr sz="1600"/>
            </a:lvl1pPr>
          </a:lstStyle>
          <a:p>
            <a:endParaRPr lang="id-ID"/>
          </a:p>
        </p:txBody>
      </p:sp>
      <p:sp>
        <p:nvSpPr>
          <p:cNvPr id="17" name="Picture Placeholder 9"/>
          <p:cNvSpPr>
            <a:spLocks noGrp="1"/>
          </p:cNvSpPr>
          <p:nvPr>
            <p:ph type="pic" sz="quarter" idx="15"/>
          </p:nvPr>
        </p:nvSpPr>
        <p:spPr>
          <a:xfrm>
            <a:off x="871855" y="4164019"/>
            <a:ext cx="1872000" cy="1872000"/>
          </a:xfrm>
          <a:prstGeom prst="rect">
            <a:avLst/>
          </a:prstGeom>
        </p:spPr>
        <p:txBody>
          <a:bodyPr/>
          <a:lstStyle>
            <a:lvl1pPr>
              <a:defRPr sz="1600"/>
            </a:lvl1pPr>
          </a:lstStyle>
          <a:p>
            <a:endParaRPr lang="id-ID"/>
          </a:p>
        </p:txBody>
      </p:sp>
      <p:sp>
        <p:nvSpPr>
          <p:cNvPr id="18" name="Picture Placeholder 9"/>
          <p:cNvSpPr>
            <a:spLocks noGrp="1"/>
          </p:cNvSpPr>
          <p:nvPr>
            <p:ph type="pic" sz="quarter" idx="16"/>
          </p:nvPr>
        </p:nvSpPr>
        <p:spPr>
          <a:xfrm>
            <a:off x="6358255" y="1811344"/>
            <a:ext cx="1872000" cy="1872000"/>
          </a:xfrm>
          <a:prstGeom prst="rect">
            <a:avLst/>
          </a:prstGeom>
        </p:spPr>
        <p:txBody>
          <a:bodyPr/>
          <a:lstStyle>
            <a:lvl1pPr>
              <a:defRPr sz="1600"/>
            </a:lvl1pPr>
          </a:lstStyle>
          <a:p>
            <a:endParaRPr lang="id-ID"/>
          </a:p>
        </p:txBody>
      </p:sp>
      <p:sp>
        <p:nvSpPr>
          <p:cNvPr id="19" name="Picture Placeholder 9"/>
          <p:cNvSpPr>
            <a:spLocks noGrp="1"/>
          </p:cNvSpPr>
          <p:nvPr>
            <p:ph type="pic" sz="quarter" idx="17"/>
          </p:nvPr>
        </p:nvSpPr>
        <p:spPr>
          <a:xfrm>
            <a:off x="6358255" y="4164019"/>
            <a:ext cx="1872000" cy="1872000"/>
          </a:xfrm>
          <a:prstGeom prst="rect">
            <a:avLst/>
          </a:prstGeom>
        </p:spPr>
        <p:txBody>
          <a:bodyPr/>
          <a:lstStyle>
            <a:lvl1pPr>
              <a:defRPr sz="1600"/>
            </a:lvl1pPr>
          </a:lstStyle>
          <a:p>
            <a:endParaRPr lang="id-ID"/>
          </a:p>
        </p:txBody>
      </p:sp>
    </p:spTree>
    <p:extLst>
      <p:ext uri="{BB962C8B-B14F-4D97-AF65-F5344CB8AC3E}">
        <p14:creationId xmlns:p14="http://schemas.microsoft.com/office/powerpoint/2010/main" val="42659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6" grpId="0"/>
      <p:bldP spid="17" grpId="0"/>
      <p:bldP spid="18" grpId="0"/>
      <p:bldP spid="19"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883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2"/>
          <p:cNvSpPr>
            <a:spLocks noGrp="1"/>
          </p:cNvSpPr>
          <p:nvPr>
            <p:ph type="pic" sz="quarter" idx="14"/>
          </p:nvPr>
        </p:nvSpPr>
        <p:spPr>
          <a:xfrm>
            <a:off x="4060719" y="1801469"/>
            <a:ext cx="1980000" cy="1980000"/>
          </a:xfrm>
          <a:prstGeom prst="rect">
            <a:avLst/>
          </a:prstGeom>
          <a:ln w="38100">
            <a:noFill/>
          </a:ln>
        </p:spPr>
        <p:txBody>
          <a:bodyPr>
            <a:normAutofit/>
          </a:bodyPr>
          <a:lstStyle>
            <a:lvl1pPr>
              <a:defRPr sz="1400"/>
            </a:lvl1pPr>
          </a:lstStyle>
          <a:p>
            <a:endParaRPr lang="id-ID"/>
          </a:p>
        </p:txBody>
      </p:sp>
      <p:sp>
        <p:nvSpPr>
          <p:cNvPr id="17" name="Picture Placeholder 2"/>
          <p:cNvSpPr>
            <a:spLocks noGrp="1"/>
          </p:cNvSpPr>
          <p:nvPr>
            <p:ph type="pic" sz="quarter" idx="15"/>
          </p:nvPr>
        </p:nvSpPr>
        <p:spPr>
          <a:xfrm>
            <a:off x="6161151" y="1801469"/>
            <a:ext cx="1980000" cy="1980000"/>
          </a:xfrm>
          <a:prstGeom prst="rect">
            <a:avLst/>
          </a:prstGeom>
          <a:ln w="38100">
            <a:noFill/>
          </a:ln>
        </p:spPr>
        <p:txBody>
          <a:bodyPr>
            <a:normAutofit/>
          </a:bodyPr>
          <a:lstStyle>
            <a:lvl1pPr>
              <a:defRPr sz="1400"/>
            </a:lvl1pPr>
          </a:lstStyle>
          <a:p>
            <a:endParaRPr lang="id-ID"/>
          </a:p>
        </p:txBody>
      </p:sp>
      <p:sp>
        <p:nvSpPr>
          <p:cNvPr id="18" name="Picture Placeholder 2"/>
          <p:cNvSpPr>
            <a:spLocks noGrp="1"/>
          </p:cNvSpPr>
          <p:nvPr>
            <p:ph type="pic" sz="quarter" idx="16"/>
          </p:nvPr>
        </p:nvSpPr>
        <p:spPr>
          <a:xfrm>
            <a:off x="6161151" y="3886257"/>
            <a:ext cx="1980000" cy="1980000"/>
          </a:xfrm>
          <a:prstGeom prst="rect">
            <a:avLst/>
          </a:prstGeom>
          <a:ln w="38100">
            <a:noFill/>
          </a:ln>
        </p:spPr>
        <p:txBody>
          <a:bodyPr>
            <a:normAutofit/>
          </a:bodyPr>
          <a:lstStyle>
            <a:lvl1pPr>
              <a:defRPr sz="1400"/>
            </a:lvl1pPr>
          </a:lstStyle>
          <a:p>
            <a:endParaRPr lang="id-ID"/>
          </a:p>
        </p:txBody>
      </p:sp>
      <p:sp>
        <p:nvSpPr>
          <p:cNvPr id="19" name="Picture Placeholder 2"/>
          <p:cNvSpPr>
            <a:spLocks noGrp="1"/>
          </p:cNvSpPr>
          <p:nvPr>
            <p:ph type="pic" sz="quarter" idx="17"/>
          </p:nvPr>
        </p:nvSpPr>
        <p:spPr>
          <a:xfrm>
            <a:off x="4060719" y="3886257"/>
            <a:ext cx="1980000" cy="1980000"/>
          </a:xfrm>
          <a:prstGeom prst="rect">
            <a:avLst/>
          </a:prstGeom>
          <a:ln w="38100">
            <a:noFill/>
          </a:ln>
        </p:spPr>
        <p:txBody>
          <a:bodyPr>
            <a:normAutofit/>
          </a:bodyPr>
          <a:lstStyle>
            <a:lvl1pPr>
              <a:defRPr sz="1400"/>
            </a:lvl1pPr>
          </a:lstStyle>
          <a:p>
            <a:endParaRPr lang="id-ID"/>
          </a:p>
        </p:txBody>
      </p:sp>
    </p:spTree>
    <p:extLst>
      <p:ext uri="{BB962C8B-B14F-4D97-AF65-F5344CB8AC3E}">
        <p14:creationId xmlns:p14="http://schemas.microsoft.com/office/powerpoint/2010/main" val="328743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3"/>
          <p:cNvSpPr>
            <a:spLocks noGrp="1"/>
          </p:cNvSpPr>
          <p:nvPr>
            <p:ph type="pic" sz="quarter" idx="14"/>
          </p:nvPr>
        </p:nvSpPr>
        <p:spPr>
          <a:xfrm>
            <a:off x="1319550" y="2212377"/>
            <a:ext cx="1697847" cy="1697847"/>
          </a:xfrm>
          <a:prstGeom prst="ellipse">
            <a:avLst/>
          </a:prstGeom>
          <a:ln w="38100">
            <a:solidFill>
              <a:schemeClr val="accent1"/>
            </a:solidFill>
          </a:ln>
        </p:spPr>
        <p:txBody>
          <a:bodyPr>
            <a:normAutofit/>
          </a:bodyPr>
          <a:lstStyle>
            <a:lvl1pPr>
              <a:defRPr sz="1600">
                <a:solidFill>
                  <a:schemeClr val="tx2"/>
                </a:solidFill>
              </a:defRPr>
            </a:lvl1pPr>
          </a:lstStyle>
          <a:p>
            <a:endParaRPr lang="id-ID" dirty="0"/>
          </a:p>
        </p:txBody>
      </p:sp>
      <p:sp>
        <p:nvSpPr>
          <p:cNvPr id="13" name="Picture Placeholder 3"/>
          <p:cNvSpPr>
            <a:spLocks noGrp="1"/>
          </p:cNvSpPr>
          <p:nvPr>
            <p:ph type="pic" sz="quarter" idx="15"/>
          </p:nvPr>
        </p:nvSpPr>
        <p:spPr>
          <a:xfrm>
            <a:off x="3928326" y="2212377"/>
            <a:ext cx="1697847" cy="1697847"/>
          </a:xfrm>
          <a:prstGeom prst="ellipse">
            <a:avLst/>
          </a:prstGeom>
          <a:ln w="38100">
            <a:solidFill>
              <a:schemeClr val="accent2"/>
            </a:solidFill>
          </a:ln>
        </p:spPr>
        <p:txBody>
          <a:bodyPr>
            <a:normAutofit/>
          </a:bodyPr>
          <a:lstStyle>
            <a:lvl1pPr>
              <a:defRPr sz="1600">
                <a:solidFill>
                  <a:schemeClr val="tx2"/>
                </a:solidFill>
              </a:defRPr>
            </a:lvl1pPr>
          </a:lstStyle>
          <a:p>
            <a:endParaRPr lang="id-ID" dirty="0"/>
          </a:p>
        </p:txBody>
      </p:sp>
      <p:sp>
        <p:nvSpPr>
          <p:cNvPr id="14" name="Picture Placeholder 3"/>
          <p:cNvSpPr>
            <a:spLocks noGrp="1"/>
          </p:cNvSpPr>
          <p:nvPr>
            <p:ph type="pic" sz="quarter" idx="16"/>
          </p:nvPr>
        </p:nvSpPr>
        <p:spPr>
          <a:xfrm>
            <a:off x="6552329" y="2212377"/>
            <a:ext cx="1697847" cy="1697847"/>
          </a:xfrm>
          <a:prstGeom prst="ellipse">
            <a:avLst/>
          </a:prstGeom>
          <a:ln w="38100">
            <a:solidFill>
              <a:schemeClr val="accent3"/>
            </a:solidFill>
          </a:ln>
        </p:spPr>
        <p:txBody>
          <a:bodyPr>
            <a:normAutofit/>
          </a:bodyPr>
          <a:lstStyle>
            <a:lvl1pPr>
              <a:defRPr sz="1600">
                <a:solidFill>
                  <a:schemeClr val="tx2"/>
                </a:solidFill>
              </a:defRPr>
            </a:lvl1pPr>
          </a:lstStyle>
          <a:p>
            <a:endParaRPr lang="id-ID" dirty="0"/>
          </a:p>
        </p:txBody>
      </p:sp>
      <p:sp>
        <p:nvSpPr>
          <p:cNvPr id="15" name="Picture Placeholder 3"/>
          <p:cNvSpPr>
            <a:spLocks noGrp="1"/>
          </p:cNvSpPr>
          <p:nvPr>
            <p:ph type="pic" sz="quarter" idx="17"/>
          </p:nvPr>
        </p:nvSpPr>
        <p:spPr>
          <a:xfrm>
            <a:off x="9161105" y="2212377"/>
            <a:ext cx="1697847" cy="1697847"/>
          </a:xfrm>
          <a:prstGeom prst="ellipse">
            <a:avLst/>
          </a:prstGeom>
          <a:ln w="38100">
            <a:solidFill>
              <a:schemeClr val="accent4"/>
            </a:solidFill>
          </a:ln>
        </p:spPr>
        <p:txBody>
          <a:bodyPr>
            <a:normAutofit/>
          </a:bodyPr>
          <a:lstStyle>
            <a:lvl1pPr>
              <a:defRPr sz="1600">
                <a:solidFill>
                  <a:schemeClr val="tx2"/>
                </a:solidFill>
              </a:defRPr>
            </a:lvl1pPr>
          </a:lstStyle>
          <a:p>
            <a:endParaRPr lang="id-ID"/>
          </a:p>
        </p:txBody>
      </p:sp>
    </p:spTree>
    <p:extLst>
      <p:ext uri="{BB962C8B-B14F-4D97-AF65-F5344CB8AC3E}">
        <p14:creationId xmlns:p14="http://schemas.microsoft.com/office/powerpoint/2010/main" val="397528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2" grpId="0" animBg="1"/>
      <p:bldP spid="13" grpId="0" animBg="1"/>
      <p:bldP spid="14" grpId="0" animBg="1"/>
      <p:bldP spid="15"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4"/>
          <p:cNvSpPr>
            <a:spLocks noGrp="1"/>
          </p:cNvSpPr>
          <p:nvPr>
            <p:ph type="pic" sz="quarter" idx="14"/>
          </p:nvPr>
        </p:nvSpPr>
        <p:spPr>
          <a:xfrm>
            <a:off x="871540" y="1688568"/>
            <a:ext cx="1404000" cy="1404000"/>
          </a:xfrm>
          <a:prstGeom prst="rect">
            <a:avLst/>
          </a:prstGeom>
        </p:spPr>
        <p:txBody>
          <a:bodyPr/>
          <a:lstStyle>
            <a:lvl1pPr>
              <a:defRPr sz="1600"/>
            </a:lvl1pPr>
          </a:lstStyle>
          <a:p>
            <a:endParaRPr lang="id-ID"/>
          </a:p>
        </p:txBody>
      </p:sp>
      <p:sp>
        <p:nvSpPr>
          <p:cNvPr id="17" name="Picture Placeholder 4"/>
          <p:cNvSpPr>
            <a:spLocks noGrp="1"/>
          </p:cNvSpPr>
          <p:nvPr>
            <p:ph type="pic" sz="quarter" idx="15"/>
          </p:nvPr>
        </p:nvSpPr>
        <p:spPr>
          <a:xfrm>
            <a:off x="2293940" y="1688568"/>
            <a:ext cx="1404000" cy="1404000"/>
          </a:xfrm>
          <a:prstGeom prst="rect">
            <a:avLst/>
          </a:prstGeom>
        </p:spPr>
        <p:txBody>
          <a:bodyPr/>
          <a:lstStyle>
            <a:lvl1pPr>
              <a:defRPr sz="1600"/>
            </a:lvl1pPr>
          </a:lstStyle>
          <a:p>
            <a:endParaRPr lang="id-ID"/>
          </a:p>
        </p:txBody>
      </p:sp>
      <p:sp>
        <p:nvSpPr>
          <p:cNvPr id="18" name="Picture Placeholder 4"/>
          <p:cNvSpPr>
            <a:spLocks noGrp="1"/>
          </p:cNvSpPr>
          <p:nvPr>
            <p:ph type="pic" sz="quarter" idx="16"/>
          </p:nvPr>
        </p:nvSpPr>
        <p:spPr>
          <a:xfrm>
            <a:off x="3716335" y="1688568"/>
            <a:ext cx="1404000" cy="1404000"/>
          </a:xfrm>
          <a:prstGeom prst="rect">
            <a:avLst/>
          </a:prstGeom>
        </p:spPr>
        <p:txBody>
          <a:bodyPr/>
          <a:lstStyle>
            <a:lvl1pPr>
              <a:defRPr sz="1600"/>
            </a:lvl1pPr>
          </a:lstStyle>
          <a:p>
            <a:endParaRPr lang="id-ID"/>
          </a:p>
        </p:txBody>
      </p:sp>
      <p:sp>
        <p:nvSpPr>
          <p:cNvPr id="19" name="Picture Placeholder 4"/>
          <p:cNvSpPr>
            <a:spLocks noGrp="1"/>
          </p:cNvSpPr>
          <p:nvPr>
            <p:ph type="pic" sz="quarter" idx="17"/>
          </p:nvPr>
        </p:nvSpPr>
        <p:spPr>
          <a:xfrm>
            <a:off x="871541" y="3110967"/>
            <a:ext cx="1404000" cy="1404000"/>
          </a:xfrm>
          <a:prstGeom prst="rect">
            <a:avLst/>
          </a:prstGeom>
        </p:spPr>
        <p:txBody>
          <a:bodyPr/>
          <a:lstStyle>
            <a:lvl1pPr>
              <a:defRPr sz="1600"/>
            </a:lvl1pPr>
          </a:lstStyle>
          <a:p>
            <a:endParaRPr lang="id-ID"/>
          </a:p>
        </p:txBody>
      </p:sp>
      <p:sp>
        <p:nvSpPr>
          <p:cNvPr id="21" name="Picture Placeholder 4"/>
          <p:cNvSpPr>
            <a:spLocks noGrp="1"/>
          </p:cNvSpPr>
          <p:nvPr>
            <p:ph type="pic" sz="quarter" idx="19"/>
          </p:nvPr>
        </p:nvSpPr>
        <p:spPr>
          <a:xfrm>
            <a:off x="3716336" y="3110967"/>
            <a:ext cx="1404000" cy="1404000"/>
          </a:xfrm>
          <a:prstGeom prst="rect">
            <a:avLst/>
          </a:prstGeom>
        </p:spPr>
        <p:txBody>
          <a:bodyPr/>
          <a:lstStyle>
            <a:lvl1pPr>
              <a:defRPr sz="1600"/>
            </a:lvl1pPr>
          </a:lstStyle>
          <a:p>
            <a:endParaRPr lang="id-ID"/>
          </a:p>
        </p:txBody>
      </p:sp>
      <p:sp>
        <p:nvSpPr>
          <p:cNvPr id="22" name="Picture Placeholder 4"/>
          <p:cNvSpPr>
            <a:spLocks noGrp="1"/>
          </p:cNvSpPr>
          <p:nvPr>
            <p:ph type="pic" sz="quarter" idx="20"/>
          </p:nvPr>
        </p:nvSpPr>
        <p:spPr>
          <a:xfrm>
            <a:off x="871541" y="4533365"/>
            <a:ext cx="1404000" cy="1404000"/>
          </a:xfrm>
          <a:prstGeom prst="rect">
            <a:avLst/>
          </a:prstGeom>
        </p:spPr>
        <p:txBody>
          <a:bodyPr/>
          <a:lstStyle>
            <a:lvl1pPr>
              <a:defRPr sz="1600"/>
            </a:lvl1pPr>
          </a:lstStyle>
          <a:p>
            <a:endParaRPr lang="id-ID"/>
          </a:p>
        </p:txBody>
      </p:sp>
      <p:sp>
        <p:nvSpPr>
          <p:cNvPr id="23" name="Picture Placeholder 4"/>
          <p:cNvSpPr>
            <a:spLocks noGrp="1"/>
          </p:cNvSpPr>
          <p:nvPr>
            <p:ph type="pic" sz="quarter" idx="21"/>
          </p:nvPr>
        </p:nvSpPr>
        <p:spPr>
          <a:xfrm>
            <a:off x="2293940" y="4533365"/>
            <a:ext cx="1404000" cy="1404000"/>
          </a:xfrm>
          <a:prstGeom prst="rect">
            <a:avLst/>
          </a:prstGeom>
        </p:spPr>
        <p:txBody>
          <a:bodyPr/>
          <a:lstStyle>
            <a:lvl1pPr>
              <a:defRPr sz="1600"/>
            </a:lvl1pPr>
          </a:lstStyle>
          <a:p>
            <a:endParaRPr lang="id-ID"/>
          </a:p>
        </p:txBody>
      </p:sp>
      <p:sp>
        <p:nvSpPr>
          <p:cNvPr id="24" name="Picture Placeholder 4"/>
          <p:cNvSpPr>
            <a:spLocks noGrp="1"/>
          </p:cNvSpPr>
          <p:nvPr>
            <p:ph type="pic" sz="quarter" idx="22"/>
          </p:nvPr>
        </p:nvSpPr>
        <p:spPr>
          <a:xfrm>
            <a:off x="3716336" y="4533365"/>
            <a:ext cx="1404000" cy="1404000"/>
          </a:xfrm>
          <a:prstGeom prst="rect">
            <a:avLst/>
          </a:prstGeom>
        </p:spPr>
        <p:txBody>
          <a:bodyPr/>
          <a:lstStyle>
            <a:lvl1pPr>
              <a:defRPr sz="1600"/>
            </a:lvl1pPr>
          </a:lstStyle>
          <a:p>
            <a:endParaRPr lang="id-ID"/>
          </a:p>
        </p:txBody>
      </p:sp>
    </p:spTree>
    <p:extLst>
      <p:ext uri="{BB962C8B-B14F-4D97-AF65-F5344CB8AC3E}">
        <p14:creationId xmlns:p14="http://schemas.microsoft.com/office/powerpoint/2010/main" val="335605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6" grpId="0"/>
      <p:bldP spid="17" grpId="0"/>
      <p:bldP spid="18" grpId="0"/>
      <p:bldP spid="19" grpId="0"/>
      <p:bldP spid="21" grpId="0"/>
      <p:bldP spid="22" grpId="0"/>
      <p:bldP spid="23" grpId="0"/>
      <p:bldP spid="24"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2"/>
          <p:cNvSpPr>
            <a:spLocks noGrp="1"/>
          </p:cNvSpPr>
          <p:nvPr>
            <p:ph type="pic" sz="quarter" idx="14"/>
          </p:nvPr>
        </p:nvSpPr>
        <p:spPr>
          <a:xfrm>
            <a:off x="1304068" y="1700153"/>
            <a:ext cx="1692000" cy="1692000"/>
          </a:xfrm>
          <a:prstGeom prst="rect">
            <a:avLst/>
          </a:prstGeom>
        </p:spPr>
        <p:txBody>
          <a:bodyPr>
            <a:normAutofit/>
          </a:bodyPr>
          <a:lstStyle>
            <a:lvl1pPr>
              <a:defRPr sz="1600"/>
            </a:lvl1pPr>
          </a:lstStyle>
          <a:p>
            <a:endParaRPr lang="id-ID" dirty="0"/>
          </a:p>
        </p:txBody>
      </p:sp>
      <p:sp>
        <p:nvSpPr>
          <p:cNvPr id="13" name="Picture Placeholder 2"/>
          <p:cNvSpPr>
            <a:spLocks noGrp="1"/>
          </p:cNvSpPr>
          <p:nvPr>
            <p:ph type="pic" sz="quarter" idx="15"/>
          </p:nvPr>
        </p:nvSpPr>
        <p:spPr>
          <a:xfrm>
            <a:off x="3928612" y="1700153"/>
            <a:ext cx="1692000" cy="1692000"/>
          </a:xfrm>
          <a:prstGeom prst="rect">
            <a:avLst/>
          </a:prstGeom>
        </p:spPr>
        <p:txBody>
          <a:bodyPr>
            <a:normAutofit/>
          </a:bodyPr>
          <a:lstStyle>
            <a:lvl1pPr>
              <a:defRPr sz="1600"/>
            </a:lvl1pPr>
          </a:lstStyle>
          <a:p>
            <a:endParaRPr lang="id-ID" dirty="0"/>
          </a:p>
        </p:txBody>
      </p:sp>
      <p:sp>
        <p:nvSpPr>
          <p:cNvPr id="14" name="Picture Placeholder 2"/>
          <p:cNvSpPr>
            <a:spLocks noGrp="1"/>
          </p:cNvSpPr>
          <p:nvPr>
            <p:ph type="pic" sz="quarter" idx="16"/>
          </p:nvPr>
        </p:nvSpPr>
        <p:spPr>
          <a:xfrm>
            <a:off x="6592937" y="1700153"/>
            <a:ext cx="1692000" cy="1692000"/>
          </a:xfrm>
          <a:prstGeom prst="rect">
            <a:avLst/>
          </a:prstGeom>
        </p:spPr>
        <p:txBody>
          <a:bodyPr>
            <a:normAutofit/>
          </a:bodyPr>
          <a:lstStyle>
            <a:lvl1pPr>
              <a:defRPr sz="1600"/>
            </a:lvl1pPr>
          </a:lstStyle>
          <a:p>
            <a:endParaRPr lang="id-ID" dirty="0"/>
          </a:p>
        </p:txBody>
      </p:sp>
      <p:sp>
        <p:nvSpPr>
          <p:cNvPr id="15" name="Picture Placeholder 2"/>
          <p:cNvSpPr>
            <a:spLocks noGrp="1"/>
          </p:cNvSpPr>
          <p:nvPr>
            <p:ph type="pic" sz="quarter" idx="17"/>
          </p:nvPr>
        </p:nvSpPr>
        <p:spPr>
          <a:xfrm>
            <a:off x="9216377" y="1700153"/>
            <a:ext cx="1692000" cy="1692000"/>
          </a:xfrm>
          <a:prstGeom prst="rect">
            <a:avLst/>
          </a:prstGeom>
        </p:spPr>
        <p:txBody>
          <a:bodyPr>
            <a:normAutofit/>
          </a:bodyPr>
          <a:lstStyle>
            <a:lvl1pPr>
              <a:defRPr sz="1600"/>
            </a:lvl1pPr>
          </a:lstStyle>
          <a:p>
            <a:endParaRPr lang="id-ID" dirty="0"/>
          </a:p>
        </p:txBody>
      </p:sp>
      <p:sp>
        <p:nvSpPr>
          <p:cNvPr id="16" name="Picture Placeholder 2"/>
          <p:cNvSpPr>
            <a:spLocks noGrp="1"/>
          </p:cNvSpPr>
          <p:nvPr>
            <p:ph type="pic" sz="quarter" idx="18"/>
          </p:nvPr>
        </p:nvSpPr>
        <p:spPr>
          <a:xfrm>
            <a:off x="1304068" y="4115396"/>
            <a:ext cx="1692000" cy="1692000"/>
          </a:xfrm>
          <a:prstGeom prst="rect">
            <a:avLst/>
          </a:prstGeom>
        </p:spPr>
        <p:txBody>
          <a:bodyPr>
            <a:normAutofit/>
          </a:bodyPr>
          <a:lstStyle>
            <a:lvl1pPr>
              <a:defRPr sz="1600"/>
            </a:lvl1pPr>
          </a:lstStyle>
          <a:p>
            <a:endParaRPr lang="id-ID" dirty="0"/>
          </a:p>
        </p:txBody>
      </p:sp>
      <p:sp>
        <p:nvSpPr>
          <p:cNvPr id="17" name="Picture Placeholder 2"/>
          <p:cNvSpPr>
            <a:spLocks noGrp="1"/>
          </p:cNvSpPr>
          <p:nvPr>
            <p:ph type="pic" sz="quarter" idx="19"/>
          </p:nvPr>
        </p:nvSpPr>
        <p:spPr>
          <a:xfrm>
            <a:off x="3928612" y="4115396"/>
            <a:ext cx="1692000" cy="1692000"/>
          </a:xfrm>
          <a:prstGeom prst="rect">
            <a:avLst/>
          </a:prstGeom>
        </p:spPr>
        <p:txBody>
          <a:bodyPr>
            <a:normAutofit/>
          </a:bodyPr>
          <a:lstStyle>
            <a:lvl1pPr>
              <a:defRPr sz="1600"/>
            </a:lvl1pPr>
          </a:lstStyle>
          <a:p>
            <a:endParaRPr lang="id-ID" dirty="0"/>
          </a:p>
        </p:txBody>
      </p:sp>
      <p:sp>
        <p:nvSpPr>
          <p:cNvPr id="18" name="Picture Placeholder 2"/>
          <p:cNvSpPr>
            <a:spLocks noGrp="1"/>
          </p:cNvSpPr>
          <p:nvPr>
            <p:ph type="pic" sz="quarter" idx="20"/>
          </p:nvPr>
        </p:nvSpPr>
        <p:spPr>
          <a:xfrm>
            <a:off x="6592937" y="4115396"/>
            <a:ext cx="1692000" cy="1692000"/>
          </a:xfrm>
          <a:prstGeom prst="rect">
            <a:avLst/>
          </a:prstGeom>
        </p:spPr>
        <p:txBody>
          <a:bodyPr>
            <a:normAutofit/>
          </a:bodyPr>
          <a:lstStyle>
            <a:lvl1pPr>
              <a:defRPr sz="1600"/>
            </a:lvl1pPr>
          </a:lstStyle>
          <a:p>
            <a:endParaRPr lang="id-ID" dirty="0"/>
          </a:p>
        </p:txBody>
      </p:sp>
      <p:sp>
        <p:nvSpPr>
          <p:cNvPr id="19" name="Picture Placeholder 2"/>
          <p:cNvSpPr>
            <a:spLocks noGrp="1"/>
          </p:cNvSpPr>
          <p:nvPr>
            <p:ph type="pic" sz="quarter" idx="21"/>
          </p:nvPr>
        </p:nvSpPr>
        <p:spPr>
          <a:xfrm>
            <a:off x="9216377" y="4115396"/>
            <a:ext cx="1692000" cy="1692000"/>
          </a:xfrm>
          <a:prstGeom prst="rect">
            <a:avLst/>
          </a:prstGeom>
        </p:spPr>
        <p:txBody>
          <a:bodyPr>
            <a:normAutofit/>
          </a:bodyPr>
          <a:lstStyle>
            <a:lvl1pPr>
              <a:defRPr sz="1600"/>
            </a:lvl1pPr>
          </a:lstStyle>
          <a:p>
            <a:endParaRPr lang="id-ID" dirty="0"/>
          </a:p>
        </p:txBody>
      </p:sp>
    </p:spTree>
    <p:extLst>
      <p:ext uri="{BB962C8B-B14F-4D97-AF65-F5344CB8AC3E}">
        <p14:creationId xmlns:p14="http://schemas.microsoft.com/office/powerpoint/2010/main" val="131635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par>
                                <p:cTn id="26" presetID="22" presetClass="entr" presetSubtype="1" fill="hold" grpId="0" nodeType="withEffect" nodePh="1">
                                  <p:stCondLst>
                                    <p:cond delay="0"/>
                                  </p:stCondLst>
                                  <p:endCondLst>
                                    <p:cond evt="begin" delay="0">
                                      <p:tn val="26"/>
                                    </p:cond>
                                  </p:end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par>
                                <p:cTn id="29" presetID="22" presetClass="entr" presetSubtype="1"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par>
                                <p:cTn id="32" presetID="22" presetClass="entr" presetSubtype="1" fill="hold" grpId="0" nodeType="withEffect" nodePh="1">
                                  <p:stCondLst>
                                    <p:cond delay="0"/>
                                  </p:stCondLst>
                                  <p:endCondLst>
                                    <p:cond evt="begin" delay="0">
                                      <p:tn val="32"/>
                                    </p:cond>
                                  </p:end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par>
                                <p:cTn id="35" presetID="22" presetClass="entr" presetSubtype="1" fill="hold" grpId="0" nodeType="withEffect" nodePh="1">
                                  <p:stCondLst>
                                    <p:cond delay="0"/>
                                  </p:stCondLst>
                                  <p:endCondLst>
                                    <p:cond evt="begin" delay="0">
                                      <p:tn val="35"/>
                                    </p:cond>
                                  </p:end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par>
                                <p:cTn id="38" presetID="22" presetClass="entr" presetSubtype="1" fill="hold" grpId="0" nodeType="withEffect" nodePh="1">
                                  <p:stCondLst>
                                    <p:cond delay="0"/>
                                  </p:stCondLst>
                                  <p:endCondLst>
                                    <p:cond evt="begin" delay="0">
                                      <p:tn val="38"/>
                                    </p:cond>
                                  </p:end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2" grpId="0"/>
      <p:bldP spid="13" grpId="0"/>
      <p:bldP spid="14" grpId="0"/>
      <p:bldP spid="15" grpId="0"/>
      <p:bldP spid="16" grpId="0"/>
      <p:bldP spid="17" grpId="0"/>
      <p:bldP spid="18" grpId="0"/>
      <p:bldP spid="19"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15"/>
          <p:cNvSpPr>
            <a:spLocks noGrp="1"/>
          </p:cNvSpPr>
          <p:nvPr>
            <p:ph type="pic" sz="quarter" idx="14"/>
          </p:nvPr>
        </p:nvSpPr>
        <p:spPr>
          <a:xfrm>
            <a:off x="-1" y="2161241"/>
            <a:ext cx="3045600" cy="2700000"/>
          </a:xfrm>
        </p:spPr>
        <p:txBody>
          <a:bodyPr/>
          <a:lstStyle/>
          <a:p>
            <a:endParaRPr lang="en-US"/>
          </a:p>
        </p:txBody>
      </p:sp>
      <p:sp>
        <p:nvSpPr>
          <p:cNvPr id="17" name="Picture Placeholder 15"/>
          <p:cNvSpPr>
            <a:spLocks noGrp="1"/>
          </p:cNvSpPr>
          <p:nvPr>
            <p:ph type="pic" sz="quarter" idx="15"/>
          </p:nvPr>
        </p:nvSpPr>
        <p:spPr>
          <a:xfrm>
            <a:off x="3042393" y="2161241"/>
            <a:ext cx="3045600" cy="2700000"/>
          </a:xfrm>
        </p:spPr>
        <p:txBody>
          <a:bodyPr/>
          <a:lstStyle/>
          <a:p>
            <a:endParaRPr lang="en-US"/>
          </a:p>
        </p:txBody>
      </p:sp>
      <p:sp>
        <p:nvSpPr>
          <p:cNvPr id="18" name="Picture Placeholder 15"/>
          <p:cNvSpPr>
            <a:spLocks noGrp="1"/>
          </p:cNvSpPr>
          <p:nvPr>
            <p:ph type="pic" sz="quarter" idx="16"/>
          </p:nvPr>
        </p:nvSpPr>
        <p:spPr>
          <a:xfrm>
            <a:off x="6095892" y="2161241"/>
            <a:ext cx="3045600" cy="2700000"/>
          </a:xfrm>
        </p:spPr>
        <p:txBody>
          <a:bodyPr/>
          <a:lstStyle/>
          <a:p>
            <a:endParaRPr lang="en-US"/>
          </a:p>
        </p:txBody>
      </p:sp>
      <p:sp>
        <p:nvSpPr>
          <p:cNvPr id="19" name="Picture Placeholder 15"/>
          <p:cNvSpPr>
            <a:spLocks noGrp="1"/>
          </p:cNvSpPr>
          <p:nvPr>
            <p:ph type="pic" sz="quarter" idx="17"/>
          </p:nvPr>
        </p:nvSpPr>
        <p:spPr>
          <a:xfrm>
            <a:off x="9138287" y="2161241"/>
            <a:ext cx="3045600" cy="2700000"/>
          </a:xfrm>
        </p:spPr>
        <p:txBody>
          <a:bodyPr/>
          <a:lstStyle/>
          <a:p>
            <a:endParaRPr lang="en-US"/>
          </a:p>
        </p:txBody>
      </p:sp>
    </p:spTree>
    <p:extLst>
      <p:ext uri="{BB962C8B-B14F-4D97-AF65-F5344CB8AC3E}">
        <p14:creationId xmlns:p14="http://schemas.microsoft.com/office/powerpoint/2010/main" val="67409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27"/>
          <p:cNvSpPr>
            <a:spLocks noGrp="1"/>
          </p:cNvSpPr>
          <p:nvPr>
            <p:ph type="pic" sz="quarter" idx="14"/>
          </p:nvPr>
        </p:nvSpPr>
        <p:spPr>
          <a:xfrm>
            <a:off x="852580" y="2684079"/>
            <a:ext cx="1296000" cy="1260000"/>
          </a:xfrm>
          <a:prstGeom prst="rect">
            <a:avLst/>
          </a:prstGeom>
          <a:ln w="25400">
            <a:solidFill>
              <a:schemeClr val="accent1"/>
            </a:solidFill>
          </a:ln>
          <a:effectLst/>
        </p:spPr>
        <p:txBody>
          <a:bodyPr>
            <a:normAutofit/>
          </a:bodyPr>
          <a:lstStyle>
            <a:lvl1pPr>
              <a:defRPr sz="1000"/>
            </a:lvl1pPr>
          </a:lstStyle>
          <a:p>
            <a:endParaRPr lang="en-JM" dirty="0"/>
          </a:p>
        </p:txBody>
      </p:sp>
      <p:sp>
        <p:nvSpPr>
          <p:cNvPr id="13" name="Picture Placeholder 27"/>
          <p:cNvSpPr>
            <a:spLocks noGrp="1"/>
          </p:cNvSpPr>
          <p:nvPr>
            <p:ph type="pic" sz="quarter" idx="15"/>
          </p:nvPr>
        </p:nvSpPr>
        <p:spPr>
          <a:xfrm>
            <a:off x="852580" y="4569633"/>
            <a:ext cx="1296000" cy="1260000"/>
          </a:xfrm>
          <a:prstGeom prst="rect">
            <a:avLst/>
          </a:prstGeom>
          <a:ln w="25400">
            <a:solidFill>
              <a:schemeClr val="accent3"/>
            </a:solidFill>
          </a:ln>
          <a:effectLst/>
        </p:spPr>
        <p:txBody>
          <a:bodyPr>
            <a:normAutofit/>
          </a:bodyPr>
          <a:lstStyle>
            <a:lvl1pPr>
              <a:defRPr sz="1000"/>
            </a:lvl1pPr>
          </a:lstStyle>
          <a:p>
            <a:endParaRPr lang="en-JM" dirty="0"/>
          </a:p>
        </p:txBody>
      </p:sp>
      <p:sp>
        <p:nvSpPr>
          <p:cNvPr id="14" name="Picture Placeholder 27"/>
          <p:cNvSpPr>
            <a:spLocks noGrp="1"/>
          </p:cNvSpPr>
          <p:nvPr>
            <p:ph type="pic" sz="quarter" idx="16"/>
          </p:nvPr>
        </p:nvSpPr>
        <p:spPr>
          <a:xfrm>
            <a:off x="6252092" y="4569633"/>
            <a:ext cx="1296000" cy="1260000"/>
          </a:xfrm>
          <a:prstGeom prst="rect">
            <a:avLst/>
          </a:prstGeom>
          <a:ln w="25400">
            <a:solidFill>
              <a:schemeClr val="accent4"/>
            </a:solidFill>
          </a:ln>
          <a:effectLst/>
        </p:spPr>
        <p:txBody>
          <a:bodyPr>
            <a:normAutofit/>
          </a:bodyPr>
          <a:lstStyle>
            <a:lvl1pPr>
              <a:defRPr sz="1000"/>
            </a:lvl1pPr>
          </a:lstStyle>
          <a:p>
            <a:endParaRPr lang="en-JM" dirty="0"/>
          </a:p>
        </p:txBody>
      </p:sp>
      <p:sp>
        <p:nvSpPr>
          <p:cNvPr id="15" name="Picture Placeholder 27"/>
          <p:cNvSpPr>
            <a:spLocks noGrp="1"/>
          </p:cNvSpPr>
          <p:nvPr>
            <p:ph type="pic" sz="quarter" idx="17"/>
          </p:nvPr>
        </p:nvSpPr>
        <p:spPr>
          <a:xfrm>
            <a:off x="6252092" y="2684079"/>
            <a:ext cx="1296000" cy="1260000"/>
          </a:xfrm>
          <a:prstGeom prst="rect">
            <a:avLst/>
          </a:prstGeom>
          <a:ln w="25400">
            <a:solidFill>
              <a:schemeClr val="accent2"/>
            </a:solidFill>
          </a:ln>
          <a:effectLst/>
        </p:spPr>
        <p:txBody>
          <a:bodyPr>
            <a:normAutofit/>
          </a:bodyPr>
          <a:lstStyle>
            <a:lvl1pPr>
              <a:defRPr sz="1000"/>
            </a:lvl1pPr>
          </a:lstStyle>
          <a:p>
            <a:endParaRPr lang="en-JM" dirty="0"/>
          </a:p>
        </p:txBody>
      </p:sp>
    </p:spTree>
    <p:extLst>
      <p:ext uri="{BB962C8B-B14F-4D97-AF65-F5344CB8AC3E}">
        <p14:creationId xmlns:p14="http://schemas.microsoft.com/office/powerpoint/2010/main" val="225346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8" name="Footer Placeholder 7"/>
          <p:cNvSpPr>
            <a:spLocks noGrp="1"/>
          </p:cNvSpPr>
          <p:nvPr>
            <p:ph type="ftr" sz="quarter" idx="11"/>
          </p:nvPr>
        </p:nvSpPr>
        <p:spPr/>
        <p:txBody>
          <a:bodyPr/>
          <a:lstStyle/>
          <a:p>
            <a:pPr rtl="0"/>
            <a:endParaRPr lang="en-US">
              <a:solidFill>
                <a:srgbClr val="FFFFFF">
                  <a:tint val="75000"/>
                </a:srgbClr>
              </a:solidFill>
            </a:endParaRPr>
          </a:p>
        </p:txBody>
      </p:sp>
      <p:sp>
        <p:nvSpPr>
          <p:cNvPr id="9" name="Slide Number Placeholder 8"/>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68996356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1A752E-1B71-4E5D-AFC7-6213B90A872B}"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3"/>
          <p:cNvSpPr>
            <a:spLocks noGrp="1"/>
          </p:cNvSpPr>
          <p:nvPr>
            <p:ph type="pic" sz="quarter" idx="14"/>
          </p:nvPr>
        </p:nvSpPr>
        <p:spPr>
          <a:xfrm>
            <a:off x="8116674" y="1886566"/>
            <a:ext cx="4059268" cy="2635316"/>
          </a:xfrm>
        </p:spPr>
        <p:txBody>
          <a:bodyPr>
            <a:normAutofit/>
          </a:bodyPr>
          <a:lstStyle>
            <a:lvl1pPr>
              <a:defRPr sz="1600">
                <a:solidFill>
                  <a:schemeClr val="tx1"/>
                </a:solidFill>
              </a:defRPr>
            </a:lvl1pPr>
          </a:lstStyle>
          <a:p>
            <a:endParaRPr lang="id-ID"/>
          </a:p>
        </p:txBody>
      </p:sp>
      <p:sp>
        <p:nvSpPr>
          <p:cNvPr id="13" name="Picture Placeholder 3"/>
          <p:cNvSpPr>
            <a:spLocks noGrp="1"/>
          </p:cNvSpPr>
          <p:nvPr>
            <p:ph type="pic" sz="quarter" idx="15"/>
          </p:nvPr>
        </p:nvSpPr>
        <p:spPr>
          <a:xfrm>
            <a:off x="2" y="1886566"/>
            <a:ext cx="4058337" cy="2635316"/>
          </a:xfrm>
        </p:spPr>
        <p:txBody>
          <a:bodyPr>
            <a:normAutofit/>
          </a:bodyPr>
          <a:lstStyle>
            <a:lvl1pPr>
              <a:defRPr sz="1600">
                <a:solidFill>
                  <a:schemeClr val="tx1"/>
                </a:solidFill>
              </a:defRPr>
            </a:lvl1pPr>
          </a:lstStyle>
          <a:p>
            <a:endParaRPr lang="id-ID"/>
          </a:p>
        </p:txBody>
      </p:sp>
      <p:sp>
        <p:nvSpPr>
          <p:cNvPr id="14"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5"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6" name="Group 15"/>
          <p:cNvGrpSpPr/>
          <p:nvPr userDrawn="1"/>
        </p:nvGrpSpPr>
        <p:grpSpPr>
          <a:xfrm>
            <a:off x="4631217" y="948448"/>
            <a:ext cx="2914332" cy="72000"/>
            <a:chOff x="4631214" y="913723"/>
            <a:chExt cx="2914332" cy="72000"/>
          </a:xfrm>
        </p:grpSpPr>
        <p:sp>
          <p:nvSpPr>
            <p:cNvPr id="17" name="Diamond 16"/>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8" name="Straight Connector 17"/>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23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1A752E-1B71-4E5D-AFC7-6213B90A872B}"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4"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5"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6" name="Group 15"/>
          <p:cNvGrpSpPr/>
          <p:nvPr userDrawn="1"/>
        </p:nvGrpSpPr>
        <p:grpSpPr>
          <a:xfrm>
            <a:off x="4631217" y="948448"/>
            <a:ext cx="2914332" cy="72000"/>
            <a:chOff x="4631214" y="913723"/>
            <a:chExt cx="2914332" cy="72000"/>
          </a:xfrm>
        </p:grpSpPr>
        <p:sp>
          <p:nvSpPr>
            <p:cNvPr id="17" name="Diamond 16"/>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8" name="Straight Connector 17"/>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0" name="Picture Placeholder 9"/>
          <p:cNvSpPr>
            <a:spLocks noGrp="1"/>
          </p:cNvSpPr>
          <p:nvPr>
            <p:ph type="pic" sz="quarter" idx="14"/>
          </p:nvPr>
        </p:nvSpPr>
        <p:spPr>
          <a:xfrm>
            <a:off x="749300" y="1846580"/>
            <a:ext cx="2160000" cy="3216000"/>
          </a:xfrm>
          <a:prstGeom prst="rect">
            <a:avLst/>
          </a:prstGeom>
        </p:spPr>
        <p:txBody>
          <a:bodyPr/>
          <a:lstStyle>
            <a:lvl1pPr>
              <a:defRPr sz="2133"/>
            </a:lvl1pPr>
          </a:lstStyle>
          <a:p>
            <a:endParaRPr lang="id-ID"/>
          </a:p>
        </p:txBody>
      </p:sp>
      <p:sp>
        <p:nvSpPr>
          <p:cNvPr id="21" name="Picture Placeholder 9"/>
          <p:cNvSpPr>
            <a:spLocks noGrp="1"/>
          </p:cNvSpPr>
          <p:nvPr>
            <p:ph type="pic" sz="quarter" idx="16"/>
          </p:nvPr>
        </p:nvSpPr>
        <p:spPr>
          <a:xfrm>
            <a:off x="6240153" y="1846580"/>
            <a:ext cx="2160000" cy="3216000"/>
          </a:xfrm>
          <a:prstGeom prst="rect">
            <a:avLst/>
          </a:prstGeom>
        </p:spPr>
        <p:txBody>
          <a:bodyPr/>
          <a:lstStyle>
            <a:lvl1pPr>
              <a:defRPr sz="2133"/>
            </a:lvl1pPr>
          </a:lstStyle>
          <a:p>
            <a:endParaRPr lang="id-ID"/>
          </a:p>
        </p:txBody>
      </p:sp>
    </p:spTree>
    <p:extLst>
      <p:ext uri="{BB962C8B-B14F-4D97-AF65-F5344CB8AC3E}">
        <p14:creationId xmlns:p14="http://schemas.microsoft.com/office/powerpoint/2010/main" val="149174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bldP spid="21"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038F8F-ED99-4BDF-BA57-0B00E51A886E}"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3"/>
          <p:cNvSpPr>
            <a:spLocks noGrp="1"/>
          </p:cNvSpPr>
          <p:nvPr>
            <p:ph type="pic" sz="quarter" idx="15"/>
          </p:nvPr>
        </p:nvSpPr>
        <p:spPr>
          <a:xfrm>
            <a:off x="5" y="1886566"/>
            <a:ext cx="1760220" cy="1344314"/>
          </a:xfrm>
        </p:spPr>
        <p:txBody>
          <a:bodyPr>
            <a:normAutofit/>
          </a:bodyPr>
          <a:lstStyle>
            <a:lvl1pPr>
              <a:defRPr sz="1600">
                <a:solidFill>
                  <a:schemeClr val="tx1"/>
                </a:solidFill>
              </a:defRPr>
            </a:lvl1pPr>
          </a:lstStyle>
          <a:p>
            <a:endParaRPr lang="id-ID"/>
          </a:p>
        </p:txBody>
      </p:sp>
      <p:sp>
        <p:nvSpPr>
          <p:cNvPr id="14" name="Picture Placeholder 3"/>
          <p:cNvSpPr>
            <a:spLocks noGrp="1"/>
          </p:cNvSpPr>
          <p:nvPr>
            <p:ph type="pic" sz="quarter" idx="16"/>
          </p:nvPr>
        </p:nvSpPr>
        <p:spPr>
          <a:xfrm>
            <a:off x="1" y="3311506"/>
            <a:ext cx="3459481" cy="1344314"/>
          </a:xfrm>
        </p:spPr>
        <p:txBody>
          <a:bodyPr>
            <a:normAutofit/>
          </a:bodyPr>
          <a:lstStyle>
            <a:lvl1pPr>
              <a:defRPr sz="1600">
                <a:solidFill>
                  <a:schemeClr val="tx1"/>
                </a:solidFill>
              </a:defRPr>
            </a:lvl1pPr>
          </a:lstStyle>
          <a:p>
            <a:endParaRPr lang="id-ID"/>
          </a:p>
        </p:txBody>
      </p:sp>
      <p:sp>
        <p:nvSpPr>
          <p:cNvPr id="15" name="Picture Placeholder 3"/>
          <p:cNvSpPr>
            <a:spLocks noGrp="1"/>
          </p:cNvSpPr>
          <p:nvPr>
            <p:ph type="pic" sz="quarter" idx="17"/>
          </p:nvPr>
        </p:nvSpPr>
        <p:spPr>
          <a:xfrm>
            <a:off x="1851664" y="1886566"/>
            <a:ext cx="1607817" cy="1344314"/>
          </a:xfrm>
        </p:spPr>
        <p:txBody>
          <a:bodyPr>
            <a:normAutofit/>
          </a:bodyPr>
          <a:lstStyle>
            <a:lvl1pPr>
              <a:defRPr sz="1600">
                <a:solidFill>
                  <a:schemeClr val="tx1"/>
                </a:solidFill>
              </a:defRPr>
            </a:lvl1pPr>
          </a:lstStyle>
          <a:p>
            <a:endParaRPr lang="id-ID"/>
          </a:p>
        </p:txBody>
      </p:sp>
      <p:sp>
        <p:nvSpPr>
          <p:cNvPr id="16" name="Picture Placeholder 3"/>
          <p:cNvSpPr>
            <a:spLocks noGrp="1"/>
          </p:cNvSpPr>
          <p:nvPr>
            <p:ph type="pic" sz="quarter" idx="18"/>
          </p:nvPr>
        </p:nvSpPr>
        <p:spPr>
          <a:xfrm>
            <a:off x="3550920" y="1886566"/>
            <a:ext cx="2768400" cy="2769254"/>
          </a:xfrm>
        </p:spPr>
        <p:txBody>
          <a:bodyPr>
            <a:normAutofit/>
          </a:bodyPr>
          <a:lstStyle>
            <a:lvl1pPr>
              <a:defRPr sz="1600">
                <a:solidFill>
                  <a:schemeClr val="tx1"/>
                </a:solidFill>
              </a:defRPr>
            </a:lvl1pPr>
          </a:lstStyle>
          <a:p>
            <a:endParaRPr lang="id-ID"/>
          </a:p>
        </p:txBody>
      </p:sp>
      <p:sp>
        <p:nvSpPr>
          <p:cNvPr id="17"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8"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9" name="Group 18"/>
          <p:cNvGrpSpPr/>
          <p:nvPr userDrawn="1"/>
        </p:nvGrpSpPr>
        <p:grpSpPr>
          <a:xfrm>
            <a:off x="4631217" y="948448"/>
            <a:ext cx="2914332" cy="72000"/>
            <a:chOff x="4631214" y="913723"/>
            <a:chExt cx="2914332" cy="72000"/>
          </a:xfrm>
        </p:grpSpPr>
        <p:sp>
          <p:nvSpPr>
            <p:cNvPr id="20" name="Diamond 19"/>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21" name="Straight Connector 20"/>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713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outVertical)">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par>
                          <p:cTn id="16" fill="hold">
                            <p:stCondLst>
                              <p:cond delay="1500"/>
                            </p:stCondLst>
                            <p:childTnLst>
                              <p:par>
                                <p:cTn id="17" presetID="22" presetClass="entr" presetSubtype="2" fill="hold" grpId="0" nodeType="after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par>
                                <p:cTn id="23" presetID="22" presetClass="entr" presetSubtype="8" fill="hold" grpId="0" nodeType="withEffect" nodePh="1">
                                  <p:stCondLst>
                                    <p:cond delay="0"/>
                                  </p:stCondLst>
                                  <p:endCondLst>
                                    <p:cond evt="begin" delay="0">
                                      <p:tn val="23"/>
                                    </p:cond>
                                  </p:end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4" fill="hold" grpId="0" nodeType="withEffect" nodePh="1">
                                  <p:stCondLst>
                                    <p:cond delay="0"/>
                                  </p:stCondLst>
                                  <p:endCondLst>
                                    <p:cond evt="begin" delay="0">
                                      <p:tn val="26"/>
                                    </p:cond>
                                  </p:end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3"/>
          <p:cNvSpPr>
            <a:spLocks noGrp="1"/>
          </p:cNvSpPr>
          <p:nvPr>
            <p:ph type="pic" sz="quarter" idx="15"/>
          </p:nvPr>
        </p:nvSpPr>
        <p:spPr>
          <a:xfrm>
            <a:off x="0" y="1886566"/>
            <a:ext cx="12192000" cy="2772000"/>
          </a:xfrm>
        </p:spPr>
        <p:txBody>
          <a:bodyPr>
            <a:normAutofit/>
          </a:bodyPr>
          <a:lstStyle>
            <a:lvl1pPr>
              <a:defRPr sz="1600">
                <a:solidFill>
                  <a:schemeClr val="tx1"/>
                </a:solidFill>
              </a:defRPr>
            </a:lvl1pPr>
          </a:lstStyle>
          <a:p>
            <a:endParaRPr lang="id-ID"/>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146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3"/>
          <p:cNvSpPr>
            <a:spLocks noGrp="1"/>
          </p:cNvSpPr>
          <p:nvPr>
            <p:ph type="pic" sz="quarter" idx="15"/>
          </p:nvPr>
        </p:nvSpPr>
        <p:spPr>
          <a:xfrm>
            <a:off x="0" y="1886566"/>
            <a:ext cx="12192000" cy="2997854"/>
          </a:xfrm>
        </p:spPr>
        <p:txBody>
          <a:bodyPr>
            <a:normAutofit/>
          </a:bodyPr>
          <a:lstStyle>
            <a:lvl1pPr>
              <a:defRPr sz="1600">
                <a:solidFill>
                  <a:schemeClr val="tx1"/>
                </a:solidFill>
              </a:defRPr>
            </a:lvl1pPr>
          </a:lstStyle>
          <a:p>
            <a:endParaRPr lang="id-ID"/>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327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2"/>
          <p:cNvSpPr>
            <a:spLocks noGrp="1"/>
          </p:cNvSpPr>
          <p:nvPr>
            <p:ph type="pic" sz="quarter" idx="14"/>
          </p:nvPr>
        </p:nvSpPr>
        <p:spPr>
          <a:xfrm>
            <a:off x="703580" y="1799908"/>
            <a:ext cx="1872000" cy="1872000"/>
          </a:xfrm>
          <a:prstGeom prst="rect">
            <a:avLst/>
          </a:prstGeom>
          <a:ln w="34925">
            <a:solidFill>
              <a:schemeClr val="accent5"/>
            </a:solidFill>
          </a:ln>
        </p:spPr>
        <p:txBody>
          <a:bodyPr>
            <a:normAutofit/>
          </a:bodyPr>
          <a:lstStyle>
            <a:lvl1pPr>
              <a:defRPr sz="2133"/>
            </a:lvl1pPr>
          </a:lstStyle>
          <a:p>
            <a:endParaRPr lang="id-ID" dirty="0"/>
          </a:p>
        </p:txBody>
      </p:sp>
      <p:sp>
        <p:nvSpPr>
          <p:cNvPr id="20" name="Picture Placeholder 2"/>
          <p:cNvSpPr>
            <a:spLocks noGrp="1"/>
          </p:cNvSpPr>
          <p:nvPr>
            <p:ph type="pic" sz="quarter" idx="16"/>
          </p:nvPr>
        </p:nvSpPr>
        <p:spPr>
          <a:xfrm>
            <a:off x="6400800" y="1799908"/>
            <a:ext cx="1872000" cy="1872000"/>
          </a:xfrm>
          <a:prstGeom prst="rect">
            <a:avLst/>
          </a:prstGeom>
          <a:ln w="34925">
            <a:solidFill>
              <a:schemeClr val="accent6"/>
            </a:solidFill>
          </a:ln>
        </p:spPr>
        <p:txBody>
          <a:bodyPr>
            <a:normAutofit/>
          </a:bodyPr>
          <a:lstStyle>
            <a:lvl1pPr>
              <a:defRPr sz="2133"/>
            </a:lvl1pPr>
          </a:lstStyle>
          <a:p>
            <a:endParaRPr lang="id-ID" dirty="0"/>
          </a:p>
        </p:txBody>
      </p:sp>
    </p:spTree>
    <p:extLst>
      <p:ext uri="{BB962C8B-B14F-4D97-AF65-F5344CB8AC3E}">
        <p14:creationId xmlns:p14="http://schemas.microsoft.com/office/powerpoint/2010/main" val="344841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9" grpId="0" animBg="1"/>
      <p:bldP spid="20"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72987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
        <p:nvSpPr>
          <p:cNvPr id="5" name="Picture Placeholder 4"/>
          <p:cNvSpPr>
            <a:spLocks noGrp="1"/>
          </p:cNvSpPr>
          <p:nvPr>
            <p:ph type="pic" sz="quarter" idx="10"/>
          </p:nvPr>
        </p:nvSpPr>
        <p:spPr>
          <a:xfrm>
            <a:off x="7794625" y="1600200"/>
            <a:ext cx="2133600" cy="3733800"/>
          </a:xfrm>
        </p:spPr>
        <p:txBody>
          <a:bodyPr/>
          <a:lstStyle/>
          <a:p>
            <a:endParaRPr lang="en-US"/>
          </a:p>
        </p:txBody>
      </p:sp>
    </p:spTree>
    <p:extLst>
      <p:ext uri="{BB962C8B-B14F-4D97-AF65-F5344CB8AC3E}">
        <p14:creationId xmlns:p14="http://schemas.microsoft.com/office/powerpoint/2010/main" val="454013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Timelin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EEA9C3-4981-4738-9FA3-F578B0CA153E}" type="datetime1">
              <a:rPr lang="en-US" smtClean="0">
                <a:solidFill>
                  <a:srgbClr val="FFFFFF">
                    <a:tint val="75000"/>
                  </a:srgbClr>
                </a:solidFill>
              </a:rPr>
              <a:pPr/>
              <a:t>12/18/20</a:t>
            </a:fld>
            <a:endParaRPr lang="en-US">
              <a:solidFill>
                <a:srgbClr val="FFFFFF">
                  <a:tint val="75000"/>
                </a:srgbClr>
              </a:solidFill>
            </a:endParaRPr>
          </a:p>
        </p:txBody>
      </p:sp>
      <p:sp>
        <p:nvSpPr>
          <p:cNvPr id="41" name="Picture Placeholder 40"/>
          <p:cNvSpPr>
            <a:spLocks noGrp="1"/>
          </p:cNvSpPr>
          <p:nvPr>
            <p:ph type="pic" sz="quarter" idx="13"/>
          </p:nvPr>
        </p:nvSpPr>
        <p:spPr>
          <a:xfrm>
            <a:off x="1767841" y="2286000"/>
            <a:ext cx="3647440" cy="1696720"/>
          </a:xfrm>
          <a:prstGeom prst="rect">
            <a:avLst/>
          </a:prstGeom>
        </p:spPr>
        <p:txBody>
          <a:bodyPr>
            <a:normAutofit/>
          </a:bodyPr>
          <a:lstStyle>
            <a:lvl1pPr>
              <a:defRPr sz="1333"/>
            </a:lvl1pPr>
          </a:lstStyle>
          <a:p>
            <a:endParaRPr lang="en-US"/>
          </a:p>
        </p:txBody>
      </p:sp>
      <p:sp>
        <p:nvSpPr>
          <p:cNvPr id="44" name="Picture Placeholder 40"/>
          <p:cNvSpPr>
            <a:spLocks noGrp="1"/>
          </p:cNvSpPr>
          <p:nvPr>
            <p:ph type="pic" sz="quarter" idx="16"/>
          </p:nvPr>
        </p:nvSpPr>
        <p:spPr>
          <a:xfrm>
            <a:off x="6857546" y="3908663"/>
            <a:ext cx="871844" cy="871843"/>
          </a:xfrm>
          <a:prstGeom prst="ellipse">
            <a:avLst/>
          </a:prstGeom>
        </p:spPr>
        <p:txBody>
          <a:bodyPr>
            <a:normAutofit/>
          </a:bodyPr>
          <a:lstStyle>
            <a:lvl1pPr>
              <a:defRPr sz="1333"/>
            </a:lvl1pPr>
          </a:lstStyle>
          <a:p>
            <a:endParaRPr lang="en-US"/>
          </a:p>
        </p:txBody>
      </p:sp>
      <p:sp>
        <p:nvSpPr>
          <p:cNvPr id="45" name="Picture Placeholder 40"/>
          <p:cNvSpPr>
            <a:spLocks noGrp="1"/>
          </p:cNvSpPr>
          <p:nvPr>
            <p:ph type="pic" sz="quarter" idx="17"/>
          </p:nvPr>
        </p:nvSpPr>
        <p:spPr>
          <a:xfrm>
            <a:off x="7844138" y="3908663"/>
            <a:ext cx="871844" cy="871843"/>
          </a:xfrm>
          <a:prstGeom prst="ellipse">
            <a:avLst/>
          </a:prstGeom>
        </p:spPr>
        <p:txBody>
          <a:bodyPr>
            <a:normAutofit/>
          </a:bodyPr>
          <a:lstStyle>
            <a:lvl1pPr>
              <a:defRPr sz="1333"/>
            </a:lvl1pPr>
          </a:lstStyle>
          <a:p>
            <a:endParaRPr lang="en-US"/>
          </a:p>
        </p:txBody>
      </p:sp>
      <p:sp>
        <p:nvSpPr>
          <p:cNvPr id="17" name="Picture Placeholder 40"/>
          <p:cNvSpPr>
            <a:spLocks noGrp="1"/>
          </p:cNvSpPr>
          <p:nvPr>
            <p:ph type="pic" sz="quarter" idx="19"/>
          </p:nvPr>
        </p:nvSpPr>
        <p:spPr>
          <a:xfrm>
            <a:off x="7398818" y="4780506"/>
            <a:ext cx="871844" cy="871843"/>
          </a:xfrm>
          <a:prstGeom prst="ellipse">
            <a:avLst/>
          </a:prstGeom>
        </p:spPr>
        <p:txBody>
          <a:bodyPr>
            <a:normAutofit/>
          </a:bodyPr>
          <a:lstStyle>
            <a:lvl1pPr>
              <a:defRPr sz="1333"/>
            </a:lvl1pPr>
          </a:lstStyle>
          <a:p>
            <a:endParaRPr lang="en-US"/>
          </a:p>
        </p:txBody>
      </p:sp>
      <p:sp>
        <p:nvSpPr>
          <p:cNvPr id="18" name="Picture Placeholder 40"/>
          <p:cNvSpPr>
            <a:spLocks noGrp="1"/>
          </p:cNvSpPr>
          <p:nvPr>
            <p:ph type="pic" sz="quarter" idx="20"/>
          </p:nvPr>
        </p:nvSpPr>
        <p:spPr>
          <a:xfrm>
            <a:off x="8377789" y="4780506"/>
            <a:ext cx="871844" cy="871843"/>
          </a:xfrm>
          <a:prstGeom prst="ellipse">
            <a:avLst/>
          </a:prstGeom>
        </p:spPr>
        <p:txBody>
          <a:bodyPr>
            <a:normAutofit/>
          </a:bodyPr>
          <a:lstStyle>
            <a:lvl1pPr>
              <a:defRPr sz="1333"/>
            </a:lvl1pPr>
          </a:lstStyle>
          <a:p>
            <a:endParaRPr lang="en-US"/>
          </a:p>
        </p:txBody>
      </p:sp>
      <p:sp>
        <p:nvSpPr>
          <p:cNvPr id="19" name="Picture Placeholder 40"/>
          <p:cNvSpPr>
            <a:spLocks noGrp="1"/>
          </p:cNvSpPr>
          <p:nvPr>
            <p:ph type="pic" sz="quarter" idx="21"/>
          </p:nvPr>
        </p:nvSpPr>
        <p:spPr>
          <a:xfrm>
            <a:off x="8830730" y="3908662"/>
            <a:ext cx="871844" cy="871843"/>
          </a:xfrm>
          <a:prstGeom prst="ellipse">
            <a:avLst/>
          </a:prstGeom>
        </p:spPr>
        <p:txBody>
          <a:bodyPr>
            <a:normAutofit/>
          </a:bodyPr>
          <a:lstStyle>
            <a:lvl1pPr>
              <a:defRPr sz="1333"/>
            </a:lvl1pPr>
          </a:lstStyle>
          <a:p>
            <a:endParaRPr lang="en-US"/>
          </a:p>
        </p:txBody>
      </p:sp>
      <p:sp>
        <p:nvSpPr>
          <p:cNvPr id="20"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
        <p:nvSpPr>
          <p:cNvPr id="21"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2" name="Text Placeholder 6"/>
          <p:cNvSpPr>
            <a:spLocks noGrp="1"/>
          </p:cNvSpPr>
          <p:nvPr>
            <p:ph type="body" sz="quarter" idx="22"/>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23" name="Group 22"/>
          <p:cNvGrpSpPr/>
          <p:nvPr userDrawn="1"/>
        </p:nvGrpSpPr>
        <p:grpSpPr>
          <a:xfrm>
            <a:off x="4631217" y="948448"/>
            <a:ext cx="2914332" cy="72000"/>
            <a:chOff x="4631214" y="913723"/>
            <a:chExt cx="2914332" cy="72000"/>
          </a:xfrm>
        </p:grpSpPr>
        <p:sp>
          <p:nvSpPr>
            <p:cNvPr id="24" name="Diamond 23"/>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25" name="Straight Connector 24"/>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180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outVertical)">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1D785-5520-4B88-A3B9-4AFA70B1DA49}" type="datetime1">
              <a:rPr lang="en-US" smtClean="0">
                <a:solidFill>
                  <a:srgbClr val="FFFFFF">
                    <a:tint val="75000"/>
                  </a:srgbClr>
                </a:solidFill>
              </a:rPr>
              <a:pPr/>
              <a:t>12/18/20</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24" name="Picture Placeholder 40"/>
          <p:cNvSpPr>
            <a:spLocks noGrp="1"/>
          </p:cNvSpPr>
          <p:nvPr>
            <p:ph type="pic" sz="quarter" idx="14"/>
          </p:nvPr>
        </p:nvSpPr>
        <p:spPr>
          <a:xfrm>
            <a:off x="1470272" y="956740"/>
            <a:ext cx="1104000" cy="1104000"/>
          </a:xfrm>
          <a:prstGeom prst="ellipse">
            <a:avLst/>
          </a:prstGeom>
        </p:spPr>
        <p:txBody>
          <a:bodyPr>
            <a:normAutofit/>
          </a:bodyPr>
          <a:lstStyle>
            <a:lvl1pPr>
              <a:defRPr sz="1333"/>
            </a:lvl1pPr>
          </a:lstStyle>
          <a:p>
            <a:endParaRPr lang="en-US"/>
          </a:p>
        </p:txBody>
      </p:sp>
      <p:sp>
        <p:nvSpPr>
          <p:cNvPr id="25" name="Picture Placeholder 40"/>
          <p:cNvSpPr>
            <a:spLocks noGrp="1"/>
          </p:cNvSpPr>
          <p:nvPr>
            <p:ph type="pic" sz="quarter" idx="15"/>
          </p:nvPr>
        </p:nvSpPr>
        <p:spPr>
          <a:xfrm>
            <a:off x="2928260" y="956740"/>
            <a:ext cx="1104000" cy="1104000"/>
          </a:xfrm>
          <a:prstGeom prst="ellipse">
            <a:avLst/>
          </a:prstGeom>
        </p:spPr>
        <p:txBody>
          <a:bodyPr>
            <a:normAutofit/>
          </a:bodyPr>
          <a:lstStyle>
            <a:lvl1pPr>
              <a:defRPr sz="1333"/>
            </a:lvl1pPr>
          </a:lstStyle>
          <a:p>
            <a:endParaRPr lang="en-US"/>
          </a:p>
        </p:txBody>
      </p:sp>
      <p:sp>
        <p:nvSpPr>
          <p:cNvPr id="26" name="Picture Placeholder 40"/>
          <p:cNvSpPr>
            <a:spLocks noGrp="1"/>
          </p:cNvSpPr>
          <p:nvPr>
            <p:ph type="pic" sz="quarter" idx="16"/>
          </p:nvPr>
        </p:nvSpPr>
        <p:spPr>
          <a:xfrm>
            <a:off x="4336767" y="956740"/>
            <a:ext cx="1104000" cy="1104000"/>
          </a:xfrm>
          <a:prstGeom prst="ellipse">
            <a:avLst/>
          </a:prstGeom>
        </p:spPr>
        <p:txBody>
          <a:bodyPr>
            <a:normAutofit/>
          </a:bodyPr>
          <a:lstStyle>
            <a:lvl1pPr>
              <a:defRPr sz="1333"/>
            </a:lvl1pPr>
          </a:lstStyle>
          <a:p>
            <a:endParaRPr lang="en-US"/>
          </a:p>
        </p:txBody>
      </p:sp>
      <p:sp>
        <p:nvSpPr>
          <p:cNvPr id="7" name="Picture Placeholder 40"/>
          <p:cNvSpPr>
            <a:spLocks noGrp="1"/>
          </p:cNvSpPr>
          <p:nvPr>
            <p:ph type="pic" sz="quarter" idx="17"/>
          </p:nvPr>
        </p:nvSpPr>
        <p:spPr>
          <a:xfrm>
            <a:off x="4283428" y="3561915"/>
            <a:ext cx="1362240" cy="1362240"/>
          </a:xfrm>
          <a:prstGeom prst="ellipse">
            <a:avLst/>
          </a:prstGeom>
        </p:spPr>
        <p:txBody>
          <a:bodyPr>
            <a:normAutofit/>
          </a:bodyPr>
          <a:lstStyle>
            <a:lvl1pPr>
              <a:defRPr sz="1333"/>
            </a:lvl1pPr>
          </a:lstStyle>
          <a:p>
            <a:endParaRPr lang="en-US"/>
          </a:p>
        </p:txBody>
      </p:sp>
      <p:sp>
        <p:nvSpPr>
          <p:cNvPr id="10" name="Picture Placeholder 40"/>
          <p:cNvSpPr>
            <a:spLocks noGrp="1"/>
          </p:cNvSpPr>
          <p:nvPr>
            <p:ph type="pic" sz="quarter" idx="18"/>
          </p:nvPr>
        </p:nvSpPr>
        <p:spPr>
          <a:xfrm>
            <a:off x="3741422" y="3179845"/>
            <a:ext cx="963060" cy="963060"/>
          </a:xfrm>
          <a:prstGeom prst="ellipse">
            <a:avLst/>
          </a:prstGeom>
        </p:spPr>
        <p:txBody>
          <a:bodyPr>
            <a:normAutofit/>
          </a:bodyPr>
          <a:lstStyle>
            <a:lvl1pPr>
              <a:defRPr sz="1333"/>
            </a:lvl1pPr>
          </a:lstStyle>
          <a:p>
            <a:endParaRPr lang="en-US"/>
          </a:p>
        </p:txBody>
      </p:sp>
      <p:sp>
        <p:nvSpPr>
          <p:cNvPr id="11" name="Picture Placeholder 40"/>
          <p:cNvSpPr>
            <a:spLocks noGrp="1"/>
          </p:cNvSpPr>
          <p:nvPr>
            <p:ph type="pic" sz="quarter" idx="19"/>
          </p:nvPr>
        </p:nvSpPr>
        <p:spPr>
          <a:xfrm>
            <a:off x="3360304" y="4039822"/>
            <a:ext cx="1235929" cy="1235927"/>
          </a:xfrm>
          <a:prstGeom prst="ellipse">
            <a:avLst/>
          </a:prstGeom>
        </p:spPr>
        <p:txBody>
          <a:bodyPr>
            <a:normAutofit/>
          </a:bodyPr>
          <a:lstStyle>
            <a:lvl1pPr>
              <a:defRPr sz="1333"/>
            </a:lvl1pPr>
          </a:lstStyle>
          <a:p>
            <a:endParaRPr lang="en-US"/>
          </a:p>
        </p:txBody>
      </p:sp>
      <p:sp>
        <p:nvSpPr>
          <p:cNvPr id="12"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73917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5" name="Footer Placeholder 3"/>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4"/>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4092348398"/>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25B74-0784-4332-B7A2-874E8909228D}" type="datetime1">
              <a:rPr lang="en-US" smtClean="0">
                <a:solidFill>
                  <a:srgbClr val="FFFFFF">
                    <a:tint val="75000"/>
                  </a:srgbClr>
                </a:solidFill>
              </a:rPr>
              <a:pPr/>
              <a:t>12/18/20</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26" name="Picture Placeholder 40"/>
          <p:cNvSpPr>
            <a:spLocks noGrp="1"/>
          </p:cNvSpPr>
          <p:nvPr>
            <p:ph type="pic" sz="quarter" idx="16"/>
          </p:nvPr>
        </p:nvSpPr>
        <p:spPr>
          <a:xfrm>
            <a:off x="4359781" y="551172"/>
            <a:ext cx="1473532" cy="1473532"/>
          </a:xfrm>
          <a:prstGeom prst="ellipse">
            <a:avLst/>
          </a:prstGeom>
        </p:spPr>
        <p:txBody>
          <a:bodyPr>
            <a:normAutofit/>
          </a:bodyPr>
          <a:lstStyle>
            <a:lvl1pPr>
              <a:defRPr sz="1333"/>
            </a:lvl1pPr>
          </a:lstStyle>
          <a:p>
            <a:endParaRPr lang="en-US"/>
          </a:p>
        </p:txBody>
      </p:sp>
      <p:sp>
        <p:nvSpPr>
          <p:cNvPr id="39" name="Picture Placeholder 40"/>
          <p:cNvSpPr>
            <a:spLocks noGrp="1"/>
          </p:cNvSpPr>
          <p:nvPr>
            <p:ph type="pic" sz="quarter" idx="17"/>
          </p:nvPr>
        </p:nvSpPr>
        <p:spPr>
          <a:xfrm>
            <a:off x="6562065" y="1840379"/>
            <a:ext cx="1402255" cy="1402253"/>
          </a:xfrm>
          <a:prstGeom prst="ellipse">
            <a:avLst/>
          </a:prstGeom>
        </p:spPr>
        <p:txBody>
          <a:bodyPr>
            <a:normAutofit/>
          </a:bodyPr>
          <a:lstStyle>
            <a:lvl1pPr>
              <a:defRPr sz="1333"/>
            </a:lvl1pPr>
          </a:lstStyle>
          <a:p>
            <a:endParaRPr lang="en-US"/>
          </a:p>
        </p:txBody>
      </p:sp>
      <p:sp>
        <p:nvSpPr>
          <p:cNvPr id="6"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849324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3" name="Picture Placeholder 22"/>
          <p:cNvSpPr>
            <a:spLocks noGrp="1"/>
          </p:cNvSpPr>
          <p:nvPr>
            <p:ph type="pic" sz="quarter" idx="16"/>
          </p:nvPr>
        </p:nvSpPr>
        <p:spPr>
          <a:xfrm>
            <a:off x="4797759" y="1922212"/>
            <a:ext cx="2256000" cy="3984000"/>
          </a:xfrm>
        </p:spPr>
        <p:txBody>
          <a:bodyPr>
            <a:normAutofit/>
          </a:bodyPr>
          <a:lstStyle>
            <a:lvl1pPr>
              <a:defRPr sz="2400"/>
            </a:lvl1pPr>
          </a:lstStyle>
          <a:p>
            <a:endParaRPr lang="id-ID"/>
          </a:p>
        </p:txBody>
      </p:sp>
      <p:sp>
        <p:nvSpPr>
          <p:cNvPr id="21" name="Picture Placeholder 22"/>
          <p:cNvSpPr>
            <a:spLocks noGrp="1"/>
          </p:cNvSpPr>
          <p:nvPr>
            <p:ph type="pic" sz="quarter" idx="17"/>
          </p:nvPr>
        </p:nvSpPr>
        <p:spPr>
          <a:xfrm>
            <a:off x="7142996" y="1922212"/>
            <a:ext cx="2256000" cy="3984000"/>
          </a:xfrm>
        </p:spPr>
        <p:txBody>
          <a:bodyPr>
            <a:normAutofit/>
          </a:bodyPr>
          <a:lstStyle>
            <a:lvl1pPr>
              <a:defRPr sz="2400"/>
            </a:lvl1pPr>
          </a:lstStyle>
          <a:p>
            <a:endParaRPr lang="id-ID"/>
          </a:p>
        </p:txBody>
      </p:sp>
      <p:sp>
        <p:nvSpPr>
          <p:cNvPr id="22" name="Picture Placeholder 22"/>
          <p:cNvSpPr>
            <a:spLocks noGrp="1"/>
          </p:cNvSpPr>
          <p:nvPr>
            <p:ph type="pic" sz="quarter" idx="18"/>
          </p:nvPr>
        </p:nvSpPr>
        <p:spPr>
          <a:xfrm>
            <a:off x="9489396" y="1922212"/>
            <a:ext cx="2256000" cy="3984000"/>
          </a:xfrm>
        </p:spPr>
        <p:txBody>
          <a:bodyPr>
            <a:normAutofit/>
          </a:bodyPr>
          <a:lstStyle>
            <a:lvl1pPr>
              <a:defRPr sz="2400"/>
            </a:lvl1pPr>
          </a:lstStyle>
          <a:p>
            <a:endParaRPr lang="id-ID"/>
          </a:p>
        </p:txBody>
      </p:sp>
    </p:spTree>
    <p:extLst>
      <p:ext uri="{BB962C8B-B14F-4D97-AF65-F5344CB8AC3E}">
        <p14:creationId xmlns:p14="http://schemas.microsoft.com/office/powerpoint/2010/main" val="156252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3" grpId="0"/>
      <p:bldP spid="21" grpId="0"/>
      <p:bldP spid="22"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0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2"/>
          <p:cNvSpPr>
            <a:spLocks noGrp="1"/>
          </p:cNvSpPr>
          <p:nvPr>
            <p:ph type="pic" sz="quarter" idx="14"/>
          </p:nvPr>
        </p:nvSpPr>
        <p:spPr>
          <a:xfrm>
            <a:off x="873760" y="1647617"/>
            <a:ext cx="7010400" cy="3338407"/>
          </a:xfrm>
          <a:prstGeom prst="rect">
            <a:avLst/>
          </a:prstGeom>
        </p:spPr>
        <p:txBody>
          <a:bodyPr>
            <a:normAutofit/>
          </a:bodyPr>
          <a:lstStyle>
            <a:lvl1pPr>
              <a:defRPr sz="2400">
                <a:solidFill>
                  <a:schemeClr val="tx2"/>
                </a:solidFill>
              </a:defRPr>
            </a:lvl1pPr>
          </a:lstStyle>
          <a:p>
            <a:endParaRPr lang="id-ID"/>
          </a:p>
        </p:txBody>
      </p:sp>
      <p:sp>
        <p:nvSpPr>
          <p:cNvPr id="20" name="Picture Placeholder 2"/>
          <p:cNvSpPr>
            <a:spLocks noGrp="1"/>
          </p:cNvSpPr>
          <p:nvPr>
            <p:ph type="pic" sz="quarter" idx="16"/>
          </p:nvPr>
        </p:nvSpPr>
        <p:spPr>
          <a:xfrm>
            <a:off x="8019524" y="1647613"/>
            <a:ext cx="3360000" cy="2064000"/>
          </a:xfrm>
          <a:prstGeom prst="rect">
            <a:avLst/>
          </a:prstGeom>
        </p:spPr>
        <p:txBody>
          <a:bodyPr>
            <a:normAutofit/>
          </a:bodyPr>
          <a:lstStyle>
            <a:lvl1pPr>
              <a:defRPr sz="2400">
                <a:solidFill>
                  <a:schemeClr val="tx2"/>
                </a:solidFill>
              </a:defRPr>
            </a:lvl1pPr>
          </a:lstStyle>
          <a:p>
            <a:endParaRPr lang="id-ID"/>
          </a:p>
        </p:txBody>
      </p:sp>
      <p:sp>
        <p:nvSpPr>
          <p:cNvPr id="23" name="Picture Placeholder 2"/>
          <p:cNvSpPr>
            <a:spLocks noGrp="1"/>
          </p:cNvSpPr>
          <p:nvPr>
            <p:ph type="pic" sz="quarter" idx="19"/>
          </p:nvPr>
        </p:nvSpPr>
        <p:spPr>
          <a:xfrm>
            <a:off x="8019524" y="3836099"/>
            <a:ext cx="3360000" cy="2064000"/>
          </a:xfrm>
          <a:prstGeom prst="rect">
            <a:avLst/>
          </a:prstGeom>
        </p:spPr>
        <p:txBody>
          <a:bodyPr>
            <a:normAutofit/>
          </a:bodyPr>
          <a:lstStyle>
            <a:lvl1pPr>
              <a:defRPr sz="2400">
                <a:solidFill>
                  <a:schemeClr val="tx2"/>
                </a:solidFill>
              </a:defRPr>
            </a:lvl1pPr>
          </a:lstStyle>
          <a:p>
            <a:endParaRPr lang="id-ID"/>
          </a:p>
        </p:txBody>
      </p:sp>
    </p:spTree>
    <p:extLst>
      <p:ext uri="{BB962C8B-B14F-4D97-AF65-F5344CB8AC3E}">
        <p14:creationId xmlns:p14="http://schemas.microsoft.com/office/powerpoint/2010/main" val="388369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par>
                                <p:cTn id="20" presetID="22" presetClass="entr" presetSubtype="8" fill="hold" grpId="0" nodeType="with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2" fill="hold" grpId="0" nodeType="withEffect" nodePh="1">
                                  <p:stCondLst>
                                    <p:cond delay="0"/>
                                  </p:stCondLst>
                                  <p:endCondLst>
                                    <p:cond evt="begin" delay="0">
                                      <p:tn val="23"/>
                                    </p:cond>
                                  </p:endCondLst>
                                  <p:childTnLst>
                                    <p:set>
                                      <p:cBhvr>
                                        <p:cTn id="24" dur="1" fill="hold">
                                          <p:stCondLst>
                                            <p:cond delay="0"/>
                                          </p:stCondLst>
                                        </p:cTn>
                                        <p:tgtEl>
                                          <p:spTgt spid="23"/>
                                        </p:tgtEl>
                                        <p:attrNameLst>
                                          <p:attrName>style.visibility</p:attrName>
                                        </p:attrNameLst>
                                      </p:cBhvr>
                                      <p:to>
                                        <p:strVal val="visible"/>
                                      </p:to>
                                    </p:set>
                                    <p:animEffect transition="in" filter="wipe(righ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9" grpId="0"/>
      <p:bldP spid="20" grpId="0"/>
      <p:bldP spid="23"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1" name="Picture Placeholder 22"/>
          <p:cNvSpPr>
            <a:spLocks noGrp="1"/>
          </p:cNvSpPr>
          <p:nvPr>
            <p:ph type="pic" sz="quarter" idx="14"/>
          </p:nvPr>
        </p:nvSpPr>
        <p:spPr>
          <a:xfrm>
            <a:off x="7046979" y="1627190"/>
            <a:ext cx="4237260" cy="4253591"/>
          </a:xfrm>
        </p:spPr>
        <p:txBody>
          <a:bodyPr>
            <a:normAutofit/>
          </a:bodyPr>
          <a:lstStyle>
            <a:lvl1pPr>
              <a:defRPr sz="2400"/>
            </a:lvl1pPr>
          </a:lstStyle>
          <a:p>
            <a:endParaRPr lang="id-ID"/>
          </a:p>
        </p:txBody>
      </p:sp>
      <p:sp>
        <p:nvSpPr>
          <p:cNvPr id="22" name="Picture Placeholder 22"/>
          <p:cNvSpPr>
            <a:spLocks noGrp="1"/>
          </p:cNvSpPr>
          <p:nvPr>
            <p:ph type="pic" sz="quarter" idx="15"/>
          </p:nvPr>
        </p:nvSpPr>
        <p:spPr>
          <a:xfrm>
            <a:off x="4859865" y="3754376"/>
            <a:ext cx="2112000" cy="2126400"/>
          </a:xfrm>
        </p:spPr>
        <p:txBody>
          <a:bodyPr>
            <a:normAutofit/>
          </a:bodyPr>
          <a:lstStyle>
            <a:lvl1pPr>
              <a:defRPr sz="2400"/>
            </a:lvl1pPr>
          </a:lstStyle>
          <a:p>
            <a:endParaRPr lang="id-ID"/>
          </a:p>
        </p:txBody>
      </p:sp>
      <p:sp>
        <p:nvSpPr>
          <p:cNvPr id="24" name="Picture Placeholder 22"/>
          <p:cNvSpPr>
            <a:spLocks noGrp="1"/>
          </p:cNvSpPr>
          <p:nvPr>
            <p:ph type="pic" sz="quarter" idx="18"/>
          </p:nvPr>
        </p:nvSpPr>
        <p:spPr>
          <a:xfrm>
            <a:off x="2752004" y="1627185"/>
            <a:ext cx="2112000" cy="2126400"/>
          </a:xfrm>
        </p:spPr>
        <p:txBody>
          <a:bodyPr>
            <a:normAutofit/>
          </a:bodyPr>
          <a:lstStyle>
            <a:lvl1pPr>
              <a:defRPr sz="2400"/>
            </a:lvl1pPr>
          </a:lstStyle>
          <a:p>
            <a:endParaRPr lang="id-ID"/>
          </a:p>
        </p:txBody>
      </p:sp>
      <p:sp>
        <p:nvSpPr>
          <p:cNvPr id="25" name="Picture Placeholder 22"/>
          <p:cNvSpPr>
            <a:spLocks noGrp="1"/>
          </p:cNvSpPr>
          <p:nvPr>
            <p:ph type="pic" sz="quarter" idx="19"/>
          </p:nvPr>
        </p:nvSpPr>
        <p:spPr>
          <a:xfrm>
            <a:off x="640076" y="3754376"/>
            <a:ext cx="2112000" cy="2126400"/>
          </a:xfrm>
        </p:spPr>
        <p:txBody>
          <a:bodyPr>
            <a:normAutofit/>
          </a:bodyPr>
          <a:lstStyle>
            <a:lvl1pPr>
              <a:defRPr sz="2400"/>
            </a:lvl1pPr>
          </a:lstStyle>
          <a:p>
            <a:endParaRPr lang="id-ID"/>
          </a:p>
        </p:txBody>
      </p:sp>
    </p:spTree>
    <p:extLst>
      <p:ext uri="{BB962C8B-B14F-4D97-AF65-F5344CB8AC3E}">
        <p14:creationId xmlns:p14="http://schemas.microsoft.com/office/powerpoint/2010/main" val="111677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1" fill="hold" grpId="0" nodeType="withEffect" nodePh="1">
                                  <p:stCondLst>
                                    <p:cond delay="0"/>
                                  </p:stCondLst>
                                  <p:endCondLst>
                                    <p:cond evt="begin" delay="0">
                                      <p:tn val="26"/>
                                    </p:cond>
                                  </p:end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1" grpId="0"/>
      <p:bldP spid="22" grpId="0"/>
      <p:bldP spid="24" grpId="0"/>
      <p:bldP spid="25"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1" name="Picture Placeholder 22"/>
          <p:cNvSpPr>
            <a:spLocks noGrp="1"/>
          </p:cNvSpPr>
          <p:nvPr>
            <p:ph type="pic" sz="quarter" idx="14"/>
          </p:nvPr>
        </p:nvSpPr>
        <p:spPr>
          <a:xfrm>
            <a:off x="5148565" y="1627187"/>
            <a:ext cx="6030012" cy="2208000"/>
          </a:xfrm>
        </p:spPr>
        <p:txBody>
          <a:bodyPr>
            <a:normAutofit/>
          </a:bodyPr>
          <a:lstStyle>
            <a:lvl1pPr>
              <a:defRPr sz="2400"/>
            </a:lvl1pPr>
          </a:lstStyle>
          <a:p>
            <a:endParaRPr lang="id-ID"/>
          </a:p>
        </p:txBody>
      </p:sp>
      <p:sp>
        <p:nvSpPr>
          <p:cNvPr id="22" name="Picture Placeholder 22"/>
          <p:cNvSpPr>
            <a:spLocks noGrp="1"/>
          </p:cNvSpPr>
          <p:nvPr>
            <p:ph type="pic" sz="quarter" idx="15"/>
          </p:nvPr>
        </p:nvSpPr>
        <p:spPr>
          <a:xfrm>
            <a:off x="5148565" y="3985021"/>
            <a:ext cx="1895761" cy="1895761"/>
          </a:xfrm>
        </p:spPr>
        <p:txBody>
          <a:bodyPr>
            <a:normAutofit/>
          </a:bodyPr>
          <a:lstStyle>
            <a:lvl1pPr>
              <a:defRPr sz="2400"/>
            </a:lvl1pPr>
          </a:lstStyle>
          <a:p>
            <a:endParaRPr lang="id-ID"/>
          </a:p>
        </p:txBody>
      </p:sp>
      <p:sp>
        <p:nvSpPr>
          <p:cNvPr id="24" name="Picture Placeholder 22"/>
          <p:cNvSpPr>
            <a:spLocks noGrp="1"/>
          </p:cNvSpPr>
          <p:nvPr>
            <p:ph type="pic" sz="quarter" idx="16"/>
          </p:nvPr>
        </p:nvSpPr>
        <p:spPr>
          <a:xfrm>
            <a:off x="7227104" y="3985021"/>
            <a:ext cx="1895761" cy="1895761"/>
          </a:xfrm>
        </p:spPr>
        <p:txBody>
          <a:bodyPr>
            <a:normAutofit/>
          </a:bodyPr>
          <a:lstStyle>
            <a:lvl1pPr>
              <a:defRPr sz="2400"/>
            </a:lvl1pPr>
          </a:lstStyle>
          <a:p>
            <a:endParaRPr lang="id-ID"/>
          </a:p>
        </p:txBody>
      </p:sp>
      <p:sp>
        <p:nvSpPr>
          <p:cNvPr id="25" name="Picture Placeholder 22"/>
          <p:cNvSpPr>
            <a:spLocks noGrp="1"/>
          </p:cNvSpPr>
          <p:nvPr>
            <p:ph type="pic" sz="quarter" idx="17"/>
          </p:nvPr>
        </p:nvSpPr>
        <p:spPr>
          <a:xfrm>
            <a:off x="9292942" y="3985021"/>
            <a:ext cx="1895761" cy="1895761"/>
          </a:xfrm>
        </p:spPr>
        <p:txBody>
          <a:bodyPr>
            <a:normAutofit/>
          </a:bodyPr>
          <a:lstStyle>
            <a:lvl1pPr>
              <a:defRPr sz="2400"/>
            </a:lvl1pPr>
          </a:lstStyle>
          <a:p>
            <a:endParaRPr lang="id-ID"/>
          </a:p>
        </p:txBody>
      </p:sp>
    </p:spTree>
    <p:extLst>
      <p:ext uri="{BB962C8B-B14F-4D97-AF65-F5344CB8AC3E}">
        <p14:creationId xmlns:p14="http://schemas.microsoft.com/office/powerpoint/2010/main" val="59902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par>
                                <p:cTn id="26" presetID="22" presetClass="entr" presetSubtype="4" fill="hold" grpId="0" nodeType="withEffect" nodePh="1">
                                  <p:stCondLst>
                                    <p:cond delay="0"/>
                                  </p:stCondLst>
                                  <p:endCondLst>
                                    <p:cond evt="begin" delay="0">
                                      <p:tn val="26"/>
                                    </p:cond>
                                  </p:end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1" grpId="0"/>
      <p:bldP spid="22" grpId="0"/>
      <p:bldP spid="24" grpId="0"/>
      <p:bldP spid="25"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4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3"/>
          <p:cNvSpPr>
            <a:spLocks noGrp="1"/>
          </p:cNvSpPr>
          <p:nvPr>
            <p:ph type="pic" sz="quarter" idx="14"/>
          </p:nvPr>
        </p:nvSpPr>
        <p:spPr>
          <a:xfrm>
            <a:off x="-2735" y="4838040"/>
            <a:ext cx="2026800" cy="2026800"/>
          </a:xfrm>
        </p:spPr>
        <p:txBody>
          <a:bodyPr/>
          <a:lstStyle/>
          <a:p>
            <a:endParaRPr lang="id-ID"/>
          </a:p>
        </p:txBody>
      </p:sp>
      <p:sp>
        <p:nvSpPr>
          <p:cNvPr id="20" name="Picture Placeholder 3"/>
          <p:cNvSpPr>
            <a:spLocks noGrp="1"/>
          </p:cNvSpPr>
          <p:nvPr>
            <p:ph type="pic" sz="quarter" idx="15"/>
          </p:nvPr>
        </p:nvSpPr>
        <p:spPr>
          <a:xfrm>
            <a:off x="2034125" y="2818566"/>
            <a:ext cx="2026800" cy="2026800"/>
          </a:xfrm>
        </p:spPr>
        <p:txBody>
          <a:bodyPr/>
          <a:lstStyle/>
          <a:p>
            <a:endParaRPr lang="id-ID"/>
          </a:p>
        </p:txBody>
      </p:sp>
      <p:sp>
        <p:nvSpPr>
          <p:cNvPr id="23" name="Picture Placeholder 3"/>
          <p:cNvSpPr>
            <a:spLocks noGrp="1"/>
          </p:cNvSpPr>
          <p:nvPr>
            <p:ph type="pic" sz="quarter" idx="18"/>
          </p:nvPr>
        </p:nvSpPr>
        <p:spPr>
          <a:xfrm>
            <a:off x="4069649" y="4838040"/>
            <a:ext cx="2026800" cy="2026800"/>
          </a:xfrm>
        </p:spPr>
        <p:txBody>
          <a:bodyPr/>
          <a:lstStyle/>
          <a:p>
            <a:endParaRPr lang="id-ID"/>
          </a:p>
        </p:txBody>
      </p:sp>
      <p:sp>
        <p:nvSpPr>
          <p:cNvPr id="26" name="Picture Placeholder 3"/>
          <p:cNvSpPr>
            <a:spLocks noGrp="1"/>
          </p:cNvSpPr>
          <p:nvPr>
            <p:ph type="pic" sz="quarter" idx="20"/>
          </p:nvPr>
        </p:nvSpPr>
        <p:spPr>
          <a:xfrm>
            <a:off x="6096031" y="2818566"/>
            <a:ext cx="2026800" cy="2026800"/>
          </a:xfrm>
        </p:spPr>
        <p:txBody>
          <a:bodyPr/>
          <a:lstStyle/>
          <a:p>
            <a:endParaRPr lang="id-ID"/>
          </a:p>
        </p:txBody>
      </p:sp>
      <p:sp>
        <p:nvSpPr>
          <p:cNvPr id="27" name="Picture Placeholder 3"/>
          <p:cNvSpPr>
            <a:spLocks noGrp="1"/>
          </p:cNvSpPr>
          <p:nvPr>
            <p:ph type="pic" sz="quarter" idx="24"/>
          </p:nvPr>
        </p:nvSpPr>
        <p:spPr>
          <a:xfrm>
            <a:off x="8126801" y="4838040"/>
            <a:ext cx="2026800" cy="2026800"/>
          </a:xfrm>
        </p:spPr>
        <p:txBody>
          <a:bodyPr/>
          <a:lstStyle/>
          <a:p>
            <a:endParaRPr lang="id-ID"/>
          </a:p>
        </p:txBody>
      </p:sp>
      <p:sp>
        <p:nvSpPr>
          <p:cNvPr id="28" name="Picture Placeholder 3"/>
          <p:cNvSpPr>
            <a:spLocks noGrp="1"/>
          </p:cNvSpPr>
          <p:nvPr>
            <p:ph type="pic" sz="quarter" idx="26"/>
          </p:nvPr>
        </p:nvSpPr>
        <p:spPr>
          <a:xfrm>
            <a:off x="10159097" y="2818566"/>
            <a:ext cx="2026800" cy="2026800"/>
          </a:xfrm>
        </p:spPr>
        <p:txBody>
          <a:bodyPr/>
          <a:lstStyle/>
          <a:p>
            <a:endParaRPr lang="id-ID"/>
          </a:p>
        </p:txBody>
      </p:sp>
      <p:sp>
        <p:nvSpPr>
          <p:cNvPr id="29" name="Picture Placeholder 3"/>
          <p:cNvSpPr>
            <a:spLocks noGrp="1"/>
          </p:cNvSpPr>
          <p:nvPr>
            <p:ph type="pic" sz="quarter" idx="27"/>
          </p:nvPr>
        </p:nvSpPr>
        <p:spPr>
          <a:xfrm>
            <a:off x="2034125" y="4838040"/>
            <a:ext cx="2026800" cy="2026800"/>
          </a:xfrm>
        </p:spPr>
        <p:txBody>
          <a:bodyPr/>
          <a:lstStyle/>
          <a:p>
            <a:endParaRPr lang="id-ID"/>
          </a:p>
        </p:txBody>
      </p:sp>
      <p:sp>
        <p:nvSpPr>
          <p:cNvPr id="30" name="Picture Placeholder 3"/>
          <p:cNvSpPr>
            <a:spLocks noGrp="1"/>
          </p:cNvSpPr>
          <p:nvPr>
            <p:ph type="pic" sz="quarter" idx="28"/>
          </p:nvPr>
        </p:nvSpPr>
        <p:spPr>
          <a:xfrm>
            <a:off x="4069649" y="2818566"/>
            <a:ext cx="2026800" cy="2026800"/>
          </a:xfrm>
        </p:spPr>
        <p:txBody>
          <a:bodyPr/>
          <a:lstStyle/>
          <a:p>
            <a:endParaRPr lang="id-ID"/>
          </a:p>
        </p:txBody>
      </p:sp>
      <p:sp>
        <p:nvSpPr>
          <p:cNvPr id="31" name="Picture Placeholder 3"/>
          <p:cNvSpPr>
            <a:spLocks noGrp="1"/>
          </p:cNvSpPr>
          <p:nvPr>
            <p:ph type="pic" sz="quarter" idx="29"/>
          </p:nvPr>
        </p:nvSpPr>
        <p:spPr>
          <a:xfrm>
            <a:off x="6096031" y="4838040"/>
            <a:ext cx="2026800" cy="2026800"/>
          </a:xfrm>
        </p:spPr>
        <p:txBody>
          <a:bodyPr/>
          <a:lstStyle/>
          <a:p>
            <a:endParaRPr lang="id-ID"/>
          </a:p>
        </p:txBody>
      </p:sp>
      <p:sp>
        <p:nvSpPr>
          <p:cNvPr id="32" name="Picture Placeholder 3"/>
          <p:cNvSpPr>
            <a:spLocks noGrp="1"/>
          </p:cNvSpPr>
          <p:nvPr>
            <p:ph type="pic" sz="quarter" idx="30"/>
          </p:nvPr>
        </p:nvSpPr>
        <p:spPr>
          <a:xfrm>
            <a:off x="8126801" y="2818566"/>
            <a:ext cx="2026800" cy="2026800"/>
          </a:xfrm>
        </p:spPr>
        <p:txBody>
          <a:bodyPr/>
          <a:lstStyle/>
          <a:p>
            <a:endParaRPr lang="id-ID"/>
          </a:p>
        </p:txBody>
      </p:sp>
      <p:sp>
        <p:nvSpPr>
          <p:cNvPr id="33" name="Picture Placeholder 3"/>
          <p:cNvSpPr>
            <a:spLocks noGrp="1"/>
          </p:cNvSpPr>
          <p:nvPr>
            <p:ph type="pic" sz="quarter" idx="31"/>
          </p:nvPr>
        </p:nvSpPr>
        <p:spPr>
          <a:xfrm>
            <a:off x="10159097" y="4838040"/>
            <a:ext cx="2026800" cy="2026800"/>
          </a:xfrm>
        </p:spPr>
        <p:txBody>
          <a:bodyPr/>
          <a:lstStyle/>
          <a:p>
            <a:endParaRPr lang="id-ID"/>
          </a:p>
        </p:txBody>
      </p:sp>
      <p:sp>
        <p:nvSpPr>
          <p:cNvPr id="34" name="Picture Placeholder 3"/>
          <p:cNvSpPr>
            <a:spLocks noGrp="1"/>
          </p:cNvSpPr>
          <p:nvPr>
            <p:ph type="pic" sz="quarter" idx="32"/>
          </p:nvPr>
        </p:nvSpPr>
        <p:spPr>
          <a:xfrm>
            <a:off x="-2735" y="2818566"/>
            <a:ext cx="2026800" cy="2026800"/>
          </a:xfrm>
        </p:spPr>
        <p:txBody>
          <a:bodyPr/>
          <a:lstStyle/>
          <a:p>
            <a:endParaRPr lang="id-ID"/>
          </a:p>
        </p:txBody>
      </p:sp>
    </p:spTree>
    <p:extLst>
      <p:ext uri="{BB962C8B-B14F-4D97-AF65-F5344CB8AC3E}">
        <p14:creationId xmlns:p14="http://schemas.microsoft.com/office/powerpoint/2010/main" val="39502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5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3"/>
          <p:cNvSpPr>
            <a:spLocks noGrp="1"/>
          </p:cNvSpPr>
          <p:nvPr>
            <p:ph type="pic" sz="quarter" idx="14"/>
          </p:nvPr>
        </p:nvSpPr>
        <p:spPr>
          <a:xfrm>
            <a:off x="7292724" y="3037506"/>
            <a:ext cx="1188000" cy="1188000"/>
          </a:xfrm>
        </p:spPr>
        <p:txBody>
          <a:bodyPr>
            <a:normAutofit/>
          </a:bodyPr>
          <a:lstStyle>
            <a:lvl1pPr>
              <a:defRPr sz="1200"/>
            </a:lvl1pPr>
          </a:lstStyle>
          <a:p>
            <a:endParaRPr lang="id-ID"/>
          </a:p>
        </p:txBody>
      </p:sp>
      <p:sp>
        <p:nvSpPr>
          <p:cNvPr id="20" name="Picture Placeholder 3"/>
          <p:cNvSpPr>
            <a:spLocks noGrp="1"/>
          </p:cNvSpPr>
          <p:nvPr>
            <p:ph type="pic" sz="quarter" idx="15"/>
          </p:nvPr>
        </p:nvSpPr>
        <p:spPr>
          <a:xfrm>
            <a:off x="1303593" y="1843206"/>
            <a:ext cx="1188000" cy="1188000"/>
          </a:xfrm>
        </p:spPr>
        <p:txBody>
          <a:bodyPr>
            <a:normAutofit/>
          </a:bodyPr>
          <a:lstStyle>
            <a:lvl1pPr>
              <a:defRPr sz="1200"/>
            </a:lvl1pPr>
          </a:lstStyle>
          <a:p>
            <a:endParaRPr lang="id-ID"/>
          </a:p>
        </p:txBody>
      </p:sp>
      <p:sp>
        <p:nvSpPr>
          <p:cNvPr id="23" name="Picture Placeholder 3"/>
          <p:cNvSpPr>
            <a:spLocks noGrp="1"/>
          </p:cNvSpPr>
          <p:nvPr>
            <p:ph type="pic" sz="quarter" idx="18"/>
          </p:nvPr>
        </p:nvSpPr>
        <p:spPr>
          <a:xfrm>
            <a:off x="2500917" y="3037506"/>
            <a:ext cx="1188000" cy="1188000"/>
          </a:xfrm>
        </p:spPr>
        <p:txBody>
          <a:bodyPr>
            <a:normAutofit/>
          </a:bodyPr>
          <a:lstStyle>
            <a:lvl1pPr>
              <a:defRPr sz="1200"/>
            </a:lvl1pPr>
          </a:lstStyle>
          <a:p>
            <a:endParaRPr lang="id-ID"/>
          </a:p>
        </p:txBody>
      </p:sp>
      <p:sp>
        <p:nvSpPr>
          <p:cNvPr id="26" name="Picture Placeholder 3"/>
          <p:cNvSpPr>
            <a:spLocks noGrp="1"/>
          </p:cNvSpPr>
          <p:nvPr>
            <p:ph type="pic" sz="quarter" idx="20"/>
          </p:nvPr>
        </p:nvSpPr>
        <p:spPr>
          <a:xfrm>
            <a:off x="3696719" y="1843206"/>
            <a:ext cx="1188000" cy="1188000"/>
          </a:xfrm>
        </p:spPr>
        <p:txBody>
          <a:bodyPr>
            <a:normAutofit/>
          </a:bodyPr>
          <a:lstStyle>
            <a:lvl1pPr>
              <a:defRPr sz="1200"/>
            </a:lvl1pPr>
          </a:lstStyle>
          <a:p>
            <a:endParaRPr lang="id-ID"/>
          </a:p>
        </p:txBody>
      </p:sp>
      <p:sp>
        <p:nvSpPr>
          <p:cNvPr id="27" name="Picture Placeholder 3"/>
          <p:cNvSpPr>
            <a:spLocks noGrp="1"/>
          </p:cNvSpPr>
          <p:nvPr>
            <p:ph type="pic" sz="quarter" idx="24"/>
          </p:nvPr>
        </p:nvSpPr>
        <p:spPr>
          <a:xfrm>
            <a:off x="4896911" y="3037506"/>
            <a:ext cx="1188000" cy="1188000"/>
          </a:xfrm>
        </p:spPr>
        <p:txBody>
          <a:bodyPr>
            <a:normAutofit/>
          </a:bodyPr>
          <a:lstStyle>
            <a:lvl1pPr>
              <a:defRPr sz="1200"/>
            </a:lvl1pPr>
          </a:lstStyle>
          <a:p>
            <a:endParaRPr lang="id-ID"/>
          </a:p>
        </p:txBody>
      </p:sp>
      <p:sp>
        <p:nvSpPr>
          <p:cNvPr id="28" name="Picture Placeholder 3"/>
          <p:cNvSpPr>
            <a:spLocks noGrp="1"/>
          </p:cNvSpPr>
          <p:nvPr>
            <p:ph type="pic" sz="quarter" idx="26"/>
          </p:nvPr>
        </p:nvSpPr>
        <p:spPr>
          <a:xfrm>
            <a:off x="6098628" y="1843206"/>
            <a:ext cx="1188000" cy="1188000"/>
          </a:xfrm>
        </p:spPr>
        <p:txBody>
          <a:bodyPr>
            <a:normAutofit/>
          </a:bodyPr>
          <a:lstStyle>
            <a:lvl1pPr>
              <a:defRPr sz="1200"/>
            </a:lvl1pPr>
          </a:lstStyle>
          <a:p>
            <a:endParaRPr lang="id-ID"/>
          </a:p>
        </p:txBody>
      </p:sp>
      <p:sp>
        <p:nvSpPr>
          <p:cNvPr id="29" name="Picture Placeholder 3"/>
          <p:cNvSpPr>
            <a:spLocks noGrp="1"/>
          </p:cNvSpPr>
          <p:nvPr>
            <p:ph type="pic" sz="quarter" idx="27"/>
          </p:nvPr>
        </p:nvSpPr>
        <p:spPr>
          <a:xfrm>
            <a:off x="1303593" y="3037506"/>
            <a:ext cx="1188000" cy="1188000"/>
          </a:xfrm>
        </p:spPr>
        <p:txBody>
          <a:bodyPr>
            <a:normAutofit/>
          </a:bodyPr>
          <a:lstStyle>
            <a:lvl1pPr>
              <a:defRPr sz="1200"/>
            </a:lvl1pPr>
          </a:lstStyle>
          <a:p>
            <a:endParaRPr lang="id-ID"/>
          </a:p>
        </p:txBody>
      </p:sp>
      <p:sp>
        <p:nvSpPr>
          <p:cNvPr id="30" name="Picture Placeholder 3"/>
          <p:cNvSpPr>
            <a:spLocks noGrp="1"/>
          </p:cNvSpPr>
          <p:nvPr>
            <p:ph type="pic" sz="quarter" idx="28"/>
          </p:nvPr>
        </p:nvSpPr>
        <p:spPr>
          <a:xfrm>
            <a:off x="2500917" y="1843206"/>
            <a:ext cx="1188000" cy="1188000"/>
          </a:xfrm>
        </p:spPr>
        <p:txBody>
          <a:bodyPr>
            <a:normAutofit/>
          </a:bodyPr>
          <a:lstStyle>
            <a:lvl1pPr>
              <a:defRPr sz="1200"/>
            </a:lvl1pPr>
          </a:lstStyle>
          <a:p>
            <a:endParaRPr lang="id-ID"/>
          </a:p>
        </p:txBody>
      </p:sp>
      <p:sp>
        <p:nvSpPr>
          <p:cNvPr id="31" name="Picture Placeholder 3"/>
          <p:cNvSpPr>
            <a:spLocks noGrp="1"/>
          </p:cNvSpPr>
          <p:nvPr>
            <p:ph type="pic" sz="quarter" idx="29"/>
          </p:nvPr>
        </p:nvSpPr>
        <p:spPr>
          <a:xfrm>
            <a:off x="3696719" y="3037506"/>
            <a:ext cx="1188000" cy="1188000"/>
          </a:xfrm>
        </p:spPr>
        <p:txBody>
          <a:bodyPr>
            <a:normAutofit/>
          </a:bodyPr>
          <a:lstStyle>
            <a:lvl1pPr>
              <a:defRPr sz="1200"/>
            </a:lvl1pPr>
          </a:lstStyle>
          <a:p>
            <a:endParaRPr lang="id-ID"/>
          </a:p>
        </p:txBody>
      </p:sp>
      <p:sp>
        <p:nvSpPr>
          <p:cNvPr id="32" name="Picture Placeholder 3"/>
          <p:cNvSpPr>
            <a:spLocks noGrp="1"/>
          </p:cNvSpPr>
          <p:nvPr>
            <p:ph type="pic" sz="quarter" idx="30"/>
          </p:nvPr>
        </p:nvSpPr>
        <p:spPr>
          <a:xfrm>
            <a:off x="4896911" y="1843206"/>
            <a:ext cx="1188000" cy="1188000"/>
          </a:xfrm>
        </p:spPr>
        <p:txBody>
          <a:bodyPr>
            <a:normAutofit/>
          </a:bodyPr>
          <a:lstStyle>
            <a:lvl1pPr>
              <a:defRPr sz="1200"/>
            </a:lvl1pPr>
          </a:lstStyle>
          <a:p>
            <a:endParaRPr lang="id-ID"/>
          </a:p>
        </p:txBody>
      </p:sp>
      <p:sp>
        <p:nvSpPr>
          <p:cNvPr id="33" name="Picture Placeholder 3"/>
          <p:cNvSpPr>
            <a:spLocks noGrp="1"/>
          </p:cNvSpPr>
          <p:nvPr>
            <p:ph type="pic" sz="quarter" idx="31"/>
          </p:nvPr>
        </p:nvSpPr>
        <p:spPr>
          <a:xfrm>
            <a:off x="6098628" y="3037506"/>
            <a:ext cx="1188000" cy="1188000"/>
          </a:xfrm>
        </p:spPr>
        <p:txBody>
          <a:bodyPr>
            <a:normAutofit/>
          </a:bodyPr>
          <a:lstStyle>
            <a:lvl1pPr>
              <a:defRPr sz="1200"/>
            </a:lvl1pPr>
          </a:lstStyle>
          <a:p>
            <a:endParaRPr lang="id-ID"/>
          </a:p>
        </p:txBody>
      </p:sp>
      <p:sp>
        <p:nvSpPr>
          <p:cNvPr id="34" name="Picture Placeholder 3"/>
          <p:cNvSpPr>
            <a:spLocks noGrp="1"/>
          </p:cNvSpPr>
          <p:nvPr>
            <p:ph type="pic" sz="quarter" idx="32"/>
          </p:nvPr>
        </p:nvSpPr>
        <p:spPr>
          <a:xfrm>
            <a:off x="7292724" y="1843206"/>
            <a:ext cx="1188000" cy="1188000"/>
          </a:xfrm>
        </p:spPr>
        <p:txBody>
          <a:bodyPr>
            <a:normAutofit/>
          </a:bodyPr>
          <a:lstStyle>
            <a:lvl1pPr>
              <a:defRPr sz="1200"/>
            </a:lvl1pPr>
          </a:lstStyle>
          <a:p>
            <a:endParaRPr lang="id-ID"/>
          </a:p>
        </p:txBody>
      </p:sp>
      <p:sp>
        <p:nvSpPr>
          <p:cNvPr id="21" name="Picture Placeholder 3"/>
          <p:cNvSpPr>
            <a:spLocks noGrp="1"/>
          </p:cNvSpPr>
          <p:nvPr>
            <p:ph type="pic" sz="quarter" idx="33"/>
          </p:nvPr>
        </p:nvSpPr>
        <p:spPr>
          <a:xfrm>
            <a:off x="9679257" y="3037506"/>
            <a:ext cx="1188000" cy="1188000"/>
          </a:xfrm>
        </p:spPr>
        <p:txBody>
          <a:bodyPr>
            <a:normAutofit/>
          </a:bodyPr>
          <a:lstStyle>
            <a:lvl1pPr>
              <a:defRPr sz="1200"/>
            </a:lvl1pPr>
          </a:lstStyle>
          <a:p>
            <a:endParaRPr lang="id-ID"/>
          </a:p>
        </p:txBody>
      </p:sp>
      <p:sp>
        <p:nvSpPr>
          <p:cNvPr id="22" name="Picture Placeholder 3"/>
          <p:cNvSpPr>
            <a:spLocks noGrp="1"/>
          </p:cNvSpPr>
          <p:nvPr>
            <p:ph type="pic" sz="quarter" idx="34"/>
          </p:nvPr>
        </p:nvSpPr>
        <p:spPr>
          <a:xfrm>
            <a:off x="8485161" y="1843206"/>
            <a:ext cx="1188000" cy="1188000"/>
          </a:xfrm>
        </p:spPr>
        <p:txBody>
          <a:bodyPr>
            <a:normAutofit/>
          </a:bodyPr>
          <a:lstStyle>
            <a:lvl1pPr>
              <a:defRPr sz="1200"/>
            </a:lvl1pPr>
          </a:lstStyle>
          <a:p>
            <a:endParaRPr lang="id-ID"/>
          </a:p>
        </p:txBody>
      </p:sp>
      <p:sp>
        <p:nvSpPr>
          <p:cNvPr id="24" name="Picture Placeholder 3"/>
          <p:cNvSpPr>
            <a:spLocks noGrp="1"/>
          </p:cNvSpPr>
          <p:nvPr>
            <p:ph type="pic" sz="quarter" idx="35"/>
          </p:nvPr>
        </p:nvSpPr>
        <p:spPr>
          <a:xfrm>
            <a:off x="8485161" y="3037506"/>
            <a:ext cx="1188000" cy="1188000"/>
          </a:xfrm>
        </p:spPr>
        <p:txBody>
          <a:bodyPr>
            <a:normAutofit/>
          </a:bodyPr>
          <a:lstStyle>
            <a:lvl1pPr>
              <a:defRPr sz="1200"/>
            </a:lvl1pPr>
          </a:lstStyle>
          <a:p>
            <a:endParaRPr lang="id-ID"/>
          </a:p>
        </p:txBody>
      </p:sp>
      <p:sp>
        <p:nvSpPr>
          <p:cNvPr id="25" name="Picture Placeholder 3"/>
          <p:cNvSpPr>
            <a:spLocks noGrp="1"/>
          </p:cNvSpPr>
          <p:nvPr>
            <p:ph type="pic" sz="quarter" idx="36"/>
          </p:nvPr>
        </p:nvSpPr>
        <p:spPr>
          <a:xfrm>
            <a:off x="9679257" y="1843206"/>
            <a:ext cx="1188000" cy="1188000"/>
          </a:xfrm>
        </p:spPr>
        <p:txBody>
          <a:bodyPr>
            <a:normAutofit/>
          </a:bodyPr>
          <a:lstStyle>
            <a:lvl1pPr>
              <a:defRPr sz="1200"/>
            </a:lvl1pPr>
          </a:lstStyle>
          <a:p>
            <a:endParaRPr lang="id-ID"/>
          </a:p>
        </p:txBody>
      </p:sp>
    </p:spTree>
    <p:extLst>
      <p:ext uri="{BB962C8B-B14F-4D97-AF65-F5344CB8AC3E}">
        <p14:creationId xmlns:p14="http://schemas.microsoft.com/office/powerpoint/2010/main" val="143903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56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6" name="Picture Placeholder 3"/>
          <p:cNvSpPr>
            <a:spLocks noGrp="1"/>
          </p:cNvSpPr>
          <p:nvPr>
            <p:ph type="pic" sz="quarter" idx="15"/>
          </p:nvPr>
        </p:nvSpPr>
        <p:spPr>
          <a:xfrm>
            <a:off x="838201" y="1644679"/>
            <a:ext cx="1188000" cy="1188000"/>
          </a:xfrm>
        </p:spPr>
        <p:txBody>
          <a:bodyPr>
            <a:normAutofit/>
          </a:bodyPr>
          <a:lstStyle>
            <a:lvl1pPr>
              <a:defRPr sz="1200"/>
            </a:lvl1pPr>
          </a:lstStyle>
          <a:p>
            <a:endParaRPr lang="id-ID"/>
          </a:p>
        </p:txBody>
      </p:sp>
      <p:sp>
        <p:nvSpPr>
          <p:cNvPr id="37" name="Picture Placeholder 3"/>
          <p:cNvSpPr>
            <a:spLocks noGrp="1"/>
          </p:cNvSpPr>
          <p:nvPr>
            <p:ph type="pic" sz="quarter" idx="18"/>
          </p:nvPr>
        </p:nvSpPr>
        <p:spPr>
          <a:xfrm>
            <a:off x="2035524" y="2838979"/>
            <a:ext cx="1188000" cy="1188000"/>
          </a:xfrm>
        </p:spPr>
        <p:txBody>
          <a:bodyPr>
            <a:normAutofit/>
          </a:bodyPr>
          <a:lstStyle>
            <a:lvl1pPr>
              <a:defRPr sz="1200"/>
            </a:lvl1pPr>
          </a:lstStyle>
          <a:p>
            <a:endParaRPr lang="id-ID"/>
          </a:p>
        </p:txBody>
      </p:sp>
      <p:sp>
        <p:nvSpPr>
          <p:cNvPr id="38" name="Picture Placeholder 3"/>
          <p:cNvSpPr>
            <a:spLocks noGrp="1"/>
          </p:cNvSpPr>
          <p:nvPr>
            <p:ph type="pic" sz="quarter" idx="20"/>
          </p:nvPr>
        </p:nvSpPr>
        <p:spPr>
          <a:xfrm>
            <a:off x="3231327" y="1644679"/>
            <a:ext cx="1188000" cy="1188000"/>
          </a:xfrm>
        </p:spPr>
        <p:txBody>
          <a:bodyPr>
            <a:normAutofit/>
          </a:bodyPr>
          <a:lstStyle>
            <a:lvl1pPr>
              <a:defRPr sz="1200"/>
            </a:lvl1pPr>
          </a:lstStyle>
          <a:p>
            <a:endParaRPr lang="id-ID"/>
          </a:p>
        </p:txBody>
      </p:sp>
      <p:sp>
        <p:nvSpPr>
          <p:cNvPr id="39" name="Picture Placeholder 3"/>
          <p:cNvSpPr>
            <a:spLocks noGrp="1"/>
          </p:cNvSpPr>
          <p:nvPr>
            <p:ph type="pic" sz="quarter" idx="24"/>
          </p:nvPr>
        </p:nvSpPr>
        <p:spPr>
          <a:xfrm>
            <a:off x="4431519" y="2838979"/>
            <a:ext cx="1188000" cy="1188000"/>
          </a:xfrm>
        </p:spPr>
        <p:txBody>
          <a:bodyPr>
            <a:normAutofit/>
          </a:bodyPr>
          <a:lstStyle>
            <a:lvl1pPr>
              <a:defRPr sz="1200"/>
            </a:lvl1pPr>
          </a:lstStyle>
          <a:p>
            <a:endParaRPr lang="id-ID"/>
          </a:p>
        </p:txBody>
      </p:sp>
      <p:sp>
        <p:nvSpPr>
          <p:cNvPr id="40" name="Picture Placeholder 3"/>
          <p:cNvSpPr>
            <a:spLocks noGrp="1"/>
          </p:cNvSpPr>
          <p:nvPr>
            <p:ph type="pic" sz="quarter" idx="27"/>
          </p:nvPr>
        </p:nvSpPr>
        <p:spPr>
          <a:xfrm>
            <a:off x="838201" y="2838979"/>
            <a:ext cx="1188000" cy="1188000"/>
          </a:xfrm>
        </p:spPr>
        <p:txBody>
          <a:bodyPr>
            <a:normAutofit/>
          </a:bodyPr>
          <a:lstStyle>
            <a:lvl1pPr>
              <a:defRPr sz="1200"/>
            </a:lvl1pPr>
          </a:lstStyle>
          <a:p>
            <a:endParaRPr lang="id-ID"/>
          </a:p>
        </p:txBody>
      </p:sp>
      <p:sp>
        <p:nvSpPr>
          <p:cNvPr id="41" name="Picture Placeholder 3"/>
          <p:cNvSpPr>
            <a:spLocks noGrp="1"/>
          </p:cNvSpPr>
          <p:nvPr>
            <p:ph type="pic" sz="quarter" idx="28"/>
          </p:nvPr>
        </p:nvSpPr>
        <p:spPr>
          <a:xfrm>
            <a:off x="2035524" y="1644679"/>
            <a:ext cx="1188000" cy="1188000"/>
          </a:xfrm>
        </p:spPr>
        <p:txBody>
          <a:bodyPr>
            <a:normAutofit/>
          </a:bodyPr>
          <a:lstStyle>
            <a:lvl1pPr>
              <a:defRPr sz="1200"/>
            </a:lvl1pPr>
          </a:lstStyle>
          <a:p>
            <a:endParaRPr lang="id-ID"/>
          </a:p>
        </p:txBody>
      </p:sp>
      <p:sp>
        <p:nvSpPr>
          <p:cNvPr id="42" name="Picture Placeholder 3"/>
          <p:cNvSpPr>
            <a:spLocks noGrp="1"/>
          </p:cNvSpPr>
          <p:nvPr>
            <p:ph type="pic" sz="quarter" idx="29"/>
          </p:nvPr>
        </p:nvSpPr>
        <p:spPr>
          <a:xfrm>
            <a:off x="3231327" y="2838979"/>
            <a:ext cx="1188000" cy="1188000"/>
          </a:xfrm>
        </p:spPr>
        <p:txBody>
          <a:bodyPr>
            <a:normAutofit/>
          </a:bodyPr>
          <a:lstStyle>
            <a:lvl1pPr>
              <a:defRPr sz="1200"/>
            </a:lvl1pPr>
          </a:lstStyle>
          <a:p>
            <a:endParaRPr lang="id-ID"/>
          </a:p>
        </p:txBody>
      </p:sp>
      <p:sp>
        <p:nvSpPr>
          <p:cNvPr id="43" name="Picture Placeholder 3"/>
          <p:cNvSpPr>
            <a:spLocks noGrp="1"/>
          </p:cNvSpPr>
          <p:nvPr>
            <p:ph type="pic" sz="quarter" idx="30"/>
          </p:nvPr>
        </p:nvSpPr>
        <p:spPr>
          <a:xfrm>
            <a:off x="4431519" y="1644679"/>
            <a:ext cx="1188000" cy="1188000"/>
          </a:xfrm>
        </p:spPr>
        <p:txBody>
          <a:bodyPr>
            <a:normAutofit/>
          </a:bodyPr>
          <a:lstStyle>
            <a:lvl1pPr>
              <a:defRPr sz="1200"/>
            </a:lvl1pPr>
          </a:lstStyle>
          <a:p>
            <a:endParaRPr lang="id-ID"/>
          </a:p>
        </p:txBody>
      </p:sp>
      <p:sp>
        <p:nvSpPr>
          <p:cNvPr id="44" name="Picture Placeholder 3"/>
          <p:cNvSpPr>
            <a:spLocks noGrp="1"/>
          </p:cNvSpPr>
          <p:nvPr>
            <p:ph type="pic" sz="quarter" idx="31"/>
          </p:nvPr>
        </p:nvSpPr>
        <p:spPr>
          <a:xfrm>
            <a:off x="838201" y="4026979"/>
            <a:ext cx="1188000" cy="1188000"/>
          </a:xfrm>
        </p:spPr>
        <p:txBody>
          <a:bodyPr>
            <a:normAutofit/>
          </a:bodyPr>
          <a:lstStyle>
            <a:lvl1pPr>
              <a:defRPr sz="1200"/>
            </a:lvl1pPr>
          </a:lstStyle>
          <a:p>
            <a:endParaRPr lang="id-ID"/>
          </a:p>
        </p:txBody>
      </p:sp>
      <p:sp>
        <p:nvSpPr>
          <p:cNvPr id="45" name="Picture Placeholder 3"/>
          <p:cNvSpPr>
            <a:spLocks noGrp="1"/>
          </p:cNvSpPr>
          <p:nvPr>
            <p:ph type="pic" sz="quarter" idx="32"/>
          </p:nvPr>
        </p:nvSpPr>
        <p:spPr>
          <a:xfrm>
            <a:off x="2035524" y="5221279"/>
            <a:ext cx="1188000" cy="1188000"/>
          </a:xfrm>
        </p:spPr>
        <p:txBody>
          <a:bodyPr>
            <a:normAutofit/>
          </a:bodyPr>
          <a:lstStyle>
            <a:lvl1pPr>
              <a:defRPr sz="1200"/>
            </a:lvl1pPr>
          </a:lstStyle>
          <a:p>
            <a:endParaRPr lang="id-ID"/>
          </a:p>
        </p:txBody>
      </p:sp>
      <p:sp>
        <p:nvSpPr>
          <p:cNvPr id="46" name="Picture Placeholder 3"/>
          <p:cNvSpPr>
            <a:spLocks noGrp="1"/>
          </p:cNvSpPr>
          <p:nvPr>
            <p:ph type="pic" sz="quarter" idx="33"/>
          </p:nvPr>
        </p:nvSpPr>
        <p:spPr>
          <a:xfrm>
            <a:off x="3231327" y="4026979"/>
            <a:ext cx="1188000" cy="1188000"/>
          </a:xfrm>
        </p:spPr>
        <p:txBody>
          <a:bodyPr>
            <a:normAutofit/>
          </a:bodyPr>
          <a:lstStyle>
            <a:lvl1pPr>
              <a:defRPr sz="1200"/>
            </a:lvl1pPr>
          </a:lstStyle>
          <a:p>
            <a:endParaRPr lang="id-ID"/>
          </a:p>
        </p:txBody>
      </p:sp>
      <p:sp>
        <p:nvSpPr>
          <p:cNvPr id="47" name="Picture Placeholder 3"/>
          <p:cNvSpPr>
            <a:spLocks noGrp="1"/>
          </p:cNvSpPr>
          <p:nvPr>
            <p:ph type="pic" sz="quarter" idx="34"/>
          </p:nvPr>
        </p:nvSpPr>
        <p:spPr>
          <a:xfrm>
            <a:off x="4431519" y="5221279"/>
            <a:ext cx="1188000" cy="1188000"/>
          </a:xfrm>
        </p:spPr>
        <p:txBody>
          <a:bodyPr>
            <a:normAutofit/>
          </a:bodyPr>
          <a:lstStyle>
            <a:lvl1pPr>
              <a:defRPr sz="1200"/>
            </a:lvl1pPr>
          </a:lstStyle>
          <a:p>
            <a:endParaRPr lang="id-ID"/>
          </a:p>
        </p:txBody>
      </p:sp>
      <p:sp>
        <p:nvSpPr>
          <p:cNvPr id="48" name="Picture Placeholder 3"/>
          <p:cNvSpPr>
            <a:spLocks noGrp="1"/>
          </p:cNvSpPr>
          <p:nvPr>
            <p:ph type="pic" sz="quarter" idx="35"/>
          </p:nvPr>
        </p:nvSpPr>
        <p:spPr>
          <a:xfrm>
            <a:off x="838201" y="5221279"/>
            <a:ext cx="1188000" cy="1188000"/>
          </a:xfrm>
        </p:spPr>
        <p:txBody>
          <a:bodyPr>
            <a:normAutofit/>
          </a:bodyPr>
          <a:lstStyle>
            <a:lvl1pPr>
              <a:defRPr sz="1200"/>
            </a:lvl1pPr>
          </a:lstStyle>
          <a:p>
            <a:endParaRPr lang="id-ID"/>
          </a:p>
        </p:txBody>
      </p:sp>
      <p:sp>
        <p:nvSpPr>
          <p:cNvPr id="49" name="Picture Placeholder 3"/>
          <p:cNvSpPr>
            <a:spLocks noGrp="1"/>
          </p:cNvSpPr>
          <p:nvPr>
            <p:ph type="pic" sz="quarter" idx="36"/>
          </p:nvPr>
        </p:nvSpPr>
        <p:spPr>
          <a:xfrm>
            <a:off x="2035524" y="4026979"/>
            <a:ext cx="1188000" cy="1188000"/>
          </a:xfrm>
        </p:spPr>
        <p:txBody>
          <a:bodyPr>
            <a:normAutofit/>
          </a:bodyPr>
          <a:lstStyle>
            <a:lvl1pPr>
              <a:defRPr sz="1200"/>
            </a:lvl1pPr>
          </a:lstStyle>
          <a:p>
            <a:endParaRPr lang="id-ID"/>
          </a:p>
        </p:txBody>
      </p:sp>
      <p:sp>
        <p:nvSpPr>
          <p:cNvPr id="50" name="Picture Placeholder 3"/>
          <p:cNvSpPr>
            <a:spLocks noGrp="1"/>
          </p:cNvSpPr>
          <p:nvPr>
            <p:ph type="pic" sz="quarter" idx="37"/>
          </p:nvPr>
        </p:nvSpPr>
        <p:spPr>
          <a:xfrm>
            <a:off x="3231327" y="5221279"/>
            <a:ext cx="1188000" cy="1188000"/>
          </a:xfrm>
        </p:spPr>
        <p:txBody>
          <a:bodyPr>
            <a:normAutofit/>
          </a:bodyPr>
          <a:lstStyle>
            <a:lvl1pPr>
              <a:defRPr sz="1200"/>
            </a:lvl1pPr>
          </a:lstStyle>
          <a:p>
            <a:endParaRPr lang="id-ID"/>
          </a:p>
        </p:txBody>
      </p:sp>
      <p:sp>
        <p:nvSpPr>
          <p:cNvPr id="51" name="Picture Placeholder 3"/>
          <p:cNvSpPr>
            <a:spLocks noGrp="1"/>
          </p:cNvSpPr>
          <p:nvPr>
            <p:ph type="pic" sz="quarter" idx="38"/>
          </p:nvPr>
        </p:nvSpPr>
        <p:spPr>
          <a:xfrm>
            <a:off x="4431519" y="4026979"/>
            <a:ext cx="1188000" cy="1188000"/>
          </a:xfrm>
        </p:spPr>
        <p:txBody>
          <a:bodyPr>
            <a:normAutofit/>
          </a:bodyPr>
          <a:lstStyle>
            <a:lvl1pPr>
              <a:defRPr sz="1200"/>
            </a:lvl1pPr>
          </a:lstStyle>
          <a:p>
            <a:endParaRPr lang="id-ID"/>
          </a:p>
        </p:txBody>
      </p:sp>
    </p:spTree>
    <p:extLst>
      <p:ext uri="{BB962C8B-B14F-4D97-AF65-F5344CB8AC3E}">
        <p14:creationId xmlns:p14="http://schemas.microsoft.com/office/powerpoint/2010/main" val="105451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59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6" name="Picture Placeholder 3"/>
          <p:cNvSpPr>
            <a:spLocks noGrp="1"/>
          </p:cNvSpPr>
          <p:nvPr>
            <p:ph type="pic" sz="quarter" idx="15"/>
          </p:nvPr>
        </p:nvSpPr>
        <p:spPr>
          <a:xfrm>
            <a:off x="838200" y="4083848"/>
            <a:ext cx="2393125" cy="2393125"/>
          </a:xfrm>
        </p:spPr>
        <p:txBody>
          <a:bodyPr>
            <a:normAutofit/>
          </a:bodyPr>
          <a:lstStyle>
            <a:lvl1pPr>
              <a:defRPr sz="1200"/>
            </a:lvl1pPr>
          </a:lstStyle>
          <a:p>
            <a:endParaRPr lang="id-ID"/>
          </a:p>
        </p:txBody>
      </p:sp>
      <p:sp>
        <p:nvSpPr>
          <p:cNvPr id="37" name="Picture Placeholder 3"/>
          <p:cNvSpPr>
            <a:spLocks noGrp="1"/>
          </p:cNvSpPr>
          <p:nvPr>
            <p:ph type="pic" sz="quarter" idx="18"/>
          </p:nvPr>
        </p:nvSpPr>
        <p:spPr>
          <a:xfrm>
            <a:off x="2093401" y="2838979"/>
            <a:ext cx="1116000" cy="1116000"/>
          </a:xfrm>
        </p:spPr>
        <p:txBody>
          <a:bodyPr>
            <a:normAutofit/>
          </a:bodyPr>
          <a:lstStyle>
            <a:lvl1pPr>
              <a:defRPr sz="1200"/>
            </a:lvl1pPr>
          </a:lstStyle>
          <a:p>
            <a:endParaRPr lang="id-ID"/>
          </a:p>
        </p:txBody>
      </p:sp>
      <p:sp>
        <p:nvSpPr>
          <p:cNvPr id="38" name="Picture Placeholder 3"/>
          <p:cNvSpPr>
            <a:spLocks noGrp="1"/>
          </p:cNvSpPr>
          <p:nvPr>
            <p:ph type="pic" sz="quarter" idx="20"/>
          </p:nvPr>
        </p:nvSpPr>
        <p:spPr>
          <a:xfrm>
            <a:off x="3365108" y="1574969"/>
            <a:ext cx="1116000" cy="1116000"/>
          </a:xfrm>
        </p:spPr>
        <p:txBody>
          <a:bodyPr>
            <a:normAutofit/>
          </a:bodyPr>
          <a:lstStyle>
            <a:lvl1pPr>
              <a:defRPr sz="1200"/>
            </a:lvl1pPr>
          </a:lstStyle>
          <a:p>
            <a:endParaRPr lang="id-ID"/>
          </a:p>
        </p:txBody>
      </p:sp>
      <p:sp>
        <p:nvSpPr>
          <p:cNvPr id="40" name="Picture Placeholder 3"/>
          <p:cNvSpPr>
            <a:spLocks noGrp="1"/>
          </p:cNvSpPr>
          <p:nvPr>
            <p:ph type="pic" sz="quarter" idx="27"/>
          </p:nvPr>
        </p:nvSpPr>
        <p:spPr>
          <a:xfrm>
            <a:off x="838201" y="2838979"/>
            <a:ext cx="1116000" cy="1116000"/>
          </a:xfrm>
        </p:spPr>
        <p:txBody>
          <a:bodyPr>
            <a:normAutofit/>
          </a:bodyPr>
          <a:lstStyle>
            <a:lvl1pPr>
              <a:defRPr sz="1200"/>
            </a:lvl1pPr>
          </a:lstStyle>
          <a:p>
            <a:endParaRPr lang="id-ID"/>
          </a:p>
        </p:txBody>
      </p:sp>
      <p:sp>
        <p:nvSpPr>
          <p:cNvPr id="41" name="Picture Placeholder 3"/>
          <p:cNvSpPr>
            <a:spLocks noGrp="1"/>
          </p:cNvSpPr>
          <p:nvPr>
            <p:ph type="pic" sz="quarter" idx="28"/>
          </p:nvPr>
        </p:nvSpPr>
        <p:spPr>
          <a:xfrm>
            <a:off x="2093401" y="1574969"/>
            <a:ext cx="1116000" cy="1116000"/>
          </a:xfrm>
        </p:spPr>
        <p:txBody>
          <a:bodyPr>
            <a:normAutofit/>
          </a:bodyPr>
          <a:lstStyle>
            <a:lvl1pPr>
              <a:defRPr sz="1200"/>
            </a:lvl1pPr>
          </a:lstStyle>
          <a:p>
            <a:endParaRPr lang="id-ID"/>
          </a:p>
        </p:txBody>
      </p:sp>
      <p:sp>
        <p:nvSpPr>
          <p:cNvPr id="42" name="Picture Placeholder 3"/>
          <p:cNvSpPr>
            <a:spLocks noGrp="1"/>
          </p:cNvSpPr>
          <p:nvPr>
            <p:ph type="pic" sz="quarter" idx="29"/>
          </p:nvPr>
        </p:nvSpPr>
        <p:spPr>
          <a:xfrm>
            <a:off x="3365108" y="2838979"/>
            <a:ext cx="1116000" cy="1116000"/>
          </a:xfrm>
        </p:spPr>
        <p:txBody>
          <a:bodyPr>
            <a:normAutofit/>
          </a:bodyPr>
          <a:lstStyle>
            <a:lvl1pPr>
              <a:defRPr sz="1200"/>
            </a:lvl1pPr>
          </a:lstStyle>
          <a:p>
            <a:endParaRPr lang="id-ID"/>
          </a:p>
        </p:txBody>
      </p:sp>
      <p:sp>
        <p:nvSpPr>
          <p:cNvPr id="25" name="Picture Placeholder 3"/>
          <p:cNvSpPr>
            <a:spLocks noGrp="1"/>
          </p:cNvSpPr>
          <p:nvPr>
            <p:ph type="pic" sz="quarter" idx="30"/>
          </p:nvPr>
        </p:nvSpPr>
        <p:spPr>
          <a:xfrm>
            <a:off x="3365108" y="4083844"/>
            <a:ext cx="1116000" cy="1116000"/>
          </a:xfrm>
        </p:spPr>
        <p:txBody>
          <a:bodyPr>
            <a:normAutofit/>
          </a:bodyPr>
          <a:lstStyle>
            <a:lvl1pPr>
              <a:defRPr sz="1200"/>
            </a:lvl1pPr>
          </a:lstStyle>
          <a:p>
            <a:endParaRPr lang="id-ID"/>
          </a:p>
        </p:txBody>
      </p:sp>
      <p:sp>
        <p:nvSpPr>
          <p:cNvPr id="27" name="Picture Placeholder 3"/>
          <p:cNvSpPr>
            <a:spLocks noGrp="1"/>
          </p:cNvSpPr>
          <p:nvPr>
            <p:ph type="pic" sz="quarter" idx="31"/>
          </p:nvPr>
        </p:nvSpPr>
        <p:spPr>
          <a:xfrm>
            <a:off x="4639252" y="1575983"/>
            <a:ext cx="2393125" cy="2393125"/>
          </a:xfrm>
        </p:spPr>
        <p:txBody>
          <a:bodyPr>
            <a:normAutofit/>
          </a:bodyPr>
          <a:lstStyle>
            <a:lvl1pPr>
              <a:defRPr sz="1200"/>
            </a:lvl1pPr>
          </a:lstStyle>
          <a:p>
            <a:endParaRPr lang="id-ID"/>
          </a:p>
        </p:txBody>
      </p:sp>
      <p:sp>
        <p:nvSpPr>
          <p:cNvPr id="28" name="Picture Placeholder 3"/>
          <p:cNvSpPr>
            <a:spLocks noGrp="1"/>
          </p:cNvSpPr>
          <p:nvPr>
            <p:ph type="pic" sz="quarter" idx="32"/>
          </p:nvPr>
        </p:nvSpPr>
        <p:spPr>
          <a:xfrm>
            <a:off x="4655944" y="4083848"/>
            <a:ext cx="2393125" cy="2393125"/>
          </a:xfrm>
        </p:spPr>
        <p:txBody>
          <a:bodyPr>
            <a:normAutofit/>
          </a:bodyPr>
          <a:lstStyle>
            <a:lvl1pPr>
              <a:defRPr sz="1200"/>
            </a:lvl1pPr>
          </a:lstStyle>
          <a:p>
            <a:endParaRPr lang="id-ID"/>
          </a:p>
        </p:txBody>
      </p:sp>
    </p:spTree>
    <p:extLst>
      <p:ext uri="{BB962C8B-B14F-4D97-AF65-F5344CB8AC3E}">
        <p14:creationId xmlns:p14="http://schemas.microsoft.com/office/powerpoint/2010/main" val="305903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75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 name="Picture Placeholder 2"/>
          <p:cNvSpPr>
            <a:spLocks noGrp="1"/>
          </p:cNvSpPr>
          <p:nvPr>
            <p:ph type="pic" sz="quarter" idx="14"/>
          </p:nvPr>
        </p:nvSpPr>
        <p:spPr>
          <a:xfrm>
            <a:off x="877801" y="1574165"/>
            <a:ext cx="3492000" cy="2124000"/>
          </a:xfrm>
        </p:spPr>
        <p:txBody>
          <a:bodyPr/>
          <a:lstStyle/>
          <a:p>
            <a:endParaRPr lang="en-US"/>
          </a:p>
        </p:txBody>
      </p:sp>
      <p:sp>
        <p:nvSpPr>
          <p:cNvPr id="20" name="Picture Placeholder 2"/>
          <p:cNvSpPr>
            <a:spLocks noGrp="1"/>
          </p:cNvSpPr>
          <p:nvPr>
            <p:ph type="pic" sz="quarter" idx="15"/>
          </p:nvPr>
        </p:nvSpPr>
        <p:spPr>
          <a:xfrm>
            <a:off x="4369801" y="4134485"/>
            <a:ext cx="3492000" cy="2124000"/>
          </a:xfrm>
        </p:spPr>
        <p:txBody>
          <a:bodyPr/>
          <a:lstStyle/>
          <a:p>
            <a:endParaRPr lang="en-US"/>
          </a:p>
        </p:txBody>
      </p:sp>
      <p:sp>
        <p:nvSpPr>
          <p:cNvPr id="21" name="Picture Placeholder 2"/>
          <p:cNvSpPr>
            <a:spLocks noGrp="1"/>
          </p:cNvSpPr>
          <p:nvPr>
            <p:ph type="pic" sz="quarter" idx="16"/>
          </p:nvPr>
        </p:nvSpPr>
        <p:spPr>
          <a:xfrm>
            <a:off x="7861801" y="1574165"/>
            <a:ext cx="3492000" cy="2124000"/>
          </a:xfrm>
        </p:spPr>
        <p:txBody>
          <a:bodyPr/>
          <a:lstStyle/>
          <a:p>
            <a:endParaRPr lang="en-US"/>
          </a:p>
        </p:txBody>
      </p:sp>
    </p:spTree>
    <p:extLst>
      <p:ext uri="{BB962C8B-B14F-4D97-AF65-F5344CB8AC3E}">
        <p14:creationId xmlns:p14="http://schemas.microsoft.com/office/powerpoint/2010/main" val="123237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5" name="Footer Placeholder 2"/>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3"/>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755691483"/>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74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 name="Picture Placeholder 2"/>
          <p:cNvSpPr>
            <a:spLocks noGrp="1"/>
          </p:cNvSpPr>
          <p:nvPr>
            <p:ph type="pic" sz="quarter" idx="14"/>
          </p:nvPr>
        </p:nvSpPr>
        <p:spPr>
          <a:xfrm>
            <a:off x="838199" y="1717673"/>
            <a:ext cx="2341988" cy="2341986"/>
          </a:xfrm>
          <a:prstGeom prst="ellipse">
            <a:avLst/>
          </a:prstGeom>
        </p:spPr>
        <p:txBody>
          <a:bodyPr/>
          <a:lstStyle/>
          <a:p>
            <a:endParaRPr lang="en-US"/>
          </a:p>
        </p:txBody>
      </p:sp>
      <p:sp>
        <p:nvSpPr>
          <p:cNvPr id="21" name="Picture Placeholder 2"/>
          <p:cNvSpPr>
            <a:spLocks noGrp="1"/>
          </p:cNvSpPr>
          <p:nvPr>
            <p:ph type="pic" sz="quarter" idx="16"/>
          </p:nvPr>
        </p:nvSpPr>
        <p:spPr>
          <a:xfrm>
            <a:off x="4904173" y="1717673"/>
            <a:ext cx="2341988" cy="2341986"/>
          </a:xfrm>
          <a:prstGeom prst="ellipse">
            <a:avLst/>
          </a:prstGeom>
        </p:spPr>
        <p:txBody>
          <a:bodyPr/>
          <a:lstStyle/>
          <a:p>
            <a:endParaRPr lang="en-US"/>
          </a:p>
        </p:txBody>
      </p:sp>
      <p:sp>
        <p:nvSpPr>
          <p:cNvPr id="23" name="Picture Placeholder 2"/>
          <p:cNvSpPr>
            <a:spLocks noGrp="1"/>
          </p:cNvSpPr>
          <p:nvPr>
            <p:ph type="pic" sz="quarter" idx="18"/>
          </p:nvPr>
        </p:nvSpPr>
        <p:spPr>
          <a:xfrm>
            <a:off x="9018973" y="1717673"/>
            <a:ext cx="2341988" cy="2341986"/>
          </a:xfrm>
          <a:prstGeom prst="ellipse">
            <a:avLst/>
          </a:prstGeom>
        </p:spPr>
        <p:txBody>
          <a:bodyPr/>
          <a:lstStyle/>
          <a:p>
            <a:endParaRPr lang="en-US"/>
          </a:p>
        </p:txBody>
      </p:sp>
      <p:sp>
        <p:nvSpPr>
          <p:cNvPr id="31" name="Picture Placeholder 2"/>
          <p:cNvSpPr>
            <a:spLocks noGrp="1"/>
          </p:cNvSpPr>
          <p:nvPr>
            <p:ph type="pic" sz="quarter" idx="19"/>
          </p:nvPr>
        </p:nvSpPr>
        <p:spPr>
          <a:xfrm>
            <a:off x="2882333" y="3806874"/>
            <a:ext cx="2341988" cy="2341986"/>
          </a:xfrm>
          <a:prstGeom prst="ellipse">
            <a:avLst/>
          </a:prstGeom>
        </p:spPr>
        <p:txBody>
          <a:bodyPr/>
          <a:lstStyle/>
          <a:p>
            <a:endParaRPr lang="en-US"/>
          </a:p>
        </p:txBody>
      </p:sp>
      <p:sp>
        <p:nvSpPr>
          <p:cNvPr id="32" name="Picture Placeholder 2"/>
          <p:cNvSpPr>
            <a:spLocks noGrp="1"/>
          </p:cNvSpPr>
          <p:nvPr>
            <p:ph type="pic" sz="quarter" idx="20"/>
          </p:nvPr>
        </p:nvSpPr>
        <p:spPr>
          <a:xfrm>
            <a:off x="6997133" y="3806874"/>
            <a:ext cx="2341988" cy="2341986"/>
          </a:xfrm>
          <a:prstGeom prst="ellipse">
            <a:avLst/>
          </a:prstGeom>
        </p:spPr>
        <p:txBody>
          <a:bodyPr/>
          <a:lstStyle/>
          <a:p>
            <a:endParaRPr lang="en-US"/>
          </a:p>
        </p:txBody>
      </p:sp>
    </p:spTree>
    <p:extLst>
      <p:ext uri="{BB962C8B-B14F-4D97-AF65-F5344CB8AC3E}">
        <p14:creationId xmlns:p14="http://schemas.microsoft.com/office/powerpoint/2010/main" val="111564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6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5" name="Picture Placeholder 3"/>
          <p:cNvSpPr>
            <a:spLocks noGrp="1"/>
          </p:cNvSpPr>
          <p:nvPr>
            <p:ph type="pic" sz="quarter" idx="14"/>
          </p:nvPr>
        </p:nvSpPr>
        <p:spPr>
          <a:xfrm>
            <a:off x="1199749" y="1639163"/>
            <a:ext cx="4896000" cy="2160000"/>
          </a:xfrm>
        </p:spPr>
        <p:txBody>
          <a:bodyPr/>
          <a:lstStyle/>
          <a:p>
            <a:endParaRPr lang="id-ID" dirty="0"/>
          </a:p>
        </p:txBody>
      </p:sp>
      <p:sp>
        <p:nvSpPr>
          <p:cNvPr id="36" name="Picture Placeholder 3"/>
          <p:cNvSpPr>
            <a:spLocks noGrp="1"/>
          </p:cNvSpPr>
          <p:nvPr>
            <p:ph type="pic" sz="quarter" idx="18"/>
          </p:nvPr>
        </p:nvSpPr>
        <p:spPr>
          <a:xfrm>
            <a:off x="3472407" y="3916945"/>
            <a:ext cx="2623344" cy="2160000"/>
          </a:xfrm>
        </p:spPr>
        <p:txBody>
          <a:bodyPr/>
          <a:lstStyle/>
          <a:p>
            <a:endParaRPr lang="id-ID"/>
          </a:p>
        </p:txBody>
      </p:sp>
      <p:sp>
        <p:nvSpPr>
          <p:cNvPr id="37" name="Picture Placeholder 3"/>
          <p:cNvSpPr>
            <a:spLocks noGrp="1"/>
          </p:cNvSpPr>
          <p:nvPr>
            <p:ph type="pic" sz="quarter" idx="20"/>
          </p:nvPr>
        </p:nvSpPr>
        <p:spPr>
          <a:xfrm>
            <a:off x="6224297" y="3916945"/>
            <a:ext cx="4320000" cy="2160000"/>
          </a:xfrm>
        </p:spPr>
        <p:txBody>
          <a:bodyPr/>
          <a:lstStyle/>
          <a:p>
            <a:endParaRPr lang="id-ID"/>
          </a:p>
        </p:txBody>
      </p:sp>
    </p:spTree>
    <p:extLst>
      <p:ext uri="{BB962C8B-B14F-4D97-AF65-F5344CB8AC3E}">
        <p14:creationId xmlns:p14="http://schemas.microsoft.com/office/powerpoint/2010/main" val="373244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7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5" name="Picture Placeholder 3"/>
          <p:cNvSpPr>
            <a:spLocks noGrp="1"/>
          </p:cNvSpPr>
          <p:nvPr>
            <p:ph type="pic" sz="quarter" idx="14"/>
          </p:nvPr>
        </p:nvSpPr>
        <p:spPr>
          <a:xfrm>
            <a:off x="5648297" y="1637948"/>
            <a:ext cx="4896000" cy="2160000"/>
          </a:xfrm>
        </p:spPr>
        <p:txBody>
          <a:bodyPr/>
          <a:lstStyle/>
          <a:p>
            <a:endParaRPr lang="id-ID" dirty="0"/>
          </a:p>
        </p:txBody>
      </p:sp>
      <p:sp>
        <p:nvSpPr>
          <p:cNvPr id="36" name="Picture Placeholder 3"/>
          <p:cNvSpPr>
            <a:spLocks noGrp="1"/>
          </p:cNvSpPr>
          <p:nvPr>
            <p:ph type="pic" sz="quarter" idx="18"/>
          </p:nvPr>
        </p:nvSpPr>
        <p:spPr>
          <a:xfrm>
            <a:off x="8160596" y="3916945"/>
            <a:ext cx="2394000" cy="2160000"/>
          </a:xfrm>
        </p:spPr>
        <p:txBody>
          <a:bodyPr/>
          <a:lstStyle/>
          <a:p>
            <a:endParaRPr lang="id-ID"/>
          </a:p>
        </p:txBody>
      </p:sp>
      <p:sp>
        <p:nvSpPr>
          <p:cNvPr id="37" name="Picture Placeholder 3"/>
          <p:cNvSpPr>
            <a:spLocks noGrp="1"/>
          </p:cNvSpPr>
          <p:nvPr>
            <p:ph type="pic" sz="quarter" idx="20"/>
          </p:nvPr>
        </p:nvSpPr>
        <p:spPr>
          <a:xfrm>
            <a:off x="1189305" y="1637948"/>
            <a:ext cx="4320000" cy="2160000"/>
          </a:xfrm>
        </p:spPr>
        <p:txBody>
          <a:bodyPr/>
          <a:lstStyle/>
          <a:p>
            <a:endParaRPr lang="id-ID"/>
          </a:p>
        </p:txBody>
      </p:sp>
      <p:sp>
        <p:nvSpPr>
          <p:cNvPr id="38" name="Picture Placeholder 3"/>
          <p:cNvSpPr>
            <a:spLocks noGrp="1"/>
          </p:cNvSpPr>
          <p:nvPr>
            <p:ph type="pic" sz="quarter" idx="21"/>
          </p:nvPr>
        </p:nvSpPr>
        <p:spPr>
          <a:xfrm>
            <a:off x="5648297" y="3916945"/>
            <a:ext cx="2394000" cy="2160000"/>
          </a:xfrm>
        </p:spPr>
        <p:txBody>
          <a:bodyPr/>
          <a:lstStyle/>
          <a:p>
            <a:endParaRPr lang="id-ID"/>
          </a:p>
        </p:txBody>
      </p:sp>
    </p:spTree>
    <p:extLst>
      <p:ext uri="{BB962C8B-B14F-4D97-AF65-F5344CB8AC3E}">
        <p14:creationId xmlns:p14="http://schemas.microsoft.com/office/powerpoint/2010/main" val="354253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57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5" name="Picture Placeholder 3"/>
          <p:cNvSpPr>
            <a:spLocks noGrp="1"/>
          </p:cNvSpPr>
          <p:nvPr>
            <p:ph type="pic" sz="quarter" idx="14"/>
          </p:nvPr>
        </p:nvSpPr>
        <p:spPr>
          <a:xfrm>
            <a:off x="5648297" y="1637948"/>
            <a:ext cx="5705505" cy="2160000"/>
          </a:xfrm>
        </p:spPr>
        <p:txBody>
          <a:bodyPr/>
          <a:lstStyle/>
          <a:p>
            <a:endParaRPr lang="id-ID" dirty="0"/>
          </a:p>
        </p:txBody>
      </p:sp>
      <p:sp>
        <p:nvSpPr>
          <p:cNvPr id="36" name="Picture Placeholder 3"/>
          <p:cNvSpPr>
            <a:spLocks noGrp="1"/>
          </p:cNvSpPr>
          <p:nvPr>
            <p:ph type="pic" sz="quarter" idx="18"/>
          </p:nvPr>
        </p:nvSpPr>
        <p:spPr>
          <a:xfrm>
            <a:off x="8581801" y="3916945"/>
            <a:ext cx="2772000" cy="2160000"/>
          </a:xfrm>
        </p:spPr>
        <p:txBody>
          <a:bodyPr/>
          <a:lstStyle/>
          <a:p>
            <a:endParaRPr lang="id-ID"/>
          </a:p>
        </p:txBody>
      </p:sp>
      <p:sp>
        <p:nvSpPr>
          <p:cNvPr id="37" name="Picture Placeholder 3"/>
          <p:cNvSpPr>
            <a:spLocks noGrp="1"/>
          </p:cNvSpPr>
          <p:nvPr>
            <p:ph type="pic" sz="quarter" idx="20"/>
          </p:nvPr>
        </p:nvSpPr>
        <p:spPr>
          <a:xfrm>
            <a:off x="838201" y="1637951"/>
            <a:ext cx="4691796" cy="4438997"/>
          </a:xfrm>
        </p:spPr>
        <p:txBody>
          <a:bodyPr/>
          <a:lstStyle/>
          <a:p>
            <a:endParaRPr lang="id-ID"/>
          </a:p>
        </p:txBody>
      </p:sp>
      <p:sp>
        <p:nvSpPr>
          <p:cNvPr id="38" name="Picture Placeholder 3"/>
          <p:cNvSpPr>
            <a:spLocks noGrp="1"/>
          </p:cNvSpPr>
          <p:nvPr>
            <p:ph type="pic" sz="quarter" idx="21"/>
          </p:nvPr>
        </p:nvSpPr>
        <p:spPr>
          <a:xfrm>
            <a:off x="5648295" y="3916945"/>
            <a:ext cx="2772000" cy="2160000"/>
          </a:xfrm>
        </p:spPr>
        <p:txBody>
          <a:bodyPr/>
          <a:lstStyle/>
          <a:p>
            <a:endParaRPr lang="id-ID"/>
          </a:p>
        </p:txBody>
      </p:sp>
    </p:spTree>
    <p:extLst>
      <p:ext uri="{BB962C8B-B14F-4D97-AF65-F5344CB8AC3E}">
        <p14:creationId xmlns:p14="http://schemas.microsoft.com/office/powerpoint/2010/main" val="206082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79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6" name="Picture Placeholder 3"/>
          <p:cNvSpPr>
            <a:spLocks noGrp="1"/>
          </p:cNvSpPr>
          <p:nvPr>
            <p:ph type="pic" sz="quarter" idx="18"/>
          </p:nvPr>
        </p:nvSpPr>
        <p:spPr>
          <a:xfrm>
            <a:off x="3682201" y="1637947"/>
            <a:ext cx="2844000" cy="2214000"/>
          </a:xfrm>
        </p:spPr>
        <p:txBody>
          <a:bodyPr/>
          <a:lstStyle/>
          <a:p>
            <a:endParaRPr lang="id-ID"/>
          </a:p>
        </p:txBody>
      </p:sp>
      <p:sp>
        <p:nvSpPr>
          <p:cNvPr id="37" name="Picture Placeholder 3"/>
          <p:cNvSpPr>
            <a:spLocks noGrp="1"/>
          </p:cNvSpPr>
          <p:nvPr>
            <p:ph type="pic" sz="quarter" idx="20"/>
          </p:nvPr>
        </p:nvSpPr>
        <p:spPr>
          <a:xfrm>
            <a:off x="6662007" y="1637951"/>
            <a:ext cx="4691796" cy="4438997"/>
          </a:xfrm>
        </p:spPr>
        <p:txBody>
          <a:bodyPr/>
          <a:lstStyle/>
          <a:p>
            <a:endParaRPr lang="id-ID"/>
          </a:p>
        </p:txBody>
      </p:sp>
      <p:sp>
        <p:nvSpPr>
          <p:cNvPr id="38" name="Picture Placeholder 3"/>
          <p:cNvSpPr>
            <a:spLocks noGrp="1"/>
          </p:cNvSpPr>
          <p:nvPr>
            <p:ph type="pic" sz="quarter" idx="21"/>
          </p:nvPr>
        </p:nvSpPr>
        <p:spPr>
          <a:xfrm>
            <a:off x="838201" y="3862944"/>
            <a:ext cx="2844000" cy="2214000"/>
          </a:xfrm>
        </p:spPr>
        <p:txBody>
          <a:bodyPr/>
          <a:lstStyle/>
          <a:p>
            <a:endParaRPr lang="id-ID"/>
          </a:p>
        </p:txBody>
      </p:sp>
    </p:spTree>
    <p:extLst>
      <p:ext uri="{BB962C8B-B14F-4D97-AF65-F5344CB8AC3E}">
        <p14:creationId xmlns:p14="http://schemas.microsoft.com/office/powerpoint/2010/main" val="297414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8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3" name="Picture Placeholder 2"/>
          <p:cNvSpPr>
            <a:spLocks noGrp="1"/>
          </p:cNvSpPr>
          <p:nvPr>
            <p:ph type="pic" sz="quarter" idx="14"/>
          </p:nvPr>
        </p:nvSpPr>
        <p:spPr>
          <a:xfrm>
            <a:off x="1222377" y="1623699"/>
            <a:ext cx="3106740" cy="2016211"/>
          </a:xfrm>
          <a:prstGeom prst="rect">
            <a:avLst/>
          </a:prstGeom>
        </p:spPr>
        <p:txBody>
          <a:bodyPr>
            <a:normAutofit/>
          </a:bodyPr>
          <a:lstStyle>
            <a:lvl1pPr>
              <a:defRPr sz="1800">
                <a:solidFill>
                  <a:schemeClr val="tx2"/>
                </a:solidFill>
              </a:defRPr>
            </a:lvl1pPr>
          </a:lstStyle>
          <a:p>
            <a:endParaRPr lang="id-ID"/>
          </a:p>
        </p:txBody>
      </p:sp>
      <p:sp>
        <p:nvSpPr>
          <p:cNvPr id="19" name="Picture Placeholder 2"/>
          <p:cNvSpPr>
            <a:spLocks noGrp="1"/>
          </p:cNvSpPr>
          <p:nvPr>
            <p:ph type="pic" sz="quarter" idx="15"/>
          </p:nvPr>
        </p:nvSpPr>
        <p:spPr>
          <a:xfrm>
            <a:off x="4533789" y="1623699"/>
            <a:ext cx="3106740" cy="2016211"/>
          </a:xfrm>
          <a:prstGeom prst="rect">
            <a:avLst/>
          </a:prstGeom>
        </p:spPr>
        <p:txBody>
          <a:bodyPr>
            <a:normAutofit/>
          </a:bodyPr>
          <a:lstStyle>
            <a:lvl1pPr>
              <a:defRPr sz="1800">
                <a:solidFill>
                  <a:schemeClr val="tx2"/>
                </a:solidFill>
              </a:defRPr>
            </a:lvl1pPr>
          </a:lstStyle>
          <a:p>
            <a:endParaRPr lang="id-ID"/>
          </a:p>
        </p:txBody>
      </p:sp>
      <p:sp>
        <p:nvSpPr>
          <p:cNvPr id="20" name="Picture Placeholder 2"/>
          <p:cNvSpPr>
            <a:spLocks noGrp="1"/>
          </p:cNvSpPr>
          <p:nvPr>
            <p:ph type="pic" sz="quarter" idx="16"/>
          </p:nvPr>
        </p:nvSpPr>
        <p:spPr>
          <a:xfrm>
            <a:off x="7858050" y="1623699"/>
            <a:ext cx="3106740" cy="2016211"/>
          </a:xfrm>
          <a:prstGeom prst="rect">
            <a:avLst/>
          </a:prstGeom>
        </p:spPr>
        <p:txBody>
          <a:bodyPr>
            <a:normAutofit/>
          </a:bodyPr>
          <a:lstStyle>
            <a:lvl1pPr>
              <a:defRPr sz="1800">
                <a:solidFill>
                  <a:schemeClr val="tx2"/>
                </a:solidFill>
              </a:defRPr>
            </a:lvl1pPr>
          </a:lstStyle>
          <a:p>
            <a:endParaRPr lang="id-ID"/>
          </a:p>
        </p:txBody>
      </p:sp>
      <p:sp>
        <p:nvSpPr>
          <p:cNvPr id="21" name="Picture Placeholder 2"/>
          <p:cNvSpPr>
            <a:spLocks noGrp="1"/>
          </p:cNvSpPr>
          <p:nvPr>
            <p:ph type="pic" sz="quarter" idx="17"/>
          </p:nvPr>
        </p:nvSpPr>
        <p:spPr>
          <a:xfrm>
            <a:off x="1222377" y="3855613"/>
            <a:ext cx="3106740" cy="2016211"/>
          </a:xfrm>
          <a:prstGeom prst="rect">
            <a:avLst/>
          </a:prstGeom>
        </p:spPr>
        <p:txBody>
          <a:bodyPr>
            <a:normAutofit/>
          </a:bodyPr>
          <a:lstStyle>
            <a:lvl1pPr>
              <a:defRPr sz="1800">
                <a:solidFill>
                  <a:schemeClr val="tx2"/>
                </a:solidFill>
              </a:defRPr>
            </a:lvl1pPr>
          </a:lstStyle>
          <a:p>
            <a:endParaRPr lang="id-ID"/>
          </a:p>
        </p:txBody>
      </p:sp>
      <p:sp>
        <p:nvSpPr>
          <p:cNvPr id="22" name="Picture Placeholder 2"/>
          <p:cNvSpPr>
            <a:spLocks noGrp="1"/>
          </p:cNvSpPr>
          <p:nvPr>
            <p:ph type="pic" sz="quarter" idx="18"/>
          </p:nvPr>
        </p:nvSpPr>
        <p:spPr>
          <a:xfrm>
            <a:off x="4533789" y="3855613"/>
            <a:ext cx="3106740" cy="2016211"/>
          </a:xfrm>
          <a:prstGeom prst="rect">
            <a:avLst/>
          </a:prstGeom>
        </p:spPr>
        <p:txBody>
          <a:bodyPr>
            <a:normAutofit/>
          </a:bodyPr>
          <a:lstStyle>
            <a:lvl1pPr>
              <a:defRPr sz="1800">
                <a:solidFill>
                  <a:schemeClr val="tx2"/>
                </a:solidFill>
              </a:defRPr>
            </a:lvl1pPr>
          </a:lstStyle>
          <a:p>
            <a:endParaRPr lang="id-ID"/>
          </a:p>
        </p:txBody>
      </p:sp>
      <p:sp>
        <p:nvSpPr>
          <p:cNvPr id="23" name="Picture Placeholder 2"/>
          <p:cNvSpPr>
            <a:spLocks noGrp="1"/>
          </p:cNvSpPr>
          <p:nvPr>
            <p:ph type="pic" sz="quarter" idx="19"/>
          </p:nvPr>
        </p:nvSpPr>
        <p:spPr>
          <a:xfrm>
            <a:off x="7858050" y="3855613"/>
            <a:ext cx="3106740" cy="2016211"/>
          </a:xfrm>
          <a:prstGeom prst="rect">
            <a:avLst/>
          </a:prstGeom>
        </p:spPr>
        <p:txBody>
          <a:bodyPr>
            <a:normAutofit/>
          </a:bodyPr>
          <a:lstStyle>
            <a:lvl1pPr>
              <a:defRPr sz="1800">
                <a:solidFill>
                  <a:schemeClr val="tx2"/>
                </a:solidFill>
              </a:defRPr>
            </a:lvl1pPr>
          </a:lstStyle>
          <a:p>
            <a:endParaRPr lang="id-ID"/>
          </a:p>
        </p:txBody>
      </p:sp>
    </p:spTree>
    <p:extLst>
      <p:ext uri="{BB962C8B-B14F-4D97-AF65-F5344CB8AC3E}">
        <p14:creationId xmlns:p14="http://schemas.microsoft.com/office/powerpoint/2010/main" val="178921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8" name="Picture Placeholder 3"/>
          <p:cNvSpPr>
            <a:spLocks noGrp="1"/>
          </p:cNvSpPr>
          <p:nvPr>
            <p:ph type="pic" sz="quarter" idx="12"/>
          </p:nvPr>
        </p:nvSpPr>
        <p:spPr>
          <a:xfrm>
            <a:off x="0" y="3778049"/>
            <a:ext cx="2035200" cy="2035200"/>
          </a:xfrm>
        </p:spPr>
        <p:txBody>
          <a:bodyPr/>
          <a:lstStyle/>
          <a:p>
            <a:endParaRPr lang="id-ID"/>
          </a:p>
        </p:txBody>
      </p:sp>
      <p:sp>
        <p:nvSpPr>
          <p:cNvPr id="9" name="Picture Placeholder 3"/>
          <p:cNvSpPr>
            <a:spLocks noGrp="1"/>
          </p:cNvSpPr>
          <p:nvPr>
            <p:ph type="pic" sz="quarter" idx="14"/>
          </p:nvPr>
        </p:nvSpPr>
        <p:spPr>
          <a:xfrm>
            <a:off x="2027577" y="1743335"/>
            <a:ext cx="2035200" cy="2035200"/>
          </a:xfrm>
        </p:spPr>
        <p:txBody>
          <a:bodyPr/>
          <a:lstStyle/>
          <a:p>
            <a:endParaRPr lang="id-ID"/>
          </a:p>
        </p:txBody>
      </p:sp>
      <p:sp>
        <p:nvSpPr>
          <p:cNvPr id="10" name="Picture Placeholder 3"/>
          <p:cNvSpPr>
            <a:spLocks noGrp="1"/>
          </p:cNvSpPr>
          <p:nvPr>
            <p:ph type="pic" sz="quarter" idx="18"/>
          </p:nvPr>
        </p:nvSpPr>
        <p:spPr>
          <a:xfrm>
            <a:off x="4071049" y="3778049"/>
            <a:ext cx="2035200" cy="2035200"/>
          </a:xfrm>
        </p:spPr>
        <p:txBody>
          <a:bodyPr/>
          <a:lstStyle/>
          <a:p>
            <a:endParaRPr lang="id-ID"/>
          </a:p>
        </p:txBody>
      </p:sp>
      <p:sp>
        <p:nvSpPr>
          <p:cNvPr id="12" name="Picture Placeholder 3"/>
          <p:cNvSpPr>
            <a:spLocks noGrp="1"/>
          </p:cNvSpPr>
          <p:nvPr>
            <p:ph type="pic" sz="quarter" idx="20"/>
          </p:nvPr>
        </p:nvSpPr>
        <p:spPr>
          <a:xfrm>
            <a:off x="6110820" y="1743335"/>
            <a:ext cx="2035200" cy="2035200"/>
          </a:xfrm>
        </p:spPr>
        <p:txBody>
          <a:bodyPr/>
          <a:lstStyle/>
          <a:p>
            <a:endParaRPr lang="id-ID"/>
          </a:p>
        </p:txBody>
      </p:sp>
      <p:sp>
        <p:nvSpPr>
          <p:cNvPr id="13" name="Picture Placeholder 3"/>
          <p:cNvSpPr>
            <a:spLocks noGrp="1"/>
          </p:cNvSpPr>
          <p:nvPr>
            <p:ph type="pic" sz="quarter" idx="24"/>
          </p:nvPr>
        </p:nvSpPr>
        <p:spPr>
          <a:xfrm>
            <a:off x="8147833" y="3778049"/>
            <a:ext cx="2035200" cy="2035200"/>
          </a:xfrm>
        </p:spPr>
        <p:txBody>
          <a:bodyPr/>
          <a:lstStyle/>
          <a:p>
            <a:endParaRPr lang="id-ID"/>
          </a:p>
        </p:txBody>
      </p:sp>
      <p:sp>
        <p:nvSpPr>
          <p:cNvPr id="14" name="Picture Placeholder 3"/>
          <p:cNvSpPr>
            <a:spLocks noGrp="1"/>
          </p:cNvSpPr>
          <p:nvPr>
            <p:ph type="pic" sz="quarter" idx="26"/>
          </p:nvPr>
        </p:nvSpPr>
        <p:spPr>
          <a:xfrm>
            <a:off x="10175412" y="1743335"/>
            <a:ext cx="2035200" cy="2035200"/>
          </a:xfrm>
        </p:spPr>
        <p:txBody>
          <a:bodyPr/>
          <a:lstStyle/>
          <a:p>
            <a:endParaRPr lang="id-ID"/>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1" name="Slide Number Placeholder 4"/>
          <p:cNvSpPr>
            <a:spLocks noGrp="1"/>
          </p:cNvSpPr>
          <p:nvPr>
            <p:ph type="sldNum" sz="quarter" idx="27"/>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2077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1" name="Picture Placeholder 6"/>
          <p:cNvSpPr>
            <a:spLocks noGrp="1"/>
          </p:cNvSpPr>
          <p:nvPr>
            <p:ph type="pic" sz="quarter" idx="14"/>
          </p:nvPr>
        </p:nvSpPr>
        <p:spPr>
          <a:xfrm>
            <a:off x="6217801" y="1526591"/>
            <a:ext cx="5136000" cy="3360000"/>
          </a:xfrm>
          <a:prstGeom prst="rect">
            <a:avLst/>
          </a:prstGeom>
        </p:spPr>
      </p:sp>
      <p:sp>
        <p:nvSpPr>
          <p:cNvPr id="22" name="Picture Placeholder 7"/>
          <p:cNvSpPr>
            <a:spLocks noGrp="1"/>
          </p:cNvSpPr>
          <p:nvPr>
            <p:ph type="pic" sz="quarter" idx="15"/>
          </p:nvPr>
        </p:nvSpPr>
        <p:spPr>
          <a:xfrm>
            <a:off x="838201" y="1526591"/>
            <a:ext cx="5136000" cy="3360000"/>
          </a:xfrm>
          <a:prstGeom prst="rect">
            <a:avLst/>
          </a:prstGeom>
        </p:spPr>
      </p:sp>
      <p:sp>
        <p:nvSpPr>
          <p:cNvPr id="23"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1151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par>
                                <p:cTn id="20" presetID="22" presetClass="entr" presetSubtype="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30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22"/>
          <p:cNvSpPr>
            <a:spLocks noGrp="1"/>
          </p:cNvSpPr>
          <p:nvPr>
            <p:ph type="pic" sz="quarter" idx="15"/>
          </p:nvPr>
        </p:nvSpPr>
        <p:spPr>
          <a:xfrm>
            <a:off x="853440" y="1463040"/>
            <a:ext cx="2496000" cy="3792000"/>
          </a:xfrm>
        </p:spPr>
        <p:txBody>
          <a:bodyPr>
            <a:normAutofit/>
          </a:bodyPr>
          <a:lstStyle>
            <a:lvl1pPr>
              <a:defRPr sz="2400"/>
            </a:lvl1pPr>
          </a:lstStyle>
          <a:p>
            <a:endParaRPr lang="id-ID"/>
          </a:p>
        </p:txBody>
      </p:sp>
      <p:sp>
        <p:nvSpPr>
          <p:cNvPr id="13" name="Picture Placeholder 22"/>
          <p:cNvSpPr>
            <a:spLocks noGrp="1"/>
          </p:cNvSpPr>
          <p:nvPr>
            <p:ph type="pic" sz="quarter" idx="16"/>
          </p:nvPr>
        </p:nvSpPr>
        <p:spPr>
          <a:xfrm>
            <a:off x="3516180" y="2212137"/>
            <a:ext cx="2496000" cy="3792000"/>
          </a:xfrm>
        </p:spPr>
        <p:txBody>
          <a:bodyPr>
            <a:normAutofit/>
          </a:bodyPr>
          <a:lstStyle>
            <a:lvl1pPr>
              <a:defRPr sz="2400"/>
            </a:lvl1pPr>
          </a:lstStyle>
          <a:p>
            <a:endParaRPr lang="id-ID"/>
          </a:p>
        </p:txBody>
      </p:sp>
      <p:sp>
        <p:nvSpPr>
          <p:cNvPr id="14" name="Picture Placeholder 22"/>
          <p:cNvSpPr>
            <a:spLocks noGrp="1"/>
          </p:cNvSpPr>
          <p:nvPr>
            <p:ph type="pic" sz="quarter" idx="17"/>
          </p:nvPr>
        </p:nvSpPr>
        <p:spPr>
          <a:xfrm>
            <a:off x="6191617" y="1463040"/>
            <a:ext cx="2496000" cy="3792000"/>
          </a:xfrm>
        </p:spPr>
        <p:txBody>
          <a:bodyPr>
            <a:normAutofit/>
          </a:bodyPr>
          <a:lstStyle>
            <a:lvl1pPr>
              <a:defRPr sz="2400"/>
            </a:lvl1pPr>
          </a:lstStyle>
          <a:p>
            <a:endParaRPr lang="id-ID"/>
          </a:p>
        </p:txBody>
      </p:sp>
      <p:sp>
        <p:nvSpPr>
          <p:cNvPr id="23" name="Picture Placeholder 22"/>
          <p:cNvSpPr>
            <a:spLocks noGrp="1"/>
          </p:cNvSpPr>
          <p:nvPr>
            <p:ph type="pic" sz="quarter" idx="18"/>
          </p:nvPr>
        </p:nvSpPr>
        <p:spPr>
          <a:xfrm>
            <a:off x="8855519" y="2212137"/>
            <a:ext cx="2496000" cy="3792000"/>
          </a:xfrm>
        </p:spPr>
        <p:txBody>
          <a:bodyPr>
            <a:normAutofit/>
          </a:bodyPr>
          <a:lstStyle>
            <a:lvl1pPr>
              <a:defRPr sz="2400"/>
            </a:lvl1pPr>
          </a:lstStyle>
          <a:p>
            <a:endParaRPr lang="id-ID"/>
          </a:p>
        </p:txBody>
      </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0806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1" fill="hold" grpId="0" nodeType="withEffect" nodePh="1">
                                  <p:stCondLst>
                                    <p:cond delay="0"/>
                                  </p:stCondLst>
                                  <p:endCondLst>
                                    <p:cond evt="begin" delay="0">
                                      <p:tn val="26"/>
                                    </p:cond>
                                  </p:end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2" grpId="0"/>
      <p:bldP spid="13" grpId="0"/>
      <p:bldP spid="14" grpId="0"/>
      <p:bldP spid="23"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1" name="Picture Placeholder 3"/>
          <p:cNvSpPr>
            <a:spLocks noGrp="1"/>
          </p:cNvSpPr>
          <p:nvPr>
            <p:ph type="pic" sz="quarter" idx="14"/>
          </p:nvPr>
        </p:nvSpPr>
        <p:spPr>
          <a:xfrm>
            <a:off x="544618" y="1585885"/>
            <a:ext cx="2608263" cy="2608262"/>
          </a:xfrm>
          <a:prstGeom prst="diamond">
            <a:avLst/>
          </a:prstGeom>
          <a:ln w="15875">
            <a:noFill/>
          </a:ln>
        </p:spPr>
        <p:txBody>
          <a:bodyPr>
            <a:normAutofit/>
          </a:bodyPr>
          <a:lstStyle>
            <a:lvl1pPr>
              <a:defRPr sz="1200"/>
            </a:lvl1pPr>
          </a:lstStyle>
          <a:p>
            <a:endParaRPr lang="id-ID"/>
          </a:p>
        </p:txBody>
      </p:sp>
      <p:sp>
        <p:nvSpPr>
          <p:cNvPr id="22" name="Picture Placeholder 3"/>
          <p:cNvSpPr>
            <a:spLocks noGrp="1"/>
          </p:cNvSpPr>
          <p:nvPr>
            <p:ph type="pic" sz="quarter" idx="15"/>
          </p:nvPr>
        </p:nvSpPr>
        <p:spPr>
          <a:xfrm>
            <a:off x="1948342" y="2960083"/>
            <a:ext cx="2608263" cy="2608262"/>
          </a:xfrm>
          <a:prstGeom prst="diamond">
            <a:avLst/>
          </a:prstGeom>
          <a:ln w="15875">
            <a:noFill/>
          </a:ln>
        </p:spPr>
        <p:txBody>
          <a:bodyPr>
            <a:normAutofit/>
          </a:bodyPr>
          <a:lstStyle>
            <a:lvl1pPr>
              <a:defRPr sz="1200"/>
            </a:lvl1pPr>
          </a:lstStyle>
          <a:p>
            <a:endParaRPr lang="id-ID"/>
          </a:p>
        </p:txBody>
      </p:sp>
      <p:sp>
        <p:nvSpPr>
          <p:cNvPr id="25" name="Picture Placeholder 3"/>
          <p:cNvSpPr>
            <a:spLocks noGrp="1"/>
          </p:cNvSpPr>
          <p:nvPr>
            <p:ph type="pic" sz="quarter" idx="16"/>
          </p:nvPr>
        </p:nvSpPr>
        <p:spPr>
          <a:xfrm>
            <a:off x="3352065" y="1585885"/>
            <a:ext cx="2608263" cy="2608262"/>
          </a:xfrm>
          <a:prstGeom prst="diamond">
            <a:avLst/>
          </a:prstGeom>
          <a:ln w="15875">
            <a:noFill/>
          </a:ln>
        </p:spPr>
        <p:txBody>
          <a:bodyPr>
            <a:normAutofit/>
          </a:bodyPr>
          <a:lstStyle>
            <a:lvl1pPr>
              <a:defRPr sz="1200"/>
            </a:lvl1pPr>
          </a:lstStyle>
          <a:p>
            <a:endParaRPr lang="id-ID"/>
          </a:p>
        </p:txBody>
      </p:sp>
      <p:sp>
        <p:nvSpPr>
          <p:cNvPr id="26" name="Picture Placeholder 3"/>
          <p:cNvSpPr>
            <a:spLocks noGrp="1"/>
          </p:cNvSpPr>
          <p:nvPr>
            <p:ph type="pic" sz="quarter" idx="17"/>
          </p:nvPr>
        </p:nvSpPr>
        <p:spPr>
          <a:xfrm>
            <a:off x="4755791" y="2960083"/>
            <a:ext cx="2608263" cy="2608262"/>
          </a:xfrm>
          <a:prstGeom prst="diamond">
            <a:avLst/>
          </a:prstGeom>
          <a:ln w="15875">
            <a:noFill/>
          </a:ln>
        </p:spPr>
        <p:txBody>
          <a:bodyPr>
            <a:normAutofit/>
          </a:bodyPr>
          <a:lstStyle>
            <a:lvl1pPr>
              <a:defRPr sz="1200"/>
            </a:lvl1pPr>
          </a:lstStyle>
          <a:p>
            <a:endParaRPr lang="id-ID"/>
          </a:p>
        </p:txBody>
      </p:sp>
      <p:sp>
        <p:nvSpPr>
          <p:cNvPr id="27" name="Picture Placeholder 3"/>
          <p:cNvSpPr>
            <a:spLocks noGrp="1"/>
          </p:cNvSpPr>
          <p:nvPr>
            <p:ph type="pic" sz="quarter" idx="18"/>
          </p:nvPr>
        </p:nvSpPr>
        <p:spPr>
          <a:xfrm>
            <a:off x="6159514" y="1585885"/>
            <a:ext cx="2608263" cy="2608262"/>
          </a:xfrm>
          <a:prstGeom prst="diamond">
            <a:avLst/>
          </a:prstGeom>
          <a:ln w="15875">
            <a:noFill/>
          </a:ln>
        </p:spPr>
        <p:txBody>
          <a:bodyPr>
            <a:normAutofit/>
          </a:bodyPr>
          <a:lstStyle>
            <a:lvl1pPr>
              <a:defRPr sz="1200"/>
            </a:lvl1pPr>
          </a:lstStyle>
          <a:p>
            <a:endParaRPr lang="id-ID"/>
          </a:p>
        </p:txBody>
      </p:sp>
      <p:sp>
        <p:nvSpPr>
          <p:cNvPr id="28" name="Picture Placeholder 3"/>
          <p:cNvSpPr>
            <a:spLocks noGrp="1"/>
          </p:cNvSpPr>
          <p:nvPr>
            <p:ph type="pic" sz="quarter" idx="19"/>
          </p:nvPr>
        </p:nvSpPr>
        <p:spPr>
          <a:xfrm>
            <a:off x="7563238" y="2964913"/>
            <a:ext cx="2608263" cy="2608262"/>
          </a:xfrm>
          <a:prstGeom prst="diamond">
            <a:avLst/>
          </a:prstGeom>
          <a:ln w="15875">
            <a:noFill/>
          </a:ln>
        </p:spPr>
        <p:txBody>
          <a:bodyPr>
            <a:normAutofit/>
          </a:bodyPr>
          <a:lstStyle>
            <a:lvl1pPr>
              <a:defRPr sz="1200"/>
            </a:lvl1pPr>
          </a:lstStyle>
          <a:p>
            <a:endParaRPr lang="id-ID"/>
          </a:p>
        </p:txBody>
      </p:sp>
      <p:sp>
        <p:nvSpPr>
          <p:cNvPr id="29" name="Picture Placeholder 3"/>
          <p:cNvSpPr>
            <a:spLocks noGrp="1"/>
          </p:cNvSpPr>
          <p:nvPr>
            <p:ph type="pic" sz="quarter" idx="20"/>
          </p:nvPr>
        </p:nvSpPr>
        <p:spPr>
          <a:xfrm>
            <a:off x="8966961" y="1590715"/>
            <a:ext cx="2608263" cy="2608262"/>
          </a:xfrm>
          <a:prstGeom prst="diamond">
            <a:avLst/>
          </a:prstGeom>
          <a:ln w="15875">
            <a:noFill/>
          </a:ln>
        </p:spPr>
        <p:txBody>
          <a:bodyPr>
            <a:normAutofit/>
          </a:bodyPr>
          <a:lstStyle>
            <a:lvl1pPr>
              <a:defRPr sz="1200"/>
            </a:lvl1pPr>
          </a:lstStyle>
          <a:p>
            <a:endParaRPr lang="id-ID"/>
          </a:p>
        </p:txBody>
      </p:sp>
    </p:spTree>
    <p:extLst>
      <p:ext uri="{BB962C8B-B14F-4D97-AF65-F5344CB8AC3E}">
        <p14:creationId xmlns:p14="http://schemas.microsoft.com/office/powerpoint/2010/main" val="309835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5" name="Footer Placeholder 5"/>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6"/>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276551919"/>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3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3" name="Picture Placeholder 3"/>
          <p:cNvSpPr>
            <a:spLocks noGrp="1"/>
          </p:cNvSpPr>
          <p:nvPr>
            <p:ph type="pic" sz="quarter" idx="14"/>
          </p:nvPr>
        </p:nvSpPr>
        <p:spPr>
          <a:xfrm>
            <a:off x="518038" y="3565440"/>
            <a:ext cx="1940761" cy="1940759"/>
          </a:xfrm>
          <a:prstGeom prst="diamond">
            <a:avLst/>
          </a:prstGeom>
          <a:ln w="19050">
            <a:noFill/>
          </a:ln>
        </p:spPr>
        <p:txBody>
          <a:bodyPr>
            <a:normAutofit/>
          </a:bodyPr>
          <a:lstStyle>
            <a:lvl1pPr>
              <a:defRPr sz="1200"/>
            </a:lvl1pPr>
          </a:lstStyle>
          <a:p>
            <a:endParaRPr lang="id-ID"/>
          </a:p>
        </p:txBody>
      </p:sp>
      <p:sp>
        <p:nvSpPr>
          <p:cNvPr id="30" name="Picture Placeholder 3"/>
          <p:cNvSpPr>
            <a:spLocks noGrp="1"/>
          </p:cNvSpPr>
          <p:nvPr>
            <p:ph type="pic" sz="quarter" idx="15"/>
          </p:nvPr>
        </p:nvSpPr>
        <p:spPr>
          <a:xfrm>
            <a:off x="1549938" y="2534869"/>
            <a:ext cx="1940761" cy="1940759"/>
          </a:xfrm>
          <a:prstGeom prst="diamond">
            <a:avLst/>
          </a:prstGeom>
          <a:ln w="19050">
            <a:noFill/>
          </a:ln>
        </p:spPr>
        <p:txBody>
          <a:bodyPr>
            <a:normAutofit/>
          </a:bodyPr>
          <a:lstStyle>
            <a:lvl1pPr>
              <a:defRPr sz="1200"/>
            </a:lvl1pPr>
          </a:lstStyle>
          <a:p>
            <a:endParaRPr lang="id-ID"/>
          </a:p>
        </p:txBody>
      </p:sp>
      <p:sp>
        <p:nvSpPr>
          <p:cNvPr id="31" name="Picture Placeholder 3"/>
          <p:cNvSpPr>
            <a:spLocks noGrp="1"/>
          </p:cNvSpPr>
          <p:nvPr>
            <p:ph type="pic" sz="quarter" idx="16"/>
          </p:nvPr>
        </p:nvSpPr>
        <p:spPr>
          <a:xfrm>
            <a:off x="1549938" y="4596011"/>
            <a:ext cx="1940761" cy="1940759"/>
          </a:xfrm>
          <a:prstGeom prst="diamond">
            <a:avLst/>
          </a:prstGeom>
          <a:ln w="19050">
            <a:noFill/>
          </a:ln>
        </p:spPr>
        <p:txBody>
          <a:bodyPr>
            <a:normAutofit/>
          </a:bodyPr>
          <a:lstStyle>
            <a:lvl1pPr>
              <a:defRPr sz="1200"/>
            </a:lvl1pPr>
          </a:lstStyle>
          <a:p>
            <a:endParaRPr lang="id-ID"/>
          </a:p>
        </p:txBody>
      </p:sp>
      <p:sp>
        <p:nvSpPr>
          <p:cNvPr id="32" name="Picture Placeholder 3"/>
          <p:cNvSpPr>
            <a:spLocks noGrp="1"/>
          </p:cNvSpPr>
          <p:nvPr>
            <p:ph type="pic" sz="quarter" idx="17"/>
          </p:nvPr>
        </p:nvSpPr>
        <p:spPr>
          <a:xfrm>
            <a:off x="2581837" y="3565440"/>
            <a:ext cx="1940761" cy="1940759"/>
          </a:xfrm>
          <a:prstGeom prst="diamond">
            <a:avLst/>
          </a:prstGeom>
          <a:ln w="19050">
            <a:noFill/>
          </a:ln>
        </p:spPr>
        <p:txBody>
          <a:bodyPr>
            <a:normAutofit/>
          </a:bodyPr>
          <a:lstStyle>
            <a:lvl1pPr>
              <a:defRPr sz="1200"/>
            </a:lvl1pPr>
          </a:lstStyle>
          <a:p>
            <a:endParaRPr lang="id-ID"/>
          </a:p>
        </p:txBody>
      </p:sp>
      <p:sp>
        <p:nvSpPr>
          <p:cNvPr id="33" name="Picture Placeholder 3"/>
          <p:cNvSpPr>
            <a:spLocks noGrp="1"/>
          </p:cNvSpPr>
          <p:nvPr>
            <p:ph type="pic" sz="quarter" idx="19"/>
          </p:nvPr>
        </p:nvSpPr>
        <p:spPr>
          <a:xfrm>
            <a:off x="7797286" y="2185034"/>
            <a:ext cx="1940761" cy="1940759"/>
          </a:xfrm>
          <a:prstGeom prst="diamond">
            <a:avLst/>
          </a:prstGeom>
          <a:ln w="19050">
            <a:noFill/>
          </a:ln>
        </p:spPr>
        <p:txBody>
          <a:bodyPr>
            <a:normAutofit/>
          </a:bodyPr>
          <a:lstStyle>
            <a:lvl1pPr>
              <a:defRPr sz="1200"/>
            </a:lvl1pPr>
          </a:lstStyle>
          <a:p>
            <a:endParaRPr lang="id-ID"/>
          </a:p>
        </p:txBody>
      </p:sp>
      <p:sp>
        <p:nvSpPr>
          <p:cNvPr id="34" name="Picture Placeholder 3"/>
          <p:cNvSpPr>
            <a:spLocks noGrp="1"/>
          </p:cNvSpPr>
          <p:nvPr>
            <p:ph type="pic" sz="quarter" idx="20"/>
          </p:nvPr>
        </p:nvSpPr>
        <p:spPr>
          <a:xfrm>
            <a:off x="8829185" y="1154463"/>
            <a:ext cx="1940761" cy="1940759"/>
          </a:xfrm>
          <a:prstGeom prst="diamond">
            <a:avLst/>
          </a:prstGeom>
          <a:ln w="19050">
            <a:noFill/>
          </a:ln>
        </p:spPr>
        <p:txBody>
          <a:bodyPr>
            <a:normAutofit/>
          </a:bodyPr>
          <a:lstStyle>
            <a:lvl1pPr>
              <a:defRPr sz="1200"/>
            </a:lvl1pPr>
          </a:lstStyle>
          <a:p>
            <a:endParaRPr lang="id-ID"/>
          </a:p>
        </p:txBody>
      </p:sp>
      <p:sp>
        <p:nvSpPr>
          <p:cNvPr id="35" name="Picture Placeholder 3"/>
          <p:cNvSpPr>
            <a:spLocks noGrp="1"/>
          </p:cNvSpPr>
          <p:nvPr>
            <p:ph type="pic" sz="quarter" idx="21"/>
          </p:nvPr>
        </p:nvSpPr>
        <p:spPr>
          <a:xfrm>
            <a:off x="8829185" y="3215601"/>
            <a:ext cx="1940761" cy="1940759"/>
          </a:xfrm>
          <a:prstGeom prst="diamond">
            <a:avLst/>
          </a:prstGeom>
          <a:ln w="19050">
            <a:noFill/>
          </a:ln>
        </p:spPr>
        <p:txBody>
          <a:bodyPr>
            <a:normAutofit/>
          </a:bodyPr>
          <a:lstStyle>
            <a:lvl1pPr>
              <a:defRPr sz="1200"/>
            </a:lvl1pPr>
          </a:lstStyle>
          <a:p>
            <a:endParaRPr lang="id-ID"/>
          </a:p>
        </p:txBody>
      </p:sp>
      <p:sp>
        <p:nvSpPr>
          <p:cNvPr id="36" name="Picture Placeholder 3"/>
          <p:cNvSpPr>
            <a:spLocks noGrp="1"/>
          </p:cNvSpPr>
          <p:nvPr>
            <p:ph type="pic" sz="quarter" idx="22"/>
          </p:nvPr>
        </p:nvSpPr>
        <p:spPr>
          <a:xfrm>
            <a:off x="9861085" y="2185034"/>
            <a:ext cx="1940761" cy="1940759"/>
          </a:xfrm>
          <a:prstGeom prst="diamond">
            <a:avLst/>
          </a:prstGeom>
          <a:ln w="19050">
            <a:noFill/>
          </a:ln>
        </p:spPr>
        <p:txBody>
          <a:bodyPr>
            <a:normAutofit/>
          </a:bodyPr>
          <a:lstStyle>
            <a:lvl1pPr>
              <a:defRPr sz="1200"/>
            </a:lvl1pPr>
          </a:lstStyle>
          <a:p>
            <a:endParaRPr lang="id-ID"/>
          </a:p>
        </p:txBody>
      </p:sp>
    </p:spTree>
    <p:extLst>
      <p:ext uri="{BB962C8B-B14F-4D97-AF65-F5344CB8AC3E}">
        <p14:creationId xmlns:p14="http://schemas.microsoft.com/office/powerpoint/2010/main" val="115507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3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1" name="Picture Placeholder 5"/>
          <p:cNvSpPr>
            <a:spLocks noGrp="1"/>
          </p:cNvSpPr>
          <p:nvPr>
            <p:ph type="pic" sz="quarter" idx="14"/>
          </p:nvPr>
        </p:nvSpPr>
        <p:spPr>
          <a:xfrm>
            <a:off x="2" y="1872615"/>
            <a:ext cx="8288340" cy="3204000"/>
          </a:xfrm>
        </p:spPr>
        <p:txBody>
          <a:bodyPr/>
          <a:lstStyle/>
          <a:p>
            <a:endParaRPr lang="id-ID"/>
          </a:p>
        </p:txBody>
      </p:sp>
    </p:spTree>
    <p:extLst>
      <p:ext uri="{BB962C8B-B14F-4D97-AF65-F5344CB8AC3E}">
        <p14:creationId xmlns:p14="http://schemas.microsoft.com/office/powerpoint/2010/main" val="84522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5"/>
          <p:cNvSpPr>
            <a:spLocks noGrp="1"/>
          </p:cNvSpPr>
          <p:nvPr>
            <p:ph type="pic" sz="quarter" idx="14"/>
          </p:nvPr>
        </p:nvSpPr>
        <p:spPr>
          <a:xfrm>
            <a:off x="660401" y="1524000"/>
            <a:ext cx="10632441" cy="3504000"/>
          </a:xfrm>
        </p:spPr>
        <p:txBody>
          <a:bodyPr/>
          <a:lstStyle/>
          <a:p>
            <a:endParaRPr lang="id-ID"/>
          </a:p>
        </p:txBody>
      </p:sp>
    </p:spTree>
    <p:extLst>
      <p:ext uri="{BB962C8B-B14F-4D97-AF65-F5344CB8AC3E}">
        <p14:creationId xmlns:p14="http://schemas.microsoft.com/office/powerpoint/2010/main" val="135267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3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5"/>
          <p:cNvSpPr>
            <a:spLocks noGrp="1"/>
          </p:cNvSpPr>
          <p:nvPr>
            <p:ph type="pic" sz="quarter" idx="14"/>
          </p:nvPr>
        </p:nvSpPr>
        <p:spPr>
          <a:xfrm>
            <a:off x="2" y="2065712"/>
            <a:ext cx="12184377" cy="2782251"/>
          </a:xfrm>
        </p:spPr>
        <p:txBody>
          <a:bodyPr/>
          <a:lstStyle/>
          <a:p>
            <a:endParaRPr lang="id-ID"/>
          </a:p>
        </p:txBody>
      </p:sp>
      <p:sp>
        <p:nvSpPr>
          <p:cNvPr id="5" name="Picture Placeholder 4"/>
          <p:cNvSpPr>
            <a:spLocks noGrp="1"/>
          </p:cNvSpPr>
          <p:nvPr>
            <p:ph type="pic" sz="quarter" idx="15"/>
          </p:nvPr>
        </p:nvSpPr>
        <p:spPr>
          <a:xfrm>
            <a:off x="6207760" y="3169285"/>
            <a:ext cx="1800000" cy="1368000"/>
          </a:xfrm>
        </p:spPr>
        <p:txBody>
          <a:bodyPr>
            <a:normAutofit/>
          </a:bodyPr>
          <a:lstStyle>
            <a:lvl1pPr>
              <a:defRPr sz="1050"/>
            </a:lvl1pPr>
          </a:lstStyle>
          <a:p>
            <a:endParaRPr lang="en-US"/>
          </a:p>
        </p:txBody>
      </p:sp>
      <p:sp>
        <p:nvSpPr>
          <p:cNvPr id="23" name="Picture Placeholder 4"/>
          <p:cNvSpPr>
            <a:spLocks noGrp="1"/>
          </p:cNvSpPr>
          <p:nvPr>
            <p:ph type="pic" sz="quarter" idx="16"/>
          </p:nvPr>
        </p:nvSpPr>
        <p:spPr>
          <a:xfrm>
            <a:off x="7688263" y="1858119"/>
            <a:ext cx="3010220" cy="1829962"/>
          </a:xfrm>
        </p:spPr>
        <p:txBody>
          <a:bodyPr>
            <a:normAutofit/>
          </a:bodyPr>
          <a:lstStyle>
            <a:lvl1pPr>
              <a:defRPr sz="1050"/>
            </a:lvl1pPr>
          </a:lstStyle>
          <a:p>
            <a:endParaRPr lang="en-US"/>
          </a:p>
        </p:txBody>
      </p:sp>
      <p:sp>
        <p:nvSpPr>
          <p:cNvPr id="25" name="Picture Placeholder 4"/>
          <p:cNvSpPr>
            <a:spLocks noGrp="1"/>
          </p:cNvSpPr>
          <p:nvPr>
            <p:ph type="pic" sz="quarter" idx="17"/>
          </p:nvPr>
        </p:nvSpPr>
        <p:spPr>
          <a:xfrm>
            <a:off x="9875111" y="3304626"/>
            <a:ext cx="1935892" cy="1191174"/>
          </a:xfrm>
        </p:spPr>
        <p:txBody>
          <a:bodyPr>
            <a:normAutofit/>
          </a:bodyPr>
          <a:lstStyle>
            <a:lvl1pPr>
              <a:defRPr sz="1050"/>
            </a:lvl1pPr>
          </a:lstStyle>
          <a:p>
            <a:endParaRPr lang="en-US"/>
          </a:p>
        </p:txBody>
      </p:sp>
    </p:spTree>
    <p:extLst>
      <p:ext uri="{BB962C8B-B14F-4D97-AF65-F5344CB8AC3E}">
        <p14:creationId xmlns:p14="http://schemas.microsoft.com/office/powerpoint/2010/main" val="31802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3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7"/>
          <p:cNvSpPr>
            <a:spLocks noGrp="1"/>
          </p:cNvSpPr>
          <p:nvPr>
            <p:ph type="pic" sz="quarter" idx="14"/>
          </p:nvPr>
        </p:nvSpPr>
        <p:spPr>
          <a:xfrm>
            <a:off x="6472346" y="2065761"/>
            <a:ext cx="4686724" cy="2832000"/>
          </a:xfrm>
        </p:spPr>
        <p:txBody>
          <a:bodyPr/>
          <a:lstStyle/>
          <a:p>
            <a:endParaRPr lang="id-ID"/>
          </a:p>
        </p:txBody>
      </p:sp>
    </p:spTree>
    <p:extLst>
      <p:ext uri="{BB962C8B-B14F-4D97-AF65-F5344CB8AC3E}">
        <p14:creationId xmlns:p14="http://schemas.microsoft.com/office/powerpoint/2010/main" val="99612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40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7"/>
          <p:cNvSpPr>
            <a:spLocks noGrp="1"/>
          </p:cNvSpPr>
          <p:nvPr>
            <p:ph type="pic" sz="quarter" idx="14"/>
          </p:nvPr>
        </p:nvSpPr>
        <p:spPr>
          <a:xfrm>
            <a:off x="4358006" y="3327403"/>
            <a:ext cx="3475993" cy="2196895"/>
          </a:xfrm>
        </p:spPr>
        <p:txBody>
          <a:bodyPr/>
          <a:lstStyle/>
          <a:p>
            <a:endParaRPr lang="id-ID"/>
          </a:p>
        </p:txBody>
      </p:sp>
    </p:spTree>
    <p:extLst>
      <p:ext uri="{BB962C8B-B14F-4D97-AF65-F5344CB8AC3E}">
        <p14:creationId xmlns:p14="http://schemas.microsoft.com/office/powerpoint/2010/main" val="249017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4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7"/>
          <p:cNvSpPr>
            <a:spLocks noGrp="1"/>
          </p:cNvSpPr>
          <p:nvPr>
            <p:ph type="pic" sz="quarter" idx="14"/>
          </p:nvPr>
        </p:nvSpPr>
        <p:spPr>
          <a:xfrm>
            <a:off x="2120836" y="3802773"/>
            <a:ext cx="1583881" cy="2077328"/>
          </a:xfrm>
        </p:spPr>
        <p:txBody>
          <a:bodyPr>
            <a:normAutofit/>
          </a:bodyPr>
          <a:lstStyle>
            <a:lvl1pPr>
              <a:defRPr sz="1200"/>
            </a:lvl1pPr>
          </a:lstStyle>
          <a:p>
            <a:endParaRPr lang="id-ID"/>
          </a:p>
        </p:txBody>
      </p:sp>
      <p:sp>
        <p:nvSpPr>
          <p:cNvPr id="14" name="Picture Placeholder 7"/>
          <p:cNvSpPr>
            <a:spLocks noGrp="1"/>
          </p:cNvSpPr>
          <p:nvPr>
            <p:ph type="pic" sz="quarter" idx="15"/>
          </p:nvPr>
        </p:nvSpPr>
        <p:spPr>
          <a:xfrm>
            <a:off x="4165209" y="2906292"/>
            <a:ext cx="3725161" cy="2217359"/>
          </a:xfrm>
        </p:spPr>
        <p:txBody>
          <a:bodyPr>
            <a:normAutofit/>
          </a:bodyPr>
          <a:lstStyle>
            <a:lvl1pPr>
              <a:defRPr sz="1200"/>
            </a:lvl1pPr>
          </a:lstStyle>
          <a:p>
            <a:endParaRPr lang="id-ID"/>
          </a:p>
        </p:txBody>
      </p:sp>
      <p:sp>
        <p:nvSpPr>
          <p:cNvPr id="21" name="Picture Placeholder 7"/>
          <p:cNvSpPr>
            <a:spLocks noGrp="1"/>
          </p:cNvSpPr>
          <p:nvPr>
            <p:ph type="pic" sz="quarter" idx="16"/>
          </p:nvPr>
        </p:nvSpPr>
        <p:spPr>
          <a:xfrm>
            <a:off x="3622999" y="4692612"/>
            <a:ext cx="712480" cy="1289088"/>
          </a:xfrm>
        </p:spPr>
        <p:txBody>
          <a:bodyPr>
            <a:normAutofit/>
          </a:bodyPr>
          <a:lstStyle>
            <a:lvl1pPr>
              <a:defRPr sz="1200"/>
            </a:lvl1pPr>
          </a:lstStyle>
          <a:p>
            <a:endParaRPr lang="id-ID"/>
          </a:p>
        </p:txBody>
      </p:sp>
      <p:sp>
        <p:nvSpPr>
          <p:cNvPr id="22" name="Picture Placeholder 7"/>
          <p:cNvSpPr>
            <a:spLocks noGrp="1"/>
          </p:cNvSpPr>
          <p:nvPr>
            <p:ph type="pic" sz="quarter" idx="17"/>
          </p:nvPr>
        </p:nvSpPr>
        <p:spPr>
          <a:xfrm>
            <a:off x="7864967" y="4185114"/>
            <a:ext cx="2736000" cy="1796589"/>
          </a:xfrm>
        </p:spPr>
        <p:txBody>
          <a:bodyPr>
            <a:normAutofit/>
          </a:bodyPr>
          <a:lstStyle>
            <a:lvl1pPr>
              <a:defRPr sz="1200"/>
            </a:lvl1pPr>
          </a:lstStyle>
          <a:p>
            <a:endParaRPr lang="id-ID"/>
          </a:p>
        </p:txBody>
      </p:sp>
    </p:spTree>
    <p:extLst>
      <p:ext uri="{BB962C8B-B14F-4D97-AF65-F5344CB8AC3E}">
        <p14:creationId xmlns:p14="http://schemas.microsoft.com/office/powerpoint/2010/main" val="69067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5"/>
          <p:cNvSpPr>
            <a:spLocks noGrp="1"/>
          </p:cNvSpPr>
          <p:nvPr>
            <p:ph type="pic" sz="quarter" idx="14"/>
          </p:nvPr>
        </p:nvSpPr>
        <p:spPr>
          <a:xfrm>
            <a:off x="1929894" y="1414273"/>
            <a:ext cx="2345436" cy="4210304"/>
          </a:xfrm>
        </p:spPr>
        <p:txBody>
          <a:bodyPr/>
          <a:lstStyle/>
          <a:p>
            <a:endParaRPr lang="id-ID"/>
          </a:p>
        </p:txBody>
      </p:sp>
    </p:spTree>
    <p:extLst>
      <p:ext uri="{BB962C8B-B14F-4D97-AF65-F5344CB8AC3E}">
        <p14:creationId xmlns:p14="http://schemas.microsoft.com/office/powerpoint/2010/main" val="26466537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3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5"/>
          <p:cNvSpPr>
            <a:spLocks noGrp="1"/>
          </p:cNvSpPr>
          <p:nvPr>
            <p:ph type="pic" sz="quarter" idx="14"/>
          </p:nvPr>
        </p:nvSpPr>
        <p:spPr>
          <a:xfrm>
            <a:off x="796009" y="1333250"/>
            <a:ext cx="2455200" cy="4338346"/>
          </a:xfrm>
        </p:spPr>
        <p:txBody>
          <a:bodyPr/>
          <a:lstStyle/>
          <a:p>
            <a:endParaRPr lang="id-ID"/>
          </a:p>
        </p:txBody>
      </p:sp>
      <p:sp>
        <p:nvSpPr>
          <p:cNvPr id="8" name="Picture Placeholder 5"/>
          <p:cNvSpPr>
            <a:spLocks noGrp="1"/>
          </p:cNvSpPr>
          <p:nvPr>
            <p:ph type="pic" sz="quarter" idx="15"/>
          </p:nvPr>
        </p:nvSpPr>
        <p:spPr>
          <a:xfrm>
            <a:off x="3055004" y="1675631"/>
            <a:ext cx="2160000" cy="3776049"/>
          </a:xfrm>
        </p:spPr>
        <p:txBody>
          <a:bodyPr/>
          <a:lstStyle/>
          <a:p>
            <a:endParaRPr lang="id-ID"/>
          </a:p>
        </p:txBody>
      </p:sp>
    </p:spTree>
    <p:extLst>
      <p:ext uri="{BB962C8B-B14F-4D97-AF65-F5344CB8AC3E}">
        <p14:creationId xmlns:p14="http://schemas.microsoft.com/office/powerpoint/2010/main" val="35251943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29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41" name="Picture Placeholder 6"/>
          <p:cNvSpPr>
            <a:spLocks noGrp="1"/>
          </p:cNvSpPr>
          <p:nvPr>
            <p:ph type="pic" sz="quarter" idx="14"/>
          </p:nvPr>
        </p:nvSpPr>
        <p:spPr>
          <a:xfrm>
            <a:off x="514351" y="1938336"/>
            <a:ext cx="900000" cy="900000"/>
          </a:xfrm>
          <a:prstGeom prst="roundRect">
            <a:avLst/>
          </a:prstGeom>
        </p:spPr>
        <p:txBody>
          <a:bodyPr/>
          <a:lstStyle>
            <a:lvl1pPr>
              <a:defRPr sz="1200"/>
            </a:lvl1pPr>
          </a:lstStyle>
          <a:p>
            <a:endParaRPr lang="id-ID"/>
          </a:p>
        </p:txBody>
      </p:sp>
      <p:sp>
        <p:nvSpPr>
          <p:cNvPr id="42" name="Picture Placeholder 6"/>
          <p:cNvSpPr>
            <a:spLocks noGrp="1"/>
          </p:cNvSpPr>
          <p:nvPr>
            <p:ph type="pic" sz="quarter" idx="15"/>
          </p:nvPr>
        </p:nvSpPr>
        <p:spPr>
          <a:xfrm>
            <a:off x="8534399" y="1938336"/>
            <a:ext cx="900000" cy="900000"/>
          </a:xfrm>
          <a:prstGeom prst="roundRect">
            <a:avLst/>
          </a:prstGeom>
        </p:spPr>
        <p:txBody>
          <a:bodyPr/>
          <a:lstStyle>
            <a:lvl1pPr>
              <a:defRPr sz="1200"/>
            </a:lvl1pPr>
          </a:lstStyle>
          <a:p>
            <a:endParaRPr lang="id-ID"/>
          </a:p>
        </p:txBody>
      </p:sp>
      <p:sp>
        <p:nvSpPr>
          <p:cNvPr id="43" name="Picture Placeholder 6"/>
          <p:cNvSpPr>
            <a:spLocks noGrp="1"/>
          </p:cNvSpPr>
          <p:nvPr>
            <p:ph type="pic" sz="quarter" idx="16"/>
          </p:nvPr>
        </p:nvSpPr>
        <p:spPr>
          <a:xfrm>
            <a:off x="4610100" y="1938336"/>
            <a:ext cx="900000" cy="900000"/>
          </a:xfrm>
          <a:prstGeom prst="roundRect">
            <a:avLst/>
          </a:prstGeom>
        </p:spPr>
        <p:txBody>
          <a:bodyPr/>
          <a:lstStyle>
            <a:lvl1pPr>
              <a:defRPr sz="1200"/>
            </a:lvl1pPr>
          </a:lstStyle>
          <a:p>
            <a:endParaRPr lang="id-ID"/>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235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0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par>
                                <p:cTn id="22" presetID="53" presetClass="entr" presetSubtype="16" fill="hold" grpId="0" nodeType="withEffect" nodePh="1">
                                  <p:stCondLst>
                                    <p:cond delay="0"/>
                                  </p:stCondLst>
                                  <p:endCondLst>
                                    <p:cond evt="begin" delay="0">
                                      <p:tn val="22"/>
                                    </p:cond>
                                  </p:end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par>
                                <p:cTn id="27" presetID="53" presetClass="entr" presetSubtype="16" fill="hold" grpId="0" nodeType="withEffect" nodePh="1">
                                  <p:stCondLst>
                                    <p:cond delay="0"/>
                                  </p:stCondLst>
                                  <p:endCondLst>
                                    <p:cond evt="begin" delay="0">
                                      <p:tn val="27"/>
                                    </p:cond>
                                  </p:end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pPr rtl="0"/>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467739820"/>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44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2"/>
          <p:cNvSpPr>
            <a:spLocks noGrp="1"/>
          </p:cNvSpPr>
          <p:nvPr>
            <p:ph type="pic" sz="quarter" idx="14"/>
          </p:nvPr>
        </p:nvSpPr>
        <p:spPr>
          <a:xfrm>
            <a:off x="1012756" y="2279807"/>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4" name="Picture Placeholder 2"/>
          <p:cNvSpPr>
            <a:spLocks noGrp="1"/>
          </p:cNvSpPr>
          <p:nvPr>
            <p:ph type="pic" sz="quarter" idx="15"/>
          </p:nvPr>
        </p:nvSpPr>
        <p:spPr>
          <a:xfrm>
            <a:off x="3247356" y="2279808"/>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5" name="Picture Placeholder 2"/>
          <p:cNvSpPr>
            <a:spLocks noGrp="1"/>
          </p:cNvSpPr>
          <p:nvPr>
            <p:ph type="pic" sz="quarter" idx="16"/>
          </p:nvPr>
        </p:nvSpPr>
        <p:spPr>
          <a:xfrm>
            <a:off x="5477054" y="2279808"/>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6" name="Picture Placeholder 2"/>
          <p:cNvSpPr>
            <a:spLocks noGrp="1"/>
          </p:cNvSpPr>
          <p:nvPr>
            <p:ph type="pic" sz="quarter" idx="17"/>
          </p:nvPr>
        </p:nvSpPr>
        <p:spPr>
          <a:xfrm>
            <a:off x="7681200" y="2279808"/>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7" name="Picture Placeholder 2"/>
          <p:cNvSpPr>
            <a:spLocks noGrp="1"/>
          </p:cNvSpPr>
          <p:nvPr>
            <p:ph type="pic" sz="quarter" idx="18"/>
          </p:nvPr>
        </p:nvSpPr>
        <p:spPr>
          <a:xfrm>
            <a:off x="9887009" y="2279808"/>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8" name="Picture Placeholder 2"/>
          <p:cNvSpPr>
            <a:spLocks noGrp="1"/>
          </p:cNvSpPr>
          <p:nvPr>
            <p:ph type="pic" sz="quarter" idx="19"/>
          </p:nvPr>
        </p:nvSpPr>
        <p:spPr>
          <a:xfrm>
            <a:off x="2111552" y="317444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9" name="Picture Placeholder 2"/>
          <p:cNvSpPr>
            <a:spLocks noGrp="1"/>
          </p:cNvSpPr>
          <p:nvPr>
            <p:ph type="pic" sz="quarter" idx="20"/>
          </p:nvPr>
        </p:nvSpPr>
        <p:spPr>
          <a:xfrm>
            <a:off x="4380927" y="317444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0" name="Picture Placeholder 2"/>
          <p:cNvSpPr>
            <a:spLocks noGrp="1"/>
          </p:cNvSpPr>
          <p:nvPr>
            <p:ph type="pic" sz="quarter" idx="21"/>
          </p:nvPr>
        </p:nvSpPr>
        <p:spPr>
          <a:xfrm>
            <a:off x="6585070" y="317444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1" name="Picture Placeholder 2"/>
          <p:cNvSpPr>
            <a:spLocks noGrp="1"/>
          </p:cNvSpPr>
          <p:nvPr>
            <p:ph type="pic" sz="quarter" idx="22"/>
          </p:nvPr>
        </p:nvSpPr>
        <p:spPr>
          <a:xfrm>
            <a:off x="8796444" y="317444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2" name="Picture Placeholder 2"/>
          <p:cNvSpPr>
            <a:spLocks noGrp="1"/>
          </p:cNvSpPr>
          <p:nvPr>
            <p:ph type="pic" sz="quarter" idx="29"/>
          </p:nvPr>
        </p:nvSpPr>
        <p:spPr>
          <a:xfrm>
            <a:off x="3282132" y="409749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3" name="Picture Placeholder 2"/>
          <p:cNvSpPr>
            <a:spLocks noGrp="1"/>
          </p:cNvSpPr>
          <p:nvPr>
            <p:ph type="pic" sz="quarter" idx="30"/>
          </p:nvPr>
        </p:nvSpPr>
        <p:spPr>
          <a:xfrm>
            <a:off x="5511829" y="409749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4" name="Picture Placeholder 2"/>
          <p:cNvSpPr>
            <a:spLocks noGrp="1"/>
          </p:cNvSpPr>
          <p:nvPr>
            <p:ph type="pic" sz="quarter" idx="31"/>
          </p:nvPr>
        </p:nvSpPr>
        <p:spPr>
          <a:xfrm>
            <a:off x="7715973" y="409749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5" name="Picture Placeholder 2"/>
          <p:cNvSpPr>
            <a:spLocks noGrp="1"/>
          </p:cNvSpPr>
          <p:nvPr>
            <p:ph type="pic" sz="quarter" idx="32"/>
          </p:nvPr>
        </p:nvSpPr>
        <p:spPr>
          <a:xfrm>
            <a:off x="9921785" y="409749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6" name="Picture Placeholder 2"/>
          <p:cNvSpPr>
            <a:spLocks noGrp="1"/>
          </p:cNvSpPr>
          <p:nvPr>
            <p:ph type="pic" sz="quarter" idx="37"/>
          </p:nvPr>
        </p:nvSpPr>
        <p:spPr>
          <a:xfrm>
            <a:off x="1012756" y="409749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Tree>
    <p:extLst>
      <p:ext uri="{BB962C8B-B14F-4D97-AF65-F5344CB8AC3E}">
        <p14:creationId xmlns:p14="http://schemas.microsoft.com/office/powerpoint/2010/main" val="146666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5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nodePh="1">
                                  <p:stCondLst>
                                    <p:cond delay="0"/>
                                  </p:stCondLst>
                                  <p:endCondLst>
                                    <p:cond evt="begin" delay="0">
                                      <p:tn val="22"/>
                                    </p:cond>
                                  </p:end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nodePh="1">
                                  <p:stCondLst>
                                    <p:cond delay="0"/>
                                  </p:stCondLst>
                                  <p:endCondLst>
                                    <p:cond evt="begin" delay="0">
                                      <p:tn val="27"/>
                                    </p:cond>
                                  </p:end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grpId="0" nodeType="withEffect" nodePh="1">
                                  <p:stCondLst>
                                    <p:cond delay="0"/>
                                  </p:stCondLst>
                                  <p:endCondLst>
                                    <p:cond evt="begin" delay="0">
                                      <p:tn val="32"/>
                                    </p:cond>
                                  </p:end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nodePh="1">
                                  <p:stCondLst>
                                    <p:cond delay="0"/>
                                  </p:stCondLst>
                                  <p:endCondLst>
                                    <p:cond evt="begin" delay="0">
                                      <p:tn val="37"/>
                                    </p:cond>
                                  </p:end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nodePh="1">
                                  <p:stCondLst>
                                    <p:cond delay="0"/>
                                  </p:stCondLst>
                                  <p:endCondLst>
                                    <p:cond evt="begin" delay="0">
                                      <p:tn val="42"/>
                                    </p:cond>
                                  </p:end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nodePh="1">
                                  <p:stCondLst>
                                    <p:cond delay="0"/>
                                  </p:stCondLst>
                                  <p:endCondLst>
                                    <p:cond evt="begin" delay="0">
                                      <p:tn val="47"/>
                                    </p:cond>
                                  </p:end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nodePh="1">
                                  <p:stCondLst>
                                    <p:cond delay="0"/>
                                  </p:stCondLst>
                                  <p:endCondLst>
                                    <p:cond evt="begin" delay="0">
                                      <p:tn val="52"/>
                                    </p:cond>
                                  </p:end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par>
                                <p:cTn id="57" presetID="53" presetClass="entr" presetSubtype="16" fill="hold" grpId="0" nodeType="withEffect" nodePh="1">
                                  <p:stCondLst>
                                    <p:cond delay="0"/>
                                  </p:stCondLst>
                                  <p:endCondLst>
                                    <p:cond evt="begin" delay="0">
                                      <p:tn val="57"/>
                                    </p:cond>
                                  </p:end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par>
                                <p:cTn id="62" presetID="53" presetClass="entr" presetSubtype="16" fill="hold" grpId="0" nodeType="withEffect" nodePh="1">
                                  <p:stCondLst>
                                    <p:cond delay="0"/>
                                  </p:stCondLst>
                                  <p:endCondLst>
                                    <p:cond evt="begin" delay="0">
                                      <p:tn val="62"/>
                                    </p:cond>
                                  </p:end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par>
                                <p:cTn id="67" presetID="53" presetClass="entr" presetSubtype="16" fill="hold" grpId="0" nodeType="withEffect" nodePh="1">
                                  <p:stCondLst>
                                    <p:cond delay="0"/>
                                  </p:stCondLst>
                                  <p:endCondLst>
                                    <p:cond evt="begin" delay="0">
                                      <p:tn val="67"/>
                                    </p:cond>
                                  </p:end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par>
                                <p:cTn id="72" presetID="53" presetClass="entr" presetSubtype="16" fill="hold" grpId="0" nodeType="withEffect" nodePh="1">
                                  <p:stCondLst>
                                    <p:cond delay="0"/>
                                  </p:stCondLst>
                                  <p:endCondLst>
                                    <p:cond evt="begin" delay="0">
                                      <p:tn val="72"/>
                                    </p:cond>
                                  </p:end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childTnLst>
                                </p:cTn>
                              </p:par>
                              <p:par>
                                <p:cTn id="77" presetID="53" presetClass="entr" presetSubtype="16" fill="hold" grpId="0" nodeType="withEffect" nodePh="1">
                                  <p:stCondLst>
                                    <p:cond delay="0"/>
                                  </p:stCondLst>
                                  <p:endCondLst>
                                    <p:cond evt="begin" delay="0">
                                      <p:tn val="77"/>
                                    </p:cond>
                                  </p:end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par>
                                <p:cTn id="82" presetID="53" presetClass="entr" presetSubtype="16" fill="hold" grpId="0" nodeType="withEffect" nodePh="1">
                                  <p:stCondLst>
                                    <p:cond delay="0"/>
                                  </p:stCondLst>
                                  <p:endCondLst>
                                    <p:cond evt="begin" delay="0">
                                      <p:tn val="82"/>
                                    </p:cond>
                                  </p:end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43_Title Only">
    <p:spTree>
      <p:nvGrpSpPr>
        <p:cNvPr id="1" name=""/>
        <p:cNvGrpSpPr/>
        <p:nvPr/>
      </p:nvGrpSpPr>
      <p:grpSpPr>
        <a:xfrm>
          <a:off x="0" y="0"/>
          <a:ext cx="0" cy="0"/>
          <a:chOff x="0" y="0"/>
          <a:chExt cx="0" cy="0"/>
        </a:xfrm>
      </p:grpSpPr>
      <p:sp>
        <p:nvSpPr>
          <p:cNvPr id="28" name="Picture Placeholder 2"/>
          <p:cNvSpPr>
            <a:spLocks noGrp="1"/>
          </p:cNvSpPr>
          <p:nvPr>
            <p:ph type="pic" sz="quarter" idx="10"/>
          </p:nvPr>
        </p:nvSpPr>
        <p:spPr>
          <a:xfrm>
            <a:off x="0" y="4135124"/>
            <a:ext cx="1737600" cy="2094381"/>
          </a:xfrm>
        </p:spPr>
        <p:txBody>
          <a:bodyPr>
            <a:normAutofit/>
          </a:bodyPr>
          <a:lstStyle>
            <a:lvl1pPr>
              <a:defRPr sz="1200"/>
            </a:lvl1pPr>
          </a:lstStyle>
          <a:p>
            <a:endParaRPr lang="en-US" dirty="0"/>
          </a:p>
        </p:txBody>
      </p:sp>
      <p:sp>
        <p:nvSpPr>
          <p:cNvPr id="29" name="Picture Placeholder 2"/>
          <p:cNvSpPr>
            <a:spLocks noGrp="1"/>
          </p:cNvSpPr>
          <p:nvPr>
            <p:ph type="pic" sz="quarter" idx="11"/>
          </p:nvPr>
        </p:nvSpPr>
        <p:spPr>
          <a:xfrm>
            <a:off x="1737360" y="4135124"/>
            <a:ext cx="1737600" cy="2094381"/>
          </a:xfrm>
        </p:spPr>
        <p:txBody>
          <a:bodyPr>
            <a:normAutofit/>
          </a:bodyPr>
          <a:lstStyle>
            <a:lvl1pPr>
              <a:defRPr sz="1200"/>
            </a:lvl1pPr>
          </a:lstStyle>
          <a:p>
            <a:endParaRPr lang="en-US" dirty="0"/>
          </a:p>
        </p:txBody>
      </p:sp>
      <p:sp>
        <p:nvSpPr>
          <p:cNvPr id="30" name="Picture Placeholder 2"/>
          <p:cNvSpPr>
            <a:spLocks noGrp="1"/>
          </p:cNvSpPr>
          <p:nvPr>
            <p:ph type="pic" sz="quarter" idx="23"/>
          </p:nvPr>
        </p:nvSpPr>
        <p:spPr>
          <a:xfrm>
            <a:off x="3484880" y="4135124"/>
            <a:ext cx="1737600" cy="2094381"/>
          </a:xfrm>
        </p:spPr>
        <p:txBody>
          <a:bodyPr>
            <a:normAutofit/>
          </a:bodyPr>
          <a:lstStyle>
            <a:lvl1pPr>
              <a:defRPr sz="1200"/>
            </a:lvl1pPr>
          </a:lstStyle>
          <a:p>
            <a:endParaRPr lang="en-US" dirty="0"/>
          </a:p>
        </p:txBody>
      </p:sp>
      <p:sp>
        <p:nvSpPr>
          <p:cNvPr id="31" name="Picture Placeholder 98"/>
          <p:cNvSpPr>
            <a:spLocks noGrp="1"/>
          </p:cNvSpPr>
          <p:nvPr>
            <p:ph type="pic" sz="quarter" idx="13"/>
          </p:nvPr>
        </p:nvSpPr>
        <p:spPr>
          <a:xfrm>
            <a:off x="5234095" y="4135124"/>
            <a:ext cx="1737600" cy="2094381"/>
          </a:xfrm>
          <a:custGeom>
            <a:avLst/>
            <a:gdLst>
              <a:gd name="connsiteX0" fmla="*/ 0 w 1296000"/>
              <a:gd name="connsiteY0" fmla="*/ 0 h 1570786"/>
              <a:gd name="connsiteX1" fmla="*/ 459313 w 1296000"/>
              <a:gd name="connsiteY1" fmla="*/ 0 h 1570786"/>
              <a:gd name="connsiteX2" fmla="*/ 648000 w 1296000"/>
              <a:gd name="connsiteY2" fmla="*/ 188674 h 1570786"/>
              <a:gd name="connsiteX3" fmla="*/ 836688 w 1296000"/>
              <a:gd name="connsiteY3" fmla="*/ 0 h 1570786"/>
              <a:gd name="connsiteX4" fmla="*/ 1296000 w 1296000"/>
              <a:gd name="connsiteY4" fmla="*/ 0 h 1570786"/>
              <a:gd name="connsiteX5" fmla="*/ 1296000 w 1296000"/>
              <a:gd name="connsiteY5" fmla="*/ 1570786 h 1570786"/>
              <a:gd name="connsiteX6" fmla="*/ 0 w 1296000"/>
              <a:gd name="connsiteY6" fmla="*/ 1570786 h 157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00" h="1570786">
                <a:moveTo>
                  <a:pt x="0" y="0"/>
                </a:moveTo>
                <a:lnTo>
                  <a:pt x="459313" y="0"/>
                </a:lnTo>
                <a:lnTo>
                  <a:pt x="648000" y="188674"/>
                </a:lnTo>
                <a:lnTo>
                  <a:pt x="836688" y="0"/>
                </a:lnTo>
                <a:lnTo>
                  <a:pt x="1296000" y="0"/>
                </a:lnTo>
                <a:lnTo>
                  <a:pt x="1296000" y="1570786"/>
                </a:lnTo>
                <a:lnTo>
                  <a:pt x="0" y="1570786"/>
                </a:lnTo>
                <a:close/>
              </a:path>
            </a:pathLst>
          </a:custGeom>
        </p:spPr>
        <p:txBody>
          <a:bodyPr wrap="square">
            <a:noAutofit/>
          </a:bodyPr>
          <a:lstStyle>
            <a:lvl1pPr>
              <a:defRPr sz="1200"/>
            </a:lvl1pPr>
          </a:lstStyle>
          <a:p>
            <a:endParaRPr lang="en-US" dirty="0"/>
          </a:p>
        </p:txBody>
      </p:sp>
      <p:sp>
        <p:nvSpPr>
          <p:cNvPr id="32" name="Picture Placeholder 2"/>
          <p:cNvSpPr>
            <a:spLocks noGrp="1"/>
          </p:cNvSpPr>
          <p:nvPr>
            <p:ph type="pic" sz="quarter" idx="14"/>
          </p:nvPr>
        </p:nvSpPr>
        <p:spPr>
          <a:xfrm>
            <a:off x="6974841" y="4135124"/>
            <a:ext cx="1737600" cy="2094381"/>
          </a:xfrm>
        </p:spPr>
        <p:txBody>
          <a:bodyPr>
            <a:normAutofit/>
          </a:bodyPr>
          <a:lstStyle>
            <a:lvl1pPr>
              <a:defRPr sz="1200"/>
            </a:lvl1pPr>
          </a:lstStyle>
          <a:p>
            <a:endParaRPr lang="en-US" dirty="0"/>
          </a:p>
        </p:txBody>
      </p:sp>
      <p:sp>
        <p:nvSpPr>
          <p:cNvPr id="33" name="Picture Placeholder 2"/>
          <p:cNvSpPr>
            <a:spLocks noGrp="1"/>
          </p:cNvSpPr>
          <p:nvPr>
            <p:ph type="pic" sz="quarter" idx="15"/>
          </p:nvPr>
        </p:nvSpPr>
        <p:spPr>
          <a:xfrm>
            <a:off x="8707120" y="4135124"/>
            <a:ext cx="1737600" cy="2094381"/>
          </a:xfrm>
        </p:spPr>
        <p:txBody>
          <a:bodyPr>
            <a:normAutofit/>
          </a:bodyPr>
          <a:lstStyle>
            <a:lvl1pPr>
              <a:defRPr sz="1200"/>
            </a:lvl1pPr>
          </a:lstStyle>
          <a:p>
            <a:endParaRPr lang="en-US" dirty="0"/>
          </a:p>
        </p:txBody>
      </p:sp>
      <p:sp>
        <p:nvSpPr>
          <p:cNvPr id="34" name="Picture Placeholder 2"/>
          <p:cNvSpPr>
            <a:spLocks noGrp="1"/>
          </p:cNvSpPr>
          <p:nvPr>
            <p:ph type="pic" sz="quarter" idx="16"/>
          </p:nvPr>
        </p:nvSpPr>
        <p:spPr>
          <a:xfrm>
            <a:off x="10447867" y="4135124"/>
            <a:ext cx="1737600" cy="2094381"/>
          </a:xfrm>
        </p:spPr>
        <p:txBody>
          <a:bodyPr>
            <a:normAutofit/>
          </a:bodyPr>
          <a:lstStyle>
            <a:lvl1pPr>
              <a:defRPr sz="1200"/>
            </a:lvl1pPr>
          </a:lstStyle>
          <a:p>
            <a:endParaRPr lang="en-US" dirty="0"/>
          </a:p>
        </p:txBody>
      </p:sp>
      <p:sp>
        <p:nvSpPr>
          <p:cNvPr id="13"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24"/>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20" name="Diamond 19"/>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21" name="Straight Connector 20"/>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3"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391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45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7" name="Picture Placeholder 6"/>
          <p:cNvSpPr>
            <a:spLocks noGrp="1"/>
          </p:cNvSpPr>
          <p:nvPr>
            <p:ph type="pic" sz="quarter" idx="14"/>
          </p:nvPr>
        </p:nvSpPr>
        <p:spPr>
          <a:xfrm>
            <a:off x="4541522" y="1651004"/>
            <a:ext cx="1216025" cy="1216025"/>
          </a:xfrm>
          <a:prstGeom prst="ellipse">
            <a:avLst/>
          </a:prstGeom>
          <a:ln w="31750">
            <a:solidFill>
              <a:schemeClr val="accent1"/>
            </a:solidFill>
          </a:ln>
        </p:spPr>
        <p:txBody>
          <a:bodyPr>
            <a:normAutofit/>
          </a:bodyPr>
          <a:lstStyle>
            <a:lvl1pPr>
              <a:defRPr sz="1050"/>
            </a:lvl1pPr>
          </a:lstStyle>
          <a:p>
            <a:endParaRPr lang="id-ID"/>
          </a:p>
        </p:txBody>
      </p:sp>
      <p:sp>
        <p:nvSpPr>
          <p:cNvPr id="35" name="Picture Placeholder 6"/>
          <p:cNvSpPr>
            <a:spLocks noGrp="1"/>
          </p:cNvSpPr>
          <p:nvPr>
            <p:ph type="pic" sz="quarter" idx="15"/>
          </p:nvPr>
        </p:nvSpPr>
        <p:spPr>
          <a:xfrm>
            <a:off x="4541522" y="3220818"/>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36" name="Picture Placeholder 6"/>
          <p:cNvSpPr>
            <a:spLocks noGrp="1"/>
          </p:cNvSpPr>
          <p:nvPr>
            <p:ph type="pic" sz="quarter" idx="16"/>
          </p:nvPr>
        </p:nvSpPr>
        <p:spPr>
          <a:xfrm>
            <a:off x="8199122" y="3220816"/>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37" name="Picture Placeholder 6"/>
          <p:cNvSpPr>
            <a:spLocks noGrp="1"/>
          </p:cNvSpPr>
          <p:nvPr>
            <p:ph type="pic" sz="quarter" idx="17"/>
          </p:nvPr>
        </p:nvSpPr>
        <p:spPr>
          <a:xfrm>
            <a:off x="744221" y="3220816"/>
            <a:ext cx="1216025" cy="1216025"/>
          </a:xfrm>
          <a:prstGeom prst="ellipse">
            <a:avLst/>
          </a:prstGeom>
          <a:ln w="31750">
            <a:solidFill>
              <a:schemeClr val="accent2"/>
            </a:solidFill>
          </a:ln>
        </p:spPr>
        <p:txBody>
          <a:bodyPr>
            <a:normAutofit/>
          </a:bodyPr>
          <a:lstStyle>
            <a:lvl1pPr>
              <a:defRPr sz="1050"/>
            </a:lvl1pPr>
          </a:lstStyle>
          <a:p>
            <a:endParaRPr lang="id-ID"/>
          </a:p>
        </p:txBody>
      </p:sp>
      <p:sp>
        <p:nvSpPr>
          <p:cNvPr id="38" name="Picture Placeholder 6"/>
          <p:cNvSpPr>
            <a:spLocks noGrp="1"/>
          </p:cNvSpPr>
          <p:nvPr>
            <p:ph type="pic" sz="quarter" idx="18"/>
          </p:nvPr>
        </p:nvSpPr>
        <p:spPr>
          <a:xfrm>
            <a:off x="4541522" y="4716018"/>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39" name="Picture Placeholder 6"/>
          <p:cNvSpPr>
            <a:spLocks noGrp="1"/>
          </p:cNvSpPr>
          <p:nvPr>
            <p:ph type="pic" sz="quarter" idx="19"/>
          </p:nvPr>
        </p:nvSpPr>
        <p:spPr>
          <a:xfrm>
            <a:off x="8199122" y="4716017"/>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40" name="Picture Placeholder 6"/>
          <p:cNvSpPr>
            <a:spLocks noGrp="1"/>
          </p:cNvSpPr>
          <p:nvPr>
            <p:ph type="pic" sz="quarter" idx="20"/>
          </p:nvPr>
        </p:nvSpPr>
        <p:spPr>
          <a:xfrm>
            <a:off x="744221" y="4716017"/>
            <a:ext cx="1216025" cy="1216025"/>
          </a:xfrm>
          <a:prstGeom prst="ellipse">
            <a:avLst/>
          </a:prstGeom>
          <a:ln w="31750">
            <a:solidFill>
              <a:schemeClr val="accent2"/>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8645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48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7" name="Picture Placeholder 6"/>
          <p:cNvSpPr>
            <a:spLocks noGrp="1"/>
          </p:cNvSpPr>
          <p:nvPr>
            <p:ph type="pic" sz="quarter" idx="14"/>
          </p:nvPr>
        </p:nvSpPr>
        <p:spPr>
          <a:xfrm>
            <a:off x="5557840" y="1637994"/>
            <a:ext cx="1216025" cy="1216025"/>
          </a:xfrm>
          <a:prstGeom prst="ellipse">
            <a:avLst/>
          </a:prstGeom>
          <a:ln w="31750">
            <a:solidFill>
              <a:schemeClr val="accent1"/>
            </a:solidFill>
          </a:ln>
        </p:spPr>
        <p:txBody>
          <a:bodyPr>
            <a:normAutofit/>
          </a:bodyPr>
          <a:lstStyle>
            <a:lvl1pPr>
              <a:defRPr sz="1050"/>
            </a:lvl1pPr>
          </a:lstStyle>
          <a:p>
            <a:endParaRPr lang="id-ID"/>
          </a:p>
        </p:txBody>
      </p:sp>
      <p:sp>
        <p:nvSpPr>
          <p:cNvPr id="18" name="Picture Placeholder 6"/>
          <p:cNvSpPr>
            <a:spLocks noGrp="1"/>
          </p:cNvSpPr>
          <p:nvPr>
            <p:ph type="pic" sz="quarter" idx="15"/>
          </p:nvPr>
        </p:nvSpPr>
        <p:spPr>
          <a:xfrm>
            <a:off x="5557840" y="3554943"/>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19" name="Picture Placeholder 6"/>
          <p:cNvSpPr>
            <a:spLocks noGrp="1"/>
          </p:cNvSpPr>
          <p:nvPr>
            <p:ph type="pic" sz="quarter" idx="16"/>
          </p:nvPr>
        </p:nvSpPr>
        <p:spPr>
          <a:xfrm>
            <a:off x="9215440" y="3554943"/>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20" name="Picture Placeholder 6"/>
          <p:cNvSpPr>
            <a:spLocks noGrp="1"/>
          </p:cNvSpPr>
          <p:nvPr>
            <p:ph type="pic" sz="quarter" idx="17"/>
          </p:nvPr>
        </p:nvSpPr>
        <p:spPr>
          <a:xfrm>
            <a:off x="1760540" y="3554943"/>
            <a:ext cx="1216025" cy="1216025"/>
          </a:xfrm>
          <a:prstGeom prst="ellipse">
            <a:avLst/>
          </a:prstGeom>
          <a:ln w="31750">
            <a:solidFill>
              <a:schemeClr val="accent2"/>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18761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49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7" name="Picture Placeholder 6"/>
          <p:cNvSpPr>
            <a:spLocks noGrp="1"/>
          </p:cNvSpPr>
          <p:nvPr>
            <p:ph type="pic" sz="quarter" idx="14"/>
          </p:nvPr>
        </p:nvSpPr>
        <p:spPr>
          <a:xfrm>
            <a:off x="469900" y="3427420"/>
            <a:ext cx="900000" cy="900000"/>
          </a:xfrm>
          <a:prstGeom prst="roundRect">
            <a:avLst/>
          </a:prstGeom>
          <a:ln w="53975">
            <a:solidFill>
              <a:schemeClr val="accent1"/>
            </a:solidFill>
          </a:ln>
        </p:spPr>
        <p:txBody>
          <a:bodyPr>
            <a:normAutofit/>
          </a:bodyPr>
          <a:lstStyle>
            <a:lvl1pPr>
              <a:defRPr sz="1050"/>
            </a:lvl1pPr>
          </a:lstStyle>
          <a:p>
            <a:endParaRPr lang="id-ID"/>
          </a:p>
        </p:txBody>
      </p:sp>
      <p:sp>
        <p:nvSpPr>
          <p:cNvPr id="35" name="Picture Placeholder 6"/>
          <p:cNvSpPr>
            <a:spLocks noGrp="1"/>
          </p:cNvSpPr>
          <p:nvPr>
            <p:ph type="pic" sz="quarter" idx="15"/>
          </p:nvPr>
        </p:nvSpPr>
        <p:spPr>
          <a:xfrm>
            <a:off x="6284004" y="2622670"/>
            <a:ext cx="900000" cy="900000"/>
          </a:xfrm>
          <a:prstGeom prst="roundRect">
            <a:avLst/>
          </a:prstGeom>
          <a:ln w="53975">
            <a:solidFill>
              <a:schemeClr val="accent3"/>
            </a:solidFill>
          </a:ln>
        </p:spPr>
        <p:txBody>
          <a:bodyPr>
            <a:normAutofit/>
          </a:bodyPr>
          <a:lstStyle>
            <a:lvl1pPr>
              <a:defRPr sz="1050"/>
            </a:lvl1pPr>
          </a:lstStyle>
          <a:p>
            <a:endParaRPr lang="id-ID"/>
          </a:p>
        </p:txBody>
      </p:sp>
      <p:sp>
        <p:nvSpPr>
          <p:cNvPr id="36" name="Picture Placeholder 6"/>
          <p:cNvSpPr>
            <a:spLocks noGrp="1"/>
          </p:cNvSpPr>
          <p:nvPr>
            <p:ph type="pic" sz="quarter" idx="16"/>
          </p:nvPr>
        </p:nvSpPr>
        <p:spPr>
          <a:xfrm>
            <a:off x="6284004" y="4244905"/>
            <a:ext cx="900000" cy="900000"/>
          </a:xfrm>
          <a:prstGeom prst="roundRect">
            <a:avLst/>
          </a:prstGeom>
          <a:ln w="53975">
            <a:solidFill>
              <a:schemeClr val="accent4"/>
            </a:solidFill>
          </a:ln>
        </p:spPr>
        <p:txBody>
          <a:bodyPr>
            <a:normAutofit/>
          </a:bodyPr>
          <a:lstStyle>
            <a:lvl1pPr>
              <a:defRPr sz="1050"/>
            </a:lvl1pPr>
          </a:lstStyle>
          <a:p>
            <a:endParaRPr lang="id-ID"/>
          </a:p>
        </p:txBody>
      </p:sp>
      <p:sp>
        <p:nvSpPr>
          <p:cNvPr id="37" name="Picture Placeholder 6"/>
          <p:cNvSpPr>
            <a:spLocks noGrp="1"/>
          </p:cNvSpPr>
          <p:nvPr>
            <p:ph type="pic" sz="quarter" idx="17"/>
          </p:nvPr>
        </p:nvSpPr>
        <p:spPr>
          <a:xfrm>
            <a:off x="3376953" y="2622670"/>
            <a:ext cx="900000" cy="900000"/>
          </a:xfrm>
          <a:prstGeom prst="roundRect">
            <a:avLst/>
          </a:prstGeom>
          <a:ln w="53975">
            <a:solidFill>
              <a:schemeClr val="accent2"/>
            </a:solidFill>
          </a:ln>
        </p:spPr>
        <p:txBody>
          <a:bodyPr>
            <a:normAutofit/>
          </a:bodyPr>
          <a:lstStyle>
            <a:lvl1pPr>
              <a:defRPr sz="1050"/>
            </a:lvl1pPr>
          </a:lstStyle>
          <a:p>
            <a:endParaRPr lang="id-ID"/>
          </a:p>
        </p:txBody>
      </p:sp>
      <p:sp>
        <p:nvSpPr>
          <p:cNvPr id="38" name="Picture Placeholder 6"/>
          <p:cNvSpPr>
            <a:spLocks noGrp="1"/>
          </p:cNvSpPr>
          <p:nvPr>
            <p:ph type="pic" sz="quarter" idx="18"/>
          </p:nvPr>
        </p:nvSpPr>
        <p:spPr>
          <a:xfrm>
            <a:off x="3376953" y="4244905"/>
            <a:ext cx="900000" cy="900000"/>
          </a:xfrm>
          <a:prstGeom prst="roundRect">
            <a:avLst/>
          </a:prstGeom>
          <a:ln w="53975">
            <a:solidFill>
              <a:schemeClr val="accent2"/>
            </a:solidFill>
          </a:ln>
        </p:spPr>
        <p:txBody>
          <a:bodyPr>
            <a:normAutofit/>
          </a:bodyPr>
          <a:lstStyle>
            <a:lvl1pPr>
              <a:defRPr sz="1050"/>
            </a:lvl1pPr>
          </a:lstStyle>
          <a:p>
            <a:endParaRPr lang="id-ID"/>
          </a:p>
        </p:txBody>
      </p:sp>
      <p:sp>
        <p:nvSpPr>
          <p:cNvPr id="39" name="Picture Placeholder 6"/>
          <p:cNvSpPr>
            <a:spLocks noGrp="1"/>
          </p:cNvSpPr>
          <p:nvPr>
            <p:ph type="pic" sz="quarter" idx="19"/>
          </p:nvPr>
        </p:nvSpPr>
        <p:spPr>
          <a:xfrm>
            <a:off x="6284004" y="5316124"/>
            <a:ext cx="900000" cy="900000"/>
          </a:xfrm>
          <a:prstGeom prst="roundRect">
            <a:avLst/>
          </a:prstGeom>
          <a:ln w="53975">
            <a:solidFill>
              <a:schemeClr val="accent4"/>
            </a:solidFill>
          </a:ln>
        </p:spPr>
        <p:txBody>
          <a:bodyPr>
            <a:normAutofit/>
          </a:bodyPr>
          <a:lstStyle>
            <a:lvl1pPr>
              <a:defRPr sz="1050"/>
            </a:lvl1pPr>
          </a:lstStyle>
          <a:p>
            <a:endParaRPr lang="id-ID"/>
          </a:p>
        </p:txBody>
      </p:sp>
      <p:sp>
        <p:nvSpPr>
          <p:cNvPr id="40" name="Picture Placeholder 6"/>
          <p:cNvSpPr>
            <a:spLocks noGrp="1"/>
          </p:cNvSpPr>
          <p:nvPr>
            <p:ph type="pic" sz="quarter" idx="20"/>
          </p:nvPr>
        </p:nvSpPr>
        <p:spPr>
          <a:xfrm>
            <a:off x="6284004" y="1571913"/>
            <a:ext cx="900000" cy="900000"/>
          </a:xfrm>
          <a:prstGeom prst="roundRect">
            <a:avLst/>
          </a:prstGeom>
          <a:ln w="53975">
            <a:solidFill>
              <a:schemeClr val="accent3"/>
            </a:solidFill>
          </a:ln>
        </p:spPr>
        <p:txBody>
          <a:bodyPr>
            <a:normAutofit/>
          </a:bodyPr>
          <a:lstStyle>
            <a:lvl1pPr>
              <a:defRPr sz="1050"/>
            </a:lvl1pPr>
          </a:lstStyle>
          <a:p>
            <a:endParaRPr lang="id-ID"/>
          </a:p>
        </p:txBody>
      </p:sp>
      <p:sp>
        <p:nvSpPr>
          <p:cNvPr id="41" name="Picture Placeholder 6"/>
          <p:cNvSpPr>
            <a:spLocks noGrp="1"/>
          </p:cNvSpPr>
          <p:nvPr>
            <p:ph type="pic" sz="quarter" idx="21"/>
          </p:nvPr>
        </p:nvSpPr>
        <p:spPr>
          <a:xfrm>
            <a:off x="9017679" y="2622670"/>
            <a:ext cx="900000" cy="900000"/>
          </a:xfrm>
          <a:prstGeom prst="roundRect">
            <a:avLst/>
          </a:prstGeom>
          <a:ln w="53975">
            <a:solidFill>
              <a:schemeClr val="accent5"/>
            </a:solidFill>
          </a:ln>
        </p:spPr>
        <p:txBody>
          <a:bodyPr>
            <a:normAutofit/>
          </a:bodyPr>
          <a:lstStyle>
            <a:lvl1pPr>
              <a:defRPr sz="1050"/>
            </a:lvl1pPr>
          </a:lstStyle>
          <a:p>
            <a:endParaRPr lang="id-ID"/>
          </a:p>
        </p:txBody>
      </p:sp>
      <p:sp>
        <p:nvSpPr>
          <p:cNvPr id="42" name="Picture Placeholder 6"/>
          <p:cNvSpPr>
            <a:spLocks noGrp="1"/>
          </p:cNvSpPr>
          <p:nvPr>
            <p:ph type="pic" sz="quarter" idx="22"/>
          </p:nvPr>
        </p:nvSpPr>
        <p:spPr>
          <a:xfrm>
            <a:off x="9017679" y="4244905"/>
            <a:ext cx="900000" cy="900000"/>
          </a:xfrm>
          <a:prstGeom prst="roundRect">
            <a:avLst/>
          </a:prstGeom>
          <a:ln w="53975">
            <a:solidFill>
              <a:schemeClr val="accent6"/>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378490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50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9" name="Picture Placeholder 9"/>
          <p:cNvSpPr>
            <a:spLocks noGrp="1"/>
          </p:cNvSpPr>
          <p:nvPr>
            <p:ph type="pic" sz="quarter" idx="14"/>
          </p:nvPr>
        </p:nvSpPr>
        <p:spPr>
          <a:xfrm>
            <a:off x="743456" y="2174879"/>
            <a:ext cx="923925" cy="923925"/>
          </a:xfrm>
          <a:prstGeom prst="roundRect">
            <a:avLst/>
          </a:prstGeom>
        </p:spPr>
        <p:txBody>
          <a:bodyPr>
            <a:normAutofit/>
          </a:bodyPr>
          <a:lstStyle>
            <a:lvl1pPr>
              <a:defRPr sz="1200"/>
            </a:lvl1pPr>
          </a:lstStyle>
          <a:p>
            <a:endParaRPr lang="id-ID"/>
          </a:p>
        </p:txBody>
      </p:sp>
      <p:sp>
        <p:nvSpPr>
          <p:cNvPr id="20" name="Picture Placeholder 9"/>
          <p:cNvSpPr>
            <a:spLocks noGrp="1"/>
          </p:cNvSpPr>
          <p:nvPr>
            <p:ph type="pic" sz="quarter" idx="15"/>
          </p:nvPr>
        </p:nvSpPr>
        <p:spPr>
          <a:xfrm>
            <a:off x="4778822" y="2165049"/>
            <a:ext cx="923925" cy="923925"/>
          </a:xfrm>
          <a:prstGeom prst="roundRect">
            <a:avLst/>
          </a:prstGeom>
        </p:spPr>
        <p:txBody>
          <a:bodyPr>
            <a:normAutofit/>
          </a:bodyPr>
          <a:lstStyle>
            <a:lvl1pPr>
              <a:defRPr sz="1200"/>
            </a:lvl1pPr>
          </a:lstStyle>
          <a:p>
            <a:endParaRPr lang="id-ID"/>
          </a:p>
        </p:txBody>
      </p:sp>
      <p:sp>
        <p:nvSpPr>
          <p:cNvPr id="21" name="Picture Placeholder 9"/>
          <p:cNvSpPr>
            <a:spLocks noGrp="1"/>
          </p:cNvSpPr>
          <p:nvPr>
            <p:ph type="pic" sz="quarter" idx="16"/>
          </p:nvPr>
        </p:nvSpPr>
        <p:spPr>
          <a:xfrm>
            <a:off x="8638378" y="2174877"/>
            <a:ext cx="923925" cy="923925"/>
          </a:xfrm>
          <a:prstGeom prst="roundRect">
            <a:avLst/>
          </a:prstGeom>
        </p:spPr>
        <p:txBody>
          <a:bodyPr>
            <a:normAutofit/>
          </a:bodyPr>
          <a:lstStyle>
            <a:lvl1pPr>
              <a:defRPr sz="1200"/>
            </a:lvl1pPr>
          </a:lstStyle>
          <a:p>
            <a:endParaRPr lang="id-ID"/>
          </a:p>
        </p:txBody>
      </p:sp>
      <p:sp>
        <p:nvSpPr>
          <p:cNvPr id="22" name="Picture Placeholder 9"/>
          <p:cNvSpPr>
            <a:spLocks noGrp="1"/>
          </p:cNvSpPr>
          <p:nvPr>
            <p:ph type="pic" sz="quarter" idx="17"/>
          </p:nvPr>
        </p:nvSpPr>
        <p:spPr>
          <a:xfrm>
            <a:off x="1295907" y="3628944"/>
            <a:ext cx="866271" cy="866269"/>
          </a:xfrm>
          <a:prstGeom prst="roundRect">
            <a:avLst/>
          </a:prstGeom>
        </p:spPr>
        <p:txBody>
          <a:bodyPr>
            <a:normAutofit/>
          </a:bodyPr>
          <a:lstStyle>
            <a:lvl1pPr>
              <a:defRPr sz="1200"/>
            </a:lvl1pPr>
          </a:lstStyle>
          <a:p>
            <a:endParaRPr lang="id-ID"/>
          </a:p>
        </p:txBody>
      </p:sp>
      <p:sp>
        <p:nvSpPr>
          <p:cNvPr id="23" name="Picture Placeholder 9"/>
          <p:cNvSpPr>
            <a:spLocks noGrp="1"/>
          </p:cNvSpPr>
          <p:nvPr>
            <p:ph type="pic" sz="quarter" idx="18"/>
          </p:nvPr>
        </p:nvSpPr>
        <p:spPr>
          <a:xfrm>
            <a:off x="5331273" y="3619114"/>
            <a:ext cx="866271" cy="866269"/>
          </a:xfrm>
          <a:prstGeom prst="roundRect">
            <a:avLst/>
          </a:prstGeom>
        </p:spPr>
        <p:txBody>
          <a:bodyPr>
            <a:normAutofit/>
          </a:bodyPr>
          <a:lstStyle>
            <a:lvl1pPr>
              <a:defRPr sz="1200"/>
            </a:lvl1pPr>
          </a:lstStyle>
          <a:p>
            <a:endParaRPr lang="id-ID"/>
          </a:p>
        </p:txBody>
      </p:sp>
      <p:sp>
        <p:nvSpPr>
          <p:cNvPr id="24" name="Picture Placeholder 9"/>
          <p:cNvSpPr>
            <a:spLocks noGrp="1"/>
          </p:cNvSpPr>
          <p:nvPr>
            <p:ph type="pic" sz="quarter" idx="19"/>
          </p:nvPr>
        </p:nvSpPr>
        <p:spPr>
          <a:xfrm>
            <a:off x="9190826" y="3628943"/>
            <a:ext cx="866271" cy="866269"/>
          </a:xfrm>
          <a:prstGeom prst="roundRect">
            <a:avLst/>
          </a:prstGeom>
        </p:spPr>
        <p:txBody>
          <a:bodyPr>
            <a:normAutofit/>
          </a:bodyPr>
          <a:lstStyle>
            <a:lvl1pPr>
              <a:defRPr sz="1200"/>
            </a:lvl1pPr>
          </a:lstStyle>
          <a:p>
            <a:endParaRPr lang="id-ID"/>
          </a:p>
        </p:txBody>
      </p:sp>
      <p:sp>
        <p:nvSpPr>
          <p:cNvPr id="25" name="Picture Placeholder 9"/>
          <p:cNvSpPr>
            <a:spLocks noGrp="1"/>
          </p:cNvSpPr>
          <p:nvPr>
            <p:ph type="pic" sz="quarter" idx="20"/>
          </p:nvPr>
        </p:nvSpPr>
        <p:spPr>
          <a:xfrm>
            <a:off x="1295907" y="4978368"/>
            <a:ext cx="866271" cy="866269"/>
          </a:xfrm>
          <a:prstGeom prst="roundRect">
            <a:avLst/>
          </a:prstGeom>
        </p:spPr>
        <p:txBody>
          <a:bodyPr>
            <a:normAutofit/>
          </a:bodyPr>
          <a:lstStyle>
            <a:lvl1pPr>
              <a:defRPr sz="1200"/>
            </a:lvl1pPr>
          </a:lstStyle>
          <a:p>
            <a:endParaRPr lang="id-ID"/>
          </a:p>
        </p:txBody>
      </p:sp>
      <p:sp>
        <p:nvSpPr>
          <p:cNvPr id="26" name="Picture Placeholder 9"/>
          <p:cNvSpPr>
            <a:spLocks noGrp="1"/>
          </p:cNvSpPr>
          <p:nvPr>
            <p:ph type="pic" sz="quarter" idx="21"/>
          </p:nvPr>
        </p:nvSpPr>
        <p:spPr>
          <a:xfrm>
            <a:off x="5331273" y="4968538"/>
            <a:ext cx="866271" cy="866269"/>
          </a:xfrm>
          <a:prstGeom prst="roundRect">
            <a:avLst/>
          </a:prstGeom>
        </p:spPr>
        <p:txBody>
          <a:bodyPr>
            <a:normAutofit/>
          </a:bodyPr>
          <a:lstStyle>
            <a:lvl1pPr>
              <a:defRPr sz="1200"/>
            </a:lvl1pPr>
          </a:lstStyle>
          <a:p>
            <a:endParaRPr lang="id-ID"/>
          </a:p>
        </p:txBody>
      </p:sp>
      <p:sp>
        <p:nvSpPr>
          <p:cNvPr id="43" name="Picture Placeholder 9"/>
          <p:cNvSpPr>
            <a:spLocks noGrp="1"/>
          </p:cNvSpPr>
          <p:nvPr>
            <p:ph type="pic" sz="quarter" idx="22"/>
          </p:nvPr>
        </p:nvSpPr>
        <p:spPr>
          <a:xfrm>
            <a:off x="9190826" y="4978367"/>
            <a:ext cx="866271" cy="866269"/>
          </a:xfrm>
          <a:prstGeom prst="roundRect">
            <a:avLst/>
          </a:prstGeom>
        </p:spPr>
        <p:txBody>
          <a:bodyPr>
            <a:normAutofit/>
          </a:bodyPr>
          <a:lstStyle>
            <a:lvl1pPr>
              <a:defRPr sz="1200"/>
            </a:lvl1pPr>
          </a:lstStyle>
          <a:p>
            <a:endParaRPr lang="id-ID"/>
          </a:p>
        </p:txBody>
      </p:sp>
    </p:spTree>
    <p:extLst>
      <p:ext uri="{BB962C8B-B14F-4D97-AF65-F5344CB8AC3E}">
        <p14:creationId xmlns:p14="http://schemas.microsoft.com/office/powerpoint/2010/main" val="163166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5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7" name="Picture Placeholder 3"/>
          <p:cNvSpPr>
            <a:spLocks noGrp="1"/>
          </p:cNvSpPr>
          <p:nvPr>
            <p:ph type="pic" sz="quarter" idx="10"/>
          </p:nvPr>
        </p:nvSpPr>
        <p:spPr>
          <a:xfrm>
            <a:off x="1194254" y="2113495"/>
            <a:ext cx="1825460" cy="1825460"/>
          </a:xfrm>
          <a:prstGeom prst="ellipse">
            <a:avLst/>
          </a:prstGeom>
        </p:spPr>
        <p:txBody>
          <a:bodyPr>
            <a:normAutofit/>
          </a:bodyPr>
          <a:lstStyle>
            <a:lvl1pPr>
              <a:defRPr sz="1600">
                <a:solidFill>
                  <a:schemeClr val="tx2"/>
                </a:solidFill>
              </a:defRPr>
            </a:lvl1pPr>
          </a:lstStyle>
          <a:p>
            <a:endParaRPr lang="id-ID" dirty="0"/>
          </a:p>
        </p:txBody>
      </p:sp>
    </p:spTree>
    <p:extLst>
      <p:ext uri="{BB962C8B-B14F-4D97-AF65-F5344CB8AC3E}">
        <p14:creationId xmlns:p14="http://schemas.microsoft.com/office/powerpoint/2010/main" val="111342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63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1" name="Picture Placeholder 7"/>
          <p:cNvSpPr>
            <a:spLocks noGrp="1"/>
          </p:cNvSpPr>
          <p:nvPr>
            <p:ph type="pic" sz="quarter" idx="14"/>
          </p:nvPr>
        </p:nvSpPr>
        <p:spPr>
          <a:xfrm>
            <a:off x="4660902" y="2165060"/>
            <a:ext cx="2755900" cy="3613440"/>
          </a:xfrm>
        </p:spPr>
        <p:txBody>
          <a:bodyPr/>
          <a:lstStyle/>
          <a:p>
            <a:endParaRPr lang="id-ID" dirty="0"/>
          </a:p>
        </p:txBody>
      </p:sp>
    </p:spTree>
    <p:extLst>
      <p:ext uri="{BB962C8B-B14F-4D97-AF65-F5344CB8AC3E}">
        <p14:creationId xmlns:p14="http://schemas.microsoft.com/office/powerpoint/2010/main" val="394252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52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1" name="Picture Placeholder 3"/>
          <p:cNvSpPr>
            <a:spLocks noGrp="1"/>
          </p:cNvSpPr>
          <p:nvPr>
            <p:ph type="pic" sz="quarter" idx="10"/>
          </p:nvPr>
        </p:nvSpPr>
        <p:spPr>
          <a:xfrm>
            <a:off x="924677" y="2000481"/>
            <a:ext cx="2280863" cy="3475648"/>
          </a:xfrm>
          <a:prstGeom prst="rect">
            <a:avLst/>
          </a:prstGeom>
        </p:spPr>
        <p:txBody>
          <a:bodyPr>
            <a:normAutofit/>
          </a:bodyPr>
          <a:lstStyle>
            <a:lvl1pPr>
              <a:defRPr sz="1600">
                <a:solidFill>
                  <a:schemeClr val="tx2"/>
                </a:solidFill>
              </a:defRPr>
            </a:lvl1pPr>
          </a:lstStyle>
          <a:p>
            <a:endParaRPr lang="id-ID" dirty="0"/>
          </a:p>
        </p:txBody>
      </p:sp>
    </p:spTree>
    <p:extLst>
      <p:ext uri="{BB962C8B-B14F-4D97-AF65-F5344CB8AC3E}">
        <p14:creationId xmlns:p14="http://schemas.microsoft.com/office/powerpoint/2010/main" val="4443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53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9"/>
          <p:cNvSpPr>
            <a:spLocks noGrp="1"/>
          </p:cNvSpPr>
          <p:nvPr>
            <p:ph type="pic" sz="quarter" idx="14"/>
          </p:nvPr>
        </p:nvSpPr>
        <p:spPr>
          <a:xfrm>
            <a:off x="739859" y="2009012"/>
            <a:ext cx="3547663" cy="3304668"/>
          </a:xfrm>
          <a:prstGeom prst="rect">
            <a:avLst/>
          </a:prstGeom>
        </p:spPr>
        <p:txBody>
          <a:bodyPr/>
          <a:lstStyle>
            <a:lvl1pPr>
              <a:defRPr sz="2133"/>
            </a:lvl1pPr>
          </a:lstStyle>
          <a:p>
            <a:endParaRPr lang="id-ID"/>
          </a:p>
        </p:txBody>
      </p:sp>
    </p:spTree>
    <p:extLst>
      <p:ext uri="{BB962C8B-B14F-4D97-AF65-F5344CB8AC3E}">
        <p14:creationId xmlns:p14="http://schemas.microsoft.com/office/powerpoint/2010/main" val="199693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12" grpId="0"/>
    </p:bldLst>
  </p:timing>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image" Target="../media/image2.png"/><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image" Target="../media/image3.png"/><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image" Target="../media/image4.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image" Target="../media/image5.png"/><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9" Type="http://schemas.openxmlformats.org/officeDocument/2006/relationships/slideLayout" Target="../slideLayouts/slideLayout149.xml"/><Relationship Id="rId21" Type="http://schemas.openxmlformats.org/officeDocument/2006/relationships/slideLayout" Target="../slideLayouts/slideLayout131.xml"/><Relationship Id="rId34" Type="http://schemas.openxmlformats.org/officeDocument/2006/relationships/slideLayout" Target="../slideLayouts/slideLayout144.xml"/><Relationship Id="rId42" Type="http://schemas.openxmlformats.org/officeDocument/2006/relationships/theme" Target="../theme/theme2.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41" Type="http://schemas.openxmlformats.org/officeDocument/2006/relationships/slideLayout" Target="../slideLayouts/slideLayout151.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slideLayout" Target="../slideLayouts/slideLayout142.xml"/><Relationship Id="rId37" Type="http://schemas.openxmlformats.org/officeDocument/2006/relationships/slideLayout" Target="../slideLayouts/slideLayout147.xml"/><Relationship Id="rId40" Type="http://schemas.openxmlformats.org/officeDocument/2006/relationships/slideLayout" Target="../slideLayouts/slideLayout150.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36" Type="http://schemas.openxmlformats.org/officeDocument/2006/relationships/slideLayout" Target="../slideLayouts/slideLayout146.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slideLayout" Target="../slideLayouts/slideLayout141.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 Id="rId35" Type="http://schemas.openxmlformats.org/officeDocument/2006/relationships/slideLayout" Target="../slideLayouts/slideLayout145.xml"/><Relationship Id="rId43" Type="http://schemas.openxmlformats.org/officeDocument/2006/relationships/image" Target="../media/image6.jpg"/><Relationship Id="rId8" Type="http://schemas.openxmlformats.org/officeDocument/2006/relationships/slideLayout" Target="../slideLayouts/slideLayout118.xml"/><Relationship Id="rId3" Type="http://schemas.openxmlformats.org/officeDocument/2006/relationships/slideLayout" Target="../slideLayouts/slideLayout113.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33" Type="http://schemas.openxmlformats.org/officeDocument/2006/relationships/slideLayout" Target="../slideLayouts/slideLayout143.xml"/><Relationship Id="rId38" Type="http://schemas.openxmlformats.org/officeDocument/2006/relationships/slideLayout" Target="../slideLayouts/slideLayout1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theme" Target="../theme/theme3.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11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11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11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AF9EB2B6-1388-4D5C-8899-C71D0A9E9CAA}" type="datetime1">
              <a:rPr lang="en-US" smtClean="0">
                <a:solidFill>
                  <a:srgbClr val="FFFFFF">
                    <a:tint val="75000"/>
                  </a:srgbClr>
                </a:solidFill>
              </a:rPr>
              <a:pPr rtl="0"/>
              <a:t>12/18/20</a:t>
            </a:fld>
            <a:endParaRPr lang="en-US">
              <a:solidFill>
                <a:srgbClr val="FFFFFF">
                  <a:tint val="75000"/>
                </a:srgb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en-US">
              <a:solidFill>
                <a:srgbClr val="FFFFFF">
                  <a:tint val="75000"/>
                </a:srgb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3" name="Pentagon 12"/>
          <p:cNvSpPr/>
          <p:nvPr userDrawn="1"/>
        </p:nvSpPr>
        <p:spPr>
          <a:xfrm rot="10800000">
            <a:off x="11599651" y="405611"/>
            <a:ext cx="592351"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800">
              <a:solidFill>
                <a:srgbClr val="000000"/>
              </a:solidFill>
            </a:endParaRPr>
          </a:p>
        </p:txBody>
      </p:sp>
    </p:spTree>
    <p:extLst>
      <p:ext uri="{BB962C8B-B14F-4D97-AF65-F5344CB8AC3E}">
        <p14:creationId xmlns:p14="http://schemas.microsoft.com/office/powerpoint/2010/main" val="3144928768"/>
      </p:ext>
    </p:extLst>
  </p:cSld>
  <p:clrMap bg1="dk1" tx1="lt1" bg2="dk2" tx2="lt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12" r:id="rId20"/>
    <p:sldLayoutId id="2147483765" r:id="rId21"/>
    <p:sldLayoutId id="2147483766"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 id="2147483781" r:id="rId36"/>
    <p:sldLayoutId id="2147483782" r:id="rId37"/>
    <p:sldLayoutId id="2147483783" r:id="rId38"/>
    <p:sldLayoutId id="2147483784" r:id="rId39"/>
    <p:sldLayoutId id="2147483785" r:id="rId40"/>
    <p:sldLayoutId id="2147483786" r:id="rId41"/>
    <p:sldLayoutId id="2147483787" r:id="rId42"/>
    <p:sldLayoutId id="2147483788" r:id="rId43"/>
    <p:sldLayoutId id="2147483789" r:id="rId44"/>
    <p:sldLayoutId id="2147483790" r:id="rId45"/>
    <p:sldLayoutId id="2147483791" r:id="rId46"/>
    <p:sldLayoutId id="2147483792" r:id="rId47"/>
    <p:sldLayoutId id="2147483793" r:id="rId48"/>
    <p:sldLayoutId id="2147483794" r:id="rId49"/>
    <p:sldLayoutId id="2147483795" r:id="rId50"/>
    <p:sldLayoutId id="2147483796" r:id="rId51"/>
    <p:sldLayoutId id="2147483797" r:id="rId52"/>
    <p:sldLayoutId id="2147483798" r:id="rId53"/>
    <p:sldLayoutId id="2147483799" r:id="rId54"/>
    <p:sldLayoutId id="2147483800" r:id="rId55"/>
    <p:sldLayoutId id="2147483801" r:id="rId56"/>
    <p:sldLayoutId id="2147483802" r:id="rId57"/>
    <p:sldLayoutId id="2147483803" r:id="rId58"/>
    <p:sldLayoutId id="2147483804" r:id="rId59"/>
    <p:sldLayoutId id="2147483805" r:id="rId60"/>
    <p:sldLayoutId id="2147483806" r:id="rId61"/>
    <p:sldLayoutId id="2147483807" r:id="rId62"/>
    <p:sldLayoutId id="2147483808" r:id="rId63"/>
    <p:sldLayoutId id="2147483809" r:id="rId64"/>
    <p:sldLayoutId id="2147483810" r:id="rId65"/>
    <p:sldLayoutId id="2147483811" r:id="rId66"/>
    <p:sldLayoutId id="2147483812" r:id="rId67"/>
    <p:sldLayoutId id="2147483813" r:id="rId68"/>
    <p:sldLayoutId id="2147483814" r:id="rId69"/>
    <p:sldLayoutId id="2147483815" r:id="rId70"/>
    <p:sldLayoutId id="2147483816" r:id="rId71"/>
    <p:sldLayoutId id="2147483817" r:id="rId72"/>
    <p:sldLayoutId id="2147483818" r:id="rId73"/>
    <p:sldLayoutId id="2147483819" r:id="rId74"/>
    <p:sldLayoutId id="2147483820" r:id="rId75"/>
    <p:sldLayoutId id="2147483821" r:id="rId76"/>
    <p:sldLayoutId id="2147483822" r:id="rId77"/>
    <p:sldLayoutId id="2147483823" r:id="rId78"/>
    <p:sldLayoutId id="2147483824" r:id="rId79"/>
    <p:sldLayoutId id="2147483825" r:id="rId80"/>
    <p:sldLayoutId id="2147483826" r:id="rId81"/>
    <p:sldLayoutId id="2147483827" r:id="rId82"/>
    <p:sldLayoutId id="2147483828" r:id="rId83"/>
    <p:sldLayoutId id="2147483829" r:id="rId84"/>
    <p:sldLayoutId id="2147483830" r:id="rId85"/>
    <p:sldLayoutId id="2147483831" r:id="rId86"/>
    <p:sldLayoutId id="2147483832" r:id="rId87"/>
    <p:sldLayoutId id="2147483833" r:id="rId88"/>
    <p:sldLayoutId id="2147483834" r:id="rId89"/>
    <p:sldLayoutId id="2147483835" r:id="rId90"/>
    <p:sldLayoutId id="2147483836" r:id="rId91"/>
    <p:sldLayoutId id="2147483837" r:id="rId92"/>
    <p:sldLayoutId id="2147483838" r:id="rId93"/>
    <p:sldLayoutId id="2147483839" r:id="rId94"/>
    <p:sldLayoutId id="2147483840" r:id="rId95"/>
    <p:sldLayoutId id="2147483841" r:id="rId96"/>
    <p:sldLayoutId id="2147483842" r:id="rId97"/>
    <p:sldLayoutId id="2147483843" r:id="rId98"/>
    <p:sldLayoutId id="2147483844" r:id="rId99"/>
    <p:sldLayoutId id="2147483845" r:id="rId100"/>
    <p:sldLayoutId id="2147483846" r:id="rId101"/>
    <p:sldLayoutId id="2147483847" r:id="rId102"/>
    <p:sldLayoutId id="2147483848" r:id="rId103"/>
    <p:sldLayoutId id="2147483850" r:id="rId104"/>
    <p:sldLayoutId id="2147483851" r:id="rId105"/>
    <p:sldLayoutId id="2147483852" r:id="rId106"/>
    <p:sldLayoutId id="2147483853" r:id="rId107"/>
    <p:sldLayoutId id="2147483854" r:id="rId108"/>
    <p:sldLayoutId id="2147483672" r:id="rId109"/>
    <p:sldLayoutId id="2147484302" r:id="rId110"/>
  </p:sldLayoutIdLst>
  <p:hf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CFEC5296-CB61-4FCE-A9A7-83AD3B6A0559}" type="datetime1">
              <a:rPr lang="en-US" smtClean="0">
                <a:solidFill>
                  <a:srgbClr val="FFFFFF">
                    <a:tint val="75000"/>
                  </a:srgbClr>
                </a:solidFill>
              </a:rPr>
              <a:pPr rtl="0"/>
              <a:t>12/18/20</a:t>
            </a:fld>
            <a:endParaRPr lang="en-US">
              <a:solidFill>
                <a:srgbClr val="FFFFFF">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srgbClr val="FFFFFF">
                  <a:tint val="75000"/>
                </a:srgbClr>
              </a:solidFill>
            </a:endParaRPr>
          </a:p>
        </p:txBody>
      </p:sp>
    </p:spTree>
    <p:extLst>
      <p:ext uri="{BB962C8B-B14F-4D97-AF65-F5344CB8AC3E}">
        <p14:creationId xmlns:p14="http://schemas.microsoft.com/office/powerpoint/2010/main" val="587586733"/>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 id="2147484235" r:id="rId17"/>
    <p:sldLayoutId id="2147484236" r:id="rId18"/>
    <p:sldLayoutId id="2147484237" r:id="rId19"/>
    <p:sldLayoutId id="2147484238" r:id="rId20"/>
    <p:sldLayoutId id="2147484239" r:id="rId21"/>
    <p:sldLayoutId id="2147484240" r:id="rId22"/>
    <p:sldLayoutId id="2147484241" r:id="rId23"/>
    <p:sldLayoutId id="2147484242" r:id="rId24"/>
    <p:sldLayoutId id="2147484243" r:id="rId25"/>
    <p:sldLayoutId id="2147484244" r:id="rId26"/>
    <p:sldLayoutId id="2147484245" r:id="rId27"/>
    <p:sldLayoutId id="2147484246" r:id="rId28"/>
    <p:sldLayoutId id="2147484247" r:id="rId29"/>
    <p:sldLayoutId id="2147484248" r:id="rId30"/>
    <p:sldLayoutId id="2147484249" r:id="rId31"/>
    <p:sldLayoutId id="2147484250" r:id="rId32"/>
    <p:sldLayoutId id="2147484251" r:id="rId33"/>
    <p:sldLayoutId id="2147484252" r:id="rId34"/>
    <p:sldLayoutId id="2147484253" r:id="rId35"/>
    <p:sldLayoutId id="2147484254" r:id="rId36"/>
    <p:sldLayoutId id="2147484255" r:id="rId37"/>
    <p:sldLayoutId id="2147484256" r:id="rId38"/>
    <p:sldLayoutId id="2147484257" r:id="rId39"/>
    <p:sldLayoutId id="2147484258" r:id="rId40"/>
    <p:sldLayoutId id="2147484259"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737600"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CE7EB0B-332D-4098-A1DB-9016AFEB54DC}" type="datetimeFigureOut">
              <a:rPr lang="ar-EG" smtClean="0"/>
              <a:t>4‏/5‏/1442</a:t>
            </a:fld>
            <a:endParaRPr lang="ar-EG"/>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609600"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DC42293-D91C-424B-9E6E-C81033EA6213}" type="slidenum">
              <a:rPr lang="ar-EG" smtClean="0"/>
              <a:t>‹#›</a:t>
            </a:fld>
            <a:endParaRPr lang="ar-EG"/>
          </a:p>
        </p:txBody>
      </p:sp>
    </p:spTree>
    <p:extLst>
      <p:ext uri="{BB962C8B-B14F-4D97-AF65-F5344CB8AC3E}">
        <p14:creationId xmlns:p14="http://schemas.microsoft.com/office/powerpoint/2010/main" val="4069095340"/>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 id="2147484318" r:id="rId15"/>
    <p:sldLayoutId id="2147484319" r:id="rId16"/>
    <p:sldLayoutId id="2147484320" r:id="rId17"/>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8D0968-C4F3-7D4B-9C64-B3632AE00F56}"/>
              </a:ext>
            </a:extLst>
          </p:cNvPr>
          <p:cNvSpPr>
            <a:spLocks noGrp="1"/>
          </p:cNvSpPr>
          <p:nvPr>
            <p:ph type="body" sz="quarter" idx="10"/>
          </p:nvPr>
        </p:nvSpPr>
        <p:spPr>
          <a:xfrm>
            <a:off x="618802" y="0"/>
            <a:ext cx="11573198" cy="1177073"/>
          </a:xfrm>
        </p:spPr>
        <p:txBody>
          <a:bodyPr>
            <a:normAutofit/>
          </a:bodyPr>
          <a:lstStyle/>
          <a:p>
            <a:r>
              <a:rPr lang="ar-SA" dirty="0"/>
              <a:t>الفهرس</a:t>
            </a:r>
          </a:p>
        </p:txBody>
      </p:sp>
      <p:sp>
        <p:nvSpPr>
          <p:cNvPr id="5" name="TextBox 4">
            <a:extLst>
              <a:ext uri="{FF2B5EF4-FFF2-40B4-BE49-F238E27FC236}">
                <a16:creationId xmlns:a16="http://schemas.microsoft.com/office/drawing/2014/main" id="{E4234163-0847-7243-A528-381DBA74E0B8}"/>
              </a:ext>
            </a:extLst>
          </p:cNvPr>
          <p:cNvSpPr txBox="1"/>
          <p:nvPr/>
        </p:nvSpPr>
        <p:spPr>
          <a:xfrm>
            <a:off x="5405244" y="2479236"/>
            <a:ext cx="6102194" cy="1200329"/>
          </a:xfrm>
          <a:prstGeom prst="rect">
            <a:avLst/>
          </a:prstGeom>
          <a:noFill/>
        </p:spPr>
        <p:txBody>
          <a:bodyPr wrap="square">
            <a:spAutoFit/>
          </a:bodyPr>
          <a:lstStyle/>
          <a:p>
            <a:r>
              <a:rPr lang="ar-EG" dirty="0"/>
              <a:t>١ – </a:t>
            </a:r>
            <a:r>
              <a:rPr lang="ar-SA" dirty="0"/>
              <a:t>مولد ونسب </a:t>
            </a:r>
            <a:r>
              <a:rPr lang="ar-EG" dirty="0"/>
              <a:t>عثمان بن عفان </a:t>
            </a:r>
            <a:endParaRPr lang="en-US" dirty="0"/>
          </a:p>
          <a:p>
            <a:r>
              <a:rPr lang="ar-EG" dirty="0"/>
              <a:t>٢ - </a:t>
            </a:r>
            <a:r>
              <a:rPr lang="ar-SA" dirty="0"/>
              <a:t>حياه</a:t>
            </a:r>
            <a:r>
              <a:rPr lang="ar-EG" dirty="0"/>
              <a:t> عثمان بن عفان</a:t>
            </a:r>
            <a:endParaRPr lang="ar-SA" dirty="0"/>
          </a:p>
          <a:p>
            <a:r>
              <a:rPr lang="ar-SA" dirty="0"/>
              <a:t>٣- خلافته عثمان بن عفان </a:t>
            </a:r>
          </a:p>
          <a:p>
            <a:r>
              <a:rPr lang="ar-SA" dirty="0"/>
              <a:t>٤- اعمال عثمان بن عفان </a:t>
            </a:r>
            <a:endParaRPr lang="en-EG" dirty="0"/>
          </a:p>
        </p:txBody>
      </p:sp>
      <p:sp>
        <p:nvSpPr>
          <p:cNvPr id="3" name="Arrow: Right 2">
            <a:extLst>
              <a:ext uri="{FF2B5EF4-FFF2-40B4-BE49-F238E27FC236}">
                <a16:creationId xmlns:a16="http://schemas.microsoft.com/office/drawing/2014/main" id="{79457710-1483-A947-A212-536929919CE9}"/>
              </a:ext>
            </a:extLst>
          </p:cNvPr>
          <p:cNvSpPr/>
          <p:nvPr/>
        </p:nvSpPr>
        <p:spPr>
          <a:xfrm>
            <a:off x="6762817" y="5888736"/>
            <a:ext cx="1941329" cy="961593"/>
          </a:xfrm>
          <a:prstGeom prst="rightArrow">
            <a:avLst>
              <a:gd name="adj1" fmla="val 50000"/>
              <a:gd name="adj2" fmla="val 9003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4" name="Arrow: Right 3">
            <a:extLst>
              <a:ext uri="{FF2B5EF4-FFF2-40B4-BE49-F238E27FC236}">
                <a16:creationId xmlns:a16="http://schemas.microsoft.com/office/drawing/2014/main" id="{B9D7E90A-734F-5E46-901F-33B962D5420E}"/>
              </a:ext>
            </a:extLst>
          </p:cNvPr>
          <p:cNvSpPr/>
          <p:nvPr/>
        </p:nvSpPr>
        <p:spPr>
          <a:xfrm rot="10800000">
            <a:off x="4434579" y="5888735"/>
            <a:ext cx="1941329" cy="961593"/>
          </a:xfrm>
          <a:prstGeom prst="rightArrow">
            <a:avLst>
              <a:gd name="adj1" fmla="val 50000"/>
              <a:gd name="adj2" fmla="val 9003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Tree>
    <p:extLst>
      <p:ext uri="{BB962C8B-B14F-4D97-AF65-F5344CB8AC3E}">
        <p14:creationId xmlns:p14="http://schemas.microsoft.com/office/powerpoint/2010/main" val="24583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2" nodeType="clickEffect">
                                  <p:stCondLst>
                                    <p:cond delay="0"/>
                                  </p:stCondLst>
                                  <p:childTnLst>
                                    <p:animEffect transition="out" filter="dissolve">
                                      <p:cBhvr>
                                        <p:cTn id="16" dur="500"/>
                                        <p:tgtEl>
                                          <p:spTgt spid="2">
                                            <p:txEl>
                                              <p:pRg st="0" end="0"/>
                                            </p:txEl>
                                          </p:spTgt>
                                        </p:tgtEl>
                                      </p:cBhvr>
                                    </p:animEffect>
                                    <p:set>
                                      <p:cBhvr>
                                        <p:cTn id="17"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P spid="2" grpId="2"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211464-8398-B044-A498-9C2BECD3BF8C}"/>
              </a:ext>
            </a:extLst>
          </p:cNvPr>
          <p:cNvSpPr>
            <a:spLocks noGrp="1"/>
          </p:cNvSpPr>
          <p:nvPr>
            <p:ph type="body" sz="quarter" idx="10"/>
          </p:nvPr>
        </p:nvSpPr>
        <p:spPr/>
        <p:txBody>
          <a:bodyPr>
            <a:normAutofit fontScale="92500" lnSpcReduction="20000"/>
          </a:bodyPr>
          <a:lstStyle/>
          <a:p>
            <a:r>
              <a:rPr lang="ar-SA" dirty="0"/>
              <a:t>اهداف الدرس</a:t>
            </a:r>
          </a:p>
        </p:txBody>
      </p:sp>
      <p:sp>
        <p:nvSpPr>
          <p:cNvPr id="4" name="TextBox 3">
            <a:extLst>
              <a:ext uri="{FF2B5EF4-FFF2-40B4-BE49-F238E27FC236}">
                <a16:creationId xmlns:a16="http://schemas.microsoft.com/office/drawing/2014/main" id="{0C86AD24-61D2-2243-87BB-5AD37D85C31D}"/>
              </a:ext>
            </a:extLst>
          </p:cNvPr>
          <p:cNvSpPr txBox="1"/>
          <p:nvPr/>
        </p:nvSpPr>
        <p:spPr>
          <a:xfrm>
            <a:off x="5794534" y="1951672"/>
            <a:ext cx="6102194" cy="1754326"/>
          </a:xfrm>
          <a:prstGeom prst="rect">
            <a:avLst/>
          </a:prstGeom>
          <a:noFill/>
        </p:spPr>
        <p:txBody>
          <a:bodyPr wrap="square">
            <a:spAutoFit/>
          </a:bodyPr>
          <a:lstStyle/>
          <a:p>
            <a:r>
              <a:rPr lang="ar-EG" dirty="0"/>
              <a:t>١- ان يتعرف التلميذ علي بعض اعمال عثمان بن عفان (رضي الله عليه )</a:t>
            </a:r>
            <a:endParaRPr lang="ar-SA" dirty="0"/>
          </a:p>
          <a:p>
            <a:r>
              <a:rPr lang="ar-EG" dirty="0"/>
              <a:t>٢- ان يتعرف التلميذ علي صفات عثمان بن عفان (رضي الله عليه ).</a:t>
            </a:r>
            <a:endParaRPr lang="ar-SA" dirty="0"/>
          </a:p>
          <a:p>
            <a:r>
              <a:rPr lang="ar-EG" dirty="0"/>
              <a:t>٣- ان يعتز التلميذ بمبادئ الدين الاسلامي.</a:t>
            </a:r>
            <a:endParaRPr lang="ar-SA" dirty="0"/>
          </a:p>
          <a:p>
            <a:r>
              <a:rPr lang="ar-EG" dirty="0"/>
              <a:t>٤- ان يدلل التلميذ علي جهود عثمان بن عفان في نشر الإسلام .</a:t>
            </a:r>
            <a:endParaRPr lang="ar-SA" dirty="0"/>
          </a:p>
          <a:p>
            <a:r>
              <a:rPr lang="ar-EG" dirty="0"/>
              <a:t>٥- ان يفسر التلميذ اسباب انشاء البحرية الاسلامية .</a:t>
            </a:r>
            <a:endParaRPr lang="ar-SA" dirty="0"/>
          </a:p>
          <a:p>
            <a:r>
              <a:rPr lang="ar-EG" dirty="0"/>
              <a:t>٦- ان يقتدي التلميذ بشخصية عثمان بن عفان (رضي الله عنه ).</a:t>
            </a:r>
            <a:endParaRPr lang="en-EG" dirty="0"/>
          </a:p>
        </p:txBody>
      </p:sp>
      <p:sp>
        <p:nvSpPr>
          <p:cNvPr id="6" name="Arrow: Right 5">
            <a:extLst>
              <a:ext uri="{FF2B5EF4-FFF2-40B4-BE49-F238E27FC236}">
                <a16:creationId xmlns:a16="http://schemas.microsoft.com/office/drawing/2014/main" id="{E8E784CC-F386-F54C-BE35-A8C4B50CAB02}"/>
              </a:ext>
            </a:extLst>
          </p:cNvPr>
          <p:cNvSpPr/>
          <p:nvPr/>
        </p:nvSpPr>
        <p:spPr>
          <a:xfrm>
            <a:off x="7301836" y="5553851"/>
            <a:ext cx="1956816" cy="969264"/>
          </a:xfrm>
          <a:prstGeom prst="rightArrow">
            <a:avLst>
              <a:gd name="adj1" fmla="val 50000"/>
              <a:gd name="adj2" fmla="val 9003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EG"/>
          </a:p>
        </p:txBody>
      </p:sp>
      <p:sp>
        <p:nvSpPr>
          <p:cNvPr id="8" name="Arrow: Right 7">
            <a:extLst>
              <a:ext uri="{FF2B5EF4-FFF2-40B4-BE49-F238E27FC236}">
                <a16:creationId xmlns:a16="http://schemas.microsoft.com/office/drawing/2014/main" id="{24A088B4-5D5C-5044-A8E0-467FE94C2CE7}"/>
              </a:ext>
            </a:extLst>
          </p:cNvPr>
          <p:cNvSpPr/>
          <p:nvPr/>
        </p:nvSpPr>
        <p:spPr>
          <a:xfrm rot="10800000">
            <a:off x="5117592" y="5888736"/>
            <a:ext cx="1956816" cy="969264"/>
          </a:xfrm>
          <a:prstGeom prst="rightArrow">
            <a:avLst>
              <a:gd name="adj1" fmla="val 50000"/>
              <a:gd name="adj2" fmla="val 9003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EG"/>
          </a:p>
        </p:txBody>
      </p:sp>
    </p:spTree>
    <p:extLst>
      <p:ext uri="{BB962C8B-B14F-4D97-AF65-F5344CB8AC3E}">
        <p14:creationId xmlns:p14="http://schemas.microsoft.com/office/powerpoint/2010/main" val="348918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79A110-CA93-4559-98A9-52C3FAD6CB73}"/>
              </a:ext>
            </a:extLst>
          </p:cNvPr>
          <p:cNvSpPr/>
          <p:nvPr/>
        </p:nvSpPr>
        <p:spPr>
          <a:xfrm>
            <a:off x="0" y="6525344"/>
            <a:ext cx="12192000" cy="33265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3" name="Freeform 31">
            <a:extLst>
              <a:ext uri="{FF2B5EF4-FFF2-40B4-BE49-F238E27FC236}">
                <a16:creationId xmlns:a16="http://schemas.microsoft.com/office/drawing/2014/main" id="{CDB6A2BA-CEAB-4A05-A905-33A0D5C39ACD}"/>
              </a:ext>
            </a:extLst>
          </p:cNvPr>
          <p:cNvSpPr>
            <a:spLocks noChangeAspect="1"/>
          </p:cNvSpPr>
          <p:nvPr/>
        </p:nvSpPr>
        <p:spPr>
          <a:xfrm flipH="1">
            <a:off x="2273576" y="2240441"/>
            <a:ext cx="1041753" cy="945743"/>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4" name="Freeform 33">
            <a:extLst>
              <a:ext uri="{FF2B5EF4-FFF2-40B4-BE49-F238E27FC236}">
                <a16:creationId xmlns:a16="http://schemas.microsoft.com/office/drawing/2014/main" id="{DC8C577A-62F3-4EB7-99E9-E51F72B98CA4}"/>
              </a:ext>
            </a:extLst>
          </p:cNvPr>
          <p:cNvSpPr>
            <a:spLocks noChangeAspect="1"/>
          </p:cNvSpPr>
          <p:nvPr/>
        </p:nvSpPr>
        <p:spPr>
          <a:xfrm>
            <a:off x="9575693" y="2570175"/>
            <a:ext cx="1144911" cy="659472"/>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5" name="Freeform 33">
            <a:extLst>
              <a:ext uri="{FF2B5EF4-FFF2-40B4-BE49-F238E27FC236}">
                <a16:creationId xmlns:a16="http://schemas.microsoft.com/office/drawing/2014/main" id="{0B093DD2-9B13-4D01-9B12-8D05342D6851}"/>
              </a:ext>
            </a:extLst>
          </p:cNvPr>
          <p:cNvSpPr>
            <a:spLocks noChangeAspect="1"/>
          </p:cNvSpPr>
          <p:nvPr/>
        </p:nvSpPr>
        <p:spPr>
          <a:xfrm>
            <a:off x="5746171" y="3707329"/>
            <a:ext cx="1062885" cy="612226"/>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4" name="Rectangle 3"/>
          <p:cNvSpPr/>
          <p:nvPr/>
        </p:nvSpPr>
        <p:spPr>
          <a:xfrm>
            <a:off x="4379811" y="44626"/>
            <a:ext cx="3432381" cy="584775"/>
          </a:xfrm>
          <a:prstGeom prst="rect">
            <a:avLst/>
          </a:prstGeom>
          <a:solidFill>
            <a:srgbClr val="FBFBFB"/>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3200" dirty="0">
                <a:solidFill>
                  <a:schemeClr val="tx1"/>
                </a:solidFill>
                <a:latin typeface="Nizar Cocon Kurdish" panose="020A0503020102020204" pitchFamily="18" charset="-78"/>
                <a:cs typeface="Nizar Cocon Kurdish" panose="020A0503020102020204" pitchFamily="18" charset="-78"/>
              </a:rPr>
              <a:t>الدرس الثالث</a:t>
            </a:r>
            <a:endParaRPr lang="en-US" sz="3200" dirty="0">
              <a:solidFill>
                <a:schemeClr val="tx1"/>
              </a:solidFill>
              <a:latin typeface="Nizar Cocon Kurdish" panose="020A0503020102020204" pitchFamily="18" charset="-78"/>
              <a:cs typeface="Nizar Cocon Kurdish" panose="020A0503020102020204" pitchFamily="18" charset="-78"/>
            </a:endParaRPr>
          </a:p>
        </p:txBody>
      </p:sp>
      <p:sp>
        <p:nvSpPr>
          <p:cNvPr id="2" name="Rectangle 1"/>
          <p:cNvSpPr/>
          <p:nvPr/>
        </p:nvSpPr>
        <p:spPr>
          <a:xfrm>
            <a:off x="3698541" y="548680"/>
            <a:ext cx="4581703" cy="523220"/>
          </a:xfrm>
          <a:prstGeom prst="rect">
            <a:avLst/>
          </a:prstGeom>
        </p:spPr>
        <p:txBody>
          <a:bodyPr wrap="none">
            <a:spAutoFit/>
          </a:bodyPr>
          <a:lstStyle/>
          <a:p>
            <a:r>
              <a:rPr lang="ar-EG" sz="2800" b="1" u="sng" dirty="0">
                <a:solidFill>
                  <a:srgbClr val="0070C0"/>
                </a:solidFill>
                <a:latin typeface="Nizar Cocon Kurdish" panose="020A0503020102020204" pitchFamily="18" charset="-78"/>
                <a:cs typeface="Nizar Cocon Kurdish" panose="020A0503020102020204" pitchFamily="18" charset="-78"/>
              </a:rPr>
              <a:t>خلافه عثمان ابن عفان(23-25)</a:t>
            </a:r>
            <a:endParaRPr lang="en-US" sz="2800" b="1" u="sng" dirty="0">
              <a:solidFill>
                <a:srgbClr val="0070C0"/>
              </a:solidFill>
              <a:latin typeface="Nizar Cocon Kurdish" panose="020A0503020102020204" pitchFamily="18" charset="-78"/>
              <a:cs typeface="Nizar Cocon Kurdish" panose="020A0503020102020204" pitchFamily="18" charset="-78"/>
            </a:endParaRPr>
          </a:p>
        </p:txBody>
      </p:sp>
      <p:sp>
        <p:nvSpPr>
          <p:cNvPr id="7" name="Rectangle 6"/>
          <p:cNvSpPr/>
          <p:nvPr/>
        </p:nvSpPr>
        <p:spPr>
          <a:xfrm>
            <a:off x="8935991" y="1505556"/>
            <a:ext cx="1138453" cy="584775"/>
          </a:xfrm>
          <a:prstGeom prst="rect">
            <a:avLst/>
          </a:prstGeom>
        </p:spPr>
        <p:txBody>
          <a:bodyPr wrap="none">
            <a:spAutoFit/>
          </a:bodyPr>
          <a:lstStyle/>
          <a:p>
            <a:r>
              <a:rPr lang="ar-SA" sz="3200" b="1" dirty="0">
                <a:latin typeface="Nizar Cocon Kurdish" panose="020A0503020102020204" pitchFamily="18" charset="-78"/>
                <a:cs typeface="Nizar Cocon Kurdish" panose="020A0503020102020204" pitchFamily="18" charset="-78"/>
              </a:rPr>
              <a:t>حياته </a:t>
            </a:r>
            <a:r>
              <a:rPr lang="en-US" sz="3200" b="1" dirty="0">
                <a:latin typeface="Nizar Cocon Kurdish" panose="020A0503020102020204" pitchFamily="18" charset="-78"/>
                <a:cs typeface="Nizar Cocon Kurdish" panose="020A0503020102020204" pitchFamily="18" charset="-78"/>
              </a:rPr>
              <a:t>:</a:t>
            </a:r>
            <a:endParaRPr lang="en-US" sz="3200" b="1" dirty="0">
              <a:solidFill>
                <a:srgbClr val="FF0000"/>
              </a:solidFill>
              <a:latin typeface="Nizar Cocon Kurdish" panose="020A0503020102020204" pitchFamily="18" charset="-78"/>
              <a:cs typeface="Nizar Cocon Kurdish" panose="020A0503020102020204" pitchFamily="18" charset="-78"/>
            </a:endParaRPr>
          </a:p>
        </p:txBody>
      </p:sp>
      <p:sp>
        <p:nvSpPr>
          <p:cNvPr id="8" name="Rectangle 7"/>
          <p:cNvSpPr/>
          <p:nvPr/>
        </p:nvSpPr>
        <p:spPr>
          <a:xfrm>
            <a:off x="2057199" y="3391124"/>
            <a:ext cx="8228349" cy="2031325"/>
          </a:xfrm>
          <a:prstGeom prst="rect">
            <a:avLst/>
          </a:prstGeom>
        </p:spPr>
        <p:txBody>
          <a:bodyPr wrap="square">
            <a:spAutoFit/>
          </a:bodyPr>
          <a:lstStyle/>
          <a:p>
            <a:r>
              <a:rPr lang="ar-EG" b="1" dirty="0">
                <a:solidFill>
                  <a:prstClr val="black"/>
                </a:solidFill>
                <a:latin typeface="Nizar Cocon Kurdish" panose="020A0503020102020204" pitchFamily="18" charset="-78"/>
                <a:cs typeface="Nizar Cocon Kurdish" panose="020A0503020102020204" pitchFamily="18" charset="-78"/>
              </a:rPr>
              <a:t>لقد كان عثمان( رضي الله عنه)رجلا كريما الخلق ذا حياء كثير وكرم غزير يحب الحق واهله فاحبه الناس لذلك لم يتردد ابو بكر الصديق في ان يعرض عليه الاسلام .</a:t>
            </a:r>
          </a:p>
          <a:p>
            <a:r>
              <a:rPr lang="ar-EG" b="1" dirty="0">
                <a:solidFill>
                  <a:prstClr val="black"/>
                </a:solidFill>
                <a:latin typeface="Nizar Cocon Kurdish" panose="020A0503020102020204" pitchFamily="18" charset="-78"/>
                <a:cs typeface="Nizar Cocon Kurdish" panose="020A0503020102020204" pitchFamily="18" charset="-78"/>
              </a:rPr>
              <a:t>•شارك عثمان (رضي الله عنه)الرسول (صلي الله عليه وسلم)كل غزواته ما عاد غزوه بدر لمرض زوجته فجلس بجوارها بامر من الرسول فقد انفق رضي الله عنه الكثير من امواله علي تجهيز جيوش المسلمين كما حدث في غزوه تبوك وعلي الفقراء والمحتاجين فعندما تعرض المسلمون في زمن ابو بكر الصديق (رضي الله عنه)لقحت شديد وفي اثناء ذلك اتت قافله لعثمان بن عفان محمله بالبضائع..ترا ماذا فعل عثمان؟</a:t>
            </a:r>
          </a:p>
        </p:txBody>
      </p:sp>
      <p:sp>
        <p:nvSpPr>
          <p:cNvPr id="19" name="Graphic 12">
            <a:extLst>
              <a:ext uri="{FF2B5EF4-FFF2-40B4-BE49-F238E27FC236}">
                <a16:creationId xmlns:a16="http://schemas.microsoft.com/office/drawing/2014/main" id="{266901FB-5F93-46BD-88A9-34EF2B430A64}"/>
              </a:ext>
            </a:extLst>
          </p:cNvPr>
          <p:cNvSpPr/>
          <p:nvPr/>
        </p:nvSpPr>
        <p:spPr>
          <a:xfrm>
            <a:off x="1181456" y="5157192"/>
            <a:ext cx="2056640" cy="136815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5" name="Arrow: Right 4">
            <a:extLst>
              <a:ext uri="{FF2B5EF4-FFF2-40B4-BE49-F238E27FC236}">
                <a16:creationId xmlns:a16="http://schemas.microsoft.com/office/drawing/2014/main" id="{4C371BD3-ACBE-DD44-BBAD-DF2808B35106}"/>
              </a:ext>
            </a:extLst>
          </p:cNvPr>
          <p:cNvSpPr/>
          <p:nvPr/>
        </p:nvSpPr>
        <p:spPr>
          <a:xfrm>
            <a:off x="7301836" y="5553851"/>
            <a:ext cx="1956816" cy="969264"/>
          </a:xfrm>
          <a:prstGeom prst="rightArrow">
            <a:avLst>
              <a:gd name="adj1" fmla="val 50000"/>
              <a:gd name="adj2" fmla="val 9003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EG"/>
          </a:p>
        </p:txBody>
      </p:sp>
      <p:sp>
        <p:nvSpPr>
          <p:cNvPr id="6" name="Arrow: Right 5">
            <a:extLst>
              <a:ext uri="{FF2B5EF4-FFF2-40B4-BE49-F238E27FC236}">
                <a16:creationId xmlns:a16="http://schemas.microsoft.com/office/drawing/2014/main" id="{8CA414BA-9D4E-6645-A819-2304BC8FE840}"/>
              </a:ext>
            </a:extLst>
          </p:cNvPr>
          <p:cNvSpPr/>
          <p:nvPr/>
        </p:nvSpPr>
        <p:spPr>
          <a:xfrm rot="10800000">
            <a:off x="4852240" y="5583926"/>
            <a:ext cx="1956816" cy="969264"/>
          </a:xfrm>
          <a:prstGeom prst="rightArrow">
            <a:avLst>
              <a:gd name="adj1" fmla="val 50000"/>
              <a:gd name="adj2" fmla="val 9003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EG"/>
          </a:p>
        </p:txBody>
      </p:sp>
    </p:spTree>
    <p:extLst>
      <p:ext uri="{BB962C8B-B14F-4D97-AF65-F5344CB8AC3E}">
        <p14:creationId xmlns:p14="http://schemas.microsoft.com/office/powerpoint/2010/main" val="3632189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79A110-CA93-4559-98A9-52C3FAD6CB73}"/>
              </a:ext>
            </a:extLst>
          </p:cNvPr>
          <p:cNvSpPr/>
          <p:nvPr/>
        </p:nvSpPr>
        <p:spPr>
          <a:xfrm>
            <a:off x="0" y="6525344"/>
            <a:ext cx="12192000" cy="33265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3" name="Freeform 31">
            <a:extLst>
              <a:ext uri="{FF2B5EF4-FFF2-40B4-BE49-F238E27FC236}">
                <a16:creationId xmlns:a16="http://schemas.microsoft.com/office/drawing/2014/main" id="{CDB6A2BA-CEAB-4A05-A905-33A0D5C39ACD}"/>
              </a:ext>
            </a:extLst>
          </p:cNvPr>
          <p:cNvSpPr>
            <a:spLocks noChangeAspect="1"/>
          </p:cNvSpPr>
          <p:nvPr/>
        </p:nvSpPr>
        <p:spPr>
          <a:xfrm flipH="1">
            <a:off x="2273576" y="2240441"/>
            <a:ext cx="1041753" cy="945743"/>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4" name="Freeform 33">
            <a:extLst>
              <a:ext uri="{FF2B5EF4-FFF2-40B4-BE49-F238E27FC236}">
                <a16:creationId xmlns:a16="http://schemas.microsoft.com/office/drawing/2014/main" id="{DC8C577A-62F3-4EB7-99E9-E51F72B98CA4}"/>
              </a:ext>
            </a:extLst>
          </p:cNvPr>
          <p:cNvSpPr>
            <a:spLocks noChangeAspect="1"/>
          </p:cNvSpPr>
          <p:nvPr/>
        </p:nvSpPr>
        <p:spPr>
          <a:xfrm>
            <a:off x="9575693" y="2570175"/>
            <a:ext cx="1144911" cy="659472"/>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5" name="Freeform 33">
            <a:extLst>
              <a:ext uri="{FF2B5EF4-FFF2-40B4-BE49-F238E27FC236}">
                <a16:creationId xmlns:a16="http://schemas.microsoft.com/office/drawing/2014/main" id="{0B093DD2-9B13-4D01-9B12-8D05342D6851}"/>
              </a:ext>
            </a:extLst>
          </p:cNvPr>
          <p:cNvSpPr>
            <a:spLocks noChangeAspect="1"/>
          </p:cNvSpPr>
          <p:nvPr/>
        </p:nvSpPr>
        <p:spPr>
          <a:xfrm>
            <a:off x="5746171" y="3707329"/>
            <a:ext cx="1062885" cy="612226"/>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9" name="Rectangle 8"/>
          <p:cNvSpPr/>
          <p:nvPr/>
        </p:nvSpPr>
        <p:spPr>
          <a:xfrm>
            <a:off x="2734124" y="1119975"/>
            <a:ext cx="7976044" cy="5016758"/>
          </a:xfrm>
          <a:prstGeom prst="rect">
            <a:avLst/>
          </a:prstGeom>
        </p:spPr>
        <p:txBody>
          <a:bodyPr wrap="square">
            <a:spAutoFit/>
          </a:bodyPr>
          <a:lstStyle/>
          <a:p>
            <a:r>
              <a:rPr lang="ar-EG" sz="2000" b="1" dirty="0">
                <a:solidFill>
                  <a:prstClr val="black"/>
                </a:solidFill>
                <a:latin typeface="Nizar Cocon Kurdish" panose="020A0503020102020204" pitchFamily="18" charset="-78"/>
                <a:cs typeface="Nizar Cocon Kurdish" panose="020A0503020102020204" pitchFamily="18" charset="-78"/>
              </a:rPr>
              <a:t>1.قال تاجر المدينه لعثمان :نشتري منك القافله ونزيدك علي العشره دنانير اثنين..قال عثمان قد زادني.</a:t>
            </a:r>
          </a:p>
          <a:p>
            <a:r>
              <a:rPr lang="ar-EG" sz="2000" b="1" dirty="0">
                <a:solidFill>
                  <a:prstClr val="black"/>
                </a:solidFill>
                <a:latin typeface="Nizar Cocon Kurdish" panose="020A0503020102020204" pitchFamily="18" charset="-78"/>
                <a:cs typeface="Nizar Cocon Kurdish" panose="020A0503020102020204" pitchFamily="18" charset="-78"/>
              </a:rPr>
              <a:t>2.قالوا نزيدك علي العشره خمسه..قال عثمان قد زادني.</a:t>
            </a:r>
          </a:p>
          <a:p>
            <a:r>
              <a:rPr lang="ar-EG" sz="2000" b="1" dirty="0">
                <a:solidFill>
                  <a:prstClr val="black"/>
                </a:solidFill>
                <a:latin typeface="Nizar Cocon Kurdish" panose="020A0503020102020204" pitchFamily="18" charset="-78"/>
                <a:cs typeface="Nizar Cocon Kurdish" panose="020A0503020102020204" pitchFamily="18" charset="-78"/>
              </a:rPr>
              <a:t>3.قالوا من الذي زادك ونحن تجار :قال رضي الله عنه قد زادني العشره بعشره.</a:t>
            </a:r>
          </a:p>
          <a:p>
            <a:r>
              <a:rPr lang="ar-EG" sz="2000" b="1" dirty="0">
                <a:solidFill>
                  <a:prstClr val="black"/>
                </a:solidFill>
                <a:latin typeface="Nizar Cocon Kurdish" panose="020A0503020102020204" pitchFamily="18" charset="-78"/>
                <a:cs typeface="Nizar Cocon Kurdish" panose="020A0503020102020204" pitchFamily="18" charset="-78"/>
              </a:rPr>
              <a:t>4.قال (رضي الله عن)ان الله قد زادني العشره بعشره ووهبها كلها لفقراء المدينه.</a:t>
            </a:r>
          </a:p>
          <a:p>
            <a:r>
              <a:rPr lang="ar-EG" sz="2000" b="1" dirty="0">
                <a:solidFill>
                  <a:prstClr val="black"/>
                </a:solidFill>
                <a:latin typeface="Nizar Cocon Kurdish" panose="020A0503020102020204" pitchFamily="18" charset="-78"/>
                <a:cs typeface="Nizar Cocon Kurdish" panose="020A0503020102020204" pitchFamily="18" charset="-78"/>
              </a:rPr>
              <a:t>تلك كانت صفاته (رضي الله عن)الا يستحق ان يكون خليفه الرسول (صلي الله عليه وسلم)</a:t>
            </a:r>
          </a:p>
          <a:p>
            <a:r>
              <a:rPr lang="ar-EG" sz="2000" b="1" dirty="0">
                <a:solidFill>
                  <a:prstClr val="black"/>
                </a:solidFill>
                <a:latin typeface="Nizar Cocon Kurdish" panose="020A0503020102020204" pitchFamily="18" charset="-78"/>
                <a:cs typeface="Nizar Cocon Kurdish" panose="020A0503020102020204" pitchFamily="18" charset="-78"/>
              </a:rPr>
              <a:t>والان هيا بينا نتعرف تولي الخلافه...</a:t>
            </a:r>
          </a:p>
          <a:p>
            <a:r>
              <a:rPr lang="ar-EG" sz="2000" b="1" dirty="0">
                <a:solidFill>
                  <a:prstClr val="black"/>
                </a:solidFill>
                <a:latin typeface="Nizar Cocon Kurdish" panose="020A0503020102020204" pitchFamily="18" charset="-78"/>
                <a:cs typeface="Nizar Cocon Kurdish" panose="020A0503020102020204" pitchFamily="18" charset="-78"/>
              </a:rPr>
              <a:t>جعل عمرو (رضي الله عنه) الامر من بعده شوري بين سته من اصحاب الرسول (صلي الله عليه وسلم) قال لهم احضروا عبد الله بن عمرو في المشوره لكنه ليس له من الامر شئ ..ترا لماذا ابعد عمر بن الخطاب ابنه عبدالله عن توليه الخلافه ؟ناقش معلمك...</a:t>
            </a:r>
          </a:p>
          <a:p>
            <a:r>
              <a:rPr lang="ar-EG" sz="2000" b="1" dirty="0">
                <a:solidFill>
                  <a:prstClr val="black"/>
                </a:solidFill>
                <a:latin typeface="Nizar Cocon Kurdish" panose="020A0503020102020204" pitchFamily="18" charset="-78"/>
                <a:cs typeface="Nizar Cocon Kurdish" panose="020A0503020102020204" pitchFamily="18" charset="-78"/>
              </a:rPr>
              <a:t>فاجتمع الصحابه وبدء بعضهم يتنازل عن حقه في الترشيح للاخر حتي استقر الامر علي اختيار عثمان بن عفان خليفه للمسلمين وبايعه المسلمون في المسجد واستهل خلافته لتذكير الناس بالاقبال علي الاخري والذهد في الدنيا وبدء بنفسه فكان ينفق علي الناس </a:t>
            </a:r>
          </a:p>
        </p:txBody>
      </p:sp>
      <p:sp>
        <p:nvSpPr>
          <p:cNvPr id="11" name="Graphic 12">
            <a:extLst>
              <a:ext uri="{FF2B5EF4-FFF2-40B4-BE49-F238E27FC236}">
                <a16:creationId xmlns:a16="http://schemas.microsoft.com/office/drawing/2014/main" id="{266901FB-5F93-46BD-88A9-34EF2B430A64}"/>
              </a:ext>
            </a:extLst>
          </p:cNvPr>
          <p:cNvSpPr/>
          <p:nvPr/>
        </p:nvSpPr>
        <p:spPr>
          <a:xfrm>
            <a:off x="1181457" y="5445224"/>
            <a:ext cx="1404155" cy="1080120"/>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 name="Arrow: Right 1">
            <a:extLst>
              <a:ext uri="{FF2B5EF4-FFF2-40B4-BE49-F238E27FC236}">
                <a16:creationId xmlns:a16="http://schemas.microsoft.com/office/drawing/2014/main" id="{35B76379-2757-9B49-86F5-23D75B411F61}"/>
              </a:ext>
            </a:extLst>
          </p:cNvPr>
          <p:cNvSpPr/>
          <p:nvPr/>
        </p:nvSpPr>
        <p:spPr>
          <a:xfrm>
            <a:off x="7576724" y="5600048"/>
            <a:ext cx="1956816" cy="969264"/>
          </a:xfrm>
          <a:prstGeom prst="rightArrow">
            <a:avLst>
              <a:gd name="adj1" fmla="val 50000"/>
              <a:gd name="adj2" fmla="val 102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EG"/>
          </a:p>
        </p:txBody>
      </p:sp>
      <p:sp>
        <p:nvSpPr>
          <p:cNvPr id="4" name="Arrow: Right 3">
            <a:extLst>
              <a:ext uri="{FF2B5EF4-FFF2-40B4-BE49-F238E27FC236}">
                <a16:creationId xmlns:a16="http://schemas.microsoft.com/office/drawing/2014/main" id="{FD64635E-C561-4C43-8C82-7575BC43D9B6}"/>
              </a:ext>
            </a:extLst>
          </p:cNvPr>
          <p:cNvSpPr/>
          <p:nvPr/>
        </p:nvSpPr>
        <p:spPr>
          <a:xfrm rot="10800000">
            <a:off x="5360204" y="5600048"/>
            <a:ext cx="1956816" cy="969264"/>
          </a:xfrm>
          <a:prstGeom prst="rightArrow">
            <a:avLst>
              <a:gd name="adj1" fmla="val 50000"/>
              <a:gd name="adj2" fmla="val 102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EG"/>
          </a:p>
        </p:txBody>
      </p:sp>
    </p:spTree>
    <p:extLst>
      <p:ext uri="{BB962C8B-B14F-4D97-AF65-F5344CB8AC3E}">
        <p14:creationId xmlns:p14="http://schemas.microsoft.com/office/powerpoint/2010/main" val="186597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ED25F7-5C17-4FD1-A87D-D515AC2719A5}"/>
              </a:ext>
            </a:extLst>
          </p:cNvPr>
          <p:cNvSpPr/>
          <p:nvPr/>
        </p:nvSpPr>
        <p:spPr>
          <a:xfrm>
            <a:off x="0" y="6453336"/>
            <a:ext cx="12192000" cy="404664"/>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2" name="Rectangle 1"/>
          <p:cNvSpPr/>
          <p:nvPr/>
        </p:nvSpPr>
        <p:spPr>
          <a:xfrm>
            <a:off x="4356348" y="1599185"/>
            <a:ext cx="4398960" cy="461665"/>
          </a:xfrm>
          <a:prstGeom prst="rect">
            <a:avLst/>
          </a:prstGeom>
        </p:spPr>
        <p:txBody>
          <a:bodyPr wrap="none">
            <a:spAutoFit/>
          </a:bodyPr>
          <a:lstStyle/>
          <a:p>
            <a:r>
              <a:rPr lang="ar-EG" sz="2400" b="1" dirty="0">
                <a:latin typeface="Nizar Cocon Kurdish" panose="020A0503020102020204" pitchFamily="18" charset="-78"/>
                <a:cs typeface="Nizar Cocon Kurdish" panose="020A0503020102020204" pitchFamily="18" charset="-78"/>
              </a:rPr>
              <a:t>والان هيا بينا نتعرف علي بعض الاعمال...</a:t>
            </a:r>
            <a:endParaRPr lang="en-US" sz="2400" b="1" dirty="0">
              <a:latin typeface="Nizar Cocon Kurdish" panose="020A0503020102020204" pitchFamily="18" charset="-78"/>
              <a:cs typeface="Nizar Cocon Kurdish" panose="020A0503020102020204" pitchFamily="18" charset="-78"/>
            </a:endParaRPr>
          </a:p>
        </p:txBody>
      </p:sp>
      <p:sp>
        <p:nvSpPr>
          <p:cNvPr id="6" name="Rectangle 5"/>
          <p:cNvSpPr/>
          <p:nvPr/>
        </p:nvSpPr>
        <p:spPr>
          <a:xfrm>
            <a:off x="2669357" y="2551837"/>
            <a:ext cx="8787293" cy="1754326"/>
          </a:xfrm>
          <a:prstGeom prst="rect">
            <a:avLst/>
          </a:prstGeom>
        </p:spPr>
        <p:txBody>
          <a:bodyPr wrap="square">
            <a:spAutoFit/>
          </a:bodyPr>
          <a:lstStyle/>
          <a:p>
            <a:r>
              <a:rPr lang="ar-EG" b="1" dirty="0">
                <a:latin typeface="Nizar Cocon Kurdish" panose="020A0503020102020204" pitchFamily="18" charset="-78"/>
                <a:cs typeface="Nizar Cocon Kurdish" panose="020A0503020102020204" pitchFamily="18" charset="-78"/>
              </a:rPr>
              <a:t>1) الكريم في كتاب وكتب القرءان احد.عندما دخل الكثير من غير العرب للاسلام وبدء الناس يختلفون في قراءه القرءان الكريم امر عثمان (رضي الله عنه)زايد بن حارسه وبعض الصحابه بكتابه القرءان الكر يم في مصحف واحد وقام بتوزيعه علي كل البلاد الاسلامي...فهل تعرف لماذا ؟</a:t>
            </a:r>
          </a:p>
          <a:p>
            <a:r>
              <a:rPr lang="ar-EG" b="1" dirty="0">
                <a:latin typeface="Nizar Cocon Kurdish" panose="020A0503020102020204" pitchFamily="18" charset="-78"/>
                <a:cs typeface="Nizar Cocon Kurdish" panose="020A0503020102020204" pitchFamily="18" charset="-78"/>
              </a:rPr>
              <a:t>حتي تتوحد قراءه القرءان الكريم في كل قبائل العرب والبلاد المفتوحه فكانت من اعظم اعماله (رضي الله عنه)وارضاه.</a:t>
            </a:r>
          </a:p>
          <a:p>
            <a:endParaRPr lang="ar-EG" b="1" dirty="0">
              <a:latin typeface="Nizar Cocon Kurdish" panose="020A0503020102020204" pitchFamily="18" charset="-78"/>
              <a:cs typeface="Nizar Cocon Kurdish" panose="020A0503020102020204" pitchFamily="18" charset="-78"/>
            </a:endParaRPr>
          </a:p>
        </p:txBody>
      </p:sp>
      <p:sp>
        <p:nvSpPr>
          <p:cNvPr id="28" name="Graphic 12">
            <a:extLst>
              <a:ext uri="{FF2B5EF4-FFF2-40B4-BE49-F238E27FC236}">
                <a16:creationId xmlns:a16="http://schemas.microsoft.com/office/drawing/2014/main" id="{266901FB-5F93-46BD-88A9-34EF2B430A64}"/>
              </a:ext>
            </a:extLst>
          </p:cNvPr>
          <p:cNvSpPr/>
          <p:nvPr/>
        </p:nvSpPr>
        <p:spPr>
          <a:xfrm>
            <a:off x="1181456" y="5085184"/>
            <a:ext cx="2056640" cy="136815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3" name="Arrow: Right 2">
            <a:extLst>
              <a:ext uri="{FF2B5EF4-FFF2-40B4-BE49-F238E27FC236}">
                <a16:creationId xmlns:a16="http://schemas.microsoft.com/office/drawing/2014/main" id="{7E6501B0-7098-A84A-BE94-1C193FD16139}"/>
              </a:ext>
            </a:extLst>
          </p:cNvPr>
          <p:cNvSpPr/>
          <p:nvPr/>
        </p:nvSpPr>
        <p:spPr>
          <a:xfrm>
            <a:off x="7291869" y="5491424"/>
            <a:ext cx="1956816" cy="969264"/>
          </a:xfrm>
          <a:prstGeom prst="rightArrow">
            <a:avLst>
              <a:gd name="adj1" fmla="val 50000"/>
              <a:gd name="adj2" fmla="val 9003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EG"/>
          </a:p>
        </p:txBody>
      </p:sp>
      <p:sp>
        <p:nvSpPr>
          <p:cNvPr id="5" name="Arrow: Right 4">
            <a:extLst>
              <a:ext uri="{FF2B5EF4-FFF2-40B4-BE49-F238E27FC236}">
                <a16:creationId xmlns:a16="http://schemas.microsoft.com/office/drawing/2014/main" id="{E6AAC205-7110-AD4F-9F03-FDA33EE742E4}"/>
              </a:ext>
            </a:extLst>
          </p:cNvPr>
          <p:cNvSpPr/>
          <p:nvPr/>
        </p:nvSpPr>
        <p:spPr>
          <a:xfrm rot="10800000">
            <a:off x="4862912" y="5491424"/>
            <a:ext cx="1956816" cy="969264"/>
          </a:xfrm>
          <a:prstGeom prst="rightArrow">
            <a:avLst>
              <a:gd name="adj1" fmla="val 50000"/>
              <a:gd name="adj2" fmla="val 9003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EG"/>
          </a:p>
        </p:txBody>
      </p:sp>
    </p:spTree>
    <p:extLst>
      <p:ext uri="{BB962C8B-B14F-4D97-AF65-F5344CB8AC3E}">
        <p14:creationId xmlns:p14="http://schemas.microsoft.com/office/powerpoint/2010/main" val="60978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ED25F7-5C17-4FD1-A87D-D515AC2719A5}"/>
              </a:ext>
            </a:extLst>
          </p:cNvPr>
          <p:cNvSpPr/>
          <p:nvPr/>
        </p:nvSpPr>
        <p:spPr>
          <a:xfrm>
            <a:off x="0" y="6453336"/>
            <a:ext cx="12192000" cy="404664"/>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2" name="Rectangle 1"/>
          <p:cNvSpPr/>
          <p:nvPr/>
        </p:nvSpPr>
        <p:spPr>
          <a:xfrm>
            <a:off x="4356348" y="1599185"/>
            <a:ext cx="4398960" cy="461665"/>
          </a:xfrm>
          <a:prstGeom prst="rect">
            <a:avLst/>
          </a:prstGeom>
        </p:spPr>
        <p:txBody>
          <a:bodyPr wrap="none">
            <a:spAutoFit/>
          </a:bodyPr>
          <a:lstStyle/>
          <a:p>
            <a:r>
              <a:rPr lang="ar-EG" sz="2400" b="1" dirty="0">
                <a:latin typeface="Nizar Cocon Kurdish" panose="020A0503020102020204" pitchFamily="18" charset="-78"/>
                <a:cs typeface="Nizar Cocon Kurdish" panose="020A0503020102020204" pitchFamily="18" charset="-78"/>
              </a:rPr>
              <a:t>والان هيا بينا نتعرف علي بعض الاعمال...</a:t>
            </a:r>
            <a:endParaRPr lang="en-US" sz="2400" b="1" dirty="0">
              <a:latin typeface="Nizar Cocon Kurdish" panose="020A0503020102020204" pitchFamily="18" charset="-78"/>
              <a:cs typeface="Nizar Cocon Kurdish" panose="020A0503020102020204" pitchFamily="18" charset="-78"/>
            </a:endParaRPr>
          </a:p>
        </p:txBody>
      </p:sp>
      <p:sp>
        <p:nvSpPr>
          <p:cNvPr id="6" name="Rectangle 5"/>
          <p:cNvSpPr/>
          <p:nvPr/>
        </p:nvSpPr>
        <p:spPr>
          <a:xfrm>
            <a:off x="1628328" y="2316937"/>
            <a:ext cx="8787293" cy="3139321"/>
          </a:xfrm>
          <a:prstGeom prst="rect">
            <a:avLst/>
          </a:prstGeom>
        </p:spPr>
        <p:txBody>
          <a:bodyPr wrap="square">
            <a:spAutoFit/>
          </a:bodyPr>
          <a:lstStyle/>
          <a:p>
            <a:r>
              <a:rPr lang="ar-EG" b="1" dirty="0">
                <a:latin typeface="Nizar Cocon Kurdish" panose="020A0503020102020204" pitchFamily="18" charset="-78"/>
                <a:cs typeface="Nizar Cocon Kurdish" panose="020A0503020102020204" pitchFamily="18" charset="-78"/>
              </a:rPr>
              <a:t>2)انشاء البحريه الاسلاميه..تم في عهده انشاءاول اسطور بحري اسلامي حيث اغمر معاويه بن ابي سفيان"والي الشام"وعبد بن سعد بن ابي السرح "والي مصر"بالتعاون فيما بينهما لتوفير كل الامكانيات اللازمه لبناء استول بحري اسلامي لصد هجمات الروم علي سواحل مصر والشام وبذلك امن حدود الدوله الاسلاميه برا وبحرا.</a:t>
            </a:r>
          </a:p>
          <a:p>
            <a:r>
              <a:rPr lang="ar-EG" b="1" dirty="0">
                <a:latin typeface="Nizar Cocon Kurdish" panose="020A0503020102020204" pitchFamily="18" charset="-78"/>
                <a:cs typeface="Nizar Cocon Kurdish" panose="020A0503020102020204" pitchFamily="18" charset="-78"/>
              </a:rPr>
              <a:t>3)الفتوحات الاسلاميه..استكمل عثمان بن عفان الفتوحات الاسلاميه فارسل جيوشه الي جهات متعدده</a:t>
            </a:r>
          </a:p>
          <a:p>
            <a:r>
              <a:rPr lang="ar-EG" b="1" dirty="0">
                <a:latin typeface="Nizar Cocon Kurdish" panose="020A0503020102020204" pitchFamily="18" charset="-78"/>
                <a:cs typeface="Nizar Cocon Kurdish" panose="020A0503020102020204" pitchFamily="18" charset="-78"/>
              </a:rPr>
              <a:t>1- فتح جزيره قبرص 28هجريا.حيث امر عثمان معاويه بن ابي سفيان بفتحها لوقف هجمات الروم علي سواحل مصر والشام.</a:t>
            </a:r>
          </a:p>
          <a:p>
            <a:r>
              <a:rPr lang="ar-EG" b="1" dirty="0">
                <a:latin typeface="Nizar Cocon Kurdish" panose="020A0503020102020204" pitchFamily="18" charset="-78"/>
                <a:cs typeface="Nizar Cocon Kurdish" panose="020A0503020102020204" pitchFamily="18" charset="-78"/>
              </a:rPr>
              <a:t>2- فتح ارمنيه وافريقيا وبلاد النوبه.حيث امر عثمان معاويه بفتح ارمينه فارسل حبيب بن مسيلمه ففتحها عام 25 هجريا كما امر عبدلله بن ابي سشعد بن ابي السرح بفتح افريقيه "تونس الحاليه"عام 28 هجريا وفتح بلاد النوبه عام 31 هجريا.</a:t>
            </a:r>
          </a:p>
          <a:p>
            <a:r>
              <a:rPr lang="ar-EG" b="1" dirty="0">
                <a:latin typeface="Nizar Cocon Kurdish" panose="020A0503020102020204" pitchFamily="18" charset="-78"/>
                <a:cs typeface="Nizar Cocon Kurdish" panose="020A0503020102020204" pitchFamily="18" charset="-78"/>
              </a:rPr>
              <a:t>3- موقعه ذات الصواري 34 هجريا..علم عثمان </a:t>
            </a:r>
          </a:p>
          <a:p>
            <a:endParaRPr lang="ar-EG" b="1" dirty="0">
              <a:latin typeface="Nizar Cocon Kurdish" panose="020A0503020102020204" pitchFamily="18" charset="-78"/>
              <a:cs typeface="Nizar Cocon Kurdish" panose="020A0503020102020204" pitchFamily="18" charset="-78"/>
            </a:endParaRPr>
          </a:p>
        </p:txBody>
      </p:sp>
      <p:sp>
        <p:nvSpPr>
          <p:cNvPr id="28" name="Graphic 12">
            <a:extLst>
              <a:ext uri="{FF2B5EF4-FFF2-40B4-BE49-F238E27FC236}">
                <a16:creationId xmlns:a16="http://schemas.microsoft.com/office/drawing/2014/main" id="{266901FB-5F93-46BD-88A9-34EF2B430A64}"/>
              </a:ext>
            </a:extLst>
          </p:cNvPr>
          <p:cNvSpPr/>
          <p:nvPr/>
        </p:nvSpPr>
        <p:spPr>
          <a:xfrm>
            <a:off x="1181456" y="5085184"/>
            <a:ext cx="2056640" cy="136815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9" name="Donut 39">
            <a:extLst>
              <a:ext uri="{FF2B5EF4-FFF2-40B4-BE49-F238E27FC236}">
                <a16:creationId xmlns:a16="http://schemas.microsoft.com/office/drawing/2014/main" id="{439297A1-2150-467C-8B3E-08A8C9E0E56F}"/>
              </a:ext>
            </a:extLst>
          </p:cNvPr>
          <p:cNvSpPr/>
          <p:nvPr/>
        </p:nvSpPr>
        <p:spPr>
          <a:xfrm>
            <a:off x="309299" y="5629871"/>
            <a:ext cx="694758" cy="76077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prstClr val="black"/>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65" y="0"/>
            <a:ext cx="1656184" cy="1656184"/>
          </a:xfrm>
          <a:prstGeom prst="rect">
            <a:avLst/>
          </a:prstGeom>
        </p:spPr>
      </p:pic>
      <p:sp>
        <p:nvSpPr>
          <p:cNvPr id="5" name="Arrow: Right 4">
            <a:extLst>
              <a:ext uri="{FF2B5EF4-FFF2-40B4-BE49-F238E27FC236}">
                <a16:creationId xmlns:a16="http://schemas.microsoft.com/office/drawing/2014/main" id="{0A7117A9-B89A-3942-8BCE-8838C3BDDE3C}"/>
              </a:ext>
            </a:extLst>
          </p:cNvPr>
          <p:cNvSpPr/>
          <p:nvPr/>
        </p:nvSpPr>
        <p:spPr>
          <a:xfrm rot="10800000">
            <a:off x="5642331" y="5727746"/>
            <a:ext cx="1464872" cy="725590"/>
          </a:xfrm>
          <a:prstGeom prst="rightArrow">
            <a:avLst>
              <a:gd name="adj1" fmla="val 57162"/>
              <a:gd name="adj2" fmla="val 9003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EG"/>
          </a:p>
        </p:txBody>
      </p:sp>
      <p:sp>
        <p:nvSpPr>
          <p:cNvPr id="9" name="Arrow: Right 8">
            <a:extLst>
              <a:ext uri="{FF2B5EF4-FFF2-40B4-BE49-F238E27FC236}">
                <a16:creationId xmlns:a16="http://schemas.microsoft.com/office/drawing/2014/main" id="{A45FD17A-7362-0745-95C7-57BC0870ED20}"/>
              </a:ext>
            </a:extLst>
          </p:cNvPr>
          <p:cNvSpPr/>
          <p:nvPr/>
        </p:nvSpPr>
        <p:spPr>
          <a:xfrm>
            <a:off x="7367477" y="5737661"/>
            <a:ext cx="1464872" cy="725590"/>
          </a:xfrm>
          <a:prstGeom prst="rightArrow">
            <a:avLst>
              <a:gd name="adj1" fmla="val 57162"/>
              <a:gd name="adj2" fmla="val 9003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EG"/>
          </a:p>
        </p:txBody>
      </p:sp>
    </p:spTree>
    <p:extLst>
      <p:ext uri="{BB962C8B-B14F-4D97-AF65-F5344CB8AC3E}">
        <p14:creationId xmlns:p14="http://schemas.microsoft.com/office/powerpoint/2010/main" val="3248262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Office Theme">
  <a:themeElements>
    <a:clrScheme name="Color 12 Dark">
      <a:dk1>
        <a:srgbClr val="FFFFFF"/>
      </a:dk1>
      <a:lt1>
        <a:srgbClr val="000000"/>
      </a:lt1>
      <a:dk2>
        <a:srgbClr val="464646"/>
      </a:dk2>
      <a:lt2>
        <a:srgbClr val="FFFFFF"/>
      </a:lt2>
      <a:accent1>
        <a:srgbClr val="F68616"/>
      </a:accent1>
      <a:accent2>
        <a:srgbClr val="FEC037"/>
      </a:accent2>
      <a:accent3>
        <a:srgbClr val="75B3B2"/>
      </a:accent3>
      <a:accent4>
        <a:srgbClr val="5EA9CA"/>
      </a:accent4>
      <a:accent5>
        <a:srgbClr val="D062A3"/>
      </a:accent5>
      <a:accent6>
        <a:srgbClr val="EE5058"/>
      </a:accent6>
      <a:hlink>
        <a:srgbClr val="A05024"/>
      </a:hlink>
      <a:folHlink>
        <a:srgbClr val="FEC037"/>
      </a:folHlink>
    </a:clrScheme>
    <a:fontScheme name="Custom 3">
      <a:majorFont>
        <a:latin typeface="Raleway"/>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1471</TotalTime>
  <Words>9831</Words>
  <Application>Microsoft Office PowerPoint</Application>
  <PresentationFormat>Widescreen</PresentationFormat>
  <Paragraphs>881</Paragraphs>
  <Slides>6</Slides>
  <Notes>2</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Ion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king1</dc:creator>
  <cp:lastModifiedBy>nedaa mohamedy</cp:lastModifiedBy>
  <cp:revision>180</cp:revision>
  <dcterms:created xsi:type="dcterms:W3CDTF">2020-03-24T21:44:30Z</dcterms:created>
  <dcterms:modified xsi:type="dcterms:W3CDTF">2020-12-18T13:07:21Z</dcterms:modified>
</cp:coreProperties>
</file>