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18" r:id="rId1"/>
    <p:sldMasterId id="2147484303" r:id="rId2"/>
  </p:sldMasterIdLst>
  <p:notesMasterIdLst>
    <p:notesMasterId r:id="rId16"/>
  </p:notesMasterIdLst>
  <p:sldIdLst>
    <p:sldId id="458" r:id="rId3"/>
    <p:sldId id="454" r:id="rId4"/>
    <p:sldId id="269" r:id="rId5"/>
    <p:sldId id="270" r:id="rId6"/>
    <p:sldId id="267" r:id="rId7"/>
    <p:sldId id="271" r:id="rId8"/>
    <p:sldId id="455" r:id="rId9"/>
    <p:sldId id="272" r:id="rId10"/>
    <p:sldId id="456" r:id="rId11"/>
    <p:sldId id="274" r:id="rId12"/>
    <p:sldId id="273" r:id="rId13"/>
    <p:sldId id="312" r:id="rId14"/>
    <p:sldId id="457" r:id="rId15"/>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752"/>
    <a:srgbClr val="6AAC90"/>
    <a:srgbClr val="EA6312"/>
    <a:srgbClr val="B0C3C9"/>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288" autoAdjust="0"/>
    <p:restoredTop sz="93357" autoAdjust="0"/>
  </p:normalViewPr>
  <p:slideViewPr>
    <p:cSldViewPr snapToGrid="0">
      <p:cViewPr varScale="1">
        <p:scale>
          <a:sx n="82" d="100"/>
          <a:sy n="82" d="100"/>
        </p:scale>
        <p:origin x="595"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95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1"/>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1"/>
            <a:ext cx="2971800" cy="458788"/>
          </a:xfrm>
          <a:prstGeom prst="rect">
            <a:avLst/>
          </a:prstGeom>
        </p:spPr>
        <p:txBody>
          <a:bodyPr vert="horz" lIns="91440" tIns="45720" rIns="91440" bIns="45720" rtlCol="1"/>
          <a:lstStyle>
            <a:lvl1pPr algn="l">
              <a:defRPr sz="1200"/>
            </a:lvl1pPr>
          </a:lstStyle>
          <a:p>
            <a:fld id="{52DE0C1E-2E42-43F0-9F61-5C7AFF03FECC}" type="datetimeFigureOut">
              <a:rPr lang="ar-EG" smtClean="0"/>
              <a:t>03/05/1442</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8517E2D-A46E-4B6A-98D8-F17313751EE0}" type="slidenum">
              <a:rPr lang="ar-EG" smtClean="0"/>
              <a:t>‹#›</a:t>
            </a:fld>
            <a:endParaRPr lang="ar-EG"/>
          </a:p>
        </p:txBody>
      </p:sp>
    </p:spTree>
    <p:extLst>
      <p:ext uri="{BB962C8B-B14F-4D97-AF65-F5344CB8AC3E}">
        <p14:creationId xmlns:p14="http://schemas.microsoft.com/office/powerpoint/2010/main" val="3961374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897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8979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9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4604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3429000"/>
          </a:xfrm>
        </p:spPr>
        <p:txBody>
          <a:bodyPr/>
          <a:lstStyle/>
          <a:p>
            <a:endParaRPr lang="en-US"/>
          </a:p>
        </p:txBody>
      </p:sp>
      <p:sp>
        <p:nvSpPr>
          <p:cNvPr id="6" name="Picture Placeholder 6"/>
          <p:cNvSpPr>
            <a:spLocks noGrp="1"/>
          </p:cNvSpPr>
          <p:nvPr>
            <p:ph type="pic" sz="quarter" idx="11"/>
          </p:nvPr>
        </p:nvSpPr>
        <p:spPr>
          <a:xfrm>
            <a:off x="0" y="3429000"/>
            <a:ext cx="6103620" cy="3429000"/>
          </a:xfrm>
        </p:spPr>
        <p:txBody>
          <a:bodyPr/>
          <a:lstStyle/>
          <a:p>
            <a:endParaRPr lang="en-US"/>
          </a:p>
        </p:txBody>
      </p:sp>
      <p:sp>
        <p:nvSpPr>
          <p:cNvPr id="7" name="Picture Placeholder 6"/>
          <p:cNvSpPr>
            <a:spLocks noGrp="1"/>
          </p:cNvSpPr>
          <p:nvPr>
            <p:ph type="pic" sz="quarter" idx="12"/>
          </p:nvPr>
        </p:nvSpPr>
        <p:spPr>
          <a:xfrm>
            <a:off x="6096000" y="0"/>
            <a:ext cx="6103620" cy="3429000"/>
          </a:xfrm>
        </p:spPr>
        <p:txBody>
          <a:bodyPr/>
          <a:lstStyle/>
          <a:p>
            <a:endParaRPr lang="en-US"/>
          </a:p>
        </p:txBody>
      </p:sp>
      <p:sp>
        <p:nvSpPr>
          <p:cNvPr id="8"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94943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7"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353801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0948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1064742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440100" y="0"/>
            <a:ext cx="6751899" cy="6858000"/>
          </a:xfrm>
        </p:spPr>
        <p:txBody>
          <a:bodyPr/>
          <a:lstStyle/>
          <a:p>
            <a:endParaRPr lang="id-ID"/>
          </a:p>
        </p:txBody>
      </p:sp>
    </p:spTree>
    <p:extLst>
      <p:ext uri="{BB962C8B-B14F-4D97-AF65-F5344CB8AC3E}">
        <p14:creationId xmlns:p14="http://schemas.microsoft.com/office/powerpoint/2010/main" val="401264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8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17/12/2020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8" name="Picture Placeholder 6"/>
          <p:cNvSpPr>
            <a:spLocks noGrp="1"/>
          </p:cNvSpPr>
          <p:nvPr>
            <p:ph type="pic" sz="quarter" idx="14"/>
          </p:nvPr>
        </p:nvSpPr>
        <p:spPr>
          <a:xfrm>
            <a:off x="0" y="0"/>
            <a:ext cx="12192000" cy="5184000"/>
          </a:xfrm>
        </p:spPr>
        <p:txBody>
          <a:bodyPr/>
          <a:lstStyle/>
          <a:p>
            <a:endParaRPr lang="id-ID"/>
          </a:p>
        </p:txBody>
      </p:sp>
      <p:sp>
        <p:nvSpPr>
          <p:cNvPr id="13" name="Pentagon 12"/>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4"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5"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16"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1399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245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gradFill flip="none" rotWithShape="1">
            <a:gsLst>
              <a:gs pos="0">
                <a:schemeClr val="accent1">
                  <a:alpha val="63000"/>
                </a:schemeClr>
              </a:gs>
              <a:gs pos="100000">
                <a:schemeClr val="accent1">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801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2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3">
                  <a:alpha val="63000"/>
                </a:schemeClr>
              </a:gs>
              <a:gs pos="100000">
                <a:schemeClr val="accent3">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854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3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4">
                  <a:alpha val="63000"/>
                </a:schemeClr>
              </a:gs>
              <a:gs pos="100000">
                <a:schemeClr val="accent4">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5047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2_Title Only">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51351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4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2">
                  <a:alpha val="63000"/>
                </a:schemeClr>
              </a:gs>
              <a:gs pos="100000">
                <a:schemeClr val="accent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257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24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5"/>
          <p:cNvSpPr>
            <a:spLocks noGrp="1"/>
          </p:cNvSpPr>
          <p:nvPr>
            <p:ph type="pic" sz="quarter" idx="14"/>
          </p:nvPr>
        </p:nvSpPr>
        <p:spPr>
          <a:xfrm>
            <a:off x="1929893" y="1414272"/>
            <a:ext cx="2345436" cy="4210304"/>
          </a:xfrm>
        </p:spPr>
        <p:txBody>
          <a:bodyPr/>
          <a:lstStyle/>
          <a:p>
            <a:endParaRPr lang="id-ID"/>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374831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6_Title Only">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0" y="0"/>
            <a:ext cx="12192000" cy="4375230"/>
          </a:xfrm>
        </p:spPr>
        <p:txBody>
          <a:bodyPr/>
          <a:lstStyle/>
          <a:p>
            <a:endParaRPr lang="en-US"/>
          </a:p>
        </p:txBody>
      </p:sp>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17/12/2020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6" name="Picture Placeholder 5"/>
          <p:cNvSpPr>
            <a:spLocks noGrp="1"/>
          </p:cNvSpPr>
          <p:nvPr>
            <p:ph type="pic" sz="quarter" idx="12"/>
          </p:nvPr>
        </p:nvSpPr>
        <p:spPr>
          <a:xfrm>
            <a:off x="4038600" y="998220"/>
            <a:ext cx="4080000" cy="3088640"/>
          </a:xfrm>
        </p:spPr>
        <p:txBody>
          <a:bodyPr/>
          <a:lstStyle/>
          <a:p>
            <a:endParaRPr lang="id-ID"/>
          </a:p>
        </p:txBody>
      </p:sp>
      <p:sp>
        <p:nvSpPr>
          <p:cNvPr id="16" name="Picture Placeholder 5"/>
          <p:cNvSpPr>
            <a:spLocks noGrp="1"/>
          </p:cNvSpPr>
          <p:nvPr>
            <p:ph type="pic" sz="quarter" idx="13"/>
          </p:nvPr>
        </p:nvSpPr>
        <p:spPr>
          <a:xfrm>
            <a:off x="7403146" y="1196340"/>
            <a:ext cx="3556564" cy="2717800"/>
          </a:xfrm>
        </p:spPr>
        <p:txBody>
          <a:bodyPr/>
          <a:lstStyle/>
          <a:p>
            <a:endParaRPr lang="id-ID" dirty="0"/>
          </a:p>
        </p:txBody>
      </p:sp>
      <p:sp>
        <p:nvSpPr>
          <p:cNvPr id="17" name="Picture Placeholder 5"/>
          <p:cNvSpPr>
            <a:spLocks noGrp="1"/>
          </p:cNvSpPr>
          <p:nvPr>
            <p:ph type="pic" sz="quarter" idx="14"/>
          </p:nvPr>
        </p:nvSpPr>
        <p:spPr>
          <a:xfrm>
            <a:off x="1197490" y="1174749"/>
            <a:ext cx="3631672" cy="2717800"/>
          </a:xfrm>
        </p:spPr>
        <p:txBody>
          <a:bodyPr/>
          <a:lstStyle/>
          <a:p>
            <a:endParaRPr lang="id-ID"/>
          </a:p>
        </p:txBody>
      </p:sp>
      <p:sp>
        <p:nvSpPr>
          <p:cNvPr id="10" name="Pentagon 9"/>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1"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20019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42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5"/>
          <p:cNvSpPr>
            <a:spLocks noGrp="1"/>
          </p:cNvSpPr>
          <p:nvPr>
            <p:ph type="pic" sz="quarter" idx="14"/>
          </p:nvPr>
        </p:nvSpPr>
        <p:spPr>
          <a:xfrm>
            <a:off x="796009" y="1333249"/>
            <a:ext cx="2455200" cy="4338346"/>
          </a:xfrm>
        </p:spPr>
        <p:txBody>
          <a:bodyPr/>
          <a:lstStyle/>
          <a:p>
            <a:endParaRPr lang="id-ID"/>
          </a:p>
        </p:txBody>
      </p:sp>
      <p:sp>
        <p:nvSpPr>
          <p:cNvPr id="11" name="Picture Placeholder 5"/>
          <p:cNvSpPr>
            <a:spLocks noGrp="1"/>
          </p:cNvSpPr>
          <p:nvPr>
            <p:ph type="pic" sz="quarter" idx="16"/>
          </p:nvPr>
        </p:nvSpPr>
        <p:spPr>
          <a:xfrm>
            <a:off x="3055004" y="1675627"/>
            <a:ext cx="2160000" cy="3776049"/>
          </a:xfrm>
        </p:spPr>
        <p:txBody>
          <a:bodyPr/>
          <a:lstStyle/>
          <a:p>
            <a:endParaRPr lang="id-ID"/>
          </a:p>
        </p:txBody>
      </p:sp>
    </p:spTree>
    <p:extLst>
      <p:ext uri="{BB962C8B-B14F-4D97-AF65-F5344CB8AC3E}">
        <p14:creationId xmlns:p14="http://schemas.microsoft.com/office/powerpoint/2010/main" val="872434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12"/>
          <p:cNvSpPr>
            <a:spLocks noGrp="1"/>
          </p:cNvSpPr>
          <p:nvPr>
            <p:ph type="pic" sz="quarter" idx="13"/>
          </p:nvPr>
        </p:nvSpPr>
        <p:spPr>
          <a:xfrm>
            <a:off x="1192213" y="1920875"/>
            <a:ext cx="2389187" cy="2986088"/>
          </a:xfrm>
          <a:prstGeom prst="roundRect">
            <a:avLst/>
          </a:prstGeom>
        </p:spPr>
        <p:txBody>
          <a:bodyPr/>
          <a:lstStyle/>
          <a:p>
            <a:endParaRPr lang="en-US"/>
          </a:p>
        </p:txBody>
      </p:sp>
      <p:sp>
        <p:nvSpPr>
          <p:cNvPr id="6" name="Picture Placeholder 4"/>
          <p:cNvSpPr>
            <a:spLocks noGrp="1"/>
          </p:cNvSpPr>
          <p:nvPr>
            <p:ph type="pic" sz="quarter" idx="15"/>
          </p:nvPr>
        </p:nvSpPr>
        <p:spPr>
          <a:xfrm>
            <a:off x="0" y="0"/>
            <a:ext cx="12184063" cy="3646026"/>
          </a:xfrm>
        </p:spPr>
        <p:txBody>
          <a:bodyPr/>
          <a:lstStyle/>
          <a:p>
            <a:endParaRPr lang="en-US"/>
          </a:p>
        </p:txBody>
      </p:sp>
      <p:sp>
        <p:nvSpPr>
          <p:cNvPr id="7" name="Pentagon 6"/>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8"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199994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1"/>
            <a:ext cx="12184063" cy="4131733"/>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2" name="Picture Placeholder 3"/>
          <p:cNvSpPr>
            <a:spLocks noGrp="1"/>
          </p:cNvSpPr>
          <p:nvPr>
            <p:ph type="pic" sz="quarter" idx="13"/>
          </p:nvPr>
        </p:nvSpPr>
        <p:spPr>
          <a:xfrm>
            <a:off x="4357688" y="1534935"/>
            <a:ext cx="3487737" cy="2663825"/>
          </a:xfrm>
        </p:spPr>
        <p:txBody>
          <a:bodyPr>
            <a:normAutofit/>
          </a:bodyPr>
          <a:lstStyle>
            <a:lvl1pPr>
              <a:defRPr sz="1800"/>
            </a:lvl1pPr>
          </a:lstStyle>
          <a:p>
            <a:endParaRPr lang="id-ID"/>
          </a:p>
        </p:txBody>
      </p:sp>
    </p:spTree>
    <p:extLst>
      <p:ext uri="{BB962C8B-B14F-4D97-AF65-F5344CB8AC3E}">
        <p14:creationId xmlns:p14="http://schemas.microsoft.com/office/powerpoint/2010/main" val="1191083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6966273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93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8"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9"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10" name="Group 9"/>
          <p:cNvGrpSpPr/>
          <p:nvPr userDrawn="1"/>
        </p:nvGrpSpPr>
        <p:grpSpPr>
          <a:xfrm>
            <a:off x="4631214" y="948448"/>
            <a:ext cx="2914332" cy="72000"/>
            <a:chOff x="4631214" y="913723"/>
            <a:chExt cx="2914332" cy="72000"/>
          </a:xfrm>
        </p:grpSpPr>
        <p:sp>
          <p:nvSpPr>
            <p:cNvPr id="11" name="Diamond 10"/>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cxnSp>
          <p:nvCxnSpPr>
            <p:cNvPr id="12" name="Straight Connector 11"/>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37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6"/>
          </p:nvPr>
        </p:nvSpPr>
        <p:spPr>
          <a:xfrm>
            <a:off x="1691798" y="955675"/>
            <a:ext cx="4449763" cy="2508885"/>
          </a:xfrm>
        </p:spPr>
        <p:txBody>
          <a:bodyPr/>
          <a:lstStyle/>
          <a:p>
            <a:endParaRPr lang="en-US"/>
          </a:p>
        </p:txBody>
      </p:sp>
    </p:spTree>
    <p:extLst>
      <p:ext uri="{BB962C8B-B14F-4D97-AF65-F5344CB8AC3E}">
        <p14:creationId xmlns:p14="http://schemas.microsoft.com/office/powerpoint/2010/main" val="41087388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57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9"/>
          <p:cNvSpPr>
            <a:spLocks noGrp="1"/>
          </p:cNvSpPr>
          <p:nvPr>
            <p:ph type="pic" sz="quarter" idx="16"/>
          </p:nvPr>
        </p:nvSpPr>
        <p:spPr>
          <a:xfrm rot="374568">
            <a:off x="807830" y="1821460"/>
            <a:ext cx="1583704" cy="1490683"/>
          </a:xfrm>
        </p:spPr>
        <p:txBody>
          <a:bodyPr>
            <a:normAutofit/>
          </a:bodyPr>
          <a:lstStyle>
            <a:lvl1pPr>
              <a:defRPr sz="1600"/>
            </a:lvl1pPr>
          </a:lstStyle>
          <a:p>
            <a:endParaRPr lang="en-US" dirty="0"/>
          </a:p>
        </p:txBody>
      </p:sp>
      <p:sp>
        <p:nvSpPr>
          <p:cNvPr id="12" name="Picture Placeholder 9"/>
          <p:cNvSpPr>
            <a:spLocks noGrp="1"/>
          </p:cNvSpPr>
          <p:nvPr>
            <p:ph type="pic" sz="quarter" idx="17"/>
          </p:nvPr>
        </p:nvSpPr>
        <p:spPr>
          <a:xfrm rot="21320486">
            <a:off x="3017630" y="1927740"/>
            <a:ext cx="1583704" cy="1490683"/>
          </a:xfrm>
        </p:spPr>
        <p:txBody>
          <a:bodyPr>
            <a:normAutofit/>
          </a:bodyPr>
          <a:lstStyle>
            <a:lvl1pPr>
              <a:defRPr sz="1600"/>
            </a:lvl1pPr>
          </a:lstStyle>
          <a:p>
            <a:endParaRPr lang="en-US" dirty="0"/>
          </a:p>
        </p:txBody>
      </p:sp>
      <p:sp>
        <p:nvSpPr>
          <p:cNvPr id="14" name="Picture Placeholder 9"/>
          <p:cNvSpPr>
            <a:spLocks noGrp="1"/>
          </p:cNvSpPr>
          <p:nvPr>
            <p:ph type="pic" sz="quarter" idx="18"/>
          </p:nvPr>
        </p:nvSpPr>
        <p:spPr>
          <a:xfrm>
            <a:off x="5304148" y="1959111"/>
            <a:ext cx="1583704" cy="1490683"/>
          </a:xfrm>
        </p:spPr>
        <p:txBody>
          <a:bodyPr>
            <a:normAutofit/>
          </a:bodyPr>
          <a:lstStyle>
            <a:lvl1pPr>
              <a:defRPr sz="1600"/>
            </a:lvl1pPr>
          </a:lstStyle>
          <a:p>
            <a:endParaRPr lang="en-US" dirty="0"/>
          </a:p>
        </p:txBody>
      </p:sp>
      <p:sp>
        <p:nvSpPr>
          <p:cNvPr id="15" name="Picture Placeholder 9"/>
          <p:cNvSpPr>
            <a:spLocks noGrp="1"/>
          </p:cNvSpPr>
          <p:nvPr>
            <p:ph type="pic" sz="quarter" idx="19"/>
          </p:nvPr>
        </p:nvSpPr>
        <p:spPr>
          <a:xfrm rot="157508">
            <a:off x="7615154" y="1937264"/>
            <a:ext cx="1583704" cy="1490683"/>
          </a:xfrm>
        </p:spPr>
        <p:txBody>
          <a:bodyPr>
            <a:normAutofit/>
          </a:bodyPr>
          <a:lstStyle>
            <a:lvl1pPr>
              <a:defRPr sz="1600"/>
            </a:lvl1pPr>
          </a:lstStyle>
          <a:p>
            <a:endParaRPr lang="en-US" dirty="0"/>
          </a:p>
        </p:txBody>
      </p:sp>
      <p:sp>
        <p:nvSpPr>
          <p:cNvPr id="16" name="Picture Placeholder 9"/>
          <p:cNvSpPr>
            <a:spLocks noGrp="1"/>
          </p:cNvSpPr>
          <p:nvPr>
            <p:ph type="pic" sz="quarter" idx="20"/>
          </p:nvPr>
        </p:nvSpPr>
        <p:spPr>
          <a:xfrm rot="21086136">
            <a:off x="9944717" y="1773740"/>
            <a:ext cx="1583704" cy="1490683"/>
          </a:xfrm>
        </p:spPr>
        <p:txBody>
          <a:bodyPr>
            <a:normAutofit/>
          </a:bodyPr>
          <a:lstStyle>
            <a:lvl1pPr>
              <a:defRPr sz="1600"/>
            </a:lvl1pPr>
          </a:lstStyle>
          <a:p>
            <a:endParaRPr lang="en-US" dirty="0"/>
          </a:p>
        </p:txBody>
      </p:sp>
    </p:spTree>
    <p:extLst>
      <p:ext uri="{BB962C8B-B14F-4D97-AF65-F5344CB8AC3E}">
        <p14:creationId xmlns:p14="http://schemas.microsoft.com/office/powerpoint/2010/main" val="217314040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0_Title Only">
    <p:bg>
      <p:bgPr>
        <a:solidFill>
          <a:schemeClr val="accent3"/>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73559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Tree>
    <p:extLst>
      <p:ext uri="{BB962C8B-B14F-4D97-AF65-F5344CB8AC3E}">
        <p14:creationId xmlns:p14="http://schemas.microsoft.com/office/powerpoint/2010/main" val="40362279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
        <p:nvSpPr>
          <p:cNvPr id="8" name="Picture Placeholder 4"/>
          <p:cNvSpPr>
            <a:spLocks noGrp="1"/>
          </p:cNvSpPr>
          <p:nvPr>
            <p:ph type="pic" sz="quarter" idx="15"/>
          </p:nvPr>
        </p:nvSpPr>
        <p:spPr>
          <a:xfrm>
            <a:off x="0" y="0"/>
            <a:ext cx="12184063" cy="3420000"/>
          </a:xfrm>
        </p:spPr>
        <p:txBody>
          <a:bodyPr/>
          <a:lstStyle/>
          <a:p>
            <a:endParaRPr lang="en-US"/>
          </a:p>
        </p:txBody>
      </p:sp>
    </p:spTree>
    <p:extLst>
      <p:ext uri="{BB962C8B-B14F-4D97-AF65-F5344CB8AC3E}">
        <p14:creationId xmlns:p14="http://schemas.microsoft.com/office/powerpoint/2010/main" val="6404383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6096000" y="-1"/>
            <a:ext cx="6096000" cy="2278800"/>
          </a:xfrm>
          <a:prstGeom prst="rect">
            <a:avLst/>
          </a:prstGeom>
        </p:spPr>
        <p:txBody>
          <a:bodyPr/>
          <a:lstStyle/>
          <a:p>
            <a:endParaRPr lang="id-ID"/>
          </a:p>
        </p:txBody>
      </p:sp>
      <p:sp>
        <p:nvSpPr>
          <p:cNvPr id="6" name="Picture Placeholder 3"/>
          <p:cNvSpPr>
            <a:spLocks noGrp="1"/>
          </p:cNvSpPr>
          <p:nvPr>
            <p:ph type="pic" sz="quarter" idx="14"/>
          </p:nvPr>
        </p:nvSpPr>
        <p:spPr>
          <a:xfrm>
            <a:off x="0" y="2292374"/>
            <a:ext cx="6096000" cy="2278800"/>
          </a:xfrm>
          <a:prstGeom prst="rect">
            <a:avLst/>
          </a:prstGeom>
        </p:spPr>
        <p:txBody>
          <a:bodyPr/>
          <a:lstStyle/>
          <a:p>
            <a:endParaRPr lang="id-ID"/>
          </a:p>
        </p:txBody>
      </p:sp>
      <p:sp>
        <p:nvSpPr>
          <p:cNvPr id="7" name="Picture Placeholder 3"/>
          <p:cNvSpPr>
            <a:spLocks noGrp="1"/>
          </p:cNvSpPr>
          <p:nvPr>
            <p:ph type="pic" sz="quarter" idx="15"/>
          </p:nvPr>
        </p:nvSpPr>
        <p:spPr>
          <a:xfrm>
            <a:off x="6096000" y="4579424"/>
            <a:ext cx="6096000" cy="2278800"/>
          </a:xfrm>
          <a:prstGeom prst="rect">
            <a:avLst/>
          </a:prstGeom>
        </p:spPr>
        <p:txBody>
          <a:bodyPr/>
          <a:lstStyle/>
          <a:p>
            <a:endParaRPr lang="id-ID"/>
          </a:p>
        </p:txBody>
      </p:sp>
    </p:spTree>
    <p:extLst>
      <p:ext uri="{BB962C8B-B14F-4D97-AF65-F5344CB8AC3E}">
        <p14:creationId xmlns:p14="http://schemas.microsoft.com/office/powerpoint/2010/main" val="3954674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109650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490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6"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1998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48"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79"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80"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37"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38"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139"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140"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141"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142"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143"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144"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145"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146"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147"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148"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149"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150"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151"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152"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153"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154"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155"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156"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157"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158"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159"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160"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161"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162"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163"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164"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p14="http://schemas.microsoft.com/office/powerpoint/2010/main" val="4187552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val="1166140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CCC9-F116-4705-8A6C-DC48B3101F5B}" type="datetime1">
              <a:rPr lang="en-US" smtClean="0">
                <a:solidFill>
                  <a:srgbClr val="FFFFFF">
                    <a:tint val="75000"/>
                  </a:srgbClr>
                </a:solidFill>
              </a:rPr>
              <a:pPr/>
              <a:t>2020-12-17</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6" name="Picture Placeholder 5"/>
          <p:cNvSpPr>
            <a:spLocks noGrp="1"/>
          </p:cNvSpPr>
          <p:nvPr>
            <p:ph type="pic" sz="quarter" idx="12"/>
          </p:nvPr>
        </p:nvSpPr>
        <p:spPr>
          <a:xfrm rot="1570320">
            <a:off x="7080173" y="846379"/>
            <a:ext cx="3637620" cy="4710037"/>
          </a:xfrm>
          <a:custGeom>
            <a:avLst/>
            <a:gdLst>
              <a:gd name="connsiteX0" fmla="*/ 0 w 2701268"/>
              <a:gd name="connsiteY0" fmla="*/ 0 h 3495324"/>
              <a:gd name="connsiteX1" fmla="*/ 2701268 w 2701268"/>
              <a:gd name="connsiteY1" fmla="*/ 0 h 3495324"/>
              <a:gd name="connsiteX2" fmla="*/ 2701268 w 2701268"/>
              <a:gd name="connsiteY2" fmla="*/ 3495324 h 3495324"/>
              <a:gd name="connsiteX3" fmla="*/ 0 w 2701268"/>
              <a:gd name="connsiteY3" fmla="*/ 3495324 h 3495324"/>
              <a:gd name="connsiteX4" fmla="*/ 0 w 2701268"/>
              <a:gd name="connsiteY4" fmla="*/ 0 h 3495324"/>
              <a:gd name="connsiteX0" fmla="*/ 0 w 2701268"/>
              <a:gd name="connsiteY0" fmla="*/ 0 h 3522445"/>
              <a:gd name="connsiteX1" fmla="*/ 2701268 w 2701268"/>
              <a:gd name="connsiteY1" fmla="*/ 0 h 3522445"/>
              <a:gd name="connsiteX2" fmla="*/ 2680634 w 2701268"/>
              <a:gd name="connsiteY2" fmla="*/ 3522445 h 3522445"/>
              <a:gd name="connsiteX3" fmla="*/ 0 w 2701268"/>
              <a:gd name="connsiteY3" fmla="*/ 3495324 h 3522445"/>
              <a:gd name="connsiteX4" fmla="*/ 0 w 2701268"/>
              <a:gd name="connsiteY4" fmla="*/ 0 h 3522445"/>
              <a:gd name="connsiteX0" fmla="*/ 0 w 2701268"/>
              <a:gd name="connsiteY0" fmla="*/ 0 h 3522445"/>
              <a:gd name="connsiteX1" fmla="*/ 2701268 w 2701268"/>
              <a:gd name="connsiteY1" fmla="*/ 0 h 3522445"/>
              <a:gd name="connsiteX2" fmla="*/ 2680634 w 2701268"/>
              <a:gd name="connsiteY2" fmla="*/ 3522445 h 3522445"/>
              <a:gd name="connsiteX3" fmla="*/ 3829 w 2701268"/>
              <a:gd name="connsiteY3" fmla="*/ 3434009 h 3522445"/>
              <a:gd name="connsiteX4" fmla="*/ 0 w 2701268"/>
              <a:gd name="connsiteY4" fmla="*/ 0 h 3522445"/>
              <a:gd name="connsiteX0" fmla="*/ 0 w 2714828"/>
              <a:gd name="connsiteY0" fmla="*/ 0 h 3522445"/>
              <a:gd name="connsiteX1" fmla="*/ 2714828 w 2714828"/>
              <a:gd name="connsiteY1" fmla="*/ 10316 h 3522445"/>
              <a:gd name="connsiteX2" fmla="*/ 2680634 w 2714828"/>
              <a:gd name="connsiteY2" fmla="*/ 3522445 h 3522445"/>
              <a:gd name="connsiteX3" fmla="*/ 3829 w 2714828"/>
              <a:gd name="connsiteY3" fmla="*/ 3434009 h 3522445"/>
              <a:gd name="connsiteX4" fmla="*/ 0 w 2714828"/>
              <a:gd name="connsiteY4" fmla="*/ 0 h 3522445"/>
              <a:gd name="connsiteX0" fmla="*/ 16748 w 2711060"/>
              <a:gd name="connsiteY0" fmla="*/ 0 h 3532528"/>
              <a:gd name="connsiteX1" fmla="*/ 2711060 w 2711060"/>
              <a:gd name="connsiteY1" fmla="*/ 20399 h 3532528"/>
              <a:gd name="connsiteX2" fmla="*/ 2676866 w 2711060"/>
              <a:gd name="connsiteY2" fmla="*/ 3532528 h 3532528"/>
              <a:gd name="connsiteX3" fmla="*/ 61 w 2711060"/>
              <a:gd name="connsiteY3" fmla="*/ 3444092 h 3532528"/>
              <a:gd name="connsiteX4" fmla="*/ 16748 w 2711060"/>
              <a:gd name="connsiteY4" fmla="*/ 0 h 3532528"/>
              <a:gd name="connsiteX0" fmla="*/ 16748 w 2728215"/>
              <a:gd name="connsiteY0" fmla="*/ 0 h 3532528"/>
              <a:gd name="connsiteX1" fmla="*/ 2728215 w 2728215"/>
              <a:gd name="connsiteY1" fmla="*/ 3477 h 3532528"/>
              <a:gd name="connsiteX2" fmla="*/ 2676866 w 2728215"/>
              <a:gd name="connsiteY2" fmla="*/ 3532528 h 3532528"/>
              <a:gd name="connsiteX3" fmla="*/ 61 w 2728215"/>
              <a:gd name="connsiteY3" fmla="*/ 3444092 h 3532528"/>
              <a:gd name="connsiteX4" fmla="*/ 16748 w 2728215"/>
              <a:gd name="connsiteY4" fmla="*/ 0 h 353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215" h="3532528">
                <a:moveTo>
                  <a:pt x="16748" y="0"/>
                </a:moveTo>
                <a:lnTo>
                  <a:pt x="2728215" y="3477"/>
                </a:lnTo>
                <a:lnTo>
                  <a:pt x="2676866" y="3532528"/>
                </a:lnTo>
                <a:lnTo>
                  <a:pt x="61" y="3444092"/>
                </a:lnTo>
                <a:cubicBezTo>
                  <a:pt x="-1215" y="2299422"/>
                  <a:pt x="18024" y="1144670"/>
                  <a:pt x="16748" y="0"/>
                </a:cubicBezTo>
                <a:close/>
              </a:path>
            </a:pathLst>
          </a:custGeom>
        </p:spPr>
        <p:txBody>
          <a:bodyPr/>
          <a:lstStyle/>
          <a:p>
            <a:endParaRPr lang="en-US"/>
          </a:p>
        </p:txBody>
      </p:sp>
    </p:spTree>
    <p:extLst>
      <p:ext uri="{BB962C8B-B14F-4D97-AF65-F5344CB8AC3E}">
        <p14:creationId xmlns:p14="http://schemas.microsoft.com/office/powerpoint/2010/main" val="1089741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3475567"/>
          </a:xfrm>
        </p:spPr>
        <p:txBody>
          <a:bodyPr/>
          <a:lstStyle/>
          <a:p>
            <a:endParaRPr lang="id-ID"/>
          </a:p>
        </p:txBody>
      </p:sp>
      <p:sp>
        <p:nvSpPr>
          <p:cNvPr id="3" name="Picture Placeholder 7"/>
          <p:cNvSpPr>
            <a:spLocks noGrp="1"/>
          </p:cNvSpPr>
          <p:nvPr>
            <p:ph type="pic" sz="quarter" idx="14"/>
          </p:nvPr>
        </p:nvSpPr>
        <p:spPr>
          <a:xfrm>
            <a:off x="928159" y="1310640"/>
            <a:ext cx="3359363" cy="4450080"/>
          </a:xfrm>
        </p:spPr>
        <p:txBody>
          <a:bodyPr/>
          <a:lstStyle/>
          <a:p>
            <a:endParaRPr lang="id-ID" dirty="0"/>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93130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3_Title Only">
    <p:bg>
      <p:bgPr>
        <a:solidFill>
          <a:schemeClr val="accent4"/>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49679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4722368"/>
          </a:xfrm>
        </p:spPr>
        <p:txBody>
          <a:bodyPr/>
          <a:lstStyle/>
          <a:p>
            <a:endParaRPr lang="id-ID"/>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7"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8" name="Text Placeholder 6"/>
          <p:cNvSpPr>
            <a:spLocks noGrp="1"/>
          </p:cNvSpPr>
          <p:nvPr>
            <p:ph type="body" sz="quarter" idx="13"/>
          </p:nvPr>
        </p:nvSpPr>
        <p:spPr>
          <a:xfrm>
            <a:off x="838200" y="929750"/>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8404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ablet with Ha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822238" y="1218702"/>
            <a:ext cx="3450801" cy="4623297"/>
          </a:xfrm>
        </p:spPr>
        <p:txBody>
          <a:bodyPr/>
          <a:lstStyle/>
          <a:p>
            <a:endParaRPr lang="id-ID" dirty="0"/>
          </a:p>
        </p:txBody>
      </p:sp>
    </p:spTree>
    <p:extLst>
      <p:ext uri="{BB962C8B-B14F-4D97-AF65-F5344CB8AC3E}">
        <p14:creationId xmlns:p14="http://schemas.microsoft.com/office/powerpoint/2010/main" val="2753780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03/05/1442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895283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03/05/1442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713007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7EB0B-332D-4098-A1DB-9016AFEB54DC}" type="datetimeFigureOut">
              <a:rPr lang="ar-EG" smtClean="0"/>
              <a:t>03/05/1442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345172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FCE7EB0B-332D-4098-A1DB-9016AFEB54DC}" type="datetimeFigureOut">
              <a:rPr lang="ar-EG" smtClean="0"/>
              <a:t>03/05/1442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282659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FCE7EB0B-332D-4098-A1DB-9016AFEB54DC}" type="datetimeFigureOut">
              <a:rPr lang="ar-EG" smtClean="0"/>
              <a:t>03/05/1442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2432716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FCE7EB0B-332D-4098-A1DB-9016AFEB54DC}" type="datetimeFigureOut">
              <a:rPr lang="ar-EG" smtClean="0"/>
              <a:t>03/05/1442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4063181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7EB0B-332D-4098-A1DB-9016AFEB54DC}" type="datetimeFigureOut">
              <a:rPr lang="ar-EG" smtClean="0"/>
              <a:t>03/05/1442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4145276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7EB0B-332D-4098-A1DB-9016AFEB54DC}" type="datetimeFigureOut">
              <a:rPr lang="ar-EG" smtClean="0"/>
              <a:t>03/05/1442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71109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1_Title Only">
    <p:bg>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320424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7EB0B-332D-4098-A1DB-9016AFEB54DC}" type="datetimeFigureOut">
              <a:rPr lang="ar-EG" smtClean="0"/>
              <a:t>03/05/1442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579353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03/05/1442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2505529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03/05/1442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995983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2"/>
            <a:ext cx="115731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577FA290-712D-4C40-BD40-7D1E8ADCF0EB}"/>
              </a:ext>
            </a:extLst>
          </p:cNvPr>
          <p:cNvGrpSpPr/>
          <p:nvPr userDrawn="1"/>
        </p:nvGrpSpPr>
        <p:grpSpPr>
          <a:xfrm>
            <a:off x="295275" y="-162144"/>
            <a:ext cx="11522068" cy="1366577"/>
            <a:chOff x="295274" y="-162144"/>
            <a:chExt cx="11522068" cy="1366577"/>
          </a:xfrm>
        </p:grpSpPr>
        <p:sp>
          <p:nvSpPr>
            <p:cNvPr id="4" name="Freeform: Shape 3">
              <a:extLst>
                <a:ext uri="{FF2B5EF4-FFF2-40B4-BE49-F238E27FC236}">
                  <a16:creationId xmlns:a16="http://schemas.microsoft.com/office/drawing/2014/main" id="{F783945F-25AC-4AD4-B372-7E9939ED5482}"/>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sz="1800"/>
            </a:p>
          </p:txBody>
        </p:sp>
        <p:sp>
          <p:nvSpPr>
            <p:cNvPr id="5" name="Freeform: Shape 4">
              <a:extLst>
                <a:ext uri="{FF2B5EF4-FFF2-40B4-BE49-F238E27FC236}">
                  <a16:creationId xmlns:a16="http://schemas.microsoft.com/office/drawing/2014/main" id="{B4231E36-AD19-4F03-AC86-15DD707C3117}"/>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sz="1800"/>
            </a:p>
          </p:txBody>
        </p:sp>
        <p:sp>
          <p:nvSpPr>
            <p:cNvPr id="6" name="Freeform: Shape 5">
              <a:extLst>
                <a:ext uri="{FF2B5EF4-FFF2-40B4-BE49-F238E27FC236}">
                  <a16:creationId xmlns:a16="http://schemas.microsoft.com/office/drawing/2014/main" id="{509421CD-C139-4DFB-9E39-293309A600F7}"/>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7" name="Freeform: Shape 6">
              <a:extLst>
                <a:ext uri="{FF2B5EF4-FFF2-40B4-BE49-F238E27FC236}">
                  <a16:creationId xmlns:a16="http://schemas.microsoft.com/office/drawing/2014/main" id="{10223A41-9E76-4BBF-9ADF-84ACC1570DC9}"/>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8" name="Freeform: Shape 7">
              <a:extLst>
                <a:ext uri="{FF2B5EF4-FFF2-40B4-BE49-F238E27FC236}">
                  <a16:creationId xmlns:a16="http://schemas.microsoft.com/office/drawing/2014/main" id="{C64ECCCF-678E-4D29-AB37-43490F889CD7}"/>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9" name="Freeform: Shape 8">
              <a:extLst>
                <a:ext uri="{FF2B5EF4-FFF2-40B4-BE49-F238E27FC236}">
                  <a16:creationId xmlns:a16="http://schemas.microsoft.com/office/drawing/2014/main" id="{D485D52E-3EB4-4114-BEFD-9FD63ABD1C95}"/>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0" name="Freeform: Shape 9">
              <a:extLst>
                <a:ext uri="{FF2B5EF4-FFF2-40B4-BE49-F238E27FC236}">
                  <a16:creationId xmlns:a16="http://schemas.microsoft.com/office/drawing/2014/main" id="{BA02A0FC-6F25-4ED7-A456-E7DA832320D4}"/>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1" name="Freeform: Shape 10">
              <a:extLst>
                <a:ext uri="{FF2B5EF4-FFF2-40B4-BE49-F238E27FC236}">
                  <a16:creationId xmlns:a16="http://schemas.microsoft.com/office/drawing/2014/main" id="{BAB3F657-A977-4498-8840-F4C294302F35}"/>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2" name="Freeform: Shape 11">
              <a:extLst>
                <a:ext uri="{FF2B5EF4-FFF2-40B4-BE49-F238E27FC236}">
                  <a16:creationId xmlns:a16="http://schemas.microsoft.com/office/drawing/2014/main" id="{0091CC98-BE28-471F-BF69-CAE9FC4E487F}"/>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3" name="Freeform: Shape 12">
              <a:extLst>
                <a:ext uri="{FF2B5EF4-FFF2-40B4-BE49-F238E27FC236}">
                  <a16:creationId xmlns:a16="http://schemas.microsoft.com/office/drawing/2014/main" id="{00606BF6-759D-4244-8D34-8243397D610E}"/>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grpSp>
    </p:spTree>
    <p:extLst>
      <p:ext uri="{BB962C8B-B14F-4D97-AF65-F5344CB8AC3E}">
        <p14:creationId xmlns:p14="http://schemas.microsoft.com/office/powerpoint/2010/main" val="1978244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3" name="Freeform 12"/>
          <p:cNvSpPr/>
          <p:nvPr userDrawn="1"/>
        </p:nvSpPr>
        <p:spPr>
          <a:xfrm>
            <a:off x="0" y="-1"/>
            <a:ext cx="12192000" cy="4508500"/>
          </a:xfrm>
          <a:custGeom>
            <a:avLst/>
            <a:gdLst>
              <a:gd name="connsiteX0" fmla="*/ 0 w 12192000"/>
              <a:gd name="connsiteY0" fmla="*/ 0 h 4508500"/>
              <a:gd name="connsiteX1" fmla="*/ 12192000 w 12192000"/>
              <a:gd name="connsiteY1" fmla="*/ 0 h 4508500"/>
              <a:gd name="connsiteX2" fmla="*/ 12192000 w 12192000"/>
              <a:gd name="connsiteY2" fmla="*/ 4174067 h 4508500"/>
              <a:gd name="connsiteX3" fmla="*/ 6438591 w 12192000"/>
              <a:gd name="connsiteY3" fmla="*/ 4174067 h 4508500"/>
              <a:gd name="connsiteX4" fmla="*/ 6096001 w 12192000"/>
              <a:gd name="connsiteY4" fmla="*/ 4508500 h 4508500"/>
              <a:gd name="connsiteX5" fmla="*/ 5753412 w 12192000"/>
              <a:gd name="connsiteY5" fmla="*/ 4174067 h 4508500"/>
              <a:gd name="connsiteX6" fmla="*/ 0 w 12192000"/>
              <a:gd name="connsiteY6" fmla="*/ 4174067 h 45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08500">
                <a:moveTo>
                  <a:pt x="0" y="0"/>
                </a:moveTo>
                <a:lnTo>
                  <a:pt x="12192000" y="0"/>
                </a:lnTo>
                <a:lnTo>
                  <a:pt x="12192000" y="4174067"/>
                </a:lnTo>
                <a:lnTo>
                  <a:pt x="6438591" y="4174067"/>
                </a:lnTo>
                <a:lnTo>
                  <a:pt x="6096001" y="4508500"/>
                </a:lnTo>
                <a:lnTo>
                  <a:pt x="5753412" y="4174067"/>
                </a:lnTo>
                <a:lnTo>
                  <a:pt x="0" y="4174067"/>
                </a:lnTo>
                <a:close/>
              </a:path>
            </a:pathLst>
          </a:custGeom>
          <a:pattFill prst="pct10">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Pentagon 6"/>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3" name="Date Placeholder 2"/>
          <p:cNvSpPr>
            <a:spLocks noGrp="1"/>
          </p:cNvSpPr>
          <p:nvPr>
            <p:ph type="dt" sz="half" idx="10"/>
          </p:nvPr>
        </p:nvSpPr>
        <p:spPr/>
        <p:txBody>
          <a:bodyPr/>
          <a:lstStyle/>
          <a:p>
            <a:fld id="{347FA5DF-3870-4DDC-9404-5AACBF694E1D}" type="datetime1">
              <a:rPr lang="en-US" smtClean="0">
                <a:solidFill>
                  <a:srgbClr val="FFFFFF">
                    <a:tint val="75000"/>
                  </a:srgbClr>
                </a:solidFill>
              </a:rPr>
              <a:pPr/>
              <a:t>2020-12-17</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4" name="Picture Placeholder 6"/>
          <p:cNvSpPr>
            <a:spLocks noGrp="1"/>
          </p:cNvSpPr>
          <p:nvPr>
            <p:ph type="pic" sz="quarter" idx="13"/>
          </p:nvPr>
        </p:nvSpPr>
        <p:spPr>
          <a:xfrm>
            <a:off x="5016500" y="937260"/>
            <a:ext cx="2171700" cy="2171700"/>
          </a:xfrm>
          <a:prstGeom prst="ellipse">
            <a:avLst/>
          </a:prstGeom>
        </p:spPr>
        <p:txBody>
          <a:bodyPr/>
          <a:lstStyle/>
          <a:p>
            <a:endParaRPr lang="id-ID"/>
          </a:p>
        </p:txBody>
      </p:sp>
      <p:sp>
        <p:nvSpPr>
          <p:cNvPr id="8"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41069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12194223" cy="6858000"/>
          </a:xfrm>
        </p:spPr>
        <p:txBody>
          <a:bodyPr/>
          <a:lstStyle/>
          <a:p>
            <a:endParaRPr lang="en-US"/>
          </a:p>
        </p:txBody>
      </p:sp>
      <p:sp>
        <p:nvSpPr>
          <p:cNvPr id="5" name="Picture Placeholder 4"/>
          <p:cNvSpPr>
            <a:spLocks noGrp="1"/>
          </p:cNvSpPr>
          <p:nvPr>
            <p:ph type="pic" sz="quarter" idx="10"/>
          </p:nvPr>
        </p:nvSpPr>
        <p:spPr>
          <a:xfrm>
            <a:off x="7794625" y="1600200"/>
            <a:ext cx="2133600" cy="3733800"/>
          </a:xfrm>
        </p:spPr>
        <p:txBody>
          <a:bodyPr/>
          <a:lstStyle/>
          <a:p>
            <a:endParaRPr lang="en-US"/>
          </a:p>
        </p:txBody>
      </p:sp>
    </p:spTree>
    <p:extLst>
      <p:ext uri="{BB962C8B-B14F-4D97-AF65-F5344CB8AC3E}">
        <p14:creationId xmlns:p14="http://schemas.microsoft.com/office/powerpoint/2010/main" val="405601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3_Title Only">
    <p:spTree>
      <p:nvGrpSpPr>
        <p:cNvPr id="1" name=""/>
        <p:cNvGrpSpPr/>
        <p:nvPr/>
      </p:nvGrpSpPr>
      <p:grpSpPr>
        <a:xfrm>
          <a:off x="0" y="0"/>
          <a:ext cx="0" cy="0"/>
          <a:chOff x="0" y="0"/>
          <a:chExt cx="0" cy="0"/>
        </a:xfrm>
      </p:grpSpPr>
      <p:sp>
        <p:nvSpPr>
          <p:cNvPr id="41" name="Picture Placeholder 21"/>
          <p:cNvSpPr>
            <a:spLocks noGrp="1"/>
          </p:cNvSpPr>
          <p:nvPr>
            <p:ph type="pic" sz="quarter" idx="10"/>
          </p:nvPr>
        </p:nvSpPr>
        <p:spPr>
          <a:xfrm>
            <a:off x="0" y="1205865"/>
            <a:ext cx="1220400" cy="1220400"/>
          </a:xfrm>
          <a:prstGeom prst="rect">
            <a:avLst/>
          </a:prstGeom>
        </p:spPr>
        <p:txBody>
          <a:bodyPr/>
          <a:lstStyle>
            <a:lvl1pPr>
              <a:defRPr sz="1400"/>
            </a:lvl1pPr>
          </a:lstStyle>
          <a:p>
            <a:endParaRPr lang="id-ID"/>
          </a:p>
        </p:txBody>
      </p:sp>
      <p:sp>
        <p:nvSpPr>
          <p:cNvPr id="42" name="Picture Placeholder 21"/>
          <p:cNvSpPr>
            <a:spLocks noGrp="1"/>
          </p:cNvSpPr>
          <p:nvPr>
            <p:ph type="pic" sz="quarter" idx="12"/>
          </p:nvPr>
        </p:nvSpPr>
        <p:spPr>
          <a:xfrm>
            <a:off x="1216025" y="1205865"/>
            <a:ext cx="1220400" cy="1220400"/>
          </a:xfrm>
          <a:prstGeom prst="rect">
            <a:avLst/>
          </a:prstGeom>
        </p:spPr>
        <p:txBody>
          <a:bodyPr/>
          <a:lstStyle>
            <a:lvl1pPr>
              <a:defRPr sz="1400"/>
            </a:lvl1pPr>
          </a:lstStyle>
          <a:p>
            <a:endParaRPr lang="id-ID"/>
          </a:p>
        </p:txBody>
      </p:sp>
      <p:sp>
        <p:nvSpPr>
          <p:cNvPr id="43" name="Picture Placeholder 21"/>
          <p:cNvSpPr>
            <a:spLocks noGrp="1"/>
          </p:cNvSpPr>
          <p:nvPr>
            <p:ph type="pic" sz="quarter" idx="13"/>
          </p:nvPr>
        </p:nvSpPr>
        <p:spPr>
          <a:xfrm>
            <a:off x="2439988" y="1205865"/>
            <a:ext cx="1220400" cy="1220400"/>
          </a:xfrm>
          <a:prstGeom prst="rect">
            <a:avLst/>
          </a:prstGeom>
        </p:spPr>
        <p:txBody>
          <a:bodyPr/>
          <a:lstStyle>
            <a:lvl1pPr>
              <a:defRPr sz="1400"/>
            </a:lvl1pPr>
          </a:lstStyle>
          <a:p>
            <a:endParaRPr lang="id-ID"/>
          </a:p>
        </p:txBody>
      </p:sp>
      <p:sp>
        <p:nvSpPr>
          <p:cNvPr id="44" name="Picture Placeholder 21"/>
          <p:cNvSpPr>
            <a:spLocks noGrp="1"/>
          </p:cNvSpPr>
          <p:nvPr>
            <p:ph type="pic" sz="quarter" idx="14"/>
          </p:nvPr>
        </p:nvSpPr>
        <p:spPr>
          <a:xfrm>
            <a:off x="3654425" y="1205865"/>
            <a:ext cx="1220400" cy="1220400"/>
          </a:xfrm>
          <a:prstGeom prst="rect">
            <a:avLst/>
          </a:prstGeom>
        </p:spPr>
        <p:txBody>
          <a:bodyPr/>
          <a:lstStyle>
            <a:lvl1pPr>
              <a:defRPr sz="1400"/>
            </a:lvl1pPr>
          </a:lstStyle>
          <a:p>
            <a:endParaRPr lang="id-ID"/>
          </a:p>
        </p:txBody>
      </p:sp>
      <p:sp>
        <p:nvSpPr>
          <p:cNvPr id="45" name="Picture Placeholder 21"/>
          <p:cNvSpPr>
            <a:spLocks noGrp="1"/>
          </p:cNvSpPr>
          <p:nvPr>
            <p:ph type="pic" sz="quarter" idx="15"/>
          </p:nvPr>
        </p:nvSpPr>
        <p:spPr>
          <a:xfrm>
            <a:off x="4879975" y="1205865"/>
            <a:ext cx="1220400" cy="1220400"/>
          </a:xfrm>
          <a:prstGeom prst="rect">
            <a:avLst/>
          </a:prstGeom>
        </p:spPr>
        <p:txBody>
          <a:bodyPr/>
          <a:lstStyle>
            <a:lvl1pPr>
              <a:defRPr sz="1400"/>
            </a:lvl1pPr>
          </a:lstStyle>
          <a:p>
            <a:endParaRPr lang="id-ID"/>
          </a:p>
        </p:txBody>
      </p:sp>
      <p:sp>
        <p:nvSpPr>
          <p:cNvPr id="46" name="Picture Placeholder 21"/>
          <p:cNvSpPr>
            <a:spLocks noGrp="1"/>
          </p:cNvSpPr>
          <p:nvPr>
            <p:ph type="pic" sz="quarter" idx="16"/>
          </p:nvPr>
        </p:nvSpPr>
        <p:spPr>
          <a:xfrm>
            <a:off x="6094413" y="1205865"/>
            <a:ext cx="1220400" cy="1220400"/>
          </a:xfrm>
          <a:prstGeom prst="rect">
            <a:avLst/>
          </a:prstGeom>
        </p:spPr>
        <p:txBody>
          <a:bodyPr/>
          <a:lstStyle>
            <a:lvl1pPr>
              <a:defRPr sz="1400"/>
            </a:lvl1pPr>
          </a:lstStyle>
          <a:p>
            <a:endParaRPr lang="id-ID"/>
          </a:p>
        </p:txBody>
      </p:sp>
      <p:sp>
        <p:nvSpPr>
          <p:cNvPr id="47" name="Picture Placeholder 21"/>
          <p:cNvSpPr>
            <a:spLocks noGrp="1"/>
          </p:cNvSpPr>
          <p:nvPr>
            <p:ph type="pic" sz="quarter" idx="17"/>
          </p:nvPr>
        </p:nvSpPr>
        <p:spPr>
          <a:xfrm>
            <a:off x="7318375" y="1205865"/>
            <a:ext cx="1220400" cy="1220400"/>
          </a:xfrm>
          <a:prstGeom prst="rect">
            <a:avLst/>
          </a:prstGeom>
        </p:spPr>
        <p:txBody>
          <a:bodyPr/>
          <a:lstStyle>
            <a:lvl1pPr>
              <a:defRPr sz="1400"/>
            </a:lvl1pPr>
          </a:lstStyle>
          <a:p>
            <a:endParaRPr lang="id-ID"/>
          </a:p>
        </p:txBody>
      </p:sp>
      <p:sp>
        <p:nvSpPr>
          <p:cNvPr id="48" name="Picture Placeholder 21"/>
          <p:cNvSpPr>
            <a:spLocks noGrp="1"/>
          </p:cNvSpPr>
          <p:nvPr>
            <p:ph type="pic" sz="quarter" idx="18"/>
          </p:nvPr>
        </p:nvSpPr>
        <p:spPr>
          <a:xfrm>
            <a:off x="8532813" y="1205865"/>
            <a:ext cx="1220400" cy="1220400"/>
          </a:xfrm>
          <a:prstGeom prst="rect">
            <a:avLst/>
          </a:prstGeom>
        </p:spPr>
        <p:txBody>
          <a:bodyPr/>
          <a:lstStyle>
            <a:lvl1pPr>
              <a:defRPr sz="1400"/>
            </a:lvl1pPr>
          </a:lstStyle>
          <a:p>
            <a:endParaRPr lang="id-ID"/>
          </a:p>
        </p:txBody>
      </p:sp>
      <p:sp>
        <p:nvSpPr>
          <p:cNvPr id="49" name="Picture Placeholder 21"/>
          <p:cNvSpPr>
            <a:spLocks noGrp="1"/>
          </p:cNvSpPr>
          <p:nvPr>
            <p:ph type="pic" sz="quarter" idx="19"/>
          </p:nvPr>
        </p:nvSpPr>
        <p:spPr>
          <a:xfrm>
            <a:off x="9756775" y="1205865"/>
            <a:ext cx="1220400" cy="1220400"/>
          </a:xfrm>
          <a:prstGeom prst="rect">
            <a:avLst/>
          </a:prstGeom>
        </p:spPr>
        <p:txBody>
          <a:bodyPr/>
          <a:lstStyle>
            <a:lvl1pPr>
              <a:defRPr sz="1400"/>
            </a:lvl1pPr>
          </a:lstStyle>
          <a:p>
            <a:endParaRPr lang="id-ID"/>
          </a:p>
        </p:txBody>
      </p:sp>
      <p:sp>
        <p:nvSpPr>
          <p:cNvPr id="50" name="Picture Placeholder 21"/>
          <p:cNvSpPr>
            <a:spLocks noGrp="1"/>
          </p:cNvSpPr>
          <p:nvPr>
            <p:ph type="pic" sz="quarter" idx="20"/>
          </p:nvPr>
        </p:nvSpPr>
        <p:spPr>
          <a:xfrm>
            <a:off x="10971213" y="1205865"/>
            <a:ext cx="1220400" cy="1220400"/>
          </a:xfrm>
          <a:prstGeom prst="rect">
            <a:avLst/>
          </a:prstGeom>
        </p:spPr>
        <p:txBody>
          <a:bodyPr/>
          <a:lstStyle>
            <a:lvl1pPr>
              <a:defRPr sz="1400"/>
            </a:lvl1pPr>
          </a:lstStyle>
          <a:p>
            <a:endParaRPr lang="id-ID"/>
          </a:p>
        </p:txBody>
      </p:sp>
      <p:sp>
        <p:nvSpPr>
          <p:cNvPr id="51" name="Picture Placeholder 21"/>
          <p:cNvSpPr>
            <a:spLocks noGrp="1"/>
          </p:cNvSpPr>
          <p:nvPr>
            <p:ph type="pic" sz="quarter" idx="21"/>
          </p:nvPr>
        </p:nvSpPr>
        <p:spPr>
          <a:xfrm>
            <a:off x="0" y="-10160"/>
            <a:ext cx="1220400" cy="1220400"/>
          </a:xfrm>
          <a:prstGeom prst="rect">
            <a:avLst/>
          </a:prstGeom>
        </p:spPr>
        <p:txBody>
          <a:bodyPr/>
          <a:lstStyle>
            <a:lvl1pPr>
              <a:defRPr sz="1400"/>
            </a:lvl1pPr>
          </a:lstStyle>
          <a:p>
            <a:endParaRPr lang="id-ID"/>
          </a:p>
        </p:txBody>
      </p:sp>
      <p:sp>
        <p:nvSpPr>
          <p:cNvPr id="52" name="Picture Placeholder 21"/>
          <p:cNvSpPr>
            <a:spLocks noGrp="1"/>
          </p:cNvSpPr>
          <p:nvPr>
            <p:ph type="pic" sz="quarter" idx="22"/>
          </p:nvPr>
        </p:nvSpPr>
        <p:spPr>
          <a:xfrm>
            <a:off x="1216025" y="-10160"/>
            <a:ext cx="1220400" cy="1220400"/>
          </a:xfrm>
          <a:prstGeom prst="rect">
            <a:avLst/>
          </a:prstGeom>
        </p:spPr>
        <p:txBody>
          <a:bodyPr/>
          <a:lstStyle>
            <a:lvl1pPr>
              <a:defRPr sz="1400"/>
            </a:lvl1pPr>
          </a:lstStyle>
          <a:p>
            <a:endParaRPr lang="id-ID"/>
          </a:p>
        </p:txBody>
      </p:sp>
      <p:sp>
        <p:nvSpPr>
          <p:cNvPr id="53" name="Picture Placeholder 21"/>
          <p:cNvSpPr>
            <a:spLocks noGrp="1"/>
          </p:cNvSpPr>
          <p:nvPr>
            <p:ph type="pic" sz="quarter" idx="23"/>
          </p:nvPr>
        </p:nvSpPr>
        <p:spPr>
          <a:xfrm>
            <a:off x="2439988" y="-10160"/>
            <a:ext cx="1220400" cy="1220400"/>
          </a:xfrm>
          <a:prstGeom prst="rect">
            <a:avLst/>
          </a:prstGeom>
        </p:spPr>
        <p:txBody>
          <a:bodyPr/>
          <a:lstStyle>
            <a:lvl1pPr>
              <a:defRPr sz="1400"/>
            </a:lvl1pPr>
          </a:lstStyle>
          <a:p>
            <a:endParaRPr lang="id-ID"/>
          </a:p>
        </p:txBody>
      </p:sp>
      <p:sp>
        <p:nvSpPr>
          <p:cNvPr id="54" name="Picture Placeholder 21"/>
          <p:cNvSpPr>
            <a:spLocks noGrp="1"/>
          </p:cNvSpPr>
          <p:nvPr>
            <p:ph type="pic" sz="quarter" idx="24"/>
          </p:nvPr>
        </p:nvSpPr>
        <p:spPr>
          <a:xfrm>
            <a:off x="3654425" y="-10160"/>
            <a:ext cx="1220400" cy="1220400"/>
          </a:xfrm>
          <a:prstGeom prst="rect">
            <a:avLst/>
          </a:prstGeom>
        </p:spPr>
        <p:txBody>
          <a:bodyPr/>
          <a:lstStyle>
            <a:lvl1pPr>
              <a:defRPr sz="1400"/>
            </a:lvl1pPr>
          </a:lstStyle>
          <a:p>
            <a:endParaRPr lang="id-ID"/>
          </a:p>
        </p:txBody>
      </p:sp>
      <p:sp>
        <p:nvSpPr>
          <p:cNvPr id="55" name="Picture Placeholder 21"/>
          <p:cNvSpPr>
            <a:spLocks noGrp="1"/>
          </p:cNvSpPr>
          <p:nvPr>
            <p:ph type="pic" sz="quarter" idx="25"/>
          </p:nvPr>
        </p:nvSpPr>
        <p:spPr>
          <a:xfrm>
            <a:off x="4879975" y="-10160"/>
            <a:ext cx="1220400" cy="1220400"/>
          </a:xfrm>
          <a:prstGeom prst="rect">
            <a:avLst/>
          </a:prstGeom>
        </p:spPr>
        <p:txBody>
          <a:bodyPr/>
          <a:lstStyle>
            <a:lvl1pPr>
              <a:defRPr sz="1400"/>
            </a:lvl1pPr>
          </a:lstStyle>
          <a:p>
            <a:endParaRPr lang="id-ID"/>
          </a:p>
        </p:txBody>
      </p:sp>
      <p:sp>
        <p:nvSpPr>
          <p:cNvPr id="56" name="Picture Placeholder 21"/>
          <p:cNvSpPr>
            <a:spLocks noGrp="1"/>
          </p:cNvSpPr>
          <p:nvPr>
            <p:ph type="pic" sz="quarter" idx="26"/>
          </p:nvPr>
        </p:nvSpPr>
        <p:spPr>
          <a:xfrm>
            <a:off x="6094413" y="-10160"/>
            <a:ext cx="1220400" cy="1220400"/>
          </a:xfrm>
          <a:prstGeom prst="rect">
            <a:avLst/>
          </a:prstGeom>
        </p:spPr>
        <p:txBody>
          <a:bodyPr/>
          <a:lstStyle>
            <a:lvl1pPr>
              <a:defRPr sz="1400"/>
            </a:lvl1pPr>
          </a:lstStyle>
          <a:p>
            <a:endParaRPr lang="id-ID"/>
          </a:p>
        </p:txBody>
      </p:sp>
      <p:sp>
        <p:nvSpPr>
          <p:cNvPr id="57" name="Picture Placeholder 21"/>
          <p:cNvSpPr>
            <a:spLocks noGrp="1"/>
          </p:cNvSpPr>
          <p:nvPr>
            <p:ph type="pic" sz="quarter" idx="27"/>
          </p:nvPr>
        </p:nvSpPr>
        <p:spPr>
          <a:xfrm>
            <a:off x="7318375" y="-10160"/>
            <a:ext cx="1220400" cy="1220400"/>
          </a:xfrm>
          <a:prstGeom prst="rect">
            <a:avLst/>
          </a:prstGeom>
        </p:spPr>
        <p:txBody>
          <a:bodyPr/>
          <a:lstStyle>
            <a:lvl1pPr>
              <a:defRPr sz="1400"/>
            </a:lvl1pPr>
          </a:lstStyle>
          <a:p>
            <a:endParaRPr lang="id-ID"/>
          </a:p>
        </p:txBody>
      </p:sp>
      <p:sp>
        <p:nvSpPr>
          <p:cNvPr id="58" name="Picture Placeholder 21"/>
          <p:cNvSpPr>
            <a:spLocks noGrp="1"/>
          </p:cNvSpPr>
          <p:nvPr>
            <p:ph type="pic" sz="quarter" idx="28"/>
          </p:nvPr>
        </p:nvSpPr>
        <p:spPr>
          <a:xfrm>
            <a:off x="8532813" y="-10160"/>
            <a:ext cx="1220400" cy="1220400"/>
          </a:xfrm>
          <a:prstGeom prst="rect">
            <a:avLst/>
          </a:prstGeom>
        </p:spPr>
        <p:txBody>
          <a:bodyPr/>
          <a:lstStyle>
            <a:lvl1pPr>
              <a:defRPr sz="1400"/>
            </a:lvl1pPr>
          </a:lstStyle>
          <a:p>
            <a:endParaRPr lang="id-ID"/>
          </a:p>
        </p:txBody>
      </p:sp>
      <p:sp>
        <p:nvSpPr>
          <p:cNvPr id="59" name="Picture Placeholder 21"/>
          <p:cNvSpPr>
            <a:spLocks noGrp="1"/>
          </p:cNvSpPr>
          <p:nvPr>
            <p:ph type="pic" sz="quarter" idx="29"/>
          </p:nvPr>
        </p:nvSpPr>
        <p:spPr>
          <a:xfrm>
            <a:off x="9756775" y="-10160"/>
            <a:ext cx="1220400" cy="1220400"/>
          </a:xfrm>
          <a:prstGeom prst="rect">
            <a:avLst/>
          </a:prstGeom>
        </p:spPr>
        <p:txBody>
          <a:bodyPr/>
          <a:lstStyle>
            <a:lvl1pPr>
              <a:defRPr sz="1400"/>
            </a:lvl1pPr>
          </a:lstStyle>
          <a:p>
            <a:endParaRPr lang="id-ID"/>
          </a:p>
        </p:txBody>
      </p:sp>
      <p:sp>
        <p:nvSpPr>
          <p:cNvPr id="60" name="Picture Placeholder 21"/>
          <p:cNvSpPr>
            <a:spLocks noGrp="1"/>
          </p:cNvSpPr>
          <p:nvPr>
            <p:ph type="pic" sz="quarter" idx="30"/>
          </p:nvPr>
        </p:nvSpPr>
        <p:spPr>
          <a:xfrm>
            <a:off x="10971213" y="-10160"/>
            <a:ext cx="1220400" cy="1220400"/>
          </a:xfrm>
          <a:prstGeom prst="rect">
            <a:avLst/>
          </a:prstGeom>
        </p:spPr>
        <p:txBody>
          <a:bodyPr/>
          <a:lstStyle>
            <a:lvl1pPr>
              <a:defRPr sz="1400"/>
            </a:lvl1pPr>
          </a:lstStyle>
          <a:p>
            <a:endParaRPr lang="id-ID"/>
          </a:p>
        </p:txBody>
      </p:sp>
      <p:sp>
        <p:nvSpPr>
          <p:cNvPr id="61" name="Picture Placeholder 21"/>
          <p:cNvSpPr>
            <a:spLocks noGrp="1"/>
          </p:cNvSpPr>
          <p:nvPr>
            <p:ph type="pic" sz="quarter" idx="31"/>
          </p:nvPr>
        </p:nvSpPr>
        <p:spPr>
          <a:xfrm>
            <a:off x="387" y="2428240"/>
            <a:ext cx="1220400" cy="1220400"/>
          </a:xfrm>
          <a:prstGeom prst="rect">
            <a:avLst/>
          </a:prstGeom>
        </p:spPr>
        <p:txBody>
          <a:bodyPr/>
          <a:lstStyle>
            <a:lvl1pPr>
              <a:defRPr sz="1400"/>
            </a:lvl1pPr>
          </a:lstStyle>
          <a:p>
            <a:endParaRPr lang="id-ID"/>
          </a:p>
        </p:txBody>
      </p:sp>
      <p:sp>
        <p:nvSpPr>
          <p:cNvPr id="62" name="Picture Placeholder 21"/>
          <p:cNvSpPr>
            <a:spLocks noGrp="1"/>
          </p:cNvSpPr>
          <p:nvPr>
            <p:ph type="pic" sz="quarter" idx="32"/>
          </p:nvPr>
        </p:nvSpPr>
        <p:spPr>
          <a:xfrm>
            <a:off x="1216412" y="2428240"/>
            <a:ext cx="1220400" cy="1220400"/>
          </a:xfrm>
          <a:prstGeom prst="rect">
            <a:avLst/>
          </a:prstGeom>
        </p:spPr>
        <p:txBody>
          <a:bodyPr/>
          <a:lstStyle>
            <a:lvl1pPr>
              <a:defRPr sz="1400"/>
            </a:lvl1pPr>
          </a:lstStyle>
          <a:p>
            <a:endParaRPr lang="id-ID"/>
          </a:p>
        </p:txBody>
      </p:sp>
      <p:sp>
        <p:nvSpPr>
          <p:cNvPr id="63" name="Picture Placeholder 21"/>
          <p:cNvSpPr>
            <a:spLocks noGrp="1"/>
          </p:cNvSpPr>
          <p:nvPr>
            <p:ph type="pic" sz="quarter" idx="33"/>
          </p:nvPr>
        </p:nvSpPr>
        <p:spPr>
          <a:xfrm>
            <a:off x="2440375" y="2428240"/>
            <a:ext cx="1220400" cy="1220400"/>
          </a:xfrm>
          <a:prstGeom prst="rect">
            <a:avLst/>
          </a:prstGeom>
        </p:spPr>
        <p:txBody>
          <a:bodyPr/>
          <a:lstStyle>
            <a:lvl1pPr>
              <a:defRPr sz="1400"/>
            </a:lvl1pPr>
          </a:lstStyle>
          <a:p>
            <a:endParaRPr lang="id-ID"/>
          </a:p>
        </p:txBody>
      </p:sp>
      <p:sp>
        <p:nvSpPr>
          <p:cNvPr id="64" name="Picture Placeholder 21"/>
          <p:cNvSpPr>
            <a:spLocks noGrp="1"/>
          </p:cNvSpPr>
          <p:nvPr>
            <p:ph type="pic" sz="quarter" idx="34"/>
          </p:nvPr>
        </p:nvSpPr>
        <p:spPr>
          <a:xfrm>
            <a:off x="3654812" y="2428240"/>
            <a:ext cx="1220400" cy="1220400"/>
          </a:xfrm>
          <a:prstGeom prst="rect">
            <a:avLst/>
          </a:prstGeom>
        </p:spPr>
        <p:txBody>
          <a:bodyPr/>
          <a:lstStyle>
            <a:lvl1pPr>
              <a:defRPr sz="1400"/>
            </a:lvl1pPr>
          </a:lstStyle>
          <a:p>
            <a:endParaRPr lang="id-ID"/>
          </a:p>
        </p:txBody>
      </p:sp>
      <p:sp>
        <p:nvSpPr>
          <p:cNvPr id="65" name="Picture Placeholder 21"/>
          <p:cNvSpPr>
            <a:spLocks noGrp="1"/>
          </p:cNvSpPr>
          <p:nvPr>
            <p:ph type="pic" sz="quarter" idx="35"/>
          </p:nvPr>
        </p:nvSpPr>
        <p:spPr>
          <a:xfrm>
            <a:off x="4880362" y="2428240"/>
            <a:ext cx="1220400" cy="1220400"/>
          </a:xfrm>
          <a:prstGeom prst="rect">
            <a:avLst/>
          </a:prstGeom>
        </p:spPr>
        <p:txBody>
          <a:bodyPr/>
          <a:lstStyle>
            <a:lvl1pPr>
              <a:defRPr sz="1400"/>
            </a:lvl1pPr>
          </a:lstStyle>
          <a:p>
            <a:endParaRPr lang="id-ID"/>
          </a:p>
        </p:txBody>
      </p:sp>
      <p:sp>
        <p:nvSpPr>
          <p:cNvPr id="66" name="Picture Placeholder 21"/>
          <p:cNvSpPr>
            <a:spLocks noGrp="1"/>
          </p:cNvSpPr>
          <p:nvPr>
            <p:ph type="pic" sz="quarter" idx="36"/>
          </p:nvPr>
        </p:nvSpPr>
        <p:spPr>
          <a:xfrm>
            <a:off x="6094800" y="2428240"/>
            <a:ext cx="1220400" cy="1220400"/>
          </a:xfrm>
          <a:prstGeom prst="rect">
            <a:avLst/>
          </a:prstGeom>
        </p:spPr>
        <p:txBody>
          <a:bodyPr/>
          <a:lstStyle>
            <a:lvl1pPr>
              <a:defRPr sz="1400"/>
            </a:lvl1pPr>
          </a:lstStyle>
          <a:p>
            <a:endParaRPr lang="id-ID"/>
          </a:p>
        </p:txBody>
      </p:sp>
      <p:sp>
        <p:nvSpPr>
          <p:cNvPr id="67" name="Picture Placeholder 21"/>
          <p:cNvSpPr>
            <a:spLocks noGrp="1"/>
          </p:cNvSpPr>
          <p:nvPr>
            <p:ph type="pic" sz="quarter" idx="37"/>
          </p:nvPr>
        </p:nvSpPr>
        <p:spPr>
          <a:xfrm>
            <a:off x="7318762" y="2428240"/>
            <a:ext cx="1220400" cy="1220400"/>
          </a:xfrm>
          <a:prstGeom prst="rect">
            <a:avLst/>
          </a:prstGeom>
        </p:spPr>
        <p:txBody>
          <a:bodyPr/>
          <a:lstStyle>
            <a:lvl1pPr>
              <a:defRPr sz="1400"/>
            </a:lvl1pPr>
          </a:lstStyle>
          <a:p>
            <a:endParaRPr lang="id-ID"/>
          </a:p>
        </p:txBody>
      </p:sp>
      <p:sp>
        <p:nvSpPr>
          <p:cNvPr id="68" name="Picture Placeholder 21"/>
          <p:cNvSpPr>
            <a:spLocks noGrp="1"/>
          </p:cNvSpPr>
          <p:nvPr>
            <p:ph type="pic" sz="quarter" idx="38"/>
          </p:nvPr>
        </p:nvSpPr>
        <p:spPr>
          <a:xfrm>
            <a:off x="8533200" y="2428240"/>
            <a:ext cx="1220400" cy="1220400"/>
          </a:xfrm>
          <a:prstGeom prst="rect">
            <a:avLst/>
          </a:prstGeom>
        </p:spPr>
        <p:txBody>
          <a:bodyPr/>
          <a:lstStyle>
            <a:lvl1pPr>
              <a:defRPr sz="1400"/>
            </a:lvl1pPr>
          </a:lstStyle>
          <a:p>
            <a:endParaRPr lang="id-ID"/>
          </a:p>
        </p:txBody>
      </p:sp>
      <p:sp>
        <p:nvSpPr>
          <p:cNvPr id="69" name="Picture Placeholder 21"/>
          <p:cNvSpPr>
            <a:spLocks noGrp="1"/>
          </p:cNvSpPr>
          <p:nvPr>
            <p:ph type="pic" sz="quarter" idx="39"/>
          </p:nvPr>
        </p:nvSpPr>
        <p:spPr>
          <a:xfrm>
            <a:off x="9757162" y="2428240"/>
            <a:ext cx="1220400" cy="1220400"/>
          </a:xfrm>
          <a:prstGeom prst="rect">
            <a:avLst/>
          </a:prstGeom>
        </p:spPr>
        <p:txBody>
          <a:bodyPr/>
          <a:lstStyle>
            <a:lvl1pPr>
              <a:defRPr sz="1400"/>
            </a:lvl1pPr>
          </a:lstStyle>
          <a:p>
            <a:endParaRPr lang="id-ID"/>
          </a:p>
        </p:txBody>
      </p:sp>
      <p:sp>
        <p:nvSpPr>
          <p:cNvPr id="70" name="Picture Placeholder 21"/>
          <p:cNvSpPr>
            <a:spLocks noGrp="1"/>
          </p:cNvSpPr>
          <p:nvPr>
            <p:ph type="pic" sz="quarter" idx="40"/>
          </p:nvPr>
        </p:nvSpPr>
        <p:spPr>
          <a:xfrm>
            <a:off x="10971600" y="2428240"/>
            <a:ext cx="1220400" cy="1220400"/>
          </a:xfrm>
          <a:prstGeom prst="rect">
            <a:avLst/>
          </a:prstGeom>
        </p:spPr>
        <p:txBody>
          <a:bodyPr/>
          <a:lstStyle>
            <a:lvl1pPr>
              <a:defRPr sz="1400"/>
            </a:lvl1pPr>
          </a:lstStyle>
          <a:p>
            <a:endParaRPr lang="id-ID"/>
          </a:p>
        </p:txBody>
      </p:sp>
      <p:sp>
        <p:nvSpPr>
          <p:cNvPr id="71" name="Pentagon 70"/>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2"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6597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56"/>
                                        </p:tgtEl>
                                        <p:attrNameLst>
                                          <p:attrName>style.visibility</p:attrName>
                                        </p:attrNameLst>
                                      </p:cBhvr>
                                      <p:to>
                                        <p:strVal val="visible"/>
                                      </p:to>
                                    </p:set>
                                    <p:anim calcmode="lin" valueType="num">
                                      <p:cBhvr>
                                        <p:cTn id="82" dur="500" fill="hold"/>
                                        <p:tgtEl>
                                          <p:spTgt spid="56"/>
                                        </p:tgtEl>
                                        <p:attrNameLst>
                                          <p:attrName>ppt_w</p:attrName>
                                        </p:attrNameLst>
                                      </p:cBhvr>
                                      <p:tavLst>
                                        <p:tav tm="0">
                                          <p:val>
                                            <p:fltVal val="0"/>
                                          </p:val>
                                        </p:tav>
                                        <p:tav tm="100000">
                                          <p:val>
                                            <p:strVal val="#ppt_w"/>
                                          </p:val>
                                        </p:tav>
                                      </p:tavLst>
                                    </p:anim>
                                    <p:anim calcmode="lin" valueType="num">
                                      <p:cBhvr>
                                        <p:cTn id="83" dur="500" fill="hold"/>
                                        <p:tgtEl>
                                          <p:spTgt spid="56"/>
                                        </p:tgtEl>
                                        <p:attrNameLst>
                                          <p:attrName>ppt_h</p:attrName>
                                        </p:attrNameLst>
                                      </p:cBhvr>
                                      <p:tavLst>
                                        <p:tav tm="0">
                                          <p:val>
                                            <p:fltVal val="0"/>
                                          </p:val>
                                        </p:tav>
                                        <p:tav tm="100000">
                                          <p:val>
                                            <p:strVal val="#ppt_h"/>
                                          </p:val>
                                        </p:tav>
                                      </p:tavLst>
                                    </p:anim>
                                    <p:animEffect transition="in" filter="fade">
                                      <p:cBhvr>
                                        <p:cTn id="84" dur="500"/>
                                        <p:tgtEl>
                                          <p:spTgt spid="56"/>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par>
                                <p:cTn id="95" presetID="53" presetClass="entr" presetSubtype="16" fill="hold" grpId="0" nodeType="withEffect" nodePh="1">
                                  <p:stCondLst>
                                    <p:cond delay="0"/>
                                  </p:stCondLst>
                                  <p:endCondLst>
                                    <p:cond evt="begin" delay="0">
                                      <p:tn val="95"/>
                                    </p:cond>
                                  </p:end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53" presetClass="entr" presetSubtype="16" fill="hold" grpId="0" nodeType="withEffect" nodePh="1">
                                  <p:stCondLst>
                                    <p:cond delay="0"/>
                                  </p:stCondLst>
                                  <p:endCondLst>
                                    <p:cond evt="begin" delay="0">
                                      <p:tn val="100"/>
                                    </p:cond>
                                  </p:end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par>
                                <p:cTn id="105" presetID="53" presetClass="entr" presetSubtype="16" fill="hold" grpId="0" nodeType="withEffect" nodePh="1">
                                  <p:stCondLst>
                                    <p:cond delay="0"/>
                                  </p:stCondLst>
                                  <p:endCondLst>
                                    <p:cond evt="begin" delay="0">
                                      <p:tn val="105"/>
                                    </p:cond>
                                  </p:endCondLst>
                                  <p:childTnLst>
                                    <p:set>
                                      <p:cBhvr>
                                        <p:cTn id="106" dur="1" fill="hold">
                                          <p:stCondLst>
                                            <p:cond delay="0"/>
                                          </p:stCondLst>
                                        </p:cTn>
                                        <p:tgtEl>
                                          <p:spTgt spid="61"/>
                                        </p:tgtEl>
                                        <p:attrNameLst>
                                          <p:attrName>style.visibility</p:attrName>
                                        </p:attrNameLst>
                                      </p:cBhvr>
                                      <p:to>
                                        <p:strVal val="visible"/>
                                      </p:to>
                                    </p:set>
                                    <p:anim calcmode="lin" valueType="num">
                                      <p:cBhvr>
                                        <p:cTn id="107" dur="500" fill="hold"/>
                                        <p:tgtEl>
                                          <p:spTgt spid="61"/>
                                        </p:tgtEl>
                                        <p:attrNameLst>
                                          <p:attrName>ppt_w</p:attrName>
                                        </p:attrNameLst>
                                      </p:cBhvr>
                                      <p:tavLst>
                                        <p:tav tm="0">
                                          <p:val>
                                            <p:fltVal val="0"/>
                                          </p:val>
                                        </p:tav>
                                        <p:tav tm="100000">
                                          <p:val>
                                            <p:strVal val="#ppt_w"/>
                                          </p:val>
                                        </p:tav>
                                      </p:tavLst>
                                    </p:anim>
                                    <p:anim calcmode="lin" valueType="num">
                                      <p:cBhvr>
                                        <p:cTn id="108" dur="500" fill="hold"/>
                                        <p:tgtEl>
                                          <p:spTgt spid="61"/>
                                        </p:tgtEl>
                                        <p:attrNameLst>
                                          <p:attrName>ppt_h</p:attrName>
                                        </p:attrNameLst>
                                      </p:cBhvr>
                                      <p:tavLst>
                                        <p:tav tm="0">
                                          <p:val>
                                            <p:fltVal val="0"/>
                                          </p:val>
                                        </p:tav>
                                        <p:tav tm="100000">
                                          <p:val>
                                            <p:strVal val="#ppt_h"/>
                                          </p:val>
                                        </p:tav>
                                      </p:tavLst>
                                    </p:anim>
                                    <p:animEffect transition="in" filter="fade">
                                      <p:cBhvr>
                                        <p:cTn id="109" dur="500"/>
                                        <p:tgtEl>
                                          <p:spTgt spid="61"/>
                                        </p:tgtEl>
                                      </p:cBhvr>
                                    </p:animEffect>
                                  </p:childTnLst>
                                </p:cTn>
                              </p:par>
                              <p:par>
                                <p:cTn id="110" presetID="53" presetClass="entr" presetSubtype="16" fill="hold" grpId="0" nodeType="withEffect" nodePh="1">
                                  <p:stCondLst>
                                    <p:cond delay="0"/>
                                  </p:stCondLst>
                                  <p:endCondLst>
                                    <p:cond evt="begin" delay="0">
                                      <p:tn val="110"/>
                                    </p:cond>
                                  </p:end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par>
                                <p:cTn id="115" presetID="53" presetClass="entr" presetSubtype="16" fill="hold" grpId="0" nodeType="withEffect" nodePh="1">
                                  <p:stCondLst>
                                    <p:cond delay="0"/>
                                  </p:stCondLst>
                                  <p:endCondLst>
                                    <p:cond evt="begin" delay="0">
                                      <p:tn val="115"/>
                                    </p:cond>
                                  </p:end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par>
                                <p:cTn id="120" presetID="53" presetClass="entr" presetSubtype="16" fill="hold" grpId="0" nodeType="withEffect" nodePh="1">
                                  <p:stCondLst>
                                    <p:cond delay="0"/>
                                  </p:stCondLst>
                                  <p:endCondLst>
                                    <p:cond evt="begin" delay="0">
                                      <p:tn val="120"/>
                                    </p:cond>
                                  </p:endCondLst>
                                  <p:childTnLst>
                                    <p:set>
                                      <p:cBhvr>
                                        <p:cTn id="121" dur="1" fill="hold">
                                          <p:stCondLst>
                                            <p:cond delay="0"/>
                                          </p:stCondLst>
                                        </p:cTn>
                                        <p:tgtEl>
                                          <p:spTgt spid="64"/>
                                        </p:tgtEl>
                                        <p:attrNameLst>
                                          <p:attrName>style.visibility</p:attrName>
                                        </p:attrNameLst>
                                      </p:cBhvr>
                                      <p:to>
                                        <p:strVal val="visible"/>
                                      </p:to>
                                    </p:set>
                                    <p:anim calcmode="lin" valueType="num">
                                      <p:cBhvr>
                                        <p:cTn id="122" dur="500" fill="hold"/>
                                        <p:tgtEl>
                                          <p:spTgt spid="64"/>
                                        </p:tgtEl>
                                        <p:attrNameLst>
                                          <p:attrName>ppt_w</p:attrName>
                                        </p:attrNameLst>
                                      </p:cBhvr>
                                      <p:tavLst>
                                        <p:tav tm="0">
                                          <p:val>
                                            <p:fltVal val="0"/>
                                          </p:val>
                                        </p:tav>
                                        <p:tav tm="100000">
                                          <p:val>
                                            <p:strVal val="#ppt_w"/>
                                          </p:val>
                                        </p:tav>
                                      </p:tavLst>
                                    </p:anim>
                                    <p:anim calcmode="lin" valueType="num">
                                      <p:cBhvr>
                                        <p:cTn id="123" dur="500" fill="hold"/>
                                        <p:tgtEl>
                                          <p:spTgt spid="64"/>
                                        </p:tgtEl>
                                        <p:attrNameLst>
                                          <p:attrName>ppt_h</p:attrName>
                                        </p:attrNameLst>
                                      </p:cBhvr>
                                      <p:tavLst>
                                        <p:tav tm="0">
                                          <p:val>
                                            <p:fltVal val="0"/>
                                          </p:val>
                                        </p:tav>
                                        <p:tav tm="100000">
                                          <p:val>
                                            <p:strVal val="#ppt_h"/>
                                          </p:val>
                                        </p:tav>
                                      </p:tavLst>
                                    </p:anim>
                                    <p:animEffect transition="in" filter="fade">
                                      <p:cBhvr>
                                        <p:cTn id="124" dur="500"/>
                                        <p:tgtEl>
                                          <p:spTgt spid="64"/>
                                        </p:tgtEl>
                                      </p:cBhvr>
                                    </p:animEffect>
                                  </p:childTnLst>
                                </p:cTn>
                              </p:par>
                              <p:par>
                                <p:cTn id="125" presetID="53" presetClass="entr" presetSubtype="16" fill="hold" grpId="0" nodeType="withEffect" nodePh="1">
                                  <p:stCondLst>
                                    <p:cond delay="0"/>
                                  </p:stCondLst>
                                  <p:endCondLst>
                                    <p:cond evt="begin" delay="0">
                                      <p:tn val="125"/>
                                    </p:cond>
                                  </p:end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par>
                                <p:cTn id="130" presetID="53" presetClass="entr" presetSubtype="16" fill="hold" grpId="0" nodeType="withEffect" nodePh="1">
                                  <p:stCondLst>
                                    <p:cond delay="0"/>
                                  </p:stCondLst>
                                  <p:endCondLst>
                                    <p:cond evt="begin" delay="0">
                                      <p:tn val="130"/>
                                    </p:cond>
                                  </p:endCondLst>
                                  <p:childTnLst>
                                    <p:set>
                                      <p:cBhvr>
                                        <p:cTn id="131" dur="1" fill="hold">
                                          <p:stCondLst>
                                            <p:cond delay="0"/>
                                          </p:stCondLst>
                                        </p:cTn>
                                        <p:tgtEl>
                                          <p:spTgt spid="66"/>
                                        </p:tgtEl>
                                        <p:attrNameLst>
                                          <p:attrName>style.visibility</p:attrName>
                                        </p:attrNameLst>
                                      </p:cBhvr>
                                      <p:to>
                                        <p:strVal val="visible"/>
                                      </p:to>
                                    </p:set>
                                    <p:anim calcmode="lin" valueType="num">
                                      <p:cBhvr>
                                        <p:cTn id="132" dur="500" fill="hold"/>
                                        <p:tgtEl>
                                          <p:spTgt spid="66"/>
                                        </p:tgtEl>
                                        <p:attrNameLst>
                                          <p:attrName>ppt_w</p:attrName>
                                        </p:attrNameLst>
                                      </p:cBhvr>
                                      <p:tavLst>
                                        <p:tav tm="0">
                                          <p:val>
                                            <p:fltVal val="0"/>
                                          </p:val>
                                        </p:tav>
                                        <p:tav tm="100000">
                                          <p:val>
                                            <p:strVal val="#ppt_w"/>
                                          </p:val>
                                        </p:tav>
                                      </p:tavLst>
                                    </p:anim>
                                    <p:anim calcmode="lin" valueType="num">
                                      <p:cBhvr>
                                        <p:cTn id="133" dur="500" fill="hold"/>
                                        <p:tgtEl>
                                          <p:spTgt spid="66"/>
                                        </p:tgtEl>
                                        <p:attrNameLst>
                                          <p:attrName>ppt_h</p:attrName>
                                        </p:attrNameLst>
                                      </p:cBhvr>
                                      <p:tavLst>
                                        <p:tav tm="0">
                                          <p:val>
                                            <p:fltVal val="0"/>
                                          </p:val>
                                        </p:tav>
                                        <p:tav tm="100000">
                                          <p:val>
                                            <p:strVal val="#ppt_h"/>
                                          </p:val>
                                        </p:tav>
                                      </p:tavLst>
                                    </p:anim>
                                    <p:animEffect transition="in" filter="fade">
                                      <p:cBhvr>
                                        <p:cTn id="134" dur="500"/>
                                        <p:tgtEl>
                                          <p:spTgt spid="66"/>
                                        </p:tgtEl>
                                      </p:cBhvr>
                                    </p:animEffect>
                                  </p:childTnLst>
                                </p:cTn>
                              </p:par>
                              <p:par>
                                <p:cTn id="135" presetID="53" presetClass="entr" presetSubtype="16" fill="hold" grpId="0" nodeType="withEffect" nodePh="1">
                                  <p:stCondLst>
                                    <p:cond delay="0"/>
                                  </p:stCondLst>
                                  <p:endCondLst>
                                    <p:cond evt="begin" delay="0">
                                      <p:tn val="135"/>
                                    </p:cond>
                                  </p:endCondLst>
                                  <p:childTnLst>
                                    <p:set>
                                      <p:cBhvr>
                                        <p:cTn id="136" dur="1" fill="hold">
                                          <p:stCondLst>
                                            <p:cond delay="0"/>
                                          </p:stCondLst>
                                        </p:cTn>
                                        <p:tgtEl>
                                          <p:spTgt spid="67"/>
                                        </p:tgtEl>
                                        <p:attrNameLst>
                                          <p:attrName>style.visibility</p:attrName>
                                        </p:attrNameLst>
                                      </p:cBhvr>
                                      <p:to>
                                        <p:strVal val="visible"/>
                                      </p:to>
                                    </p:set>
                                    <p:anim calcmode="lin" valueType="num">
                                      <p:cBhvr>
                                        <p:cTn id="137" dur="500" fill="hold"/>
                                        <p:tgtEl>
                                          <p:spTgt spid="67"/>
                                        </p:tgtEl>
                                        <p:attrNameLst>
                                          <p:attrName>ppt_w</p:attrName>
                                        </p:attrNameLst>
                                      </p:cBhvr>
                                      <p:tavLst>
                                        <p:tav tm="0">
                                          <p:val>
                                            <p:fltVal val="0"/>
                                          </p:val>
                                        </p:tav>
                                        <p:tav tm="100000">
                                          <p:val>
                                            <p:strVal val="#ppt_w"/>
                                          </p:val>
                                        </p:tav>
                                      </p:tavLst>
                                    </p:anim>
                                    <p:anim calcmode="lin" valueType="num">
                                      <p:cBhvr>
                                        <p:cTn id="138" dur="500" fill="hold"/>
                                        <p:tgtEl>
                                          <p:spTgt spid="67"/>
                                        </p:tgtEl>
                                        <p:attrNameLst>
                                          <p:attrName>ppt_h</p:attrName>
                                        </p:attrNameLst>
                                      </p:cBhvr>
                                      <p:tavLst>
                                        <p:tav tm="0">
                                          <p:val>
                                            <p:fltVal val="0"/>
                                          </p:val>
                                        </p:tav>
                                        <p:tav tm="100000">
                                          <p:val>
                                            <p:strVal val="#ppt_h"/>
                                          </p:val>
                                        </p:tav>
                                      </p:tavLst>
                                    </p:anim>
                                    <p:animEffect transition="in" filter="fade">
                                      <p:cBhvr>
                                        <p:cTn id="139" dur="500"/>
                                        <p:tgtEl>
                                          <p:spTgt spid="67"/>
                                        </p:tgtEl>
                                      </p:cBhvr>
                                    </p:animEffect>
                                  </p:childTnLst>
                                </p:cTn>
                              </p:par>
                              <p:par>
                                <p:cTn id="140" presetID="53" presetClass="entr" presetSubtype="16" fill="hold" grpId="0" nodeType="withEffect" nodePh="1">
                                  <p:stCondLst>
                                    <p:cond delay="0"/>
                                  </p:stCondLst>
                                  <p:endCondLst>
                                    <p:cond evt="begin" delay="0">
                                      <p:tn val="140"/>
                                    </p:cond>
                                  </p:endCondLst>
                                  <p:childTnLst>
                                    <p:set>
                                      <p:cBhvr>
                                        <p:cTn id="141" dur="1" fill="hold">
                                          <p:stCondLst>
                                            <p:cond delay="0"/>
                                          </p:stCondLst>
                                        </p:cTn>
                                        <p:tgtEl>
                                          <p:spTgt spid="68"/>
                                        </p:tgtEl>
                                        <p:attrNameLst>
                                          <p:attrName>style.visibility</p:attrName>
                                        </p:attrNameLst>
                                      </p:cBhvr>
                                      <p:to>
                                        <p:strVal val="visible"/>
                                      </p:to>
                                    </p:set>
                                    <p:anim calcmode="lin" valueType="num">
                                      <p:cBhvr>
                                        <p:cTn id="142" dur="500" fill="hold"/>
                                        <p:tgtEl>
                                          <p:spTgt spid="68"/>
                                        </p:tgtEl>
                                        <p:attrNameLst>
                                          <p:attrName>ppt_w</p:attrName>
                                        </p:attrNameLst>
                                      </p:cBhvr>
                                      <p:tavLst>
                                        <p:tav tm="0">
                                          <p:val>
                                            <p:fltVal val="0"/>
                                          </p:val>
                                        </p:tav>
                                        <p:tav tm="100000">
                                          <p:val>
                                            <p:strVal val="#ppt_w"/>
                                          </p:val>
                                        </p:tav>
                                      </p:tavLst>
                                    </p:anim>
                                    <p:anim calcmode="lin" valueType="num">
                                      <p:cBhvr>
                                        <p:cTn id="143" dur="500" fill="hold"/>
                                        <p:tgtEl>
                                          <p:spTgt spid="68"/>
                                        </p:tgtEl>
                                        <p:attrNameLst>
                                          <p:attrName>ppt_h</p:attrName>
                                        </p:attrNameLst>
                                      </p:cBhvr>
                                      <p:tavLst>
                                        <p:tav tm="0">
                                          <p:val>
                                            <p:fltVal val="0"/>
                                          </p:val>
                                        </p:tav>
                                        <p:tav tm="100000">
                                          <p:val>
                                            <p:strVal val="#ppt_h"/>
                                          </p:val>
                                        </p:tav>
                                      </p:tavLst>
                                    </p:anim>
                                    <p:animEffect transition="in" filter="fade">
                                      <p:cBhvr>
                                        <p:cTn id="144" dur="500"/>
                                        <p:tgtEl>
                                          <p:spTgt spid="68"/>
                                        </p:tgtEl>
                                      </p:cBhvr>
                                    </p:animEffect>
                                  </p:childTnLst>
                                </p:cTn>
                              </p:par>
                              <p:par>
                                <p:cTn id="145" presetID="53" presetClass="entr" presetSubtype="16" fill="hold" grpId="0" nodeType="withEffect" nodePh="1">
                                  <p:stCondLst>
                                    <p:cond delay="0"/>
                                  </p:stCondLst>
                                  <p:endCondLst>
                                    <p:cond evt="begin" delay="0">
                                      <p:tn val="145"/>
                                    </p:cond>
                                  </p:endCondLst>
                                  <p:childTnLst>
                                    <p:set>
                                      <p:cBhvr>
                                        <p:cTn id="146" dur="1" fill="hold">
                                          <p:stCondLst>
                                            <p:cond delay="0"/>
                                          </p:stCondLst>
                                        </p:cTn>
                                        <p:tgtEl>
                                          <p:spTgt spid="69"/>
                                        </p:tgtEl>
                                        <p:attrNameLst>
                                          <p:attrName>style.visibility</p:attrName>
                                        </p:attrNameLst>
                                      </p:cBhvr>
                                      <p:to>
                                        <p:strVal val="visible"/>
                                      </p:to>
                                    </p:set>
                                    <p:anim calcmode="lin" valueType="num">
                                      <p:cBhvr>
                                        <p:cTn id="147" dur="500" fill="hold"/>
                                        <p:tgtEl>
                                          <p:spTgt spid="69"/>
                                        </p:tgtEl>
                                        <p:attrNameLst>
                                          <p:attrName>ppt_w</p:attrName>
                                        </p:attrNameLst>
                                      </p:cBhvr>
                                      <p:tavLst>
                                        <p:tav tm="0">
                                          <p:val>
                                            <p:fltVal val="0"/>
                                          </p:val>
                                        </p:tav>
                                        <p:tav tm="100000">
                                          <p:val>
                                            <p:strVal val="#ppt_w"/>
                                          </p:val>
                                        </p:tav>
                                      </p:tavLst>
                                    </p:anim>
                                    <p:anim calcmode="lin" valueType="num">
                                      <p:cBhvr>
                                        <p:cTn id="148" dur="500" fill="hold"/>
                                        <p:tgtEl>
                                          <p:spTgt spid="69"/>
                                        </p:tgtEl>
                                        <p:attrNameLst>
                                          <p:attrName>ppt_h</p:attrName>
                                        </p:attrNameLst>
                                      </p:cBhvr>
                                      <p:tavLst>
                                        <p:tav tm="0">
                                          <p:val>
                                            <p:fltVal val="0"/>
                                          </p:val>
                                        </p:tav>
                                        <p:tav tm="100000">
                                          <p:val>
                                            <p:strVal val="#ppt_h"/>
                                          </p:val>
                                        </p:tav>
                                      </p:tavLst>
                                    </p:anim>
                                    <p:animEffect transition="in" filter="fade">
                                      <p:cBhvr>
                                        <p:cTn id="149" dur="500"/>
                                        <p:tgtEl>
                                          <p:spTgt spid="69"/>
                                        </p:tgtEl>
                                      </p:cBhvr>
                                    </p:animEffect>
                                  </p:childTnLst>
                                </p:cTn>
                              </p:par>
                              <p:par>
                                <p:cTn id="150" presetID="53" presetClass="entr" presetSubtype="16" fill="hold" grpId="0" nodeType="withEffect" nodePh="1">
                                  <p:stCondLst>
                                    <p:cond delay="0"/>
                                  </p:stCondLst>
                                  <p:endCondLst>
                                    <p:cond evt="begin" delay="0">
                                      <p:tn val="150"/>
                                    </p:cond>
                                  </p:endCondLst>
                                  <p:childTnLst>
                                    <p:set>
                                      <p:cBhvr>
                                        <p:cTn id="151" dur="1" fill="hold">
                                          <p:stCondLst>
                                            <p:cond delay="0"/>
                                          </p:stCondLst>
                                        </p:cTn>
                                        <p:tgtEl>
                                          <p:spTgt spid="70"/>
                                        </p:tgtEl>
                                        <p:attrNameLst>
                                          <p:attrName>style.visibility</p:attrName>
                                        </p:attrNameLst>
                                      </p:cBhvr>
                                      <p:to>
                                        <p:strVal val="visible"/>
                                      </p:to>
                                    </p:set>
                                    <p:anim calcmode="lin" valueType="num">
                                      <p:cBhvr>
                                        <p:cTn id="152" dur="500" fill="hold"/>
                                        <p:tgtEl>
                                          <p:spTgt spid="70"/>
                                        </p:tgtEl>
                                        <p:attrNameLst>
                                          <p:attrName>ppt_w</p:attrName>
                                        </p:attrNameLst>
                                      </p:cBhvr>
                                      <p:tavLst>
                                        <p:tav tm="0">
                                          <p:val>
                                            <p:fltVal val="0"/>
                                          </p:val>
                                        </p:tav>
                                        <p:tav tm="100000">
                                          <p:val>
                                            <p:strVal val="#ppt_w"/>
                                          </p:val>
                                        </p:tav>
                                      </p:tavLst>
                                    </p:anim>
                                    <p:anim calcmode="lin" valueType="num">
                                      <p:cBhvr>
                                        <p:cTn id="153" dur="500" fill="hold"/>
                                        <p:tgtEl>
                                          <p:spTgt spid="70"/>
                                        </p:tgtEl>
                                        <p:attrNameLst>
                                          <p:attrName>ppt_h</p:attrName>
                                        </p:attrNameLst>
                                      </p:cBhvr>
                                      <p:tavLst>
                                        <p:tav tm="0">
                                          <p:val>
                                            <p:fltVal val="0"/>
                                          </p:val>
                                        </p:tav>
                                        <p:tav tm="100000">
                                          <p:val>
                                            <p:strVal val="#ppt_h"/>
                                          </p:val>
                                        </p:tav>
                                      </p:tavLst>
                                    </p:anim>
                                    <p:animEffect transition="in" filter="fade">
                                      <p:cBhvr>
                                        <p:cTn id="15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Picture Placeholder 12"/>
          <p:cNvSpPr>
            <a:spLocks noGrp="1"/>
          </p:cNvSpPr>
          <p:nvPr>
            <p:ph type="pic" sz="quarter" idx="16"/>
          </p:nvPr>
        </p:nvSpPr>
        <p:spPr>
          <a:xfrm>
            <a:off x="9174430" y="3482130"/>
            <a:ext cx="2905200" cy="3283200"/>
          </a:xfrm>
        </p:spPr>
        <p:txBody>
          <a:bodyPr/>
          <a:lstStyle/>
          <a:p>
            <a:endParaRPr lang="en-US"/>
          </a:p>
        </p:txBody>
      </p:sp>
      <p:sp>
        <p:nvSpPr>
          <p:cNvPr id="18" name="Picture Placeholder 12"/>
          <p:cNvSpPr>
            <a:spLocks noGrp="1"/>
          </p:cNvSpPr>
          <p:nvPr>
            <p:ph type="pic" sz="quarter" idx="15"/>
          </p:nvPr>
        </p:nvSpPr>
        <p:spPr>
          <a:xfrm>
            <a:off x="6614160" y="5163504"/>
            <a:ext cx="2458799" cy="1583725"/>
          </a:xfrm>
        </p:spPr>
        <p:txBody>
          <a:bodyPr/>
          <a:lstStyle/>
          <a:p>
            <a:endParaRPr lang="en-US"/>
          </a:p>
        </p:txBody>
      </p:sp>
      <p:sp>
        <p:nvSpPr>
          <p:cNvPr id="17" name="Picture Placeholder 12"/>
          <p:cNvSpPr>
            <a:spLocks noGrp="1"/>
          </p:cNvSpPr>
          <p:nvPr>
            <p:ph type="pic" sz="quarter" idx="14"/>
          </p:nvPr>
        </p:nvSpPr>
        <p:spPr>
          <a:xfrm>
            <a:off x="6614160" y="3482130"/>
            <a:ext cx="2458799" cy="1583725"/>
          </a:xfrm>
        </p:spPr>
        <p:txBody>
          <a:bodyPr/>
          <a:lstStyle/>
          <a:p>
            <a:endParaRPr lang="en-US"/>
          </a:p>
        </p:txBody>
      </p:sp>
      <p:sp>
        <p:nvSpPr>
          <p:cNvPr id="16" name="Picture Placeholder 12"/>
          <p:cNvSpPr>
            <a:spLocks noGrp="1"/>
          </p:cNvSpPr>
          <p:nvPr>
            <p:ph type="pic" sz="quarter" idx="13"/>
          </p:nvPr>
        </p:nvSpPr>
        <p:spPr>
          <a:xfrm>
            <a:off x="114299" y="3472075"/>
            <a:ext cx="6400800" cy="3283200"/>
          </a:xfrm>
        </p:spPr>
        <p:txBody>
          <a:bodyPr/>
          <a:lstStyle/>
          <a:p>
            <a:endParaRPr lang="en-US"/>
          </a:p>
        </p:txBody>
      </p:sp>
      <p:sp>
        <p:nvSpPr>
          <p:cNvPr id="14" name="Picture Placeholder 12"/>
          <p:cNvSpPr>
            <a:spLocks noGrp="1"/>
          </p:cNvSpPr>
          <p:nvPr>
            <p:ph type="pic" sz="quarter" idx="11"/>
          </p:nvPr>
        </p:nvSpPr>
        <p:spPr>
          <a:xfrm>
            <a:off x="2978159" y="87372"/>
            <a:ext cx="6094800" cy="3283200"/>
          </a:xfrm>
        </p:spPr>
        <p:txBody>
          <a:bodyPr/>
          <a:lstStyle/>
          <a:p>
            <a:endParaRPr lang="en-US"/>
          </a:p>
        </p:txBody>
      </p:sp>
      <p:sp>
        <p:nvSpPr>
          <p:cNvPr id="13" name="Picture Placeholder 12"/>
          <p:cNvSpPr>
            <a:spLocks noGrp="1"/>
          </p:cNvSpPr>
          <p:nvPr>
            <p:ph type="pic" sz="quarter" idx="10"/>
          </p:nvPr>
        </p:nvSpPr>
        <p:spPr>
          <a:xfrm>
            <a:off x="114299" y="87372"/>
            <a:ext cx="2764800" cy="3283200"/>
          </a:xfrm>
        </p:spPr>
        <p:txBody>
          <a:bodyPr/>
          <a:lstStyle/>
          <a:p>
            <a:endParaRPr lang="en-US"/>
          </a:p>
        </p:txBody>
      </p:sp>
      <p:sp>
        <p:nvSpPr>
          <p:cNvPr id="15" name="Picture Placeholder 12"/>
          <p:cNvSpPr>
            <a:spLocks noGrp="1"/>
          </p:cNvSpPr>
          <p:nvPr>
            <p:ph type="pic" sz="quarter" idx="12"/>
          </p:nvPr>
        </p:nvSpPr>
        <p:spPr>
          <a:xfrm>
            <a:off x="9174430" y="87372"/>
            <a:ext cx="2905200" cy="3283200"/>
          </a:xfrm>
        </p:spPr>
        <p:txBody>
          <a:bodyPr/>
          <a:lstStyle/>
          <a:p>
            <a:endParaRPr lang="en-US"/>
          </a:p>
        </p:txBody>
      </p:sp>
    </p:spTree>
    <p:extLst>
      <p:ext uri="{BB962C8B-B14F-4D97-AF65-F5344CB8AC3E}">
        <p14:creationId xmlns:p14="http://schemas.microsoft.com/office/powerpoint/2010/main" val="27512733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FEC5296-CB61-4FCE-A9A7-83AD3B6A0559}" type="datetime1">
              <a:rPr lang="en-US" smtClean="0">
                <a:solidFill>
                  <a:srgbClr val="FFFFFF">
                    <a:tint val="75000"/>
                  </a:srgbClr>
                </a:solidFill>
              </a:rPr>
              <a:pPr rtl="0"/>
              <a:t>2020-12-17</a:t>
            </a:fld>
            <a:endParaRPr lang="en-US">
              <a:solidFill>
                <a:srgbClr val="FFFFF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srgbClr val="FFFFFF">
                  <a:tint val="75000"/>
                </a:srgbClr>
              </a:solidFill>
            </a:endParaRPr>
          </a:p>
        </p:txBody>
      </p:sp>
    </p:spTree>
    <p:extLst>
      <p:ext uri="{BB962C8B-B14F-4D97-AF65-F5344CB8AC3E}">
        <p14:creationId xmlns:p14="http://schemas.microsoft.com/office/powerpoint/2010/main" val="58758673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 id="2147484237" r:id="rId19"/>
    <p:sldLayoutId id="2147484238" r:id="rId20"/>
    <p:sldLayoutId id="2147484239" r:id="rId21"/>
    <p:sldLayoutId id="2147484240" r:id="rId22"/>
    <p:sldLayoutId id="2147484241" r:id="rId23"/>
    <p:sldLayoutId id="2147484242" r:id="rId24"/>
    <p:sldLayoutId id="2147484243" r:id="rId25"/>
    <p:sldLayoutId id="2147484244" r:id="rId26"/>
    <p:sldLayoutId id="2147484245" r:id="rId27"/>
    <p:sldLayoutId id="2147484246" r:id="rId28"/>
    <p:sldLayoutId id="2147484247" r:id="rId29"/>
    <p:sldLayoutId id="2147484248" r:id="rId30"/>
    <p:sldLayoutId id="2147484249" r:id="rId31"/>
    <p:sldLayoutId id="2147484250" r:id="rId32"/>
    <p:sldLayoutId id="2147484251" r:id="rId33"/>
    <p:sldLayoutId id="2147484252" r:id="rId34"/>
    <p:sldLayoutId id="2147484253" r:id="rId35"/>
    <p:sldLayoutId id="2147484254" r:id="rId36"/>
    <p:sldLayoutId id="2147484255" r:id="rId37"/>
    <p:sldLayoutId id="2147484256" r:id="rId38"/>
    <p:sldLayoutId id="2147484257" r:id="rId39"/>
    <p:sldLayoutId id="2147484258" r:id="rId40"/>
    <p:sldLayoutId id="2147484259"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E7EB0B-332D-4098-A1DB-9016AFEB54DC}" type="datetimeFigureOut">
              <a:rPr lang="ar-EG" smtClean="0"/>
              <a:t>03/05/1442</a:t>
            </a:fld>
            <a:endParaRPr lang="ar-EG"/>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C42293-D91C-424B-9E6E-C81033EA6213}" type="slidenum">
              <a:rPr lang="ar-EG" smtClean="0"/>
              <a:t>‹#›</a:t>
            </a:fld>
            <a:endParaRPr lang="ar-EG"/>
          </a:p>
        </p:txBody>
      </p:sp>
    </p:spTree>
    <p:extLst>
      <p:ext uri="{BB962C8B-B14F-4D97-AF65-F5344CB8AC3E}">
        <p14:creationId xmlns:p14="http://schemas.microsoft.com/office/powerpoint/2010/main" val="4069095340"/>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7" r:id="rId12"/>
    <p:sldLayoutId id="2147484318"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hlinkClick r:id="rId2" action="ppaction://hlinksldjump"/>
            <a:extLst>
              <a:ext uri="{FF2B5EF4-FFF2-40B4-BE49-F238E27FC236}">
                <a16:creationId xmlns:a16="http://schemas.microsoft.com/office/drawing/2014/main" id="{3D86DDE2-65DC-4ADA-8240-9D48726D2377}"/>
              </a:ext>
            </a:extLst>
          </p:cNvPr>
          <p:cNvSpPr txBox="1"/>
          <p:nvPr/>
        </p:nvSpPr>
        <p:spPr>
          <a:xfrm>
            <a:off x="9640345" y="1374230"/>
            <a:ext cx="2173574" cy="461665"/>
          </a:xfrm>
          <a:prstGeom prst="rect">
            <a:avLst/>
          </a:prstGeom>
          <a:noFill/>
        </p:spPr>
        <p:txBody>
          <a:bodyPr wrap="square" rtlCol="0">
            <a:spAutoFit/>
          </a:bodyPr>
          <a:lstStyle/>
          <a:p>
            <a:pPr algn="ctr"/>
            <a:r>
              <a:rPr lang="ar-EG" sz="2400" dirty="0">
                <a:solidFill>
                  <a:schemeClr val="accent1">
                    <a:lumMod val="50000"/>
                  </a:schemeClr>
                </a:solidFill>
                <a:latin typeface="Simplified Arabic" panose="02020603050405020304" pitchFamily="18" charset="-78"/>
                <a:cs typeface="Simplified Arabic" panose="02020603050405020304" pitchFamily="18" charset="-78"/>
                <a:hlinkClick r:id="rId2" action="ppaction://hlinksldjump"/>
              </a:rPr>
              <a:t>الأحداث</a:t>
            </a:r>
            <a:endParaRPr lang="en-US" sz="2800" dirty="0">
              <a:solidFill>
                <a:schemeClr val="accent1">
                  <a:lumMod val="50000"/>
                </a:schemeClr>
              </a:solidFill>
              <a:latin typeface="Simplified Arabic" panose="02020603050405020304" pitchFamily="18" charset="-78"/>
              <a:cs typeface="Simplified Arabic" panose="02020603050405020304" pitchFamily="18" charset="-78"/>
            </a:endParaRPr>
          </a:p>
        </p:txBody>
      </p:sp>
      <p:sp>
        <p:nvSpPr>
          <p:cNvPr id="2" name="TextBox 1">
            <a:hlinkClick r:id="rId3" action="ppaction://hlinksldjump"/>
          </p:cNvPr>
          <p:cNvSpPr txBox="1"/>
          <p:nvPr/>
        </p:nvSpPr>
        <p:spPr>
          <a:xfrm>
            <a:off x="9910703" y="562353"/>
            <a:ext cx="1632857" cy="461665"/>
          </a:xfrm>
          <a:prstGeom prst="rect">
            <a:avLst/>
          </a:prstGeom>
          <a:noFill/>
        </p:spPr>
        <p:txBody>
          <a:bodyPr wrap="square" rtlCol="0">
            <a:spAutoFit/>
          </a:bodyPr>
          <a:lstStyle/>
          <a:p>
            <a:pPr algn="ctr"/>
            <a:r>
              <a:rPr lang="ar-EG" sz="2400" b="1" dirty="0" smtClean="0">
                <a:solidFill>
                  <a:schemeClr val="accent1">
                    <a:lumMod val="50000"/>
                  </a:schemeClr>
                </a:solidFill>
                <a:latin typeface="Simplified Arabic" panose="02020603050405020304" pitchFamily="18" charset="-78"/>
                <a:cs typeface="Simplified Arabic" panose="02020603050405020304" pitchFamily="18" charset="-78"/>
              </a:rPr>
              <a:t>المقدمة</a:t>
            </a:r>
            <a:endParaRPr lang="en-US" b="1" dirty="0">
              <a:solidFill>
                <a:schemeClr val="accent1">
                  <a:lumMod val="50000"/>
                </a:schemeClr>
              </a:solidFill>
              <a:latin typeface="Simplified Arabic" panose="02020603050405020304" pitchFamily="18" charset="-78"/>
              <a:cs typeface="Simplified Arabic" panose="02020603050405020304" pitchFamily="18" charset="-78"/>
            </a:endParaRPr>
          </a:p>
        </p:txBody>
      </p:sp>
      <p:sp>
        <p:nvSpPr>
          <p:cNvPr id="3" name="Rectangle 2">
            <a:hlinkClick r:id="rId4" action="ppaction://hlinksldjump"/>
          </p:cNvPr>
          <p:cNvSpPr/>
          <p:nvPr/>
        </p:nvSpPr>
        <p:spPr>
          <a:xfrm>
            <a:off x="9023849" y="2202401"/>
            <a:ext cx="2725426" cy="461665"/>
          </a:xfrm>
          <a:prstGeom prst="rect">
            <a:avLst/>
          </a:prstGeom>
        </p:spPr>
        <p:txBody>
          <a:bodyPr wrap="none">
            <a:spAutoFit/>
          </a:bodyPr>
          <a:lstStyle/>
          <a:p>
            <a:r>
              <a:rPr lang="ar-EG" sz="2400" b="1" dirty="0">
                <a:solidFill>
                  <a:schemeClr val="accent1">
                    <a:lumMod val="50000"/>
                  </a:schemeClr>
                </a:solidFill>
                <a:latin typeface="Simplified Arabic" panose="02020603050405020304" pitchFamily="18" charset="-78"/>
                <a:cs typeface="Simplified Arabic" panose="02020603050405020304" pitchFamily="18" charset="-78"/>
              </a:rPr>
              <a:t>مؤامرة ضد الرسول(ص) :</a:t>
            </a:r>
            <a:endParaRPr lang="en-US" sz="2400" b="1" dirty="0">
              <a:solidFill>
                <a:schemeClr val="accent1">
                  <a:lumMod val="50000"/>
                </a:schemeClr>
              </a:solidFill>
              <a:latin typeface="Simplified Arabic" panose="02020603050405020304" pitchFamily="18" charset="-78"/>
              <a:cs typeface="Simplified Arabic" panose="02020603050405020304" pitchFamily="18" charset="-78"/>
            </a:endParaRPr>
          </a:p>
        </p:txBody>
      </p:sp>
      <p:sp>
        <p:nvSpPr>
          <p:cNvPr id="4" name="TextBox 3">
            <a:hlinkClick r:id="rId5" action="ppaction://hlinksldjump"/>
          </p:cNvPr>
          <p:cNvSpPr txBox="1"/>
          <p:nvPr/>
        </p:nvSpPr>
        <p:spPr>
          <a:xfrm>
            <a:off x="8469837" y="3036119"/>
            <a:ext cx="3344082" cy="461665"/>
          </a:xfrm>
          <a:prstGeom prst="rect">
            <a:avLst/>
          </a:prstGeom>
          <a:noFill/>
        </p:spPr>
        <p:txBody>
          <a:bodyPr wrap="square" rtlCol="0">
            <a:spAutoFit/>
          </a:bodyPr>
          <a:lstStyle/>
          <a:p>
            <a:pPr algn="ctr"/>
            <a:r>
              <a:rPr lang="ar-EG" sz="2400" dirty="0" smtClean="0">
                <a:solidFill>
                  <a:schemeClr val="accent1">
                    <a:lumMod val="50000"/>
                  </a:schemeClr>
                </a:solidFill>
                <a:latin typeface="Simplified Arabic" panose="02020603050405020304" pitchFamily="18" charset="-78"/>
                <a:cs typeface="Simplified Arabic" panose="02020603050405020304" pitchFamily="18" charset="-78"/>
              </a:rPr>
              <a:t>عوامل نجاح خطة الرسول (ص)</a:t>
            </a:r>
            <a:endParaRPr lang="en-US" sz="2400" dirty="0">
              <a:solidFill>
                <a:schemeClr val="accent1">
                  <a:lumMod val="50000"/>
                </a:schemeClr>
              </a:solidFill>
              <a:latin typeface="Simplified Arabic" panose="02020603050405020304" pitchFamily="18" charset="-78"/>
              <a:cs typeface="Simplified Arabic" panose="02020603050405020304" pitchFamily="18" charset="-78"/>
            </a:endParaRPr>
          </a:p>
        </p:txBody>
      </p:sp>
      <p:sp>
        <p:nvSpPr>
          <p:cNvPr id="5" name="Rectangle 4">
            <a:hlinkClick r:id="rId6" action="ppaction://hlinksldjump"/>
          </p:cNvPr>
          <p:cNvSpPr/>
          <p:nvPr/>
        </p:nvSpPr>
        <p:spPr>
          <a:xfrm>
            <a:off x="8562708" y="3870877"/>
            <a:ext cx="3251211" cy="461665"/>
          </a:xfrm>
          <a:prstGeom prst="rect">
            <a:avLst/>
          </a:prstGeom>
        </p:spPr>
        <p:txBody>
          <a:bodyPr wrap="none">
            <a:spAutoFit/>
          </a:bodyPr>
          <a:lstStyle/>
          <a:p>
            <a:pPr algn="ctr"/>
            <a:r>
              <a:rPr lang="ar-EG" sz="2400" b="1" dirty="0">
                <a:solidFill>
                  <a:schemeClr val="accent1">
                    <a:lumMod val="50000"/>
                  </a:schemeClr>
                </a:solidFill>
                <a:latin typeface="Simplified Arabic" panose="02020603050405020304" pitchFamily="18" charset="-78"/>
                <a:cs typeface="Simplified Arabic" panose="02020603050405020304" pitchFamily="18" charset="-78"/>
              </a:rPr>
              <a:t>دولة الرسول(ص) فى المدينة :</a:t>
            </a:r>
            <a:endParaRPr lang="en-US" sz="2400" dirty="0">
              <a:solidFill>
                <a:schemeClr val="accent1">
                  <a:lumMod val="50000"/>
                </a:schemeClr>
              </a:solidFill>
              <a:latin typeface="Simplified Arabic" panose="02020603050405020304" pitchFamily="18" charset="-78"/>
              <a:cs typeface="Simplified Arabic" panose="02020603050405020304" pitchFamily="18" charset="-78"/>
            </a:endParaRPr>
          </a:p>
        </p:txBody>
      </p:sp>
      <p:sp>
        <p:nvSpPr>
          <p:cNvPr id="7" name="TextBox 6">
            <a:hlinkClick r:id="rId7" action="ppaction://hlinksldjump"/>
          </p:cNvPr>
          <p:cNvSpPr txBox="1"/>
          <p:nvPr/>
        </p:nvSpPr>
        <p:spPr>
          <a:xfrm>
            <a:off x="6187343" y="4705635"/>
            <a:ext cx="5673012" cy="461665"/>
          </a:xfrm>
          <a:prstGeom prst="rect">
            <a:avLst/>
          </a:prstGeom>
          <a:noFill/>
        </p:spPr>
        <p:txBody>
          <a:bodyPr wrap="square" rtlCol="0">
            <a:spAutoFit/>
          </a:bodyPr>
          <a:lstStyle/>
          <a:p>
            <a:r>
              <a:rPr lang="ar-EG" sz="2400" b="1" dirty="0" smtClean="0">
                <a:solidFill>
                  <a:schemeClr val="accent1">
                    <a:lumMod val="50000"/>
                  </a:schemeClr>
                </a:solidFill>
                <a:latin typeface="Simplified Arabic" panose="02020603050405020304" pitchFamily="18" charset="-78"/>
                <a:cs typeface="Simplified Arabic" panose="02020603050405020304" pitchFamily="18" charset="-78"/>
              </a:rPr>
              <a:t>الاسس التى قامت عليها دولة الرسول (ص) فى المدينة</a:t>
            </a:r>
            <a:endParaRPr lang="en-US" sz="2400" b="1" dirty="0">
              <a:solidFill>
                <a:schemeClr val="accent1">
                  <a:lumMod val="50000"/>
                </a:schemeClr>
              </a:solidFill>
              <a:latin typeface="Simplified Arabic" panose="02020603050405020304" pitchFamily="18" charset="-78"/>
              <a:cs typeface="Simplified Arabic" panose="02020603050405020304" pitchFamily="18" charset="-78"/>
            </a:endParaRPr>
          </a:p>
        </p:txBody>
      </p:sp>
      <p:sp>
        <p:nvSpPr>
          <p:cNvPr id="9" name="Rectangle 8">
            <a:hlinkClick r:id="rId8" action="ppaction://hlinksldjump"/>
          </p:cNvPr>
          <p:cNvSpPr/>
          <p:nvPr/>
        </p:nvSpPr>
        <p:spPr>
          <a:xfrm>
            <a:off x="8637526" y="5533806"/>
            <a:ext cx="3111749" cy="461665"/>
          </a:xfrm>
          <a:prstGeom prst="rect">
            <a:avLst/>
          </a:prstGeom>
        </p:spPr>
        <p:txBody>
          <a:bodyPr wrap="none">
            <a:spAutoFit/>
          </a:bodyPr>
          <a:lstStyle/>
          <a:p>
            <a:r>
              <a:rPr lang="ar-SA" sz="2400" b="1" dirty="0">
                <a:solidFill>
                  <a:schemeClr val="accent1">
                    <a:lumMod val="50000"/>
                  </a:schemeClr>
                </a:solidFill>
                <a:latin typeface="Simplified Arabic" panose="02020603050405020304" pitchFamily="18" charset="-78"/>
                <a:cs typeface="Simplified Arabic" panose="02020603050405020304" pitchFamily="18" charset="-78"/>
              </a:rPr>
              <a:t>من نصوص صحیفة المدینة </a:t>
            </a:r>
            <a:r>
              <a:rPr lang="en-US" sz="2400" b="1" dirty="0">
                <a:solidFill>
                  <a:schemeClr val="accent1">
                    <a:lumMod val="50000"/>
                  </a:schemeClr>
                </a:solidFill>
                <a:latin typeface="Simplified Arabic" panose="02020603050405020304" pitchFamily="18" charset="-78"/>
                <a:cs typeface="Simplified Arabic" panose="02020603050405020304" pitchFamily="18" charset="-78"/>
              </a:rPr>
              <a:t>:</a:t>
            </a:r>
          </a:p>
        </p:txBody>
      </p:sp>
    </p:spTree>
    <p:extLst>
      <p:ext uri="{BB962C8B-B14F-4D97-AF65-F5344CB8AC3E}">
        <p14:creationId xmlns:p14="http://schemas.microsoft.com/office/powerpoint/2010/main" val="106434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414928"/>
            <a:ext cx="2496277" cy="187598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Rectangle 4"/>
          <p:cNvSpPr/>
          <p:nvPr/>
        </p:nvSpPr>
        <p:spPr>
          <a:xfrm>
            <a:off x="7071151" y="1484786"/>
            <a:ext cx="3276858" cy="461665"/>
          </a:xfrm>
          <a:prstGeom prst="rect">
            <a:avLst/>
          </a:prstGeom>
        </p:spPr>
        <p:txBody>
          <a:bodyPr wrap="none">
            <a:spAutoFit/>
          </a:bodyPr>
          <a:lstStyle/>
          <a:p>
            <a:r>
              <a:rPr lang="ar-EG" sz="2400" b="1" u="sng" dirty="0">
                <a:solidFill>
                  <a:schemeClr val="tx1">
                    <a:lumMod val="75000"/>
                    <a:lumOff val="25000"/>
                  </a:schemeClr>
                </a:solidFill>
                <a:latin typeface="Nizar Cocon Kurdish" panose="020A0503020102020204" pitchFamily="18" charset="-78"/>
                <a:cs typeface="Nizar Cocon Kurdish" panose="020A0503020102020204" pitchFamily="18" charset="-78"/>
              </a:rPr>
              <a:t>دولة الرسول(ص) فى المدينة :</a:t>
            </a:r>
            <a:endParaRPr lang="en-US" sz="2400" u="sng" dirty="0">
              <a:solidFill>
                <a:schemeClr val="tx1">
                  <a:lumMod val="75000"/>
                  <a:lumOff val="25000"/>
                </a:schemeClr>
              </a:solidFill>
              <a:latin typeface="Nizar Cocon Kurdish" panose="020A0503020102020204" pitchFamily="18" charset="-78"/>
              <a:cs typeface="Nizar Cocon Kurdish" panose="020A0503020102020204" pitchFamily="18" charset="-78"/>
            </a:endParaRPr>
          </a:p>
        </p:txBody>
      </p:sp>
      <p:sp>
        <p:nvSpPr>
          <p:cNvPr id="6" name="Rectangle 5"/>
          <p:cNvSpPr/>
          <p:nvPr/>
        </p:nvSpPr>
        <p:spPr>
          <a:xfrm>
            <a:off x="3483261" y="2228673"/>
            <a:ext cx="6747199" cy="1015663"/>
          </a:xfrm>
          <a:prstGeom prst="rect">
            <a:avLst/>
          </a:prstGeom>
        </p:spPr>
        <p:txBody>
          <a:bodyPr wrap="square">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وبدخول الرسول (ص) المدينة النبوية بدأت مرحلة جديدة للدعوة الإسلامية أصبح فيها للمسلمين مكان آمن يمارسون فيه شعائر دينهم دون خوف فأخذ الرسول(ص) يؤسس لبناء دولة الإسلام</a:t>
            </a:r>
            <a:endParaRPr lang="en-US" sz="2000" b="1" dirty="0">
              <a:solidFill>
                <a:prstClr val="black"/>
              </a:solidFill>
              <a:latin typeface="Nizar Cocon Kurdish" panose="020A0503020102020204" pitchFamily="18" charset="-78"/>
              <a:cs typeface="Nizar Cocon Kurdish" panose="020A0503020102020204" pitchFamily="18" charset="-78"/>
            </a:endParaRPr>
          </a:p>
        </p:txBody>
      </p:sp>
      <p:sp>
        <p:nvSpPr>
          <p:cNvPr id="7" name="Rectangle 6"/>
          <p:cNvSpPr/>
          <p:nvPr/>
        </p:nvSpPr>
        <p:spPr>
          <a:xfrm>
            <a:off x="4111105" y="3564307"/>
            <a:ext cx="5200462" cy="584775"/>
          </a:xfrm>
          <a:prstGeom prst="rect">
            <a:avLst/>
          </a:prstGeom>
        </p:spPr>
        <p:txBody>
          <a:bodyPr wrap="none">
            <a:spAutoFit/>
          </a:bodyPr>
          <a:lstStyle/>
          <a:p>
            <a:r>
              <a:rPr lang="ar-EG" sz="3200" b="1" dirty="0">
                <a:solidFill>
                  <a:schemeClr val="tx1">
                    <a:lumMod val="65000"/>
                    <a:lumOff val="35000"/>
                  </a:schemeClr>
                </a:solidFill>
                <a:latin typeface="Nizar Cocon Kurdish" panose="020A0503020102020204" pitchFamily="18" charset="-78"/>
                <a:cs typeface="Nizar Cocon Kurdish" panose="020A0503020102020204" pitchFamily="18" charset="-78"/>
              </a:rPr>
              <a:t>فهل تعرف الآسس التى قامت عليها ؟ </a:t>
            </a:r>
            <a:endParaRPr lang="en-US" sz="3200" dirty="0">
              <a:solidFill>
                <a:schemeClr val="tx1">
                  <a:lumMod val="65000"/>
                  <a:lumOff val="35000"/>
                </a:schemeClr>
              </a:solidFill>
              <a:latin typeface="Nizar Cocon Kurdish" panose="020A0503020102020204" pitchFamily="18" charset="-78"/>
              <a:cs typeface="Nizar Cocon Kurdish" panose="020A0503020102020204" pitchFamily="18" charset="-78"/>
            </a:endParaRPr>
          </a:p>
        </p:txBody>
      </p:sp>
      <p:sp>
        <p:nvSpPr>
          <p:cNvPr id="29" name="Action Button: Go Back or Previous 28">
            <a:hlinkClick r:id="" action="ppaction://hlinkshowjump?jump=previousslide" highlightClick="1"/>
            <a:extLst>
              <a:ext uri="{FF2B5EF4-FFF2-40B4-BE49-F238E27FC236}">
                <a16:creationId xmlns:a16="http://schemas.microsoft.com/office/drawing/2014/main" id="{04F326C2-46A9-4471-8B07-D274682F6A87}"/>
              </a:ext>
            </a:extLst>
          </p:cNvPr>
          <p:cNvSpPr/>
          <p:nvPr/>
        </p:nvSpPr>
        <p:spPr>
          <a:xfrm>
            <a:off x="9775416" y="6413091"/>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30" name="Action Button: Go Forward or Next 29">
            <a:hlinkClick r:id="" action="ppaction://hlinkshowjump?jump=nextslide" highlightClick="1"/>
            <a:extLst>
              <a:ext uri="{FF2B5EF4-FFF2-40B4-BE49-F238E27FC236}">
                <a16:creationId xmlns:a16="http://schemas.microsoft.com/office/drawing/2014/main" id="{8A0FC069-6375-44F5-8111-5535469F3E28}"/>
              </a:ext>
            </a:extLst>
          </p:cNvPr>
          <p:cNvSpPr/>
          <p:nvPr/>
        </p:nvSpPr>
        <p:spPr>
          <a:xfrm>
            <a:off x="11334146" y="6414279"/>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Action Button: Go Home 30">
            <a:hlinkClick r:id="" action="ppaction://hlinkshowjump?jump=firstslide" highlightClick="1"/>
            <a:extLst>
              <a:ext uri="{FF2B5EF4-FFF2-40B4-BE49-F238E27FC236}">
                <a16:creationId xmlns:a16="http://schemas.microsoft.com/office/drawing/2014/main" id="{9870EC5A-B66E-43DB-AB79-236A4EDB2B60}"/>
              </a:ext>
            </a:extLst>
          </p:cNvPr>
          <p:cNvSpPr/>
          <p:nvPr/>
        </p:nvSpPr>
        <p:spPr>
          <a:xfrm>
            <a:off x="10627274" y="6414279"/>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2813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0E1B90A-0E3C-4360-8FAC-BE5ED93C6ED4}"/>
              </a:ext>
            </a:extLst>
          </p:cNvPr>
          <p:cNvGrpSpPr/>
          <p:nvPr/>
        </p:nvGrpSpPr>
        <p:grpSpPr>
          <a:xfrm>
            <a:off x="6562645" y="4605756"/>
            <a:ext cx="668054" cy="931912"/>
            <a:chOff x="982104" y="1930746"/>
            <a:chExt cx="489205" cy="447437"/>
          </a:xfrm>
        </p:grpSpPr>
        <p:sp>
          <p:nvSpPr>
            <p:cNvPr id="15" name="Rectangle 14">
              <a:extLst>
                <a:ext uri="{FF2B5EF4-FFF2-40B4-BE49-F238E27FC236}">
                  <a16:creationId xmlns:a16="http://schemas.microsoft.com/office/drawing/2014/main" id="{AB18595F-B4EA-4567-9DDF-CC1633421E9C}"/>
                </a:ext>
              </a:extLst>
            </p:cNvPr>
            <p:cNvSpPr/>
            <p:nvPr/>
          </p:nvSpPr>
          <p:spPr>
            <a:xfrm rot="18900000">
              <a:off x="1002985" y="1930746"/>
              <a:ext cx="447437" cy="447437"/>
            </a:xfrm>
            <a:prstGeom prst="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6" name="TextBox 15">
              <a:extLst>
                <a:ext uri="{FF2B5EF4-FFF2-40B4-BE49-F238E27FC236}">
                  <a16:creationId xmlns:a16="http://schemas.microsoft.com/office/drawing/2014/main" id="{73612FAB-3606-46A1-BAF1-6602FD2AB5C2}"/>
                </a:ext>
              </a:extLst>
            </p:cNvPr>
            <p:cNvSpPr txBox="1"/>
            <p:nvPr/>
          </p:nvSpPr>
          <p:spPr>
            <a:xfrm>
              <a:off x="982104" y="2028860"/>
              <a:ext cx="489205" cy="251213"/>
            </a:xfrm>
            <a:prstGeom prst="rect">
              <a:avLst/>
            </a:prstGeom>
            <a:noFill/>
          </p:spPr>
          <p:txBody>
            <a:bodyPr wrap="square" rtlCol="0" anchor="ctr">
              <a:spAutoFit/>
            </a:bodyPr>
            <a:lstStyle/>
            <a:p>
              <a:pPr algn="ctr"/>
              <a:r>
                <a:rPr lang="en-US" altLang="ko-KR" sz="28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02</a:t>
              </a:r>
              <a:endParaRPr lang="ko-KR" altLang="en-US" sz="12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grpSp>
      <p:sp>
        <p:nvSpPr>
          <p:cNvPr id="3" name="Rectangle 2">
            <a:extLst>
              <a:ext uri="{FF2B5EF4-FFF2-40B4-BE49-F238E27FC236}">
                <a16:creationId xmlns:a16="http://schemas.microsoft.com/office/drawing/2014/main" id="{6C79A110-CA93-4559-98A9-52C3FAD6CB73}"/>
              </a:ext>
            </a:extLst>
          </p:cNvPr>
          <p:cNvSpPr/>
          <p:nvPr/>
        </p:nvSpPr>
        <p:spPr>
          <a:xfrm>
            <a:off x="0" y="6381328"/>
            <a:ext cx="12192000" cy="50405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altLang="ko-KR" sz="270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 </a:t>
            </a:r>
            <a:endParaRPr lang="ko-KR" altLang="en-US" sz="270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3" name="Freeform 31">
            <a:extLst>
              <a:ext uri="{FF2B5EF4-FFF2-40B4-BE49-F238E27FC236}">
                <a16:creationId xmlns:a16="http://schemas.microsoft.com/office/drawing/2014/main" id="{CDB6A2BA-CEAB-4A05-A905-33A0D5C39ACD}"/>
              </a:ext>
            </a:extLst>
          </p:cNvPr>
          <p:cNvSpPr>
            <a:spLocks noChangeAspect="1"/>
          </p:cNvSpPr>
          <p:nvPr/>
        </p:nvSpPr>
        <p:spPr>
          <a:xfrm flipH="1">
            <a:off x="4126155" y="1337669"/>
            <a:ext cx="1041753"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4" name="Freeform 33">
            <a:extLst>
              <a:ext uri="{FF2B5EF4-FFF2-40B4-BE49-F238E27FC236}">
                <a16:creationId xmlns:a16="http://schemas.microsoft.com/office/drawing/2014/main" id="{DC8C577A-62F3-4EB7-99E9-E51F72B98CA4}"/>
              </a:ext>
            </a:extLst>
          </p:cNvPr>
          <p:cNvSpPr>
            <a:spLocks noChangeAspect="1"/>
          </p:cNvSpPr>
          <p:nvPr/>
        </p:nvSpPr>
        <p:spPr>
          <a:xfrm>
            <a:off x="6807781" y="5251822"/>
            <a:ext cx="114491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grpSp>
        <p:nvGrpSpPr>
          <p:cNvPr id="39" name="Group 38">
            <a:extLst>
              <a:ext uri="{FF2B5EF4-FFF2-40B4-BE49-F238E27FC236}">
                <a16:creationId xmlns:a16="http://schemas.microsoft.com/office/drawing/2014/main" id="{CCB9DD11-DF8A-4A9D-AA1D-064D13F6CA81}"/>
              </a:ext>
            </a:extLst>
          </p:cNvPr>
          <p:cNvGrpSpPr/>
          <p:nvPr/>
        </p:nvGrpSpPr>
        <p:grpSpPr>
          <a:xfrm>
            <a:off x="6562646" y="1799653"/>
            <a:ext cx="618915" cy="967519"/>
            <a:chOff x="6169506" y="3165802"/>
            <a:chExt cx="489205" cy="447437"/>
          </a:xfrm>
        </p:grpSpPr>
        <p:sp>
          <p:nvSpPr>
            <p:cNvPr id="30" name="Rectangle 29">
              <a:extLst>
                <a:ext uri="{FF2B5EF4-FFF2-40B4-BE49-F238E27FC236}">
                  <a16:creationId xmlns:a16="http://schemas.microsoft.com/office/drawing/2014/main" id="{F83CE109-7796-4AD2-9CBB-6452A7CD3141}"/>
                </a:ext>
              </a:extLst>
            </p:cNvPr>
            <p:cNvSpPr/>
            <p:nvPr/>
          </p:nvSpPr>
          <p:spPr>
            <a:xfrm rot="18900000">
              <a:off x="6190388" y="3165802"/>
              <a:ext cx="447437" cy="447437"/>
            </a:xfrm>
            <a:prstGeom prst="rect">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1" name="TextBox 30">
              <a:extLst>
                <a:ext uri="{FF2B5EF4-FFF2-40B4-BE49-F238E27FC236}">
                  <a16:creationId xmlns:a16="http://schemas.microsoft.com/office/drawing/2014/main" id="{1471EC32-33D7-4ECB-8316-9084D77C1B77}"/>
                </a:ext>
              </a:extLst>
            </p:cNvPr>
            <p:cNvSpPr txBox="1"/>
            <p:nvPr/>
          </p:nvSpPr>
          <p:spPr>
            <a:xfrm>
              <a:off x="6169506" y="3297006"/>
              <a:ext cx="489205" cy="185034"/>
            </a:xfrm>
            <a:prstGeom prst="rect">
              <a:avLst/>
            </a:prstGeom>
            <a:noFill/>
          </p:spPr>
          <p:txBody>
            <a:bodyPr wrap="square" rtlCol="0" anchor="ctr">
              <a:spAutoFit/>
            </a:bodyPr>
            <a:lstStyle/>
            <a:p>
              <a:pPr algn="ctr"/>
              <a:r>
                <a:rPr lang="en-US" altLang="ko-KR" sz="20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01</a:t>
              </a:r>
              <a:endParaRPr lang="ko-KR" altLang="en-US" sz="20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grpSp>
      <p:sp>
        <p:nvSpPr>
          <p:cNvPr id="35" name="Freeform 33">
            <a:extLst>
              <a:ext uri="{FF2B5EF4-FFF2-40B4-BE49-F238E27FC236}">
                <a16:creationId xmlns:a16="http://schemas.microsoft.com/office/drawing/2014/main" id="{0B093DD2-9B13-4D01-9B12-8D05342D6851}"/>
              </a:ext>
            </a:extLst>
          </p:cNvPr>
          <p:cNvSpPr>
            <a:spLocks noChangeAspect="1"/>
          </p:cNvSpPr>
          <p:nvPr/>
        </p:nvSpPr>
        <p:spPr>
          <a:xfrm>
            <a:off x="6807781" y="2650454"/>
            <a:ext cx="106288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6" name="Graphic 12">
            <a:extLst>
              <a:ext uri="{FF2B5EF4-FFF2-40B4-BE49-F238E27FC236}">
                <a16:creationId xmlns:a16="http://schemas.microsoft.com/office/drawing/2014/main" id="{E3E291D0-A9DA-4309-8FE1-2811468905E8}"/>
              </a:ext>
            </a:extLst>
          </p:cNvPr>
          <p:cNvSpPr/>
          <p:nvPr/>
        </p:nvSpPr>
        <p:spPr>
          <a:xfrm>
            <a:off x="8400256" y="4220161"/>
            <a:ext cx="2180266" cy="2201558"/>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rgbClr val="000000"/>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 name="Rectangle 1"/>
          <p:cNvSpPr/>
          <p:nvPr/>
        </p:nvSpPr>
        <p:spPr>
          <a:xfrm>
            <a:off x="2220485" y="1337668"/>
            <a:ext cx="3244799" cy="400110"/>
          </a:xfrm>
          <a:prstGeom prst="rect">
            <a:avLst/>
          </a:prstGeom>
        </p:spPr>
        <p:txBody>
          <a:bodyPr wrap="none">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1-</a:t>
            </a:r>
            <a:r>
              <a:rPr lang="ar-SA" sz="2000" b="1" dirty="0">
                <a:solidFill>
                  <a:prstClr val="black"/>
                </a:solidFill>
                <a:latin typeface="Nizar Cocon Kurdish" panose="020A0503020102020204" pitchFamily="18" charset="-78"/>
                <a:cs typeface="Nizar Cocon Kurdish" panose="020A0503020102020204" pitchFamily="18" charset="-78"/>
              </a:rPr>
              <a:t>الركن الأول : بناء المسجــد</a:t>
            </a:r>
            <a:r>
              <a:rPr lang="en-US" sz="2000" b="1" dirty="0">
                <a:solidFill>
                  <a:prstClr val="black"/>
                </a:solidFill>
                <a:latin typeface="Nizar Cocon Kurdish" panose="020A0503020102020204" pitchFamily="18" charset="-78"/>
                <a:cs typeface="Nizar Cocon Kurdish" panose="020A0503020102020204" pitchFamily="18" charset="-78"/>
              </a:rPr>
              <a:t>: </a:t>
            </a:r>
            <a:r>
              <a:rPr lang="en-US" sz="2000" b="1" dirty="0">
                <a:solidFill>
                  <a:prstClr val="black"/>
                </a:solidFill>
                <a:latin typeface="Nizar Cocon Kurdish" panose="020A0503020102020204" pitchFamily="18" charset="-78"/>
                <a:cs typeface="Nizar Cocon Kurdish" panose="020A0503020102020204" pitchFamily="18" charset="-78"/>
                <a:sym typeface="Symbol"/>
              </a:rPr>
              <a:t></a:t>
            </a:r>
            <a:r>
              <a:rPr lang="en-US" sz="2000" b="1" dirty="0">
                <a:solidFill>
                  <a:prstClr val="black"/>
                </a:solidFill>
                <a:latin typeface="Nizar Cocon Kurdish" panose="020A0503020102020204" pitchFamily="18" charset="-78"/>
                <a:cs typeface="Nizar Cocon Kurdish" panose="020A0503020102020204" pitchFamily="18" charset="-78"/>
              </a:rPr>
              <a:t> </a:t>
            </a:r>
            <a:endParaRPr lang="en-US" sz="2000" dirty="0">
              <a:solidFill>
                <a:prstClr val="black"/>
              </a:solidFill>
              <a:latin typeface="Nizar Cocon Kurdish" panose="020A0503020102020204" pitchFamily="18" charset="-78"/>
              <a:cs typeface="Nizar Cocon Kurdish" panose="020A0503020102020204" pitchFamily="18" charset="-78"/>
            </a:endParaRPr>
          </a:p>
        </p:txBody>
      </p:sp>
      <p:sp>
        <p:nvSpPr>
          <p:cNvPr id="41" name="Rectangle 40"/>
          <p:cNvSpPr/>
          <p:nvPr/>
        </p:nvSpPr>
        <p:spPr>
          <a:xfrm>
            <a:off x="1856762" y="1687138"/>
            <a:ext cx="3650673" cy="2308324"/>
          </a:xfrm>
          <a:prstGeom prst="rect">
            <a:avLst/>
          </a:prstGeom>
        </p:spPr>
        <p:txBody>
          <a:bodyPr wrap="square">
            <a:spAutoFit/>
          </a:bodyPr>
          <a:lstStyle/>
          <a:p>
            <a:r>
              <a:rPr lang="ar-SA" b="1" dirty="0">
                <a:solidFill>
                  <a:prstClr val="black"/>
                </a:solidFill>
                <a:latin typeface="Nizar Cocon Kurdish" panose="020A0503020102020204" pitchFamily="18" charset="-78"/>
                <a:cs typeface="Nizar Cocon Kurdish" panose="020A0503020102020204" pitchFamily="18" charset="-78"/>
              </a:rPr>
              <a:t>أقام الرسول صلى الله ̊ليه وسلم المسجد لیكون</a:t>
            </a:r>
            <a:endParaRPr lang="en-US" dirty="0">
              <a:solidFill>
                <a:prstClr val="black"/>
              </a:solidFill>
              <a:latin typeface="Nizar Cocon Kurdish" panose="020A0503020102020204" pitchFamily="18" charset="-78"/>
              <a:cs typeface="Nizar Cocon Kurdish" panose="020A0503020102020204" pitchFamily="18" charset="-78"/>
            </a:endParaRPr>
          </a:p>
          <a:p>
            <a:r>
              <a:rPr lang="ar-SA" b="1" dirty="0">
                <a:solidFill>
                  <a:prstClr val="black"/>
                </a:solidFill>
                <a:latin typeface="Nizar Cocon Kurdish" panose="020A0503020102020204" pitchFamily="18" charset="-78"/>
                <a:cs typeface="Nizar Cocon Kurdish" panose="020A0503020102020204" pitchFamily="18" charset="-78"/>
              </a:rPr>
              <a:t>١</a:t>
            </a:r>
            <a:r>
              <a:rPr lang="en-US" b="1" dirty="0">
                <a:solidFill>
                  <a:prstClr val="black"/>
                </a:solidFill>
                <a:latin typeface="Nizar Cocon Kurdish" panose="020A0503020102020204" pitchFamily="18" charset="-78"/>
                <a:cs typeface="Nizar Cocon Kurdish" panose="020A0503020102020204" pitchFamily="18" charset="-78"/>
              </a:rPr>
              <a:t> .</a:t>
            </a:r>
            <a:r>
              <a:rPr lang="ar-SA" b="1" dirty="0">
                <a:solidFill>
                  <a:prstClr val="black"/>
                </a:solidFill>
                <a:latin typeface="Nizar Cocon Kurdish" panose="020A0503020102020204" pitchFamily="18" charset="-78"/>
                <a:cs typeface="Nizar Cocon Kurdish" panose="020A0503020102020204" pitchFamily="18" charset="-78"/>
              </a:rPr>
              <a:t>مقراً للحكم</a:t>
            </a:r>
            <a:endParaRPr lang="en-US" b="1" dirty="0">
              <a:solidFill>
                <a:prstClr val="black"/>
              </a:solidFill>
              <a:latin typeface="Nizar Cocon Kurdish" panose="020A0503020102020204" pitchFamily="18" charset="-78"/>
              <a:cs typeface="Nizar Cocon Kurdish" panose="020A0503020102020204" pitchFamily="18" charset="-78"/>
            </a:endParaRPr>
          </a:p>
          <a:p>
            <a:r>
              <a:rPr lang="en-US" b="1" dirty="0">
                <a:solidFill>
                  <a:prstClr val="black"/>
                </a:solidFill>
                <a:latin typeface="Nizar Cocon Kurdish" panose="020A0503020102020204" pitchFamily="18" charset="-78"/>
                <a:cs typeface="Nizar Cocon Kurdish" panose="020A0503020102020204" pitchFamily="18" charset="-78"/>
              </a:rPr>
              <a:t>2</a:t>
            </a:r>
            <a:r>
              <a:rPr lang="ar-SA" b="1" dirty="0">
                <a:solidFill>
                  <a:prstClr val="black"/>
                </a:solidFill>
                <a:latin typeface="Nizar Cocon Kurdish" panose="020A0503020102020204" pitchFamily="18" charset="-78"/>
                <a:cs typeface="Nizar Cocon Kurdish" panose="020A0503020102020204" pitchFamily="18" charset="-78"/>
              </a:rPr>
              <a:t>.</a:t>
            </a:r>
            <a:r>
              <a:rPr lang="en-US" b="1" dirty="0">
                <a:solidFill>
                  <a:prstClr val="black"/>
                </a:solidFill>
                <a:latin typeface="Nizar Cocon Kurdish" panose="020A0503020102020204" pitchFamily="18" charset="-78"/>
                <a:cs typeface="Nizar Cocon Kurdish" panose="020A0503020102020204" pitchFamily="18" charset="-78"/>
              </a:rPr>
              <a:t> </a:t>
            </a:r>
            <a:r>
              <a:rPr lang="ar-SA" b="1" dirty="0">
                <a:solidFill>
                  <a:prstClr val="black"/>
                </a:solidFill>
                <a:latin typeface="Nizar Cocon Kurdish" panose="020A0503020102020204" pitchFamily="18" charset="-78"/>
                <a:cs typeface="Nizar Cocon Kurdish" panose="020A0503020102020204" pitchFamily="18" charset="-78"/>
              </a:rPr>
              <a:t>داراً للعبادة</a:t>
            </a:r>
            <a:endParaRPr lang="en-US" dirty="0">
              <a:solidFill>
                <a:prstClr val="black"/>
              </a:solidFill>
              <a:latin typeface="Nizar Cocon Kurdish" panose="020A0503020102020204" pitchFamily="18" charset="-78"/>
              <a:cs typeface="Nizar Cocon Kurdish" panose="020A0503020102020204" pitchFamily="18" charset="-78"/>
            </a:endParaRPr>
          </a:p>
          <a:p>
            <a:r>
              <a:rPr lang="en-US" b="1" dirty="0">
                <a:solidFill>
                  <a:prstClr val="black"/>
                </a:solidFill>
                <a:latin typeface="Nizar Cocon Kurdish" panose="020A0503020102020204" pitchFamily="18" charset="-78"/>
                <a:cs typeface="Nizar Cocon Kurdish" panose="020A0503020102020204" pitchFamily="18" charset="-78"/>
              </a:rPr>
              <a:t> . </a:t>
            </a:r>
            <a:r>
              <a:rPr lang="ar-SA" b="1" dirty="0">
                <a:solidFill>
                  <a:prstClr val="black"/>
                </a:solidFill>
                <a:latin typeface="Nizar Cocon Kurdish" panose="020A0503020102020204" pitchFamily="18" charset="-78"/>
                <a:cs typeface="Nizar Cocon Kurdish" panose="020A0503020102020204" pitchFamily="18" charset="-78"/>
              </a:rPr>
              <a:t>٣</a:t>
            </a:r>
            <a:r>
              <a:rPr lang="en-US" b="1" dirty="0">
                <a:solidFill>
                  <a:prstClr val="black"/>
                </a:solidFill>
                <a:latin typeface="Nizar Cocon Kurdish" panose="020A0503020102020204" pitchFamily="18" charset="-78"/>
                <a:cs typeface="Nizar Cocon Kurdish" panose="020A0503020102020204" pitchFamily="18" charset="-78"/>
              </a:rPr>
              <a:t> .</a:t>
            </a:r>
            <a:r>
              <a:rPr lang="ar-SA" b="1" dirty="0">
                <a:solidFill>
                  <a:prstClr val="black"/>
                </a:solidFill>
                <a:latin typeface="Nizar Cocon Kurdish" panose="020A0503020102020204" pitchFamily="18" charset="-78"/>
                <a:cs typeface="Nizar Cocon Kurdish" panose="020A0503020102020204" pitchFamily="18" charset="-78"/>
              </a:rPr>
              <a:t>مدرسة لتعلیم مبادئ الدین الإسلامي </a:t>
            </a:r>
            <a:endParaRPr lang="en-US" dirty="0">
              <a:solidFill>
                <a:prstClr val="black"/>
              </a:solidFill>
              <a:latin typeface="Nizar Cocon Kurdish" panose="020A0503020102020204" pitchFamily="18" charset="-78"/>
              <a:cs typeface="Nizar Cocon Kurdish" panose="020A0503020102020204" pitchFamily="18" charset="-78"/>
            </a:endParaRPr>
          </a:p>
          <a:p>
            <a:r>
              <a:rPr lang="en-US" b="1" dirty="0">
                <a:solidFill>
                  <a:prstClr val="black"/>
                </a:solidFill>
                <a:latin typeface="Nizar Cocon Kurdish" panose="020A0503020102020204" pitchFamily="18" charset="-78"/>
                <a:cs typeface="Nizar Cocon Kurdish" panose="020A0503020102020204" pitchFamily="18" charset="-78"/>
                <a:sym typeface="Symbol"/>
              </a:rPr>
              <a:t></a:t>
            </a:r>
            <a:r>
              <a:rPr lang="en-US" b="1" dirty="0">
                <a:solidFill>
                  <a:prstClr val="black"/>
                </a:solidFill>
                <a:latin typeface="Nizar Cocon Kurdish" panose="020A0503020102020204" pitchFamily="18" charset="-78"/>
                <a:cs typeface="Nizar Cocon Kurdish" panose="020A0503020102020204" pitchFamily="18" charset="-78"/>
              </a:rPr>
              <a:t> </a:t>
            </a:r>
            <a:r>
              <a:rPr lang="ar-SA" b="1" dirty="0">
                <a:solidFill>
                  <a:prstClr val="black"/>
                </a:solidFill>
                <a:latin typeface="Nizar Cocon Kurdish" panose="020A0503020102020204" pitchFamily="18" charset="-78"/>
                <a:cs typeface="Nizar Cocon Kurdish" panose="020A0503020102020204" pitchFamily="18" charset="-78"/>
              </a:rPr>
              <a:t>شارك الرسول صلى الله ̊ليه وسلم مع أصحاب</a:t>
            </a:r>
            <a:r>
              <a:rPr lang="ar-EG" b="1" dirty="0">
                <a:solidFill>
                  <a:prstClr val="black"/>
                </a:solidFill>
                <a:latin typeface="Nizar Cocon Kurdish" panose="020A0503020102020204" pitchFamily="18" charset="-78"/>
                <a:cs typeface="Nizar Cocon Kurdish" panose="020A0503020102020204" pitchFamily="18" charset="-78"/>
              </a:rPr>
              <a:t>ه </a:t>
            </a:r>
            <a:r>
              <a:rPr lang="ar-SA" b="1" dirty="0">
                <a:solidFill>
                  <a:prstClr val="black"/>
                </a:solidFill>
                <a:latin typeface="Nizar Cocon Kurdish" panose="020A0503020102020204" pitchFamily="18" charset="-78"/>
                <a:cs typeface="Nizar Cocon Kurdish" panose="020A0503020102020204" pitchFamily="18" charset="-78"/>
              </a:rPr>
              <a:t>في بناء المسجد</a:t>
            </a:r>
            <a:r>
              <a:rPr lang="en-US" b="1" dirty="0">
                <a:solidFill>
                  <a:prstClr val="black"/>
                </a:solidFill>
                <a:latin typeface="Nizar Cocon Kurdish" panose="020A0503020102020204" pitchFamily="18" charset="-78"/>
                <a:cs typeface="Nizar Cocon Kurdish" panose="020A0503020102020204" pitchFamily="18" charset="-78"/>
              </a:rPr>
              <a:t> .</a:t>
            </a:r>
            <a:endParaRPr lang="en-US" dirty="0">
              <a:solidFill>
                <a:prstClr val="black"/>
              </a:solidFill>
              <a:latin typeface="Nizar Cocon Kurdish" panose="020A0503020102020204" pitchFamily="18" charset="-78"/>
              <a:cs typeface="Nizar Cocon Kurdish" panose="020A0503020102020204" pitchFamily="18" charset="-78"/>
            </a:endParaRPr>
          </a:p>
        </p:txBody>
      </p:sp>
      <p:sp>
        <p:nvSpPr>
          <p:cNvPr id="42" name="Rectangle 41"/>
          <p:cNvSpPr/>
          <p:nvPr/>
        </p:nvSpPr>
        <p:spPr>
          <a:xfrm>
            <a:off x="1131179" y="4044469"/>
            <a:ext cx="4964821" cy="400110"/>
          </a:xfrm>
          <a:prstGeom prst="rect">
            <a:avLst/>
          </a:prstGeom>
        </p:spPr>
        <p:txBody>
          <a:bodyPr wrap="none">
            <a:spAutoFit/>
          </a:bodyPr>
          <a:lstStyle/>
          <a:p>
            <a:r>
              <a:rPr lang="ar-SA" sz="2000" b="1" dirty="0">
                <a:solidFill>
                  <a:prstClr val="black"/>
                </a:solidFill>
                <a:latin typeface="Nizar Cocon Kurdish" panose="020A0503020102020204" pitchFamily="18" charset="-78"/>
                <a:cs typeface="Nizar Cocon Kurdish" panose="020A0503020102020204" pitchFamily="18" charset="-78"/>
              </a:rPr>
              <a:t>2-الركن الثانى : المؤاخاة بين المهاجرين والأنصار</a:t>
            </a:r>
            <a:r>
              <a:rPr lang="en-US" sz="2000" b="1" dirty="0">
                <a:solidFill>
                  <a:prstClr val="black"/>
                </a:solidFill>
                <a:latin typeface="Nizar Cocon Kurdish" panose="020A0503020102020204" pitchFamily="18" charset="-78"/>
                <a:cs typeface="Nizar Cocon Kurdish" panose="020A0503020102020204" pitchFamily="18" charset="-78"/>
              </a:rPr>
              <a:t>:</a:t>
            </a:r>
            <a:endParaRPr lang="en-US" sz="2000" dirty="0">
              <a:solidFill>
                <a:prstClr val="black"/>
              </a:solidFill>
              <a:latin typeface="Nizar Cocon Kurdish" panose="020A0503020102020204" pitchFamily="18" charset="-78"/>
              <a:cs typeface="Nizar Cocon Kurdish" panose="020A0503020102020204" pitchFamily="18" charset="-78"/>
            </a:endParaRPr>
          </a:p>
        </p:txBody>
      </p:sp>
      <p:sp>
        <p:nvSpPr>
          <p:cNvPr id="43" name="Rectangle 42"/>
          <p:cNvSpPr/>
          <p:nvPr/>
        </p:nvSpPr>
        <p:spPr>
          <a:xfrm>
            <a:off x="1085815" y="4531720"/>
            <a:ext cx="4953000" cy="1477328"/>
          </a:xfrm>
          <a:prstGeom prst="rect">
            <a:avLst/>
          </a:prstGeom>
        </p:spPr>
        <p:txBody>
          <a:bodyPr>
            <a:spAutoFit/>
          </a:bodyPr>
          <a:lstStyle/>
          <a:p>
            <a:r>
              <a:rPr lang="ar-SA" b="1" dirty="0">
                <a:solidFill>
                  <a:prstClr val="black"/>
                </a:solidFill>
                <a:latin typeface="Nizar Cocon Kurdish" panose="020A0503020102020204" pitchFamily="18" charset="-78"/>
                <a:cs typeface="Nizar Cocon Kurdish" panose="020A0503020102020204" pitchFamily="18" charset="-78"/>
              </a:rPr>
              <a:t>آخى ( ساوى ) الرسول صلى الله</a:t>
            </a:r>
            <a:r>
              <a:rPr lang="ar-EG" b="1" dirty="0">
                <a:solidFill>
                  <a:prstClr val="black"/>
                </a:solidFill>
                <a:latin typeface="Nizar Cocon Kurdish" panose="020A0503020102020204" pitchFamily="18" charset="-78"/>
                <a:cs typeface="Nizar Cocon Kurdish" panose="020A0503020102020204" pitchFamily="18" charset="-78"/>
              </a:rPr>
              <a:t> عليه </a:t>
            </a:r>
            <a:r>
              <a:rPr lang="ar-SA" b="1" dirty="0">
                <a:solidFill>
                  <a:prstClr val="black"/>
                </a:solidFill>
                <a:latin typeface="Nizar Cocon Kurdish" panose="020A0503020102020204" pitchFamily="18" charset="-78"/>
                <a:cs typeface="Nizar Cocon Kurdish" panose="020A0503020102020204" pitchFamily="18" charset="-78"/>
              </a:rPr>
              <a:t>وسلم بین المھاجرین والأنصار لكي سود الحب والإخاء والتعاون </a:t>
            </a:r>
            <a:r>
              <a:rPr lang="ar-SA" b="1" dirty="0" err="1">
                <a:solidFill>
                  <a:prstClr val="black"/>
                </a:solidFill>
                <a:latin typeface="Nizar Cocon Kurdish" panose="020A0503020102020204" pitchFamily="18" charset="-78"/>
                <a:cs typeface="Nizar Cocon Kurdish" panose="020A0503020102020204" pitchFamily="18" charset="-78"/>
              </a:rPr>
              <a:t>بین</a:t>
            </a:r>
            <a:r>
              <a:rPr lang="ar-SA" b="1" dirty="0">
                <a:solidFill>
                  <a:prstClr val="black"/>
                </a:solidFill>
                <a:latin typeface="Nizar Cocon Kurdish" panose="020A0503020102020204" pitchFamily="18" charset="-78"/>
                <a:cs typeface="Nizar Cocon Kurdish" panose="020A0503020102020204" pitchFamily="18" charset="-78"/>
              </a:rPr>
              <a:t> </a:t>
            </a:r>
            <a:r>
              <a:rPr lang="ar-SA" b="1" dirty="0" err="1">
                <a:solidFill>
                  <a:prstClr val="black"/>
                </a:solidFill>
                <a:latin typeface="Nizar Cocon Kurdish" panose="020A0503020102020204" pitchFamily="18" charset="-78"/>
                <a:cs typeface="Nizar Cocon Kurdish" panose="020A0503020102020204" pitchFamily="18" charset="-78"/>
              </a:rPr>
              <a:t>المسـلمین</a:t>
            </a:r>
            <a:endParaRPr lang="en-US" b="1" dirty="0">
              <a:solidFill>
                <a:prstClr val="black"/>
              </a:solidFill>
              <a:latin typeface="Nizar Cocon Kurdish" panose="020A0503020102020204" pitchFamily="18" charset="-78"/>
              <a:cs typeface="Nizar Cocon Kurdish" panose="020A0503020102020204" pitchFamily="18" charset="-78"/>
            </a:endParaRPr>
          </a:p>
          <a:p>
            <a:r>
              <a:rPr lang="en-US" b="1" dirty="0">
                <a:solidFill>
                  <a:prstClr val="black"/>
                </a:solidFill>
                <a:latin typeface="Nizar Cocon Kurdish" panose="020A0503020102020204" pitchFamily="18" charset="-78"/>
                <a:cs typeface="Nizar Cocon Kurdish" panose="020A0503020102020204" pitchFamily="18" charset="-78"/>
              </a:rPr>
              <a:t> .  </a:t>
            </a:r>
            <a:r>
              <a:rPr lang="ar-SA" b="1" dirty="0">
                <a:solidFill>
                  <a:prstClr val="black"/>
                </a:solidFill>
                <a:latin typeface="Nizar Cocon Kurdish" panose="020A0503020102020204" pitchFamily="18" charset="-78"/>
                <a:cs typeface="Nizar Cocon Kurdish" panose="020A0503020102020204" pitchFamily="18" charset="-78"/>
              </a:rPr>
              <a:t>كان الأنصـار یتسابقون فى إیثار( تفضیل ) المھاجرین علیھم فى بیوتھم وأموالھم</a:t>
            </a:r>
            <a:r>
              <a:rPr lang="en-US" b="1" dirty="0">
                <a:solidFill>
                  <a:prstClr val="black"/>
                </a:solidFill>
                <a:latin typeface="Nizar Cocon Kurdish" panose="020A0503020102020204" pitchFamily="18" charset="-78"/>
                <a:cs typeface="Nizar Cocon Kurdish" panose="020A0503020102020204" pitchFamily="18" charset="-78"/>
              </a:rPr>
              <a:t> .</a:t>
            </a:r>
          </a:p>
        </p:txBody>
      </p:sp>
      <p:grpSp>
        <p:nvGrpSpPr>
          <p:cNvPr id="49" name="Group 48">
            <a:extLst>
              <a:ext uri="{FF2B5EF4-FFF2-40B4-BE49-F238E27FC236}">
                <a16:creationId xmlns:a16="http://schemas.microsoft.com/office/drawing/2014/main" id="{53C18C21-13C0-4B76-BF4D-DFB0B0B010EE}"/>
              </a:ext>
            </a:extLst>
          </p:cNvPr>
          <p:cNvGrpSpPr/>
          <p:nvPr/>
        </p:nvGrpSpPr>
        <p:grpSpPr>
          <a:xfrm>
            <a:off x="1333194" y="9292"/>
            <a:ext cx="9209300" cy="1187460"/>
            <a:chOff x="399064" y="0"/>
            <a:chExt cx="11334522" cy="1366576"/>
          </a:xfrm>
          <a:solidFill>
            <a:schemeClr val="tx1">
              <a:alpha val="70000"/>
            </a:schemeClr>
          </a:solidFill>
        </p:grpSpPr>
        <p:sp>
          <p:nvSpPr>
            <p:cNvPr id="50"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1"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2"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3"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4"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5"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6"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7"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8"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9"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0"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1"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2"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3"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4"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5"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37" name="Action Button: Go Back or Previous 36">
            <a:hlinkClick r:id="" action="ppaction://hlinkshowjump?jump=previousslide" highlightClick="1"/>
            <a:extLst>
              <a:ext uri="{FF2B5EF4-FFF2-40B4-BE49-F238E27FC236}">
                <a16:creationId xmlns:a16="http://schemas.microsoft.com/office/drawing/2014/main" id="{211D0361-EDC5-486D-89E2-DBBF89BBDA76}"/>
              </a:ext>
            </a:extLst>
          </p:cNvPr>
          <p:cNvSpPr/>
          <p:nvPr/>
        </p:nvSpPr>
        <p:spPr>
          <a:xfrm>
            <a:off x="9811041" y="6471914"/>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40" name="Action Button: Go Forward or Next 39">
            <a:hlinkClick r:id="" action="ppaction://hlinkshowjump?jump=nextslide" highlightClick="1"/>
            <a:extLst>
              <a:ext uri="{FF2B5EF4-FFF2-40B4-BE49-F238E27FC236}">
                <a16:creationId xmlns:a16="http://schemas.microsoft.com/office/drawing/2014/main" id="{D1A4B364-180B-43A2-ADE6-113EF3698396}"/>
              </a:ext>
            </a:extLst>
          </p:cNvPr>
          <p:cNvSpPr/>
          <p:nvPr/>
        </p:nvSpPr>
        <p:spPr>
          <a:xfrm>
            <a:off x="11369771" y="6473102"/>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Action Button: Go Home 43">
            <a:hlinkClick r:id="" action="ppaction://hlinkshowjump?jump=firstslide" highlightClick="1"/>
            <a:extLst>
              <a:ext uri="{FF2B5EF4-FFF2-40B4-BE49-F238E27FC236}">
                <a16:creationId xmlns:a16="http://schemas.microsoft.com/office/drawing/2014/main" id="{4B3AE3CC-17EA-4295-8FC4-76DF63AA4BCB}"/>
              </a:ext>
            </a:extLst>
          </p:cNvPr>
          <p:cNvSpPr/>
          <p:nvPr/>
        </p:nvSpPr>
        <p:spPr>
          <a:xfrm>
            <a:off x="10662899" y="6473102"/>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621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ircle(in)">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ircle(in)">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circle(in)">
                                      <p:cBhvr>
                                        <p:cTn id="3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0E1B90A-0E3C-4360-8FAC-BE5ED93C6ED4}"/>
              </a:ext>
            </a:extLst>
          </p:cNvPr>
          <p:cNvGrpSpPr/>
          <p:nvPr/>
        </p:nvGrpSpPr>
        <p:grpSpPr>
          <a:xfrm>
            <a:off x="9048328" y="2857128"/>
            <a:ext cx="668054" cy="931912"/>
            <a:chOff x="982104" y="1930746"/>
            <a:chExt cx="489205" cy="447437"/>
          </a:xfrm>
          <a:solidFill>
            <a:schemeClr val="accent2">
              <a:lumMod val="75000"/>
            </a:schemeClr>
          </a:solidFill>
        </p:grpSpPr>
        <p:sp>
          <p:nvSpPr>
            <p:cNvPr id="45" name="Rectangle 44">
              <a:extLst>
                <a:ext uri="{FF2B5EF4-FFF2-40B4-BE49-F238E27FC236}">
                  <a16:creationId xmlns:a16="http://schemas.microsoft.com/office/drawing/2014/main" id="{AB18595F-B4EA-4567-9DDF-CC1633421E9C}"/>
                </a:ext>
              </a:extLst>
            </p:cNvPr>
            <p:cNvSpPr/>
            <p:nvPr/>
          </p:nvSpPr>
          <p:spPr>
            <a:xfrm rot="18900000">
              <a:off x="1002985" y="1930746"/>
              <a:ext cx="447437" cy="447437"/>
            </a:xfrm>
            <a:prstGeom prst="rect">
              <a:avLst/>
            </a:prstGeom>
            <a:gr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46" name="TextBox 45">
              <a:extLst>
                <a:ext uri="{FF2B5EF4-FFF2-40B4-BE49-F238E27FC236}">
                  <a16:creationId xmlns:a16="http://schemas.microsoft.com/office/drawing/2014/main" id="{73612FAB-3606-46A1-BAF1-6602FD2AB5C2}"/>
                </a:ext>
              </a:extLst>
            </p:cNvPr>
            <p:cNvSpPr txBox="1"/>
            <p:nvPr/>
          </p:nvSpPr>
          <p:spPr>
            <a:xfrm>
              <a:off x="982104" y="2028860"/>
              <a:ext cx="489205" cy="251213"/>
            </a:xfrm>
            <a:prstGeom prst="rect">
              <a:avLst/>
            </a:prstGeom>
            <a:noFill/>
          </p:spPr>
          <p:txBody>
            <a:bodyPr wrap="square" rtlCol="0" anchor="ctr">
              <a:spAutoFit/>
            </a:bodyPr>
            <a:lstStyle/>
            <a:p>
              <a:pPr algn="ctr"/>
              <a:r>
                <a:rPr lang="en-US" altLang="ko-KR" sz="28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03</a:t>
              </a:r>
              <a:endParaRPr lang="ko-KR" altLang="en-US" sz="12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grpSp>
      <p:sp>
        <p:nvSpPr>
          <p:cNvPr id="3" name="Rectangle 2">
            <a:extLst>
              <a:ext uri="{FF2B5EF4-FFF2-40B4-BE49-F238E27FC236}">
                <a16:creationId xmlns:a16="http://schemas.microsoft.com/office/drawing/2014/main" id="{6C79A110-CA93-4559-98A9-52C3FAD6CB73}"/>
              </a:ext>
            </a:extLst>
          </p:cNvPr>
          <p:cNvSpPr/>
          <p:nvPr/>
        </p:nvSpPr>
        <p:spPr>
          <a:xfrm>
            <a:off x="0" y="6381328"/>
            <a:ext cx="12192000" cy="50405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altLang="ko-KR" sz="270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 </a:t>
            </a:r>
            <a:endParaRPr lang="ko-KR" altLang="en-US" sz="270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3" name="Freeform 31">
            <a:extLst>
              <a:ext uri="{FF2B5EF4-FFF2-40B4-BE49-F238E27FC236}">
                <a16:creationId xmlns:a16="http://schemas.microsoft.com/office/drawing/2014/main" id="{CDB6A2BA-CEAB-4A05-A905-33A0D5C39ACD}"/>
              </a:ext>
            </a:extLst>
          </p:cNvPr>
          <p:cNvSpPr>
            <a:spLocks noChangeAspect="1"/>
          </p:cNvSpPr>
          <p:nvPr/>
        </p:nvSpPr>
        <p:spPr>
          <a:xfrm flipH="1">
            <a:off x="4126155" y="1337669"/>
            <a:ext cx="1041753"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4" name="Freeform 33">
            <a:extLst>
              <a:ext uri="{FF2B5EF4-FFF2-40B4-BE49-F238E27FC236}">
                <a16:creationId xmlns:a16="http://schemas.microsoft.com/office/drawing/2014/main" id="{DC8C577A-62F3-4EB7-99E9-E51F72B98CA4}"/>
              </a:ext>
            </a:extLst>
          </p:cNvPr>
          <p:cNvSpPr>
            <a:spLocks noChangeAspect="1"/>
          </p:cNvSpPr>
          <p:nvPr/>
        </p:nvSpPr>
        <p:spPr>
          <a:xfrm>
            <a:off x="9828567" y="3492459"/>
            <a:ext cx="114491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5" name="Freeform 33">
            <a:extLst>
              <a:ext uri="{FF2B5EF4-FFF2-40B4-BE49-F238E27FC236}">
                <a16:creationId xmlns:a16="http://schemas.microsoft.com/office/drawing/2014/main" id="{0B093DD2-9B13-4D01-9B12-8D05342D6851}"/>
              </a:ext>
            </a:extLst>
          </p:cNvPr>
          <p:cNvSpPr>
            <a:spLocks noChangeAspect="1"/>
          </p:cNvSpPr>
          <p:nvPr/>
        </p:nvSpPr>
        <p:spPr>
          <a:xfrm>
            <a:off x="6807781" y="2650454"/>
            <a:ext cx="106288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6" name="Graphic 12">
            <a:extLst>
              <a:ext uri="{FF2B5EF4-FFF2-40B4-BE49-F238E27FC236}">
                <a16:creationId xmlns:a16="http://schemas.microsoft.com/office/drawing/2014/main" id="{E3E291D0-A9DA-4309-8FE1-2811468905E8}"/>
              </a:ext>
            </a:extLst>
          </p:cNvPr>
          <p:cNvSpPr/>
          <p:nvPr/>
        </p:nvSpPr>
        <p:spPr>
          <a:xfrm>
            <a:off x="8693282" y="4232771"/>
            <a:ext cx="1795207" cy="2201558"/>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rgbClr val="000000"/>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7" name="Rectangle 46"/>
          <p:cNvSpPr/>
          <p:nvPr/>
        </p:nvSpPr>
        <p:spPr>
          <a:xfrm>
            <a:off x="4610065" y="1948770"/>
            <a:ext cx="4155305" cy="400110"/>
          </a:xfrm>
          <a:prstGeom prst="rect">
            <a:avLst/>
          </a:prstGeom>
        </p:spPr>
        <p:txBody>
          <a:bodyPr wrap="none">
            <a:spAutoFit/>
          </a:bodyPr>
          <a:lstStyle/>
          <a:p>
            <a:r>
              <a:rPr lang="ar-SA" sz="2000" b="1" dirty="0">
                <a:solidFill>
                  <a:prstClr val="black"/>
                </a:solidFill>
                <a:latin typeface="Nizar Cocon Kurdish" panose="020A0503020102020204" pitchFamily="18" charset="-78"/>
                <a:cs typeface="Nizar Cocon Kurdish" panose="020A0503020102020204" pitchFamily="18" charset="-78"/>
              </a:rPr>
              <a:t>3-ركن الثالث : مبادئ التعايش مع الآخر</a:t>
            </a:r>
            <a:r>
              <a:rPr lang="en-US" sz="2000" b="1" dirty="0">
                <a:solidFill>
                  <a:prstClr val="black"/>
                </a:solidFill>
                <a:latin typeface="Nizar Cocon Kurdish" panose="020A0503020102020204" pitchFamily="18" charset="-78"/>
                <a:cs typeface="Nizar Cocon Kurdish" panose="020A0503020102020204" pitchFamily="18" charset="-78"/>
              </a:rPr>
              <a:t>:</a:t>
            </a:r>
            <a:endParaRPr lang="en-US" sz="2000" dirty="0">
              <a:solidFill>
                <a:prstClr val="black"/>
              </a:solidFill>
              <a:latin typeface="Nizar Cocon Kurdish" panose="020A0503020102020204" pitchFamily="18" charset="-78"/>
              <a:cs typeface="Nizar Cocon Kurdish" panose="020A0503020102020204" pitchFamily="18" charset="-78"/>
            </a:endParaRPr>
          </a:p>
        </p:txBody>
      </p:sp>
      <p:sp>
        <p:nvSpPr>
          <p:cNvPr id="48" name="Rectangle 47"/>
          <p:cNvSpPr/>
          <p:nvPr/>
        </p:nvSpPr>
        <p:spPr>
          <a:xfrm>
            <a:off x="1487489" y="2564904"/>
            <a:ext cx="7273125" cy="2862322"/>
          </a:xfrm>
          <a:prstGeom prst="rect">
            <a:avLst/>
          </a:prstGeom>
        </p:spPr>
        <p:txBody>
          <a:bodyPr wrap="square">
            <a:spAutoFit/>
          </a:bodyPr>
          <a:lstStyle/>
          <a:p>
            <a:r>
              <a:rPr lang="ar-SA" b="1" dirty="0">
                <a:solidFill>
                  <a:prstClr val="black"/>
                </a:solidFill>
                <a:latin typeface="Nizar Cocon Kurdish" panose="020A0503020102020204" pitchFamily="18" charset="-78"/>
                <a:cs typeface="Nizar Cocon Kurdish" panose="020A0503020102020204" pitchFamily="18" charset="-78"/>
              </a:rPr>
              <a:t>أصبح مجتمع المدینة یضم كل من :</a:t>
            </a:r>
            <a:endParaRPr lang="en-US" b="1" dirty="0">
              <a:solidFill>
                <a:prstClr val="black"/>
              </a:solidFill>
              <a:latin typeface="Nizar Cocon Kurdish" panose="020A0503020102020204" pitchFamily="18" charset="-78"/>
              <a:cs typeface="Nizar Cocon Kurdish" panose="020A0503020102020204" pitchFamily="18" charset="-78"/>
            </a:endParaRPr>
          </a:p>
          <a:p>
            <a:r>
              <a:rPr lang="ar-SA" b="1" dirty="0">
                <a:solidFill>
                  <a:prstClr val="black"/>
                </a:solidFill>
                <a:latin typeface="Nizar Cocon Kurdish" panose="020A0503020102020204" pitchFamily="18" charset="-78"/>
                <a:cs typeface="Nizar Cocon Kurdish" panose="020A0503020102020204" pitchFamily="18" charset="-78"/>
              </a:rPr>
              <a:t>الرسول صلى الله ̊ليه وسلم وأصحابھ ( المھاجرین والأنصار ) </a:t>
            </a:r>
            <a:endParaRPr lang="en-US" b="1" dirty="0">
              <a:solidFill>
                <a:prstClr val="black"/>
              </a:solidFill>
              <a:latin typeface="Nizar Cocon Kurdish" panose="020A0503020102020204" pitchFamily="18" charset="-78"/>
              <a:cs typeface="Nizar Cocon Kurdish" panose="020A0503020102020204" pitchFamily="18" charset="-78"/>
            </a:endParaRPr>
          </a:p>
          <a:p>
            <a:r>
              <a:rPr lang="ar-SA" b="1" dirty="0">
                <a:solidFill>
                  <a:prstClr val="black"/>
                </a:solidFill>
                <a:latin typeface="Nizar Cocon Kurdish" panose="020A0503020102020204" pitchFamily="18" charset="-78"/>
                <a:cs typeface="Nizar Cocon Kurdish" panose="020A0503020102020204" pitchFamily="18" charset="-78"/>
              </a:rPr>
              <a:t> 2-الیھود </a:t>
            </a:r>
            <a:endParaRPr lang="en-US" b="1" dirty="0">
              <a:solidFill>
                <a:prstClr val="black"/>
              </a:solidFill>
              <a:latin typeface="Nizar Cocon Kurdish" panose="020A0503020102020204" pitchFamily="18" charset="-78"/>
              <a:cs typeface="Nizar Cocon Kurdish" panose="020A0503020102020204" pitchFamily="18" charset="-78"/>
            </a:endParaRPr>
          </a:p>
          <a:p>
            <a:r>
              <a:rPr lang="ar-SA" b="1" dirty="0">
                <a:solidFill>
                  <a:prstClr val="black"/>
                </a:solidFill>
                <a:latin typeface="Nizar Cocon Kurdish" panose="020A0503020102020204" pitchFamily="18" charset="-78"/>
                <a:cs typeface="Nizar Cocon Kurdish" panose="020A0503020102020204" pitchFamily="18" charset="-78"/>
              </a:rPr>
              <a:t> 3-من بقى على دینھ من الأوس والخزرج</a:t>
            </a:r>
            <a:r>
              <a:rPr lang="en-US" b="1" dirty="0">
                <a:solidFill>
                  <a:prstClr val="black"/>
                </a:solidFill>
                <a:latin typeface="Nizar Cocon Kurdish" panose="020A0503020102020204" pitchFamily="18" charset="-78"/>
                <a:cs typeface="Nizar Cocon Kurdish" panose="020A0503020102020204" pitchFamily="18" charset="-78"/>
              </a:rPr>
              <a:t> .</a:t>
            </a:r>
          </a:p>
          <a:p>
            <a:r>
              <a:rPr lang="ar-EG" b="1" dirty="0">
                <a:solidFill>
                  <a:prstClr val="black"/>
                </a:solidFill>
                <a:latin typeface="Nizar Cocon Kurdish" panose="020A0503020102020204" pitchFamily="18" charset="-78"/>
                <a:cs typeface="Nizar Cocon Kurdish" panose="020A0503020102020204" pitchFamily="18" charset="-78"/>
              </a:rPr>
              <a:t> </a:t>
            </a:r>
            <a:endParaRPr lang="en-US" b="1" dirty="0">
              <a:solidFill>
                <a:prstClr val="black"/>
              </a:solidFill>
              <a:latin typeface="Nizar Cocon Kurdish" panose="020A0503020102020204" pitchFamily="18" charset="-78"/>
              <a:cs typeface="Nizar Cocon Kurdish" panose="020A0503020102020204" pitchFamily="18" charset="-78"/>
            </a:endParaRPr>
          </a:p>
          <a:p>
            <a:r>
              <a:rPr lang="en-US" b="1" dirty="0">
                <a:solidFill>
                  <a:prstClr val="black"/>
                </a:solidFill>
                <a:latin typeface="Nizar Cocon Kurdish" panose="020A0503020102020204" pitchFamily="18" charset="-78"/>
                <a:cs typeface="Nizar Cocon Kurdish" panose="020A0503020102020204" pitchFamily="18" charset="-78"/>
                <a:sym typeface="Symbol"/>
              </a:rPr>
              <a:t></a:t>
            </a:r>
            <a:r>
              <a:rPr lang="en-US" b="1" dirty="0">
                <a:solidFill>
                  <a:prstClr val="black"/>
                </a:solidFill>
                <a:latin typeface="Nizar Cocon Kurdish" panose="020A0503020102020204" pitchFamily="18" charset="-78"/>
                <a:cs typeface="Nizar Cocon Kurdish" panose="020A0503020102020204" pitchFamily="18" charset="-78"/>
              </a:rPr>
              <a:t> </a:t>
            </a:r>
            <a:r>
              <a:rPr lang="ar-SA" b="1" dirty="0">
                <a:solidFill>
                  <a:prstClr val="black"/>
                </a:solidFill>
                <a:latin typeface="Nizar Cocon Kurdish" panose="020A0503020102020204" pitchFamily="18" charset="-78"/>
                <a:cs typeface="Nizar Cocon Kurdish" panose="020A0503020102020204" pitchFamily="18" charset="-78"/>
              </a:rPr>
              <a:t>لذلك أراد الرسول صلى الله ̊ليه وسلم أن یضع نظامًا یحدد حقوق وواجبات كل من یُقیم فى المدینة مسلمین وغیر مسلمین خصوصاً الیھود فھم أخطر فئة فى المدینة لما عًرف عنھم من غدر وخیانة للعھود لیأمن شرھم</a:t>
            </a:r>
            <a:r>
              <a:rPr lang="en-US" b="1" dirty="0">
                <a:solidFill>
                  <a:prstClr val="black"/>
                </a:solidFill>
                <a:latin typeface="Nizar Cocon Kurdish" panose="020A0503020102020204" pitchFamily="18" charset="-78"/>
                <a:cs typeface="Nizar Cocon Kurdish" panose="020A0503020102020204" pitchFamily="18" charset="-78"/>
              </a:rPr>
              <a:t> .</a:t>
            </a:r>
          </a:p>
          <a:p>
            <a:r>
              <a:rPr lang="ar-SA" b="1" dirty="0">
                <a:solidFill>
                  <a:prstClr val="black"/>
                </a:solidFill>
                <a:latin typeface="Nizar Cocon Kurdish" panose="020A0503020102020204" pitchFamily="18" charset="-78"/>
                <a:cs typeface="Nizar Cocon Kurdish" panose="020A0503020102020204" pitchFamily="18" charset="-78"/>
              </a:rPr>
              <a:t> </a:t>
            </a:r>
            <a:r>
              <a:rPr lang="en-US" b="1" dirty="0">
                <a:solidFill>
                  <a:prstClr val="black"/>
                </a:solidFill>
                <a:latin typeface="Nizar Cocon Kurdish" panose="020A0503020102020204" pitchFamily="18" charset="-78"/>
                <a:cs typeface="Nizar Cocon Kurdish" panose="020A0503020102020204" pitchFamily="18" charset="-78"/>
                <a:sym typeface="Symbol"/>
              </a:rPr>
              <a:t></a:t>
            </a:r>
            <a:r>
              <a:rPr lang="en-US" b="1" dirty="0">
                <a:solidFill>
                  <a:prstClr val="black"/>
                </a:solidFill>
                <a:latin typeface="Nizar Cocon Kurdish" panose="020A0503020102020204" pitchFamily="18" charset="-78"/>
                <a:cs typeface="Nizar Cocon Kurdish" panose="020A0503020102020204" pitchFamily="18" charset="-78"/>
              </a:rPr>
              <a:t> </a:t>
            </a:r>
            <a:r>
              <a:rPr lang="ar-SA" b="1" dirty="0">
                <a:solidFill>
                  <a:prstClr val="black"/>
                </a:solidFill>
                <a:latin typeface="Nizar Cocon Kurdish" panose="020A0503020102020204" pitchFamily="18" charset="-78"/>
                <a:cs typeface="Nizar Cocon Kurdish" panose="020A0503020102020204" pitchFamily="18" charset="-78"/>
              </a:rPr>
              <a:t>لذلك كتب الرسول صلى الله ̊ليه وسلم كتابًا عٌرف بصحيفة المدينة والذى جاء فى نصوصھ تأمین الیھود على</a:t>
            </a:r>
            <a:r>
              <a:rPr lang="en-US" b="1" dirty="0">
                <a:solidFill>
                  <a:prstClr val="black"/>
                </a:solidFill>
                <a:latin typeface="Nizar Cocon Kurdish" panose="020A0503020102020204" pitchFamily="18" charset="-78"/>
                <a:cs typeface="Nizar Cocon Kurdish" panose="020A0503020102020204" pitchFamily="18" charset="-78"/>
              </a:rPr>
              <a:t> :</a:t>
            </a:r>
          </a:p>
        </p:txBody>
      </p:sp>
      <p:grpSp>
        <p:nvGrpSpPr>
          <p:cNvPr id="49" name="Group 48">
            <a:extLst>
              <a:ext uri="{FF2B5EF4-FFF2-40B4-BE49-F238E27FC236}">
                <a16:creationId xmlns:a16="http://schemas.microsoft.com/office/drawing/2014/main" id="{53C18C21-13C0-4B76-BF4D-DFB0B0B010EE}"/>
              </a:ext>
            </a:extLst>
          </p:cNvPr>
          <p:cNvGrpSpPr/>
          <p:nvPr/>
        </p:nvGrpSpPr>
        <p:grpSpPr>
          <a:xfrm>
            <a:off x="1333194" y="9292"/>
            <a:ext cx="9209300" cy="1187460"/>
            <a:chOff x="399064" y="0"/>
            <a:chExt cx="11334522" cy="1366576"/>
          </a:xfrm>
          <a:solidFill>
            <a:schemeClr val="tx1">
              <a:alpha val="70000"/>
            </a:schemeClr>
          </a:solidFill>
        </p:grpSpPr>
        <p:sp>
          <p:nvSpPr>
            <p:cNvPr id="50"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1"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2"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3"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4"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5"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6"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7"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8"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9"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0"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1"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2"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3"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4"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65"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30" name="Action Button: Go Back or Previous 29">
            <a:hlinkClick r:id="" action="ppaction://hlinkshowjump?jump=previousslide" highlightClick="1"/>
            <a:extLst>
              <a:ext uri="{FF2B5EF4-FFF2-40B4-BE49-F238E27FC236}">
                <a16:creationId xmlns:a16="http://schemas.microsoft.com/office/drawing/2014/main" id="{F29259E8-6D4B-4512-A9AA-BD3705EBCD42}"/>
              </a:ext>
            </a:extLst>
          </p:cNvPr>
          <p:cNvSpPr/>
          <p:nvPr/>
        </p:nvSpPr>
        <p:spPr>
          <a:xfrm>
            <a:off x="9761229" y="6463966"/>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31" name="Action Button: Go Forward or Next 30">
            <a:hlinkClick r:id="" action="ppaction://hlinkshowjump?jump=nextslide" highlightClick="1"/>
            <a:extLst>
              <a:ext uri="{FF2B5EF4-FFF2-40B4-BE49-F238E27FC236}">
                <a16:creationId xmlns:a16="http://schemas.microsoft.com/office/drawing/2014/main" id="{CC802F68-9F05-40AA-AA8D-7AC9375E5015}"/>
              </a:ext>
            </a:extLst>
          </p:cNvPr>
          <p:cNvSpPr/>
          <p:nvPr/>
        </p:nvSpPr>
        <p:spPr>
          <a:xfrm>
            <a:off x="11319959" y="6465154"/>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Action Button: Go Home 31">
            <a:hlinkClick r:id="" action="ppaction://hlinkshowjump?jump=firstslide" highlightClick="1"/>
            <a:extLst>
              <a:ext uri="{FF2B5EF4-FFF2-40B4-BE49-F238E27FC236}">
                <a16:creationId xmlns:a16="http://schemas.microsoft.com/office/drawing/2014/main" id="{EA1C518B-4F6A-4F3B-AA7C-DE568FA74989}"/>
              </a:ext>
            </a:extLst>
          </p:cNvPr>
          <p:cNvSpPr/>
          <p:nvPr/>
        </p:nvSpPr>
        <p:spPr>
          <a:xfrm>
            <a:off x="10613087" y="6465154"/>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5494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ircle(in)">
                                      <p:cBhvr>
                                        <p:cTn id="17" dur="20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ircle(in)">
                                      <p:cBhvr>
                                        <p:cTn id="22"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p:nvPr/>
        </p:nvPicPr>
        <p:blipFill>
          <a:blip r:embed="rId2">
            <a:extLst>
              <a:ext uri="{28A0092B-C50C-407E-A947-70E740481C1C}">
                <a14:useLocalDpi xmlns:a14="http://schemas.microsoft.com/office/drawing/2010/main" val="0"/>
              </a:ext>
            </a:extLst>
          </a:blip>
          <a:stretch>
            <a:fillRect/>
          </a:stretch>
        </p:blipFill>
        <p:spPr>
          <a:xfrm>
            <a:off x="3791745" y="4216896"/>
            <a:ext cx="6258299" cy="2088232"/>
          </a:xfrm>
          <a:prstGeom prst="rect">
            <a:avLst/>
          </a:prstGeom>
        </p:spPr>
      </p:pic>
      <p:sp>
        <p:nvSpPr>
          <p:cNvPr id="3" name="Graphic 12">
            <a:extLst>
              <a:ext uri="{FF2B5EF4-FFF2-40B4-BE49-F238E27FC236}">
                <a16:creationId xmlns:a16="http://schemas.microsoft.com/office/drawing/2014/main" id="{266901FB-5F93-46BD-88A9-34EF2B430A64}"/>
              </a:ext>
            </a:extLst>
          </p:cNvPr>
          <p:cNvSpPr/>
          <p:nvPr/>
        </p:nvSpPr>
        <p:spPr>
          <a:xfrm>
            <a:off x="1181456" y="4414928"/>
            <a:ext cx="2496277" cy="187598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schemeClr val="bg1">
                  <a:lumMod val="50000"/>
                </a:schemeClr>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2" name="Rectangle 1"/>
          <p:cNvSpPr/>
          <p:nvPr/>
        </p:nvSpPr>
        <p:spPr>
          <a:xfrm>
            <a:off x="7158487" y="1556794"/>
            <a:ext cx="3087705" cy="461665"/>
          </a:xfrm>
          <a:prstGeom prst="rect">
            <a:avLst/>
          </a:prstGeom>
        </p:spPr>
        <p:txBody>
          <a:bodyPr wrap="none">
            <a:spAutoFit/>
          </a:bodyPr>
          <a:lstStyle/>
          <a:p>
            <a:r>
              <a:rPr lang="ar-SA" sz="2400" b="1" u="sng" dirty="0">
                <a:solidFill>
                  <a:schemeClr val="tx1">
                    <a:lumMod val="75000"/>
                    <a:lumOff val="25000"/>
                  </a:schemeClr>
                </a:solidFill>
                <a:latin typeface="Nizar Cocon Kurdish" panose="020A0503020102020204" pitchFamily="18" charset="-78"/>
                <a:cs typeface="Nizar Cocon Kurdish" panose="020A0503020102020204" pitchFamily="18" charset="-78"/>
              </a:rPr>
              <a:t>من نصوص صحیفة المدینة </a:t>
            </a:r>
            <a:r>
              <a:rPr lang="en-US" sz="2400" b="1" u="sng" dirty="0">
                <a:solidFill>
                  <a:schemeClr val="tx1">
                    <a:lumMod val="75000"/>
                    <a:lumOff val="25000"/>
                  </a:schemeClr>
                </a:solidFill>
                <a:latin typeface="Nizar Cocon Kurdish" panose="020A0503020102020204" pitchFamily="18" charset="-78"/>
                <a:cs typeface="Nizar Cocon Kurdish" panose="020A0503020102020204" pitchFamily="18" charset="-78"/>
              </a:rPr>
              <a:t>:</a:t>
            </a:r>
          </a:p>
        </p:txBody>
      </p:sp>
      <p:sp>
        <p:nvSpPr>
          <p:cNvPr id="8" name="Rectangle 7"/>
          <p:cNvSpPr/>
          <p:nvPr/>
        </p:nvSpPr>
        <p:spPr>
          <a:xfrm>
            <a:off x="767408" y="2136339"/>
            <a:ext cx="9639608" cy="1323439"/>
          </a:xfrm>
          <a:prstGeom prst="rect">
            <a:avLst/>
          </a:prstGeom>
        </p:spPr>
        <p:txBody>
          <a:bodyPr wrap="square">
            <a:spAutoFit/>
          </a:bodyPr>
          <a:lstStyle/>
          <a:p>
            <a:r>
              <a:rPr lang="en-US" sz="2000" b="1" dirty="0">
                <a:solidFill>
                  <a:prstClr val="black"/>
                </a:solidFill>
                <a:latin typeface="Nizar Cocon Kurdish" panose="020A0503020102020204" pitchFamily="18" charset="-78"/>
                <a:cs typeface="Nizar Cocon Kurdish" panose="020A0503020102020204" pitchFamily="18" charset="-78"/>
              </a:rPr>
              <a:t>1</a:t>
            </a:r>
            <a:r>
              <a:rPr lang="ar-EG" sz="2000" b="1" dirty="0">
                <a:solidFill>
                  <a:prstClr val="black"/>
                </a:solidFill>
                <a:latin typeface="Nizar Cocon Kurdish" panose="020A0503020102020204" pitchFamily="18" charset="-78"/>
                <a:cs typeface="Nizar Cocon Kurdish" panose="020A0503020102020204" pitchFamily="18" charset="-78"/>
              </a:rPr>
              <a:t>-</a:t>
            </a:r>
            <a:r>
              <a:rPr lang="ar-SA" sz="2000" b="1" dirty="0">
                <a:solidFill>
                  <a:prstClr val="black"/>
                </a:solidFill>
                <a:latin typeface="Nizar Cocon Kurdish" panose="020A0503020102020204" pitchFamily="18" charset="-78"/>
                <a:cs typeface="Nizar Cocon Kurdish" panose="020A0503020102020204" pitchFamily="18" charset="-78"/>
              </a:rPr>
              <a:t>المسلمون من قریش ویثرب ومن تبعھم فلحق بھم وجاھد معھم أمة واحدة من دون الناس</a:t>
            </a:r>
            <a:endParaRPr lang="en-US" sz="2000" dirty="0">
              <a:solidFill>
                <a:prstClr val="black"/>
              </a:solidFill>
              <a:latin typeface="Nizar Cocon Kurdish" panose="020A0503020102020204" pitchFamily="18" charset="-78"/>
              <a:cs typeface="Nizar Cocon Kurdish" panose="020A0503020102020204" pitchFamily="18" charset="-78"/>
            </a:endParaRPr>
          </a:p>
          <a:p>
            <a:r>
              <a:rPr lang="en-US" sz="2000" b="1" dirty="0">
                <a:solidFill>
                  <a:prstClr val="black"/>
                </a:solidFill>
                <a:latin typeface="Nizar Cocon Kurdish" panose="020A0503020102020204" pitchFamily="18" charset="-78"/>
                <a:cs typeface="Nizar Cocon Kurdish" panose="020A0503020102020204" pitchFamily="18" charset="-78"/>
              </a:rPr>
              <a:t> - </a:t>
            </a:r>
            <a:r>
              <a:rPr lang="en-US" sz="2000" b="1" dirty="0">
                <a:solidFill>
                  <a:prstClr val="black"/>
                </a:solidFill>
                <a:latin typeface="Nizar Cocon Kurdish" panose="020A0503020102020204" pitchFamily="18" charset="-78"/>
                <a:cs typeface="Nizar Cocon Kurdish" panose="020A0503020102020204" pitchFamily="18" charset="-78"/>
                <a:sym typeface="Symbol"/>
              </a:rPr>
              <a:t>2</a:t>
            </a:r>
            <a:r>
              <a:rPr lang="en-US" sz="2000" b="1" dirty="0">
                <a:solidFill>
                  <a:prstClr val="black"/>
                </a:solidFill>
                <a:latin typeface="Nizar Cocon Kurdish" panose="020A0503020102020204" pitchFamily="18" charset="-78"/>
                <a:cs typeface="Nizar Cocon Kurdish" panose="020A0503020102020204" pitchFamily="18" charset="-78"/>
              </a:rPr>
              <a:t> </a:t>
            </a:r>
            <a:r>
              <a:rPr lang="ar-SA" sz="2000" b="1" dirty="0">
                <a:solidFill>
                  <a:prstClr val="black"/>
                </a:solidFill>
                <a:latin typeface="Nizar Cocon Kurdish" panose="020A0503020102020204" pitchFamily="18" charset="-78"/>
                <a:cs typeface="Nizar Cocon Kurdish" panose="020A0503020102020204" pitchFamily="18" charset="-78"/>
              </a:rPr>
              <a:t>للیھود دینھم وللمسلمین دینھم إلا من ظلم و آثم فإنھ لا یھلك إلا نفسھ وأھل بیتھ </a:t>
            </a:r>
            <a:endParaRPr lang="en-US" sz="2000" dirty="0">
              <a:solidFill>
                <a:prstClr val="black"/>
              </a:solidFill>
              <a:latin typeface="Nizar Cocon Kurdish" panose="020A0503020102020204" pitchFamily="18" charset="-78"/>
              <a:cs typeface="Nizar Cocon Kurdish" panose="020A0503020102020204" pitchFamily="18" charset="-78"/>
            </a:endParaRPr>
          </a:p>
          <a:p>
            <a:r>
              <a:rPr lang="en-US" sz="2000" b="1" dirty="0">
                <a:solidFill>
                  <a:prstClr val="black"/>
                </a:solidFill>
                <a:latin typeface="Nizar Cocon Kurdish" panose="020A0503020102020204" pitchFamily="18" charset="-78"/>
                <a:cs typeface="Nizar Cocon Kurdish" panose="020A0503020102020204" pitchFamily="18" charset="-78"/>
              </a:rPr>
              <a:t>- </a:t>
            </a:r>
            <a:r>
              <a:rPr lang="en-US" sz="2000" b="1" dirty="0">
                <a:solidFill>
                  <a:prstClr val="black"/>
                </a:solidFill>
                <a:latin typeface="Nizar Cocon Kurdish" panose="020A0503020102020204" pitchFamily="18" charset="-78"/>
                <a:cs typeface="Nizar Cocon Kurdish" panose="020A0503020102020204" pitchFamily="18" charset="-78"/>
                <a:sym typeface="Symbol"/>
              </a:rPr>
              <a:t>3</a:t>
            </a:r>
            <a:r>
              <a:rPr lang="en-US" sz="2000" b="1" dirty="0">
                <a:solidFill>
                  <a:prstClr val="black"/>
                </a:solidFill>
                <a:latin typeface="Nizar Cocon Kurdish" panose="020A0503020102020204" pitchFamily="18" charset="-78"/>
                <a:cs typeface="Nizar Cocon Kurdish" panose="020A0503020102020204" pitchFamily="18" charset="-78"/>
              </a:rPr>
              <a:t> </a:t>
            </a:r>
            <a:r>
              <a:rPr lang="ar-SA" sz="2000" b="1" dirty="0">
                <a:solidFill>
                  <a:prstClr val="black"/>
                </a:solidFill>
                <a:latin typeface="Nizar Cocon Kurdish" panose="020A0503020102020204" pitchFamily="18" charset="-78"/>
                <a:cs typeface="Nizar Cocon Kurdish" panose="020A0503020102020204" pitchFamily="18" charset="-78"/>
              </a:rPr>
              <a:t>من خرج من المدینة آمن ومن قعد آمن إلا من ظلم وأثم</a:t>
            </a:r>
            <a:r>
              <a:rPr lang="en-US" sz="2000" dirty="0">
                <a:solidFill>
                  <a:prstClr val="black"/>
                </a:solidFill>
                <a:latin typeface="Nizar Cocon Kurdish" panose="020A0503020102020204" pitchFamily="18" charset="-78"/>
                <a:cs typeface="Nizar Cocon Kurdish" panose="020A0503020102020204" pitchFamily="18" charset="-78"/>
              </a:rPr>
              <a:t> </a:t>
            </a:r>
            <a:r>
              <a:rPr lang="ar-SA" sz="2000" b="1" dirty="0">
                <a:solidFill>
                  <a:prstClr val="black"/>
                </a:solidFill>
                <a:latin typeface="Nizar Cocon Kurdish" panose="020A0503020102020204" pitchFamily="18" charset="-78"/>
                <a:cs typeface="Nizar Cocon Kurdish" panose="020A0503020102020204" pitchFamily="18" charset="-78"/>
              </a:rPr>
              <a:t>بـإقامة هذه الأركان الثلاثة تأسست أول دولة إسلامية فى المدينة بقيادة محمد صلى الله عليه</a:t>
            </a:r>
            <a:r>
              <a:rPr lang="en-US" sz="2000" b="1" dirty="0">
                <a:solidFill>
                  <a:prstClr val="black"/>
                </a:solidFill>
                <a:latin typeface="Nizar Cocon Kurdish" panose="020A0503020102020204" pitchFamily="18" charset="-78"/>
                <a:cs typeface="Nizar Cocon Kurdish" panose="020A0503020102020204" pitchFamily="18" charset="-78"/>
              </a:rPr>
              <a:t> </a:t>
            </a:r>
            <a:r>
              <a:rPr lang="ar-SA" sz="2000" b="1" dirty="0">
                <a:solidFill>
                  <a:prstClr val="black"/>
                </a:solidFill>
                <a:latin typeface="Nizar Cocon Kurdish" panose="020A0503020102020204" pitchFamily="18" charset="-78"/>
                <a:cs typeface="Nizar Cocon Kurdish" panose="020A0503020102020204" pitchFamily="18" charset="-78"/>
              </a:rPr>
              <a:t>وسلم</a:t>
            </a:r>
            <a:r>
              <a:rPr lang="en-US" sz="2000" b="1" dirty="0">
                <a:solidFill>
                  <a:prstClr val="black"/>
                </a:solidFill>
                <a:latin typeface="Nizar Cocon Kurdish" panose="020A0503020102020204" pitchFamily="18" charset="-78"/>
                <a:cs typeface="Nizar Cocon Kurdish" panose="020A0503020102020204" pitchFamily="18" charset="-78"/>
              </a:rPr>
              <a:t>.</a:t>
            </a:r>
            <a:endParaRPr lang="en-US" sz="2000" dirty="0">
              <a:solidFill>
                <a:prstClr val="black"/>
              </a:solidFill>
              <a:latin typeface="Nizar Cocon Kurdish" panose="020A0503020102020204" pitchFamily="18" charset="-78"/>
              <a:cs typeface="Nizar Cocon Kurdish" panose="020A0503020102020204" pitchFamily="18" charset="-78"/>
            </a:endParaRPr>
          </a:p>
        </p:txBody>
      </p:sp>
      <p:sp>
        <p:nvSpPr>
          <p:cNvPr id="30" name="Action Button: Go Back or Previous 29">
            <a:hlinkClick r:id="" action="ppaction://hlinkshowjump?jump=previousslide" highlightClick="1"/>
            <a:extLst>
              <a:ext uri="{FF2B5EF4-FFF2-40B4-BE49-F238E27FC236}">
                <a16:creationId xmlns:a16="http://schemas.microsoft.com/office/drawing/2014/main" id="{2E626B38-02C0-4D96-8504-E5D9CE0A6375}"/>
              </a:ext>
            </a:extLst>
          </p:cNvPr>
          <p:cNvSpPr/>
          <p:nvPr/>
        </p:nvSpPr>
        <p:spPr>
          <a:xfrm>
            <a:off x="9839760" y="6413091"/>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31" name="Action Button: Go Forward or Next 30">
            <a:hlinkClick r:id="" action="ppaction://hlinkshowjump?jump=nextslide" highlightClick="1"/>
            <a:extLst>
              <a:ext uri="{FF2B5EF4-FFF2-40B4-BE49-F238E27FC236}">
                <a16:creationId xmlns:a16="http://schemas.microsoft.com/office/drawing/2014/main" id="{3B978DE7-5280-4F7B-8CCC-A3ED1E17F964}"/>
              </a:ext>
            </a:extLst>
          </p:cNvPr>
          <p:cNvSpPr/>
          <p:nvPr/>
        </p:nvSpPr>
        <p:spPr>
          <a:xfrm>
            <a:off x="11398490" y="6414279"/>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Action Button: Go Home 31">
            <a:hlinkClick r:id="" action="ppaction://hlinkshowjump?jump=firstslide" highlightClick="1"/>
            <a:extLst>
              <a:ext uri="{FF2B5EF4-FFF2-40B4-BE49-F238E27FC236}">
                <a16:creationId xmlns:a16="http://schemas.microsoft.com/office/drawing/2014/main" id="{8400B78D-F1DB-4B4D-A9E4-CD52958B42F2}"/>
              </a:ext>
            </a:extLst>
          </p:cNvPr>
          <p:cNvSpPr/>
          <p:nvPr/>
        </p:nvSpPr>
        <p:spPr>
          <a:xfrm>
            <a:off x="10691618" y="6414279"/>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2214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79A110-CA93-4559-98A9-52C3FAD6CB73}"/>
              </a:ext>
            </a:extLst>
          </p:cNvPr>
          <p:cNvSpPr/>
          <p:nvPr/>
        </p:nvSpPr>
        <p:spPr>
          <a:xfrm>
            <a:off x="0" y="6525344"/>
            <a:ext cx="12192000" cy="33265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3" name="Freeform 31">
            <a:extLst>
              <a:ext uri="{FF2B5EF4-FFF2-40B4-BE49-F238E27FC236}">
                <a16:creationId xmlns:a16="http://schemas.microsoft.com/office/drawing/2014/main" id="{CDB6A2BA-CEAB-4A05-A905-33A0D5C39ACD}"/>
              </a:ext>
            </a:extLst>
          </p:cNvPr>
          <p:cNvSpPr>
            <a:spLocks noChangeAspect="1"/>
          </p:cNvSpPr>
          <p:nvPr/>
        </p:nvSpPr>
        <p:spPr>
          <a:xfrm flipH="1">
            <a:off x="2273576" y="2240441"/>
            <a:ext cx="1041753"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4" name="Freeform 33">
            <a:extLst>
              <a:ext uri="{FF2B5EF4-FFF2-40B4-BE49-F238E27FC236}">
                <a16:creationId xmlns:a16="http://schemas.microsoft.com/office/drawing/2014/main" id="{DC8C577A-62F3-4EB7-99E9-E51F72B98CA4}"/>
              </a:ext>
            </a:extLst>
          </p:cNvPr>
          <p:cNvSpPr>
            <a:spLocks noChangeAspect="1"/>
          </p:cNvSpPr>
          <p:nvPr/>
        </p:nvSpPr>
        <p:spPr>
          <a:xfrm>
            <a:off x="9575693" y="2570175"/>
            <a:ext cx="114491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5" name="Freeform 33">
            <a:extLst>
              <a:ext uri="{FF2B5EF4-FFF2-40B4-BE49-F238E27FC236}">
                <a16:creationId xmlns:a16="http://schemas.microsoft.com/office/drawing/2014/main" id="{0B093DD2-9B13-4D01-9B12-8D05342D6851}"/>
              </a:ext>
            </a:extLst>
          </p:cNvPr>
          <p:cNvSpPr>
            <a:spLocks noChangeAspect="1"/>
          </p:cNvSpPr>
          <p:nvPr/>
        </p:nvSpPr>
        <p:spPr>
          <a:xfrm>
            <a:off x="5746171" y="3707329"/>
            <a:ext cx="106288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6" name="Graphic 12">
            <a:extLst>
              <a:ext uri="{FF2B5EF4-FFF2-40B4-BE49-F238E27FC236}">
                <a16:creationId xmlns:a16="http://schemas.microsoft.com/office/drawing/2014/main" id="{E3E291D0-A9DA-4309-8FE1-2811468905E8}"/>
              </a:ext>
            </a:extLst>
          </p:cNvPr>
          <p:cNvSpPr/>
          <p:nvPr/>
        </p:nvSpPr>
        <p:spPr>
          <a:xfrm>
            <a:off x="1143000" y="4581128"/>
            <a:ext cx="3080792" cy="1944216"/>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rgbClr val="000000"/>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 name="Rectangle 1"/>
          <p:cNvSpPr/>
          <p:nvPr/>
        </p:nvSpPr>
        <p:spPr>
          <a:xfrm>
            <a:off x="3755741" y="44626"/>
            <a:ext cx="4602511" cy="646331"/>
          </a:xfrm>
          <a:prstGeom prst="rect">
            <a:avLst/>
          </a:prstGeom>
        </p:spPr>
        <p:txBody>
          <a:bodyPr wrap="square">
            <a:spAutoFit/>
          </a:bodyPr>
          <a:lstStyle/>
          <a:p>
            <a:pPr algn="ctr"/>
            <a:r>
              <a:rPr lang="ar-EG" sz="3600" b="1" u="sng" dirty="0">
                <a:solidFill>
                  <a:schemeClr val="bg1">
                    <a:lumMod val="65000"/>
                  </a:schemeClr>
                </a:solidFill>
                <a:latin typeface="Nizar Cocon Kurdish" panose="020A0503020102020204" pitchFamily="18" charset="-78"/>
                <a:cs typeface="Nizar Cocon Kurdish" panose="020A0503020102020204" pitchFamily="18" charset="-78"/>
              </a:rPr>
              <a:t>الدرس الثالث</a:t>
            </a:r>
            <a:endParaRPr lang="en-US" sz="3600" dirty="0">
              <a:solidFill>
                <a:schemeClr val="bg1">
                  <a:lumMod val="65000"/>
                </a:schemeClr>
              </a:solidFill>
              <a:latin typeface="Nizar Cocon Kurdish" panose="020A0503020102020204" pitchFamily="18" charset="-78"/>
              <a:cs typeface="Nizar Cocon Kurdish" panose="020A0503020102020204" pitchFamily="18" charset="-78"/>
            </a:endParaRPr>
          </a:p>
        </p:txBody>
      </p:sp>
      <p:sp>
        <p:nvSpPr>
          <p:cNvPr id="7" name="Rectangle 6"/>
          <p:cNvSpPr/>
          <p:nvPr/>
        </p:nvSpPr>
        <p:spPr>
          <a:xfrm>
            <a:off x="3833749" y="699730"/>
            <a:ext cx="4368486" cy="523220"/>
          </a:xfrm>
          <a:prstGeom prst="rect">
            <a:avLst/>
          </a:prstGeom>
        </p:spPr>
        <p:txBody>
          <a:bodyPr wrap="square">
            <a:spAutoFit/>
          </a:bodyPr>
          <a:lstStyle/>
          <a:p>
            <a:pPr algn="ctr"/>
            <a:r>
              <a:rPr lang="ar-EG" sz="2800" b="1" u="sng" dirty="0">
                <a:solidFill>
                  <a:srgbClr val="0070C0"/>
                </a:solidFill>
                <a:latin typeface="Nizar Cocon Kurdish" panose="020A0503020102020204" pitchFamily="18" charset="-78"/>
                <a:cs typeface="Nizar Cocon Kurdish" panose="020A0503020102020204" pitchFamily="18" charset="-78"/>
              </a:rPr>
              <a:t>هجرة النبى (ص)</a:t>
            </a:r>
            <a:endParaRPr lang="en-US" sz="2800" dirty="0">
              <a:solidFill>
                <a:srgbClr val="0070C0"/>
              </a:solidFill>
              <a:latin typeface="Nizar Cocon Kurdish" panose="020A0503020102020204" pitchFamily="18" charset="-78"/>
              <a:cs typeface="Nizar Cocon Kurdish" panose="020A0503020102020204" pitchFamily="18" charset="-78"/>
            </a:endParaRPr>
          </a:p>
        </p:txBody>
      </p:sp>
      <p:sp>
        <p:nvSpPr>
          <p:cNvPr id="8" name="Rectangle 7"/>
          <p:cNvSpPr/>
          <p:nvPr/>
        </p:nvSpPr>
        <p:spPr>
          <a:xfrm>
            <a:off x="1415481" y="2053298"/>
            <a:ext cx="8974540" cy="707886"/>
          </a:xfrm>
          <a:prstGeom prst="rect">
            <a:avLst/>
          </a:prstGeom>
        </p:spPr>
        <p:txBody>
          <a:bodyPr wrap="square">
            <a:spAutoFit/>
          </a:bodyPr>
          <a:lstStyle/>
          <a:p>
            <a:r>
              <a:rPr lang="ar-EG" sz="2000" b="1" dirty="0">
                <a:solidFill>
                  <a:schemeClr val="accent6">
                    <a:lumMod val="50000"/>
                  </a:schemeClr>
                </a:solidFill>
                <a:latin typeface="Nizar Cocon Kurdish" panose="020A0503020102020204" pitchFamily="18" charset="-78"/>
                <a:cs typeface="Nizar Cocon Kurdish" panose="020A0503020102020204" pitchFamily="18" charset="-78"/>
              </a:rPr>
              <a:t>أبناءنا الأعزاء</a:t>
            </a:r>
            <a:r>
              <a:rPr lang="ar-EG" sz="2000" b="1" dirty="0">
                <a:solidFill>
                  <a:srgbClr val="FF0000"/>
                </a:solidFill>
                <a:latin typeface="Nizar Cocon Kurdish" panose="020A0503020102020204" pitchFamily="18" charset="-78"/>
                <a:cs typeface="Nizar Cocon Kurdish" panose="020A0503020102020204" pitchFamily="18" charset="-78"/>
              </a:rPr>
              <a:t> </a:t>
            </a:r>
            <a:r>
              <a:rPr lang="ar-EG" sz="2000" b="1" dirty="0">
                <a:solidFill>
                  <a:prstClr val="black"/>
                </a:solidFill>
                <a:latin typeface="Nizar Cocon Kurdish" panose="020A0503020102020204" pitchFamily="18" charset="-78"/>
                <a:cs typeface="Nizar Cocon Kurdish" panose="020A0503020102020204" pitchFamily="18" charset="-78"/>
              </a:rPr>
              <a:t>تعالوا نستكمل جولتنا فى سيرة الرسول (ص) لنتعرف هجرته واسس بناء دولته التى قامت على الحب والإخاء والتسامح والتعاي مع الآخرين على اختلاف أديانهم وأجناسهم ولنبدأ بهجرته (ص)</a:t>
            </a:r>
            <a:endParaRPr lang="en-US" sz="2000" b="1" dirty="0">
              <a:solidFill>
                <a:prstClr val="black"/>
              </a:solidFill>
              <a:latin typeface="Nizar Cocon Kurdish" panose="020A0503020102020204" pitchFamily="18" charset="-78"/>
              <a:cs typeface="Nizar Cocon Kurdish" panose="020A0503020102020204" pitchFamily="18" charset="-78"/>
            </a:endParaRPr>
          </a:p>
        </p:txBody>
      </p:sp>
      <p:pic>
        <p:nvPicPr>
          <p:cNvPr id="15" name="Picture 14"/>
          <p:cNvPicPr/>
          <p:nvPr/>
        </p:nvPicPr>
        <p:blipFill>
          <a:blip r:embed="rId2">
            <a:extLst>
              <a:ext uri="{28A0092B-C50C-407E-A947-70E740481C1C}">
                <a14:useLocalDpi xmlns:a14="http://schemas.microsoft.com/office/drawing/2010/main" val="0"/>
              </a:ext>
            </a:extLst>
          </a:blip>
          <a:stretch>
            <a:fillRect/>
          </a:stretch>
        </p:blipFill>
        <p:spPr>
          <a:xfrm>
            <a:off x="4223793" y="3923355"/>
            <a:ext cx="6633058" cy="2601991"/>
          </a:xfrm>
          <a:prstGeom prst="rect">
            <a:avLst/>
          </a:prstGeom>
        </p:spPr>
      </p:pic>
      <p:sp>
        <p:nvSpPr>
          <p:cNvPr id="16" name="Action Button: Go Back or Previous 15">
            <a:hlinkClick r:id="" action="ppaction://hlinkshowjump?jump=previousslide" highlightClick="1"/>
            <a:extLst>
              <a:ext uri="{FF2B5EF4-FFF2-40B4-BE49-F238E27FC236}">
                <a16:creationId xmlns:a16="http://schemas.microsoft.com/office/drawing/2014/main" id="{31BAF917-B7EF-4658-9912-5E2085CFAE8B}"/>
              </a:ext>
            </a:extLst>
          </p:cNvPr>
          <p:cNvSpPr/>
          <p:nvPr/>
        </p:nvSpPr>
        <p:spPr>
          <a:xfrm>
            <a:off x="9775416" y="6525344"/>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5" name="Action Button: Go Forward or Next 4">
            <a:hlinkClick r:id="" action="ppaction://hlinkshowjump?jump=nextslide" highlightClick="1"/>
            <a:extLst>
              <a:ext uri="{FF2B5EF4-FFF2-40B4-BE49-F238E27FC236}">
                <a16:creationId xmlns:a16="http://schemas.microsoft.com/office/drawing/2014/main" id="{3D84AE1F-CF76-42CD-B7D0-1CFEACDB722B}"/>
              </a:ext>
            </a:extLst>
          </p:cNvPr>
          <p:cNvSpPr/>
          <p:nvPr/>
        </p:nvSpPr>
        <p:spPr>
          <a:xfrm>
            <a:off x="11334146" y="6526532"/>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Action Button: Go Home 5">
            <a:hlinkClick r:id="" action="ppaction://hlinkshowjump?jump=firstslide" highlightClick="1"/>
            <a:extLst>
              <a:ext uri="{FF2B5EF4-FFF2-40B4-BE49-F238E27FC236}">
                <a16:creationId xmlns:a16="http://schemas.microsoft.com/office/drawing/2014/main" id="{8631E144-6897-480B-A6B5-84D3CABC0E63}"/>
              </a:ext>
            </a:extLst>
          </p:cNvPr>
          <p:cNvSpPr/>
          <p:nvPr/>
        </p:nvSpPr>
        <p:spPr>
          <a:xfrm>
            <a:off x="10627274" y="6526532"/>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0197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79A110-CA93-4559-98A9-52C3FAD6CB73}"/>
              </a:ext>
            </a:extLst>
          </p:cNvPr>
          <p:cNvSpPr/>
          <p:nvPr/>
        </p:nvSpPr>
        <p:spPr>
          <a:xfrm>
            <a:off x="1" y="6525344"/>
            <a:ext cx="12258674" cy="33265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3" name="Freeform 31">
            <a:extLst>
              <a:ext uri="{FF2B5EF4-FFF2-40B4-BE49-F238E27FC236}">
                <a16:creationId xmlns:a16="http://schemas.microsoft.com/office/drawing/2014/main" id="{CDB6A2BA-CEAB-4A05-A905-33A0D5C39ACD}"/>
              </a:ext>
            </a:extLst>
          </p:cNvPr>
          <p:cNvSpPr>
            <a:spLocks noChangeAspect="1"/>
          </p:cNvSpPr>
          <p:nvPr/>
        </p:nvSpPr>
        <p:spPr>
          <a:xfrm flipH="1">
            <a:off x="2273576" y="2240441"/>
            <a:ext cx="1041753"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4" name="Freeform 33">
            <a:extLst>
              <a:ext uri="{FF2B5EF4-FFF2-40B4-BE49-F238E27FC236}">
                <a16:creationId xmlns:a16="http://schemas.microsoft.com/office/drawing/2014/main" id="{DC8C577A-62F3-4EB7-99E9-E51F72B98CA4}"/>
              </a:ext>
            </a:extLst>
          </p:cNvPr>
          <p:cNvSpPr>
            <a:spLocks noChangeAspect="1"/>
          </p:cNvSpPr>
          <p:nvPr/>
        </p:nvSpPr>
        <p:spPr>
          <a:xfrm>
            <a:off x="9575693" y="2570175"/>
            <a:ext cx="114491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5" name="Freeform 33">
            <a:extLst>
              <a:ext uri="{FF2B5EF4-FFF2-40B4-BE49-F238E27FC236}">
                <a16:creationId xmlns:a16="http://schemas.microsoft.com/office/drawing/2014/main" id="{0B093DD2-9B13-4D01-9B12-8D05342D6851}"/>
              </a:ext>
            </a:extLst>
          </p:cNvPr>
          <p:cNvSpPr>
            <a:spLocks noChangeAspect="1"/>
          </p:cNvSpPr>
          <p:nvPr/>
        </p:nvSpPr>
        <p:spPr>
          <a:xfrm>
            <a:off x="5746171" y="3707329"/>
            <a:ext cx="106288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6" name="Graphic 12">
            <a:extLst>
              <a:ext uri="{FF2B5EF4-FFF2-40B4-BE49-F238E27FC236}">
                <a16:creationId xmlns:a16="http://schemas.microsoft.com/office/drawing/2014/main" id="{E3E291D0-A9DA-4309-8FE1-2811468905E8}"/>
              </a:ext>
            </a:extLst>
          </p:cNvPr>
          <p:cNvSpPr/>
          <p:nvPr/>
        </p:nvSpPr>
        <p:spPr>
          <a:xfrm>
            <a:off x="1143000" y="4581128"/>
            <a:ext cx="3080792" cy="1944216"/>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rgbClr val="000000"/>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9" name="Rectangle 8"/>
          <p:cNvSpPr/>
          <p:nvPr/>
        </p:nvSpPr>
        <p:spPr>
          <a:xfrm>
            <a:off x="1415481" y="1556793"/>
            <a:ext cx="9205023" cy="1631216"/>
          </a:xfrm>
          <a:prstGeom prst="rect">
            <a:avLst/>
          </a:prstGeom>
        </p:spPr>
        <p:txBody>
          <a:bodyPr wrap="square">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بدأ الرسول (ص) يفكر فى أسلوب جديد لنشر دعوته بين الناس فأخذ يعرض نفسه على القبائل والوفود التى تأتى إلى الحج ويدعوهم إلى الإسلام ويطلب منهم النصرة والمساعدة لتبليغ رسالة ربه بعد أن منعته قريش. وبينما كان (ص) يدعو القبائل فى موسم الحج حتى التقى بستة رجال من أهل يثرب المدينة حاليا فدعاهم إلى الإسلام فأجابوه بعد أن تيقنوا أنه النبى الذى حدثهم اليهود عنه ثم عادوا إلى يثرب يدعون قومهم إلى الإسلام .</a:t>
            </a:r>
          </a:p>
        </p:txBody>
      </p:sp>
      <p:pic>
        <p:nvPicPr>
          <p:cNvPr id="15" name="Picture 14"/>
          <p:cNvPicPr/>
          <p:nvPr/>
        </p:nvPicPr>
        <p:blipFill>
          <a:blip r:embed="rId2">
            <a:extLst>
              <a:ext uri="{28A0092B-C50C-407E-A947-70E740481C1C}">
                <a14:useLocalDpi xmlns:a14="http://schemas.microsoft.com/office/drawing/2010/main" val="0"/>
              </a:ext>
            </a:extLst>
          </a:blip>
          <a:stretch>
            <a:fillRect/>
          </a:stretch>
        </p:blipFill>
        <p:spPr>
          <a:xfrm>
            <a:off x="4223793" y="3923355"/>
            <a:ext cx="6633058" cy="2601991"/>
          </a:xfrm>
          <a:prstGeom prst="rect">
            <a:avLst/>
          </a:prstGeom>
        </p:spPr>
      </p:pic>
      <p:sp>
        <p:nvSpPr>
          <p:cNvPr id="11" name="Action Button: Go Back or Previous 10">
            <a:hlinkClick r:id="" action="ppaction://hlinkshowjump?jump=previousslide" highlightClick="1"/>
            <a:extLst>
              <a:ext uri="{FF2B5EF4-FFF2-40B4-BE49-F238E27FC236}">
                <a16:creationId xmlns:a16="http://schemas.microsoft.com/office/drawing/2014/main" id="{8E4DD02E-C219-4E4D-AC99-435BCB05C714}"/>
              </a:ext>
            </a:extLst>
          </p:cNvPr>
          <p:cNvSpPr/>
          <p:nvPr/>
        </p:nvSpPr>
        <p:spPr>
          <a:xfrm>
            <a:off x="9775416" y="6525344"/>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12" name="Action Button: Go Forward or Next 11">
            <a:hlinkClick r:id="" action="ppaction://hlinkshowjump?jump=nextslide" highlightClick="1"/>
            <a:extLst>
              <a:ext uri="{FF2B5EF4-FFF2-40B4-BE49-F238E27FC236}">
                <a16:creationId xmlns:a16="http://schemas.microsoft.com/office/drawing/2014/main" id="{665D9B9B-883C-4058-9984-BC7756632931}"/>
              </a:ext>
            </a:extLst>
          </p:cNvPr>
          <p:cNvSpPr/>
          <p:nvPr/>
        </p:nvSpPr>
        <p:spPr>
          <a:xfrm>
            <a:off x="11334146" y="6526532"/>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Action Button: Go Home 15">
            <a:hlinkClick r:id="" action="ppaction://hlinkshowjump?jump=firstslide" highlightClick="1"/>
            <a:extLst>
              <a:ext uri="{FF2B5EF4-FFF2-40B4-BE49-F238E27FC236}">
                <a16:creationId xmlns:a16="http://schemas.microsoft.com/office/drawing/2014/main" id="{85DE6A4C-4647-43DB-981E-91C7C6E126BB}"/>
              </a:ext>
            </a:extLst>
          </p:cNvPr>
          <p:cNvSpPr/>
          <p:nvPr/>
        </p:nvSpPr>
        <p:spPr>
          <a:xfrm>
            <a:off x="10627274" y="6526532"/>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974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7">
            <a:extLst>
              <a:ext uri="{FF2B5EF4-FFF2-40B4-BE49-F238E27FC236}">
                <a16:creationId xmlns:a16="http://schemas.microsoft.com/office/drawing/2014/main" id="{59E9C5BF-D92E-4E2F-A526-E5F280977CD9}"/>
              </a:ext>
            </a:extLst>
          </p:cNvPr>
          <p:cNvSpPr/>
          <p:nvPr/>
        </p:nvSpPr>
        <p:spPr>
          <a:xfrm>
            <a:off x="1199457" y="1418939"/>
            <a:ext cx="4661125" cy="3837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black">
                  <a:lumMod val="65000"/>
                  <a:lumOff val="3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5" name="직사각형 42">
            <a:extLst>
              <a:ext uri="{FF2B5EF4-FFF2-40B4-BE49-F238E27FC236}">
                <a16:creationId xmlns:a16="http://schemas.microsoft.com/office/drawing/2014/main" id="{3944B03E-EE6B-4A4E-B4F6-9A2DBB0624E7}"/>
              </a:ext>
            </a:extLst>
          </p:cNvPr>
          <p:cNvSpPr/>
          <p:nvPr/>
        </p:nvSpPr>
        <p:spPr>
          <a:xfrm>
            <a:off x="5915181" y="1440162"/>
            <a:ext cx="4645315" cy="38376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grpSp>
        <p:nvGrpSpPr>
          <p:cNvPr id="7" name="그룹 45">
            <a:extLst>
              <a:ext uri="{FF2B5EF4-FFF2-40B4-BE49-F238E27FC236}">
                <a16:creationId xmlns:a16="http://schemas.microsoft.com/office/drawing/2014/main" id="{F1B5C698-5792-4E25-B6C0-2BA2C2BBF7B0}"/>
              </a:ext>
            </a:extLst>
          </p:cNvPr>
          <p:cNvGrpSpPr/>
          <p:nvPr/>
        </p:nvGrpSpPr>
        <p:grpSpPr>
          <a:xfrm>
            <a:off x="4943872" y="1296142"/>
            <a:ext cx="2106234" cy="3960438"/>
            <a:chOff x="4896191" y="2649509"/>
            <a:chExt cx="2592288" cy="2489176"/>
          </a:xfrm>
        </p:grpSpPr>
        <p:sp>
          <p:nvSpPr>
            <p:cNvPr id="8" name="직사각형 10">
              <a:extLst>
                <a:ext uri="{FF2B5EF4-FFF2-40B4-BE49-F238E27FC236}">
                  <a16:creationId xmlns:a16="http://schemas.microsoft.com/office/drawing/2014/main" id="{6BAEF225-368F-4367-99CA-89A2B0902E1B}"/>
                </a:ext>
              </a:extLst>
            </p:cNvPr>
            <p:cNvSpPr/>
            <p:nvPr/>
          </p:nvSpPr>
          <p:spPr>
            <a:xfrm>
              <a:off x="4896191" y="2726685"/>
              <a:ext cx="2412000" cy="2412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9" name="직사각형 44">
              <a:extLst>
                <a:ext uri="{FF2B5EF4-FFF2-40B4-BE49-F238E27FC236}">
                  <a16:creationId xmlns:a16="http://schemas.microsoft.com/office/drawing/2014/main" id="{94574204-D31A-4BA1-9FAE-D797FF047291}"/>
                </a:ext>
              </a:extLst>
            </p:cNvPr>
            <p:cNvSpPr/>
            <p:nvPr/>
          </p:nvSpPr>
          <p:spPr>
            <a:xfrm>
              <a:off x="5184223" y="2921057"/>
              <a:ext cx="2104932" cy="185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0" name="Diamond 9">
              <a:extLst>
                <a:ext uri="{FF2B5EF4-FFF2-40B4-BE49-F238E27FC236}">
                  <a16:creationId xmlns:a16="http://schemas.microsoft.com/office/drawing/2014/main" id="{C4A79012-2A54-4248-AA8E-9C25D29EC5C5}"/>
                </a:ext>
              </a:extLst>
            </p:cNvPr>
            <p:cNvSpPr/>
            <p:nvPr/>
          </p:nvSpPr>
          <p:spPr>
            <a:xfrm>
              <a:off x="5021410" y="2649509"/>
              <a:ext cx="2467069" cy="2363958"/>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grpSp>
      <p:sp>
        <p:nvSpPr>
          <p:cNvPr id="14" name="TextBox 13">
            <a:extLst>
              <a:ext uri="{FF2B5EF4-FFF2-40B4-BE49-F238E27FC236}">
                <a16:creationId xmlns:a16="http://schemas.microsoft.com/office/drawing/2014/main" id="{213A7DE1-676C-4733-9F0E-190A2BD36234}"/>
              </a:ext>
            </a:extLst>
          </p:cNvPr>
          <p:cNvSpPr txBox="1"/>
          <p:nvPr/>
        </p:nvSpPr>
        <p:spPr>
          <a:xfrm>
            <a:off x="1856259" y="1921430"/>
            <a:ext cx="2775579" cy="3139321"/>
          </a:xfrm>
          <a:prstGeom prst="rect">
            <a:avLst/>
          </a:prstGeom>
          <a:noFill/>
        </p:spPr>
        <p:txBody>
          <a:bodyPr wrap="square" rtlCol="0">
            <a:spAutoFit/>
          </a:bodyPr>
          <a:lstStyle/>
          <a:p>
            <a:r>
              <a:rPr lang="ar-EG" b="1" dirty="0">
                <a:solidFill>
                  <a:prstClr val="white"/>
                </a:solidFill>
                <a:latin typeface="Nizar Cocon Kurdish" panose="020A0503020102020204" pitchFamily="18" charset="-78"/>
                <a:cs typeface="Nizar Cocon Kurdish" panose="020A0503020102020204" pitchFamily="18" charset="-78"/>
              </a:rPr>
              <a:t>وفى العام الذى يليه الثالث عشر من البعثة عاد أهل يثرب إلى مكة وكانوا ثلاثة وسبعين رجلا وامرأتين والتقى بهم الرسول (ص) سرا فبايعوه على أن يحموه وينصروه إن هاجر إليهم فبايعوه الرسول (ص) وأمر المسلمين بالخروج إلى يثرب فخرج الكثير منهم فارين بدينهم تاركين ورائهم أموالهم وديارهم.</a:t>
            </a:r>
            <a:endParaRPr lang="en-US" b="1" dirty="0">
              <a:solidFill>
                <a:prstClr val="white"/>
              </a:solidFill>
              <a:latin typeface="Nizar Cocon Kurdish" panose="020A0503020102020204" pitchFamily="18" charset="-78"/>
              <a:cs typeface="Nizar Cocon Kurdish" panose="020A0503020102020204" pitchFamily="18" charset="-78"/>
            </a:endParaRPr>
          </a:p>
        </p:txBody>
      </p:sp>
      <p:sp>
        <p:nvSpPr>
          <p:cNvPr id="20" name="TextBox 19">
            <a:extLst>
              <a:ext uri="{FF2B5EF4-FFF2-40B4-BE49-F238E27FC236}">
                <a16:creationId xmlns:a16="http://schemas.microsoft.com/office/drawing/2014/main" id="{1A37AB56-BFB4-4344-9771-16CE6CC75075}"/>
              </a:ext>
            </a:extLst>
          </p:cNvPr>
          <p:cNvSpPr txBox="1"/>
          <p:nvPr/>
        </p:nvSpPr>
        <p:spPr>
          <a:xfrm>
            <a:off x="7135012" y="1897048"/>
            <a:ext cx="2957432" cy="3416320"/>
          </a:xfrm>
          <a:prstGeom prst="rect">
            <a:avLst/>
          </a:prstGeom>
          <a:noFill/>
        </p:spPr>
        <p:txBody>
          <a:bodyPr wrap="square" rtlCol="0">
            <a:spAutoFit/>
          </a:bodyPr>
          <a:lstStyle/>
          <a:p>
            <a:r>
              <a:rPr lang="ar-EG" b="1" dirty="0">
                <a:solidFill>
                  <a:prstClr val="white"/>
                </a:solidFill>
                <a:latin typeface="Nizar Cocon Kurdish" panose="020A0503020102020204" pitchFamily="18" charset="-78"/>
                <a:cs typeface="Nizar Cocon Kurdish" panose="020A0503020102020204" pitchFamily="18" charset="-78"/>
              </a:rPr>
              <a:t>فى موسم الحج من العام التالى الثانى عشر من البعثه التقى الرسول (ص) بوفد من أهل يثرب وكانوا اثنى عشر رجلا عشرة من الخزرج واثنان من الأوس فبايعوه على ألا يشركوا بالله شيئا ولا يسرقوا ولا يزنون ولا يقتلون أولادهم ولا يعصونه فى معروف فأرسل معهم مصعب بن عمير ليعلمهم أمور دينهم فكان أول سفير فى الإسلام0</a:t>
            </a:r>
            <a:endParaRPr lang="en-US" b="1" dirty="0">
              <a:solidFill>
                <a:prstClr val="white"/>
              </a:solidFill>
              <a:latin typeface="Nizar Cocon Kurdish" panose="020A0503020102020204" pitchFamily="18" charset="-78"/>
              <a:cs typeface="Nizar Cocon Kurdish" panose="020A0503020102020204" pitchFamily="18" charset="-78"/>
            </a:endParaRPr>
          </a:p>
        </p:txBody>
      </p:sp>
      <p:sp>
        <p:nvSpPr>
          <p:cNvPr id="24" name="TextBox 23">
            <a:extLst>
              <a:ext uri="{FF2B5EF4-FFF2-40B4-BE49-F238E27FC236}">
                <a16:creationId xmlns:a16="http://schemas.microsoft.com/office/drawing/2014/main" id="{7584FAC2-3493-45AA-9F71-B7D2CFCD9B38}"/>
              </a:ext>
            </a:extLst>
          </p:cNvPr>
          <p:cNvSpPr txBox="1"/>
          <p:nvPr/>
        </p:nvSpPr>
        <p:spPr>
          <a:xfrm>
            <a:off x="1121447" y="2944779"/>
            <a:ext cx="660216" cy="1015663"/>
          </a:xfrm>
          <a:prstGeom prst="rect">
            <a:avLst/>
          </a:prstGeom>
          <a:noFill/>
        </p:spPr>
        <p:txBody>
          <a:bodyPr wrap="square" rtlCol="0">
            <a:spAutoFit/>
          </a:bodyPr>
          <a:lstStyle/>
          <a:p>
            <a:pPr algn="ctr"/>
            <a:r>
              <a:rPr lang="en-US" altLang="ko-KR" sz="60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2</a:t>
            </a:r>
            <a:endParaRPr lang="ko-KR" altLang="en-US" sz="60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26" name="TextBox 25">
            <a:extLst>
              <a:ext uri="{FF2B5EF4-FFF2-40B4-BE49-F238E27FC236}">
                <a16:creationId xmlns:a16="http://schemas.microsoft.com/office/drawing/2014/main" id="{3641B118-F106-423E-ABAB-1101965E3655}"/>
              </a:ext>
            </a:extLst>
          </p:cNvPr>
          <p:cNvSpPr txBox="1"/>
          <p:nvPr/>
        </p:nvSpPr>
        <p:spPr>
          <a:xfrm>
            <a:off x="9900280" y="2808314"/>
            <a:ext cx="660216" cy="1015663"/>
          </a:xfrm>
          <a:prstGeom prst="rect">
            <a:avLst/>
          </a:prstGeom>
          <a:noFill/>
        </p:spPr>
        <p:txBody>
          <a:bodyPr wrap="square" rtlCol="0">
            <a:spAutoFit/>
          </a:bodyPr>
          <a:lstStyle/>
          <a:p>
            <a:pPr algn="ctr"/>
            <a:r>
              <a:rPr lang="en-US" altLang="ko-KR" sz="60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rPr>
              <a:t>1</a:t>
            </a:r>
            <a:endParaRPr lang="ko-KR" altLang="en-US" sz="6000" b="1"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29" name="Rectangle 28"/>
          <p:cNvSpPr/>
          <p:nvPr/>
        </p:nvSpPr>
        <p:spPr>
          <a:xfrm>
            <a:off x="7491314" y="1418937"/>
            <a:ext cx="2353529" cy="400110"/>
          </a:xfrm>
          <a:prstGeom prst="rect">
            <a:avLst/>
          </a:prstGeom>
        </p:spPr>
        <p:txBody>
          <a:bodyPr wrap="none">
            <a:spAutoFit/>
          </a:bodyPr>
          <a:lstStyle/>
          <a:p>
            <a:r>
              <a:rPr lang="ar-EG" sz="2000" b="1" u="sng" dirty="0">
                <a:solidFill>
                  <a:prstClr val="black"/>
                </a:solidFill>
                <a:latin typeface="Nizar Cocon Kurdish" panose="020A0503020102020204" pitchFamily="18" charset="-78"/>
                <a:cs typeface="Nizar Cocon Kurdish" panose="020A0503020102020204" pitchFamily="18" charset="-78"/>
              </a:rPr>
              <a:t>بيعة العقبة الأولى :</a:t>
            </a:r>
            <a:r>
              <a:rPr lang="en-US" sz="2000" b="1" u="sng" dirty="0">
                <a:solidFill>
                  <a:prstClr val="black"/>
                </a:solidFill>
                <a:latin typeface="Nizar Cocon Kurdish" panose="020A0503020102020204" pitchFamily="18" charset="-78"/>
                <a:cs typeface="Nizar Cocon Kurdish" panose="020A0503020102020204" pitchFamily="18" charset="-78"/>
              </a:rPr>
              <a:t>   </a:t>
            </a:r>
            <a:endParaRPr lang="en-US" sz="2000" u="sng" dirty="0">
              <a:solidFill>
                <a:prstClr val="black"/>
              </a:solidFill>
              <a:latin typeface="Nizar Cocon Kurdish" panose="020A0503020102020204" pitchFamily="18" charset="-78"/>
              <a:cs typeface="Nizar Cocon Kurdish" panose="020A0503020102020204" pitchFamily="18" charset="-78"/>
            </a:endParaRPr>
          </a:p>
        </p:txBody>
      </p:sp>
      <p:sp>
        <p:nvSpPr>
          <p:cNvPr id="30" name="Rectangle 29"/>
          <p:cNvSpPr/>
          <p:nvPr/>
        </p:nvSpPr>
        <p:spPr>
          <a:xfrm>
            <a:off x="2881993" y="1418937"/>
            <a:ext cx="2103461" cy="400110"/>
          </a:xfrm>
          <a:prstGeom prst="rect">
            <a:avLst/>
          </a:prstGeom>
        </p:spPr>
        <p:txBody>
          <a:bodyPr wrap="none">
            <a:spAutoFit/>
          </a:bodyPr>
          <a:lstStyle/>
          <a:p>
            <a:r>
              <a:rPr lang="ar-EG" sz="2000" b="1" u="sng" dirty="0">
                <a:solidFill>
                  <a:prstClr val="black"/>
                </a:solidFill>
                <a:latin typeface="Nizar Cocon Kurdish" panose="020A0503020102020204" pitchFamily="18" charset="-78"/>
                <a:cs typeface="Nizar Cocon Kurdish" panose="020A0503020102020204" pitchFamily="18" charset="-78"/>
              </a:rPr>
              <a:t>بيعة العقبة الثانية :</a:t>
            </a:r>
            <a:endParaRPr lang="en-US" sz="2000" u="sng" dirty="0">
              <a:solidFill>
                <a:prstClr val="black"/>
              </a:solidFill>
              <a:latin typeface="Nizar Cocon Kurdish" panose="020A0503020102020204" pitchFamily="18" charset="-78"/>
              <a:cs typeface="Nizar Cocon Kurdish" panose="020A0503020102020204" pitchFamily="18" charset="-78"/>
            </a:endParaRPr>
          </a:p>
        </p:txBody>
      </p:sp>
      <p:sp>
        <p:nvSpPr>
          <p:cNvPr id="32" name="Rectangle 31">
            <a:extLst>
              <a:ext uri="{FF2B5EF4-FFF2-40B4-BE49-F238E27FC236}">
                <a16:creationId xmlns:a16="http://schemas.microsoft.com/office/drawing/2014/main" id="{ACED25F7-5C17-4FD1-A87D-D515AC2719A5}"/>
              </a:ext>
            </a:extLst>
          </p:cNvPr>
          <p:cNvSpPr/>
          <p:nvPr/>
        </p:nvSpPr>
        <p:spPr>
          <a:xfrm>
            <a:off x="0" y="6317652"/>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sp>
        <p:nvSpPr>
          <p:cNvPr id="33" name="Graphic 14">
            <a:extLst>
              <a:ext uri="{FF2B5EF4-FFF2-40B4-BE49-F238E27FC236}">
                <a16:creationId xmlns:a16="http://schemas.microsoft.com/office/drawing/2014/main" id="{8DA58840-9E2F-4CFA-8D86-41E5C0E4F599}"/>
              </a:ext>
            </a:extLst>
          </p:cNvPr>
          <p:cNvSpPr/>
          <p:nvPr/>
        </p:nvSpPr>
        <p:spPr>
          <a:xfrm>
            <a:off x="1123195" y="5472608"/>
            <a:ext cx="8736971" cy="1412776"/>
          </a:xfrm>
          <a:custGeom>
            <a:avLst/>
            <a:gdLst>
              <a:gd name="connsiteX0" fmla="*/ 8975856 w 8975855"/>
              <a:gd name="connsiteY0" fmla="*/ 2081846 h 2610875"/>
              <a:gd name="connsiteX1" fmla="*/ 8941740 w 8975855"/>
              <a:gd name="connsiteY1" fmla="*/ 2063153 h 2610875"/>
              <a:gd name="connsiteX2" fmla="*/ 8773965 w 8975855"/>
              <a:gd name="connsiteY2" fmla="*/ 2022494 h 2610875"/>
              <a:gd name="connsiteX3" fmla="*/ 8238393 w 8975855"/>
              <a:gd name="connsiteY3" fmla="*/ 1912669 h 2610875"/>
              <a:gd name="connsiteX4" fmla="*/ 7952380 w 8975855"/>
              <a:gd name="connsiteY4" fmla="*/ 1868739 h 2610875"/>
              <a:gd name="connsiteX5" fmla="*/ 7914993 w 8975855"/>
              <a:gd name="connsiteY5" fmla="*/ 1857990 h 2610875"/>
              <a:gd name="connsiteX6" fmla="*/ 7873399 w 8975855"/>
              <a:gd name="connsiteY6" fmla="*/ 1856588 h 2610875"/>
              <a:gd name="connsiteX7" fmla="*/ 7725253 w 8975855"/>
              <a:gd name="connsiteY7" fmla="*/ 1825744 h 2610875"/>
              <a:gd name="connsiteX8" fmla="*/ 7713569 w 8975855"/>
              <a:gd name="connsiteY8" fmla="*/ 1815462 h 2610875"/>
              <a:gd name="connsiteX9" fmla="*/ 7743479 w 8975855"/>
              <a:gd name="connsiteY9" fmla="*/ 1744427 h 2610875"/>
              <a:gd name="connsiteX10" fmla="*/ 7786941 w 8975855"/>
              <a:gd name="connsiteY10" fmla="*/ 1685074 h 2610875"/>
              <a:gd name="connsiteX11" fmla="*/ 7794419 w 8975855"/>
              <a:gd name="connsiteY11" fmla="*/ 1659371 h 2610875"/>
              <a:gd name="connsiteX12" fmla="*/ 7814047 w 8975855"/>
              <a:gd name="connsiteY12" fmla="*/ 1561229 h 2610875"/>
              <a:gd name="connsiteX13" fmla="*/ 7820590 w 8975855"/>
              <a:gd name="connsiteY13" fmla="*/ 1535058 h 2610875"/>
              <a:gd name="connsiteX14" fmla="*/ 7836480 w 8975855"/>
              <a:gd name="connsiteY14" fmla="*/ 1434580 h 2610875"/>
              <a:gd name="connsiteX15" fmla="*/ 7819188 w 8975855"/>
              <a:gd name="connsiteY15" fmla="*/ 1255588 h 2610875"/>
              <a:gd name="connsiteX16" fmla="*/ 7802364 w 8975855"/>
              <a:gd name="connsiteY16" fmla="*/ 1022853 h 2610875"/>
              <a:gd name="connsiteX17" fmla="*/ 7807037 w 8975855"/>
              <a:gd name="connsiteY17" fmla="*/ 843394 h 2610875"/>
              <a:gd name="connsiteX18" fmla="*/ 7797223 w 8975855"/>
              <a:gd name="connsiteY18" fmla="*/ 707865 h 2610875"/>
              <a:gd name="connsiteX19" fmla="*/ 7753293 w 8975855"/>
              <a:gd name="connsiteY19" fmla="*/ 565794 h 2610875"/>
              <a:gd name="connsiteX20" fmla="*/ 7700016 w 8975855"/>
              <a:gd name="connsiteY20" fmla="*/ 487748 h 2610875"/>
              <a:gd name="connsiteX21" fmla="*/ 7650945 w 8975855"/>
              <a:gd name="connsiteY21" fmla="*/ 456436 h 2610875"/>
              <a:gd name="connsiteX22" fmla="*/ 7635056 w 8975855"/>
              <a:gd name="connsiteY22" fmla="*/ 409702 h 2610875"/>
              <a:gd name="connsiteX23" fmla="*/ 7632252 w 8975855"/>
              <a:gd name="connsiteY23" fmla="*/ 342872 h 2610875"/>
              <a:gd name="connsiteX24" fmla="*/ 7628513 w 8975855"/>
              <a:gd name="connsiteY24" fmla="*/ 337264 h 2610875"/>
              <a:gd name="connsiteX25" fmla="*/ 7451859 w 8975855"/>
              <a:gd name="connsiteY25" fmla="*/ 243329 h 2610875"/>
              <a:gd name="connsiteX26" fmla="*/ 7420079 w 8975855"/>
              <a:gd name="connsiteY26" fmla="*/ 262490 h 2610875"/>
              <a:gd name="connsiteX27" fmla="*/ 7393908 w 8975855"/>
              <a:gd name="connsiteY27" fmla="*/ 305953 h 2610875"/>
              <a:gd name="connsiteX28" fmla="*/ 7393908 w 8975855"/>
              <a:gd name="connsiteY28" fmla="*/ 310159 h 2610875"/>
              <a:gd name="connsiteX29" fmla="*/ 7401386 w 8975855"/>
              <a:gd name="connsiteY29" fmla="*/ 310159 h 2610875"/>
              <a:gd name="connsiteX30" fmla="*/ 7409331 w 8975855"/>
              <a:gd name="connsiteY30" fmla="*/ 324646 h 2610875"/>
              <a:gd name="connsiteX31" fmla="*/ 7399049 w 8975855"/>
              <a:gd name="connsiteY31" fmla="*/ 382596 h 2610875"/>
              <a:gd name="connsiteX32" fmla="*/ 7390637 w 8975855"/>
              <a:gd name="connsiteY32" fmla="*/ 427928 h 2610875"/>
              <a:gd name="connsiteX33" fmla="*/ 7410265 w 8975855"/>
              <a:gd name="connsiteY33" fmla="*/ 465316 h 2610875"/>
              <a:gd name="connsiteX34" fmla="*/ 7404190 w 8975855"/>
              <a:gd name="connsiteY34" fmla="*/ 496627 h 2610875"/>
              <a:gd name="connsiteX35" fmla="*/ 7371008 w 8975855"/>
              <a:gd name="connsiteY35" fmla="*/ 522331 h 2610875"/>
              <a:gd name="connsiteX36" fmla="*/ 7369607 w 8975855"/>
              <a:gd name="connsiteY36" fmla="*/ 596171 h 2610875"/>
              <a:gd name="connsiteX37" fmla="*/ 7382225 w 8975855"/>
              <a:gd name="connsiteY37" fmla="*/ 591030 h 2610875"/>
              <a:gd name="connsiteX38" fmla="*/ 7401853 w 8975855"/>
              <a:gd name="connsiteY38" fmla="*/ 579347 h 2610875"/>
              <a:gd name="connsiteX39" fmla="*/ 7409798 w 8975855"/>
              <a:gd name="connsiteY39" fmla="*/ 598975 h 2610875"/>
              <a:gd name="connsiteX40" fmla="*/ 7404657 w 8975855"/>
              <a:gd name="connsiteY40" fmla="*/ 638232 h 2610875"/>
              <a:gd name="connsiteX41" fmla="*/ 7399049 w 8975855"/>
              <a:gd name="connsiteY41" fmla="*/ 639634 h 2610875"/>
              <a:gd name="connsiteX42" fmla="*/ 7383160 w 8975855"/>
              <a:gd name="connsiteY42" fmla="*/ 680292 h 2610875"/>
              <a:gd name="connsiteX43" fmla="*/ 7342501 w 8975855"/>
              <a:gd name="connsiteY43" fmla="*/ 703192 h 2610875"/>
              <a:gd name="connsiteX44" fmla="*/ 7298571 w 8975855"/>
              <a:gd name="connsiteY44" fmla="*/ 787313 h 2610875"/>
              <a:gd name="connsiteX45" fmla="*/ 7295767 w 8975855"/>
              <a:gd name="connsiteY45" fmla="*/ 800399 h 2610875"/>
              <a:gd name="connsiteX46" fmla="*/ 7293897 w 8975855"/>
              <a:gd name="connsiteY46" fmla="*/ 806474 h 2610875"/>
              <a:gd name="connsiteX47" fmla="*/ 7307917 w 8975855"/>
              <a:gd name="connsiteY47" fmla="*/ 933591 h 2610875"/>
              <a:gd name="connsiteX48" fmla="*/ 7306516 w 8975855"/>
              <a:gd name="connsiteY48" fmla="*/ 968174 h 2610875"/>
              <a:gd name="connsiteX49" fmla="*/ 7276139 w 8975855"/>
              <a:gd name="connsiteY49" fmla="*/ 1109311 h 2610875"/>
              <a:gd name="connsiteX50" fmla="*/ 7249033 w 8975855"/>
              <a:gd name="connsiteY50" fmla="*/ 1137351 h 2610875"/>
              <a:gd name="connsiteX51" fmla="*/ 6962553 w 8975855"/>
              <a:gd name="connsiteY51" fmla="*/ 1050893 h 2610875"/>
              <a:gd name="connsiteX52" fmla="*/ 6871422 w 8975855"/>
              <a:gd name="connsiteY52" fmla="*/ 867696 h 2610875"/>
              <a:gd name="connsiteX53" fmla="*/ 6842914 w 8975855"/>
              <a:gd name="connsiteY53" fmla="*/ 641503 h 2610875"/>
              <a:gd name="connsiteX54" fmla="*/ 6844783 w 8975855"/>
              <a:gd name="connsiteY54" fmla="*/ 552708 h 2610875"/>
              <a:gd name="connsiteX55" fmla="*/ 6844783 w 8975855"/>
              <a:gd name="connsiteY55" fmla="*/ 552708 h 2610875"/>
              <a:gd name="connsiteX56" fmla="*/ 6844783 w 8975855"/>
              <a:gd name="connsiteY56" fmla="*/ 552708 h 2610875"/>
              <a:gd name="connsiteX57" fmla="*/ 6858336 w 8975855"/>
              <a:gd name="connsiteY57" fmla="*/ 454567 h 2610875"/>
              <a:gd name="connsiteX58" fmla="*/ 6858336 w 8975855"/>
              <a:gd name="connsiteY58" fmla="*/ 454567 h 2610875"/>
              <a:gd name="connsiteX59" fmla="*/ 6860205 w 8975855"/>
              <a:gd name="connsiteY59" fmla="*/ 436340 h 2610875"/>
              <a:gd name="connsiteX60" fmla="*/ 6913482 w 8975855"/>
              <a:gd name="connsiteY60" fmla="*/ 388204 h 2610875"/>
              <a:gd name="connsiteX61" fmla="*/ 6966292 w 8975855"/>
              <a:gd name="connsiteY61" fmla="*/ 381194 h 2610875"/>
              <a:gd name="connsiteX62" fmla="*/ 7016297 w 8975855"/>
              <a:gd name="connsiteY62" fmla="*/ 347546 h 2610875"/>
              <a:gd name="connsiteX63" fmla="*/ 7025644 w 8975855"/>
              <a:gd name="connsiteY63" fmla="*/ 337732 h 2610875"/>
              <a:gd name="connsiteX64" fmla="*/ 7034056 w 8975855"/>
              <a:gd name="connsiteY64" fmla="*/ 340068 h 2610875"/>
              <a:gd name="connsiteX65" fmla="*/ 7042468 w 8975855"/>
              <a:gd name="connsiteY65" fmla="*/ 291465 h 2610875"/>
              <a:gd name="connsiteX66" fmla="*/ 6991995 w 8975855"/>
              <a:gd name="connsiteY66" fmla="*/ 202203 h 2610875"/>
              <a:gd name="connsiteX67" fmla="*/ 6956010 w 8975855"/>
              <a:gd name="connsiteY67" fmla="*/ 185379 h 2610875"/>
              <a:gd name="connsiteX68" fmla="*/ 6898994 w 8975855"/>
              <a:gd name="connsiteY68" fmla="*/ 183042 h 2610875"/>
              <a:gd name="connsiteX69" fmla="*/ 6804592 w 8975855"/>
              <a:gd name="connsiteY69" fmla="*/ 182107 h 2610875"/>
              <a:gd name="connsiteX70" fmla="*/ 6785898 w 8975855"/>
              <a:gd name="connsiteY70" fmla="*/ 176499 h 2610875"/>
              <a:gd name="connsiteX71" fmla="*/ 6755521 w 8975855"/>
              <a:gd name="connsiteY71" fmla="*/ 165750 h 2610875"/>
              <a:gd name="connsiteX72" fmla="*/ 6661586 w 8975855"/>
              <a:gd name="connsiteY72" fmla="*/ 158740 h 2610875"/>
              <a:gd name="connsiteX73" fmla="*/ 6604570 w 8975855"/>
              <a:gd name="connsiteY73" fmla="*/ 150328 h 2610875"/>
              <a:gd name="connsiteX74" fmla="*/ 6598495 w 8975855"/>
              <a:gd name="connsiteY74" fmla="*/ 146122 h 2610875"/>
              <a:gd name="connsiteX75" fmla="*/ 6584942 w 8975855"/>
              <a:gd name="connsiteY75" fmla="*/ 147057 h 2610875"/>
              <a:gd name="connsiteX76" fmla="*/ 6595223 w 8975855"/>
              <a:gd name="connsiteY76" fmla="*/ 159675 h 2610875"/>
              <a:gd name="connsiteX77" fmla="*/ 6565314 w 8975855"/>
              <a:gd name="connsiteY77" fmla="*/ 193323 h 2610875"/>
              <a:gd name="connsiteX78" fmla="*/ 6552228 w 8975855"/>
              <a:gd name="connsiteY78" fmla="*/ 269033 h 2610875"/>
              <a:gd name="connsiteX79" fmla="*/ 6505961 w 8975855"/>
              <a:gd name="connsiteY79" fmla="*/ 362501 h 2610875"/>
              <a:gd name="connsiteX80" fmla="*/ 6489604 w 8975855"/>
              <a:gd name="connsiteY80" fmla="*/ 390074 h 2610875"/>
              <a:gd name="connsiteX81" fmla="*/ 6489604 w 8975855"/>
              <a:gd name="connsiteY81" fmla="*/ 390074 h 2610875"/>
              <a:gd name="connsiteX82" fmla="*/ 6417634 w 8975855"/>
              <a:gd name="connsiteY82" fmla="*/ 472793 h 2610875"/>
              <a:gd name="connsiteX83" fmla="*/ 6417634 w 8975855"/>
              <a:gd name="connsiteY83" fmla="*/ 472793 h 2610875"/>
              <a:gd name="connsiteX84" fmla="*/ 6182562 w 8975855"/>
              <a:gd name="connsiteY84" fmla="*/ 494291 h 2610875"/>
              <a:gd name="connsiteX85" fmla="*/ 6062923 w 8975855"/>
              <a:gd name="connsiteY85" fmla="*/ 407833 h 2610875"/>
              <a:gd name="connsiteX86" fmla="*/ 5997495 w 8975855"/>
              <a:gd name="connsiteY86" fmla="*/ 342872 h 2610875"/>
              <a:gd name="connsiteX87" fmla="*/ 5906363 w 8975855"/>
              <a:gd name="connsiteY87" fmla="*/ 274641 h 2610875"/>
              <a:gd name="connsiteX88" fmla="*/ 5897484 w 8975855"/>
              <a:gd name="connsiteY88" fmla="*/ 264359 h 2610875"/>
              <a:gd name="connsiteX89" fmla="*/ 5807287 w 8975855"/>
              <a:gd name="connsiteY89" fmla="*/ 199399 h 2610875"/>
              <a:gd name="connsiteX90" fmla="*/ 5789061 w 8975855"/>
              <a:gd name="connsiteY90" fmla="*/ 170424 h 2610875"/>
              <a:gd name="connsiteX91" fmla="*/ 5790463 w 8975855"/>
              <a:gd name="connsiteY91" fmla="*/ 119484 h 2610875"/>
              <a:gd name="connsiteX92" fmla="*/ 5803549 w 8975855"/>
              <a:gd name="connsiteY92" fmla="*/ 137243 h 2610875"/>
              <a:gd name="connsiteX93" fmla="*/ 5806820 w 8975855"/>
              <a:gd name="connsiteY93" fmla="*/ 121820 h 2610875"/>
              <a:gd name="connsiteX94" fmla="*/ 5822242 w 8975855"/>
              <a:gd name="connsiteY94" fmla="*/ 75554 h 2610875"/>
              <a:gd name="connsiteX95" fmla="*/ 5821307 w 8975855"/>
              <a:gd name="connsiteY95" fmla="*/ 16669 h 2610875"/>
              <a:gd name="connsiteX96" fmla="*/ 5813363 w 8975855"/>
              <a:gd name="connsiteY96" fmla="*/ 7322 h 2610875"/>
              <a:gd name="connsiteX97" fmla="*/ 5772704 w 8975855"/>
              <a:gd name="connsiteY97" fmla="*/ 12930 h 2610875"/>
              <a:gd name="connsiteX98" fmla="*/ 5708211 w 8975855"/>
              <a:gd name="connsiteY98" fmla="*/ 51719 h 2610875"/>
              <a:gd name="connsiteX99" fmla="*/ 5389017 w 8975855"/>
              <a:gd name="connsiteY99" fmla="*/ 83031 h 2610875"/>
              <a:gd name="connsiteX100" fmla="*/ 5217036 w 8975855"/>
              <a:gd name="connsiteY100" fmla="*/ 77423 h 2610875"/>
              <a:gd name="connsiteX101" fmla="*/ 5045522 w 8975855"/>
              <a:gd name="connsiteY101" fmla="*/ 59664 h 2610875"/>
              <a:gd name="connsiteX102" fmla="*/ 4950184 w 8975855"/>
              <a:gd name="connsiteY102" fmla="*/ 15267 h 2610875"/>
              <a:gd name="connsiteX103" fmla="*/ 4911395 w 8975855"/>
              <a:gd name="connsiteY103" fmla="*/ 3116 h 2610875"/>
              <a:gd name="connsiteX104" fmla="*/ 4894571 w 8975855"/>
              <a:gd name="connsiteY104" fmla="*/ 42840 h 2610875"/>
              <a:gd name="connsiteX105" fmla="*/ 4905320 w 8975855"/>
              <a:gd name="connsiteY105" fmla="*/ 85835 h 2610875"/>
              <a:gd name="connsiteX106" fmla="*/ 4917003 w 8975855"/>
              <a:gd name="connsiteY106" fmla="*/ 119951 h 2610875"/>
              <a:gd name="connsiteX107" fmla="*/ 4917938 w 8975855"/>
              <a:gd name="connsiteY107" fmla="*/ 155002 h 2610875"/>
              <a:gd name="connsiteX108" fmla="*/ 4918873 w 8975855"/>
              <a:gd name="connsiteY108" fmla="*/ 170891 h 2610875"/>
              <a:gd name="connsiteX109" fmla="*/ 4906722 w 8975855"/>
              <a:gd name="connsiteY109" fmla="*/ 200334 h 2610875"/>
              <a:gd name="connsiteX110" fmla="*/ 4786148 w 8975855"/>
              <a:gd name="connsiteY110" fmla="*/ 232580 h 2610875"/>
              <a:gd name="connsiteX111" fmla="*/ 4728665 w 8975855"/>
              <a:gd name="connsiteY111" fmla="*/ 238188 h 2610875"/>
              <a:gd name="connsiteX112" fmla="*/ 4686604 w 8975855"/>
              <a:gd name="connsiteY112" fmla="*/ 295671 h 2610875"/>
              <a:gd name="connsiteX113" fmla="*/ 4666509 w 8975855"/>
              <a:gd name="connsiteY113" fmla="*/ 333058 h 2610875"/>
              <a:gd name="connsiteX114" fmla="*/ 4589398 w 8975855"/>
              <a:gd name="connsiteY114" fmla="*/ 402225 h 2610875"/>
              <a:gd name="connsiteX115" fmla="*/ 4552477 w 8975855"/>
              <a:gd name="connsiteY115" fmla="*/ 447089 h 2610875"/>
              <a:gd name="connsiteX116" fmla="*/ 4537055 w 8975855"/>
              <a:gd name="connsiteY116" fmla="*/ 483075 h 2610875"/>
              <a:gd name="connsiteX117" fmla="*/ 4498733 w 8975855"/>
              <a:gd name="connsiteY117" fmla="*/ 594769 h 2610875"/>
              <a:gd name="connsiteX118" fmla="*/ 4455738 w 8975855"/>
              <a:gd name="connsiteY118" fmla="*/ 687770 h 2610875"/>
              <a:gd name="connsiteX119" fmla="*/ 4385637 w 8975855"/>
              <a:gd name="connsiteY119" fmla="*/ 777499 h 2610875"/>
              <a:gd name="connsiteX120" fmla="*/ 4351054 w 8975855"/>
              <a:gd name="connsiteY120" fmla="*/ 899942 h 2610875"/>
              <a:gd name="connsiteX121" fmla="*/ 4354792 w 8975855"/>
              <a:gd name="connsiteY121" fmla="*/ 983596 h 2610875"/>
              <a:gd name="connsiteX122" fmla="*/ 4352456 w 8975855"/>
              <a:gd name="connsiteY122" fmla="*/ 1027526 h 2610875"/>
              <a:gd name="connsiteX123" fmla="*/ 4353858 w 8975855"/>
              <a:gd name="connsiteY123" fmla="*/ 1034069 h 2610875"/>
              <a:gd name="connsiteX124" fmla="*/ 4370215 w 8975855"/>
              <a:gd name="connsiteY124" fmla="*/ 983596 h 2610875"/>
              <a:gd name="connsiteX125" fmla="*/ 4365074 w 8975855"/>
              <a:gd name="connsiteY125" fmla="*/ 1033602 h 2610875"/>
              <a:gd name="connsiteX126" fmla="*/ 4383768 w 8975855"/>
              <a:gd name="connsiteY126" fmla="*/ 994345 h 2610875"/>
              <a:gd name="connsiteX127" fmla="*/ 4376758 w 8975855"/>
              <a:gd name="connsiteY127" fmla="*/ 1038742 h 2610875"/>
              <a:gd name="connsiteX128" fmla="*/ 4373019 w 8975855"/>
              <a:gd name="connsiteY128" fmla="*/ 1041546 h 2610875"/>
              <a:gd name="connsiteX129" fmla="*/ 4373954 w 8975855"/>
              <a:gd name="connsiteY129" fmla="*/ 1043416 h 2610875"/>
              <a:gd name="connsiteX130" fmla="*/ 4380029 w 8975855"/>
              <a:gd name="connsiteY130" fmla="*/ 1046687 h 2610875"/>
              <a:gd name="connsiteX131" fmla="*/ 4433773 w 8975855"/>
              <a:gd name="connsiteY131" fmla="*/ 1017245 h 2610875"/>
              <a:gd name="connsiteX132" fmla="*/ 4489387 w 8975855"/>
              <a:gd name="connsiteY132" fmla="*/ 776564 h 2610875"/>
              <a:gd name="connsiteX133" fmla="*/ 4496397 w 8975855"/>
              <a:gd name="connsiteY133" fmla="*/ 780770 h 2610875"/>
              <a:gd name="connsiteX134" fmla="*/ 4508080 w 8975855"/>
              <a:gd name="connsiteY134" fmla="*/ 768620 h 2610875"/>
              <a:gd name="connsiteX135" fmla="*/ 4570237 w 8975855"/>
              <a:gd name="connsiteY135" fmla="*/ 572804 h 2610875"/>
              <a:gd name="connsiteX136" fmla="*/ 4596875 w 8975855"/>
              <a:gd name="connsiteY136" fmla="*/ 502703 h 2610875"/>
              <a:gd name="connsiteX137" fmla="*/ 4584257 w 8975855"/>
              <a:gd name="connsiteY137" fmla="*/ 539155 h 2610875"/>
              <a:gd name="connsiteX138" fmla="*/ 4579116 w 8975855"/>
              <a:gd name="connsiteY138" fmla="*/ 564392 h 2610875"/>
              <a:gd name="connsiteX139" fmla="*/ 4584257 w 8975855"/>
              <a:gd name="connsiteY139" fmla="*/ 652719 h 2610875"/>
              <a:gd name="connsiteX140" fmla="*/ 4582855 w 8975855"/>
              <a:gd name="connsiteY140" fmla="*/ 836851 h 2610875"/>
              <a:gd name="connsiteX141" fmla="*/ 4454803 w 8975855"/>
              <a:gd name="connsiteY141" fmla="*/ 1129874 h 2610875"/>
              <a:gd name="connsiteX142" fmla="*/ 4393582 w 8975855"/>
              <a:gd name="connsiteY142" fmla="*/ 1205583 h 2610875"/>
              <a:gd name="connsiteX143" fmla="*/ 4358531 w 8975855"/>
              <a:gd name="connsiteY143" fmla="*/ 1301388 h 2610875"/>
              <a:gd name="connsiteX144" fmla="*/ 4349652 w 8975855"/>
              <a:gd name="connsiteY144" fmla="*/ 1697693 h 2610875"/>
              <a:gd name="connsiteX145" fmla="*/ 4353391 w 8975855"/>
              <a:gd name="connsiteY145" fmla="*/ 1773402 h 2610875"/>
              <a:gd name="connsiteX146" fmla="*/ 4337034 w 8975855"/>
              <a:gd name="connsiteY146" fmla="*/ 1784618 h 2610875"/>
              <a:gd name="connsiteX147" fmla="*/ 4304320 w 8975855"/>
              <a:gd name="connsiteY147" fmla="*/ 1786020 h 2610875"/>
              <a:gd name="connsiteX148" fmla="*/ 3804265 w 8975855"/>
              <a:gd name="connsiteY148" fmla="*/ 1846774 h 2610875"/>
              <a:gd name="connsiteX149" fmla="*/ 2987821 w 8975855"/>
              <a:gd name="connsiteY149" fmla="*/ 1974358 h 2610875"/>
              <a:gd name="connsiteX150" fmla="*/ 2042391 w 8975855"/>
              <a:gd name="connsiteY150" fmla="*/ 2151013 h 2610875"/>
              <a:gd name="connsiteX151" fmla="*/ 1927425 w 8975855"/>
              <a:gd name="connsiteY151" fmla="*/ 2170641 h 2610875"/>
              <a:gd name="connsiteX152" fmla="*/ 1869008 w 8975855"/>
              <a:gd name="connsiteY152" fmla="*/ 2185129 h 2610875"/>
              <a:gd name="connsiteX153" fmla="*/ 1132479 w 8975855"/>
              <a:gd name="connsiteY153" fmla="*/ 2325331 h 2610875"/>
              <a:gd name="connsiteX154" fmla="*/ 193592 w 8975855"/>
              <a:gd name="connsiteY154" fmla="*/ 2472543 h 2610875"/>
              <a:gd name="connsiteX155" fmla="*/ 15535 w 8975855"/>
              <a:gd name="connsiteY155" fmla="*/ 2495443 h 2610875"/>
              <a:gd name="connsiteX156" fmla="*/ 580 w 8975855"/>
              <a:gd name="connsiteY156" fmla="*/ 2507594 h 2610875"/>
              <a:gd name="connsiteX157" fmla="*/ 113 w 8975855"/>
              <a:gd name="connsiteY157" fmla="*/ 2589378 h 2610875"/>
              <a:gd name="connsiteX158" fmla="*/ 21610 w 8975855"/>
              <a:gd name="connsiteY158" fmla="*/ 2610876 h 2610875"/>
              <a:gd name="connsiteX159" fmla="*/ 5800277 w 8975855"/>
              <a:gd name="connsiteY159" fmla="*/ 2610409 h 2610875"/>
              <a:gd name="connsiteX160" fmla="*/ 8954825 w 8975855"/>
              <a:gd name="connsiteY160" fmla="*/ 2610876 h 2610875"/>
              <a:gd name="connsiteX161" fmla="*/ 8973986 w 8975855"/>
              <a:gd name="connsiteY161" fmla="*/ 2591715 h 2610875"/>
              <a:gd name="connsiteX162" fmla="*/ 8975856 w 8975855"/>
              <a:gd name="connsiteY162" fmla="*/ 2081846 h 2610875"/>
              <a:gd name="connsiteX163" fmla="*/ 4375356 w 8975855"/>
              <a:gd name="connsiteY163" fmla="*/ 896671 h 2610875"/>
              <a:gd name="connsiteX164" fmla="*/ 4369747 w 8975855"/>
              <a:gd name="connsiteY164" fmla="*/ 894802 h 2610875"/>
              <a:gd name="connsiteX165" fmla="*/ 4387506 w 8975855"/>
              <a:gd name="connsiteY165" fmla="*/ 847133 h 2610875"/>
              <a:gd name="connsiteX166" fmla="*/ 4375356 w 8975855"/>
              <a:gd name="connsiteY166" fmla="*/ 896671 h 2610875"/>
              <a:gd name="connsiteX167" fmla="*/ 4382366 w 8975855"/>
              <a:gd name="connsiteY167" fmla="*/ 1040144 h 2610875"/>
              <a:gd name="connsiteX168" fmla="*/ 4424426 w 8975855"/>
              <a:gd name="connsiteY168" fmla="*/ 1006963 h 2610875"/>
              <a:gd name="connsiteX169" fmla="*/ 4382366 w 8975855"/>
              <a:gd name="connsiteY169" fmla="*/ 1040144 h 2610875"/>
              <a:gd name="connsiteX170" fmla="*/ 7316330 w 8975855"/>
              <a:gd name="connsiteY170" fmla="*/ 1091552 h 2610875"/>
              <a:gd name="connsiteX171" fmla="*/ 7335023 w 8975855"/>
              <a:gd name="connsiteY171" fmla="*/ 983596 h 2610875"/>
              <a:gd name="connsiteX172" fmla="*/ 7344837 w 8975855"/>
              <a:gd name="connsiteY172" fmla="*/ 974249 h 2610875"/>
              <a:gd name="connsiteX173" fmla="*/ 7386898 w 8975855"/>
              <a:gd name="connsiteY173" fmla="*/ 1027059 h 2610875"/>
              <a:gd name="connsiteX174" fmla="*/ 7323340 w 8975855"/>
              <a:gd name="connsiteY174" fmla="*/ 1101366 h 2610875"/>
              <a:gd name="connsiteX175" fmla="*/ 7316330 w 8975855"/>
              <a:gd name="connsiteY175" fmla="*/ 1091552 h 2610875"/>
              <a:gd name="connsiteX176" fmla="*/ 7379421 w 8975855"/>
              <a:gd name="connsiteY176" fmla="*/ 1082205 h 2610875"/>
              <a:gd name="connsiteX177" fmla="*/ 7299973 w 8975855"/>
              <a:gd name="connsiteY177" fmla="*/ 1194367 h 2610875"/>
              <a:gd name="connsiteX178" fmla="*/ 7379421 w 8975855"/>
              <a:gd name="connsiteY178" fmla="*/ 1082205 h 2610875"/>
              <a:gd name="connsiteX179" fmla="*/ 7263053 w 8975855"/>
              <a:gd name="connsiteY179" fmla="*/ 1149502 h 2610875"/>
              <a:gd name="connsiteX180" fmla="*/ 7246229 w 8975855"/>
              <a:gd name="connsiteY180" fmla="*/ 1205583 h 2610875"/>
              <a:gd name="connsiteX181" fmla="*/ 7219590 w 8975855"/>
              <a:gd name="connsiteY181" fmla="*/ 1216799 h 2610875"/>
              <a:gd name="connsiteX182" fmla="*/ 7001809 w 8975855"/>
              <a:gd name="connsiteY182" fmla="*/ 1131276 h 2610875"/>
              <a:gd name="connsiteX183" fmla="*/ 6956010 w 8975855"/>
              <a:gd name="connsiteY183" fmla="*/ 1068652 h 2610875"/>
              <a:gd name="connsiteX184" fmla="*/ 7263053 w 8975855"/>
              <a:gd name="connsiteY184" fmla="*/ 1149502 h 2610875"/>
              <a:gd name="connsiteX185" fmla="*/ 6808331 w 8975855"/>
              <a:gd name="connsiteY185" fmla="*/ 445687 h 2610875"/>
              <a:gd name="connsiteX186" fmla="*/ 6808331 w 8975855"/>
              <a:gd name="connsiteY186" fmla="*/ 445687 h 2610875"/>
              <a:gd name="connsiteX187" fmla="*/ 6837306 w 8975855"/>
              <a:gd name="connsiteY187" fmla="*/ 398486 h 2610875"/>
              <a:gd name="connsiteX188" fmla="*/ 6850391 w 8975855"/>
              <a:gd name="connsiteY188" fmla="*/ 412039 h 2610875"/>
              <a:gd name="connsiteX189" fmla="*/ 6843849 w 8975855"/>
              <a:gd name="connsiteY189" fmla="*/ 446155 h 2610875"/>
              <a:gd name="connsiteX190" fmla="*/ 6830296 w 8975855"/>
              <a:gd name="connsiteY190" fmla="*/ 540090 h 2610875"/>
              <a:gd name="connsiteX191" fmla="*/ 6840577 w 8975855"/>
              <a:gd name="connsiteY191" fmla="*/ 805072 h 2610875"/>
              <a:gd name="connsiteX192" fmla="*/ 6803190 w 8975855"/>
              <a:gd name="connsiteY192" fmla="*/ 535417 h 2610875"/>
              <a:gd name="connsiteX193" fmla="*/ 6803190 w 8975855"/>
              <a:gd name="connsiteY193" fmla="*/ 535417 h 2610875"/>
              <a:gd name="connsiteX194" fmla="*/ 6803190 w 8975855"/>
              <a:gd name="connsiteY194" fmla="*/ 535417 h 2610875"/>
              <a:gd name="connsiteX195" fmla="*/ 6808331 w 8975855"/>
              <a:gd name="connsiteY195" fmla="*/ 445687 h 2610875"/>
              <a:gd name="connsiteX196" fmla="*/ 5167498 w 8975855"/>
              <a:gd name="connsiteY196" fmla="*/ 1733210 h 2610875"/>
              <a:gd name="connsiteX197" fmla="*/ 4682866 w 8975855"/>
              <a:gd name="connsiteY197" fmla="*/ 1763588 h 2610875"/>
              <a:gd name="connsiteX198" fmla="*/ 4491723 w 8975855"/>
              <a:gd name="connsiteY198" fmla="*/ 1777140 h 2610875"/>
              <a:gd name="connsiteX199" fmla="*/ 4464618 w 8975855"/>
              <a:gd name="connsiteY199" fmla="*/ 1753306 h 2610875"/>
              <a:gd name="connsiteX200" fmla="*/ 4451065 w 8975855"/>
              <a:gd name="connsiteY200" fmla="*/ 1642079 h 2610875"/>
              <a:gd name="connsiteX201" fmla="*/ 4478171 w 8975855"/>
              <a:gd name="connsiteY201" fmla="*/ 1410746 h 2610875"/>
              <a:gd name="connsiteX202" fmla="*/ 4485181 w 8975855"/>
              <a:gd name="connsiteY202" fmla="*/ 1371956 h 2610875"/>
              <a:gd name="connsiteX203" fmla="*/ 4511819 w 8975855"/>
              <a:gd name="connsiteY203" fmla="*/ 1284096 h 2610875"/>
              <a:gd name="connsiteX204" fmla="*/ 4700625 w 8975855"/>
              <a:gd name="connsiteY204" fmla="*/ 1081270 h 2610875"/>
              <a:gd name="connsiteX205" fmla="*/ 4829611 w 8975855"/>
              <a:gd name="connsiteY205" fmla="*/ 980325 h 2610875"/>
              <a:gd name="connsiteX206" fmla="*/ 4855314 w 8975855"/>
              <a:gd name="connsiteY206" fmla="*/ 989204 h 2610875"/>
              <a:gd name="connsiteX207" fmla="*/ 4872606 w 8975855"/>
              <a:gd name="connsiteY207" fmla="*/ 1200442 h 2610875"/>
              <a:gd name="connsiteX208" fmla="*/ 4936164 w 8975855"/>
              <a:gd name="connsiteY208" fmla="*/ 1377564 h 2610875"/>
              <a:gd name="connsiteX209" fmla="*/ 5161422 w 8975855"/>
              <a:gd name="connsiteY209" fmla="*/ 1681336 h 2610875"/>
              <a:gd name="connsiteX210" fmla="*/ 5207222 w 8975855"/>
              <a:gd name="connsiteY210" fmla="*/ 1704703 h 2610875"/>
              <a:gd name="connsiteX211" fmla="*/ 5167498 w 8975855"/>
              <a:gd name="connsiteY211" fmla="*/ 1733210 h 2610875"/>
              <a:gd name="connsiteX212" fmla="*/ 5496038 w 8975855"/>
              <a:gd name="connsiteY212" fmla="*/ 1637406 h 2610875"/>
              <a:gd name="connsiteX213" fmla="*/ 5481551 w 8975855"/>
              <a:gd name="connsiteY213" fmla="*/ 1674326 h 2610875"/>
              <a:gd name="connsiteX214" fmla="*/ 5411450 w 8975855"/>
              <a:gd name="connsiteY214" fmla="*/ 1726668 h 2610875"/>
              <a:gd name="connsiteX215" fmla="*/ 5299755 w 8975855"/>
              <a:gd name="connsiteY215" fmla="*/ 1696290 h 2610875"/>
              <a:gd name="connsiteX216" fmla="*/ 5287604 w 8975855"/>
              <a:gd name="connsiteY216" fmla="*/ 1679934 h 2610875"/>
              <a:gd name="connsiteX217" fmla="*/ 5246478 w 8975855"/>
              <a:gd name="connsiteY217" fmla="*/ 1621983 h 2610875"/>
              <a:gd name="connsiteX218" fmla="*/ 5114221 w 8975855"/>
              <a:gd name="connsiteY218" fmla="*/ 1480847 h 2610875"/>
              <a:gd name="connsiteX219" fmla="*/ 5053934 w 8975855"/>
              <a:gd name="connsiteY219" fmla="*/ 1357936 h 2610875"/>
              <a:gd name="connsiteX220" fmla="*/ 5034773 w 8975855"/>
              <a:gd name="connsiteY220" fmla="*/ 1321016 h 2610875"/>
              <a:gd name="connsiteX221" fmla="*/ 5000190 w 8975855"/>
              <a:gd name="connsiteY221" fmla="*/ 1228950 h 2610875"/>
              <a:gd name="connsiteX222" fmla="*/ 5009070 w 8975855"/>
              <a:gd name="connsiteY222" fmla="*/ 1040612 h 2610875"/>
              <a:gd name="connsiteX223" fmla="*/ 5012808 w 8975855"/>
              <a:gd name="connsiteY223" fmla="*/ 1020516 h 2610875"/>
              <a:gd name="connsiteX224" fmla="*/ 5023557 w 8975855"/>
              <a:gd name="connsiteY224" fmla="*/ 961164 h 2610875"/>
              <a:gd name="connsiteX225" fmla="*/ 5031969 w 8975855"/>
              <a:gd name="connsiteY225" fmla="*/ 927048 h 2610875"/>
              <a:gd name="connsiteX226" fmla="*/ 5045522 w 8975855"/>
              <a:gd name="connsiteY226" fmla="*/ 878445 h 2610875"/>
              <a:gd name="connsiteX227" fmla="*/ 5066085 w 8975855"/>
              <a:gd name="connsiteY227" fmla="*/ 868630 h 2610875"/>
              <a:gd name="connsiteX228" fmla="*/ 5097396 w 8975855"/>
              <a:gd name="connsiteY228" fmla="*/ 881716 h 2610875"/>
              <a:gd name="connsiteX229" fmla="*/ 5196473 w 8975855"/>
              <a:gd name="connsiteY229" fmla="*/ 917701 h 2610875"/>
              <a:gd name="connsiteX230" fmla="*/ 5241805 w 8975855"/>
              <a:gd name="connsiteY230" fmla="*/ 928450 h 2610875"/>
              <a:gd name="connsiteX231" fmla="*/ 5280594 w 8975855"/>
              <a:gd name="connsiteY231" fmla="*/ 936395 h 2610875"/>
              <a:gd name="connsiteX232" fmla="*/ 5325926 w 8975855"/>
              <a:gd name="connsiteY232" fmla="*/ 942470 h 2610875"/>
              <a:gd name="connsiteX233" fmla="*/ 5441827 w 8975855"/>
              <a:gd name="connsiteY233" fmla="*/ 949013 h 2610875"/>
              <a:gd name="connsiteX234" fmla="*/ 5553521 w 8975855"/>
              <a:gd name="connsiteY234" fmla="*/ 934993 h 2610875"/>
              <a:gd name="connsiteX235" fmla="*/ 5675964 w 8975855"/>
              <a:gd name="connsiteY235" fmla="*/ 906485 h 2610875"/>
              <a:gd name="connsiteX236" fmla="*/ 5694658 w 8975855"/>
              <a:gd name="connsiteY236" fmla="*/ 921907 h 2610875"/>
              <a:gd name="connsiteX237" fmla="*/ 5612406 w 8975855"/>
              <a:gd name="connsiteY237" fmla="*/ 1186422 h 2610875"/>
              <a:gd name="connsiteX238" fmla="*/ 5569878 w 8975855"/>
              <a:gd name="connsiteY238" fmla="*/ 1255121 h 2610875"/>
              <a:gd name="connsiteX239" fmla="*/ 5547913 w 8975855"/>
              <a:gd name="connsiteY239" fmla="*/ 1329428 h 2610875"/>
              <a:gd name="connsiteX240" fmla="*/ 5496038 w 8975855"/>
              <a:gd name="connsiteY240" fmla="*/ 1637406 h 2610875"/>
              <a:gd name="connsiteX241" fmla="*/ 6085355 w 8975855"/>
              <a:gd name="connsiteY241" fmla="*/ 1717321 h 2610875"/>
              <a:gd name="connsiteX242" fmla="*/ 5987213 w 8975855"/>
              <a:gd name="connsiteY242" fmla="*/ 1716386 h 2610875"/>
              <a:gd name="connsiteX243" fmla="*/ 5630165 w 8975855"/>
              <a:gd name="connsiteY243" fmla="*/ 1716386 h 2610875"/>
              <a:gd name="connsiteX244" fmla="*/ 5583431 w 8975855"/>
              <a:gd name="connsiteY244" fmla="*/ 1717788 h 2610875"/>
              <a:gd name="connsiteX245" fmla="*/ 5563803 w 8975855"/>
              <a:gd name="connsiteY245" fmla="*/ 1699095 h 2610875"/>
              <a:gd name="connsiteX246" fmla="*/ 5564737 w 8975855"/>
              <a:gd name="connsiteY246" fmla="*/ 1648154 h 2610875"/>
              <a:gd name="connsiteX247" fmla="*/ 5654000 w 8975855"/>
              <a:gd name="connsiteY247" fmla="*/ 1413082 h 2610875"/>
              <a:gd name="connsiteX248" fmla="*/ 5684844 w 8975855"/>
              <a:gd name="connsiteY248" fmla="*/ 1327091 h 2610875"/>
              <a:gd name="connsiteX249" fmla="*/ 5707744 w 8975855"/>
              <a:gd name="connsiteY249" fmla="*/ 1251850 h 2610875"/>
              <a:gd name="connsiteX250" fmla="*/ 5818970 w 8975855"/>
              <a:gd name="connsiteY250" fmla="*/ 1070522 h 2610875"/>
              <a:gd name="connsiteX251" fmla="*/ 5829720 w 8975855"/>
              <a:gd name="connsiteY251" fmla="*/ 1059773 h 2610875"/>
              <a:gd name="connsiteX252" fmla="*/ 5838599 w 8975855"/>
              <a:gd name="connsiteY252" fmla="*/ 1072391 h 2610875"/>
              <a:gd name="connsiteX253" fmla="*/ 5916178 w 8975855"/>
              <a:gd name="connsiteY253" fmla="*/ 1285031 h 2610875"/>
              <a:gd name="connsiteX254" fmla="*/ 5926926 w 8975855"/>
              <a:gd name="connsiteY254" fmla="*/ 1363544 h 2610875"/>
              <a:gd name="connsiteX255" fmla="*/ 5960108 w 8975855"/>
              <a:gd name="connsiteY255" fmla="*/ 1442992 h 2610875"/>
              <a:gd name="connsiteX256" fmla="*/ 6100310 w 8975855"/>
              <a:gd name="connsiteY256" fmla="*/ 1703768 h 2610875"/>
              <a:gd name="connsiteX257" fmla="*/ 6085355 w 8975855"/>
              <a:gd name="connsiteY257" fmla="*/ 1717321 h 2610875"/>
              <a:gd name="connsiteX258" fmla="*/ 7144816 w 8975855"/>
              <a:gd name="connsiteY258" fmla="*/ 1759849 h 2610875"/>
              <a:gd name="connsiteX259" fmla="*/ 7115373 w 8975855"/>
              <a:gd name="connsiteY259" fmla="*/ 1777608 h 2610875"/>
              <a:gd name="connsiteX260" fmla="*/ 6755521 w 8975855"/>
              <a:gd name="connsiteY260" fmla="*/ 1749567 h 2610875"/>
              <a:gd name="connsiteX261" fmla="*/ 6224155 w 8975855"/>
              <a:gd name="connsiteY261" fmla="*/ 1724798 h 2610875"/>
              <a:gd name="connsiteX262" fmla="*/ 6176953 w 8975855"/>
              <a:gd name="connsiteY262" fmla="*/ 1697693 h 2610875"/>
              <a:gd name="connsiteX263" fmla="*/ 6087691 w 8975855"/>
              <a:gd name="connsiteY263" fmla="*/ 1414952 h 2610875"/>
              <a:gd name="connsiteX264" fmla="*/ 6086290 w 8975855"/>
              <a:gd name="connsiteY264" fmla="*/ 1391585 h 2610875"/>
              <a:gd name="connsiteX265" fmla="*/ 6033480 w 8975855"/>
              <a:gd name="connsiteY265" fmla="*/ 1283629 h 2610875"/>
              <a:gd name="connsiteX266" fmla="*/ 6012450 w 8975855"/>
              <a:gd name="connsiteY266" fmla="*/ 1087813 h 2610875"/>
              <a:gd name="connsiteX267" fmla="*/ 6010580 w 8975855"/>
              <a:gd name="connsiteY267" fmla="*/ 1076597 h 2610875"/>
              <a:gd name="connsiteX268" fmla="*/ 6010580 w 8975855"/>
              <a:gd name="connsiteY268" fmla="*/ 1076130 h 2610875"/>
              <a:gd name="connsiteX269" fmla="*/ 5998429 w 8975855"/>
              <a:gd name="connsiteY269" fmla="*/ 941536 h 2610875"/>
              <a:gd name="connsiteX270" fmla="*/ 6032078 w 8975855"/>
              <a:gd name="connsiteY270" fmla="*/ 864892 h 2610875"/>
              <a:gd name="connsiteX271" fmla="*/ 6077410 w 8975855"/>
              <a:gd name="connsiteY271" fmla="*/ 775162 h 2610875"/>
              <a:gd name="connsiteX272" fmla="*/ 6090495 w 8975855"/>
              <a:gd name="connsiteY272" fmla="*/ 779836 h 2610875"/>
              <a:gd name="connsiteX273" fmla="*/ 6462031 w 8975855"/>
              <a:gd name="connsiteY273" fmla="*/ 718614 h 2610875"/>
              <a:gd name="connsiteX274" fmla="*/ 6626535 w 8975855"/>
              <a:gd name="connsiteY274" fmla="*/ 542894 h 2610875"/>
              <a:gd name="connsiteX275" fmla="*/ 6657380 w 8975855"/>
              <a:gd name="connsiteY275" fmla="*/ 511115 h 2610875"/>
              <a:gd name="connsiteX276" fmla="*/ 6657380 w 8975855"/>
              <a:gd name="connsiteY276" fmla="*/ 511115 h 2610875"/>
              <a:gd name="connsiteX277" fmla="*/ 6750848 w 8975855"/>
              <a:gd name="connsiteY277" fmla="*/ 431667 h 2610875"/>
              <a:gd name="connsiteX278" fmla="*/ 6764401 w 8975855"/>
              <a:gd name="connsiteY278" fmla="*/ 423255 h 2610875"/>
              <a:gd name="connsiteX279" fmla="*/ 6789637 w 8975855"/>
              <a:gd name="connsiteY279" fmla="*/ 416712 h 2610875"/>
              <a:gd name="connsiteX280" fmla="*/ 6791974 w 8975855"/>
              <a:gd name="connsiteY280" fmla="*/ 440547 h 2610875"/>
              <a:gd name="connsiteX281" fmla="*/ 6787768 w 8975855"/>
              <a:gd name="connsiteY281" fmla="*/ 534949 h 2610875"/>
              <a:gd name="connsiteX282" fmla="*/ 6880301 w 8975855"/>
              <a:gd name="connsiteY282" fmla="*/ 953686 h 2610875"/>
              <a:gd name="connsiteX283" fmla="*/ 6914884 w 8975855"/>
              <a:gd name="connsiteY283" fmla="*/ 1034536 h 2610875"/>
              <a:gd name="connsiteX284" fmla="*/ 6942925 w 8975855"/>
              <a:gd name="connsiteY284" fmla="*/ 1085477 h 2610875"/>
              <a:gd name="connsiteX285" fmla="*/ 6943392 w 8975855"/>
              <a:gd name="connsiteY285" fmla="*/ 1085009 h 2610875"/>
              <a:gd name="connsiteX286" fmla="*/ 6943392 w 8975855"/>
              <a:gd name="connsiteY286" fmla="*/ 1085009 h 2610875"/>
              <a:gd name="connsiteX287" fmla="*/ 6993398 w 8975855"/>
              <a:gd name="connsiteY287" fmla="*/ 1143427 h 2610875"/>
              <a:gd name="connsiteX288" fmla="*/ 7210711 w 8975855"/>
              <a:gd name="connsiteY288" fmla="*/ 1232221 h 2610875"/>
              <a:gd name="connsiteX289" fmla="*/ 7234545 w 8975855"/>
              <a:gd name="connsiteY289" fmla="*/ 1258860 h 2610875"/>
              <a:gd name="connsiteX290" fmla="*/ 7214449 w 8975855"/>
              <a:gd name="connsiteY290" fmla="*/ 1414017 h 2610875"/>
              <a:gd name="connsiteX291" fmla="*/ 7191082 w 8975855"/>
              <a:gd name="connsiteY291" fmla="*/ 1485053 h 2610875"/>
              <a:gd name="connsiteX292" fmla="*/ 7191082 w 8975855"/>
              <a:gd name="connsiteY292" fmla="*/ 1485053 h 2610875"/>
              <a:gd name="connsiteX293" fmla="*/ 7163042 w 8975855"/>
              <a:gd name="connsiteY293" fmla="*/ 1634134 h 2610875"/>
              <a:gd name="connsiteX294" fmla="*/ 7144816 w 8975855"/>
              <a:gd name="connsiteY294" fmla="*/ 1759849 h 2610875"/>
              <a:gd name="connsiteX295" fmla="*/ 7410732 w 8975855"/>
              <a:gd name="connsiteY295" fmla="*/ 1805648 h 2610875"/>
              <a:gd name="connsiteX296" fmla="*/ 7213515 w 8975855"/>
              <a:gd name="connsiteY296" fmla="*/ 1785553 h 2610875"/>
              <a:gd name="connsiteX297" fmla="*/ 7192017 w 8975855"/>
              <a:gd name="connsiteY297" fmla="*/ 1753306 h 2610875"/>
              <a:gd name="connsiteX298" fmla="*/ 7208374 w 8975855"/>
              <a:gd name="connsiteY298" fmla="*/ 1692552 h 2610875"/>
              <a:gd name="connsiteX299" fmla="*/ 7221927 w 8975855"/>
              <a:gd name="connsiteY299" fmla="*/ 1571511 h 2610875"/>
              <a:gd name="connsiteX300" fmla="*/ 7230339 w 8975855"/>
              <a:gd name="connsiteY300" fmla="*/ 1509354 h 2610875"/>
              <a:gd name="connsiteX301" fmla="*/ 7262586 w 8975855"/>
              <a:gd name="connsiteY301" fmla="*/ 1389715 h 2610875"/>
              <a:gd name="connsiteX302" fmla="*/ 7274736 w 8975855"/>
              <a:gd name="connsiteY302" fmla="*/ 1288302 h 2610875"/>
              <a:gd name="connsiteX303" fmla="*/ 7275671 w 8975855"/>
              <a:gd name="connsiteY303" fmla="*/ 1262599 h 2610875"/>
              <a:gd name="connsiteX304" fmla="*/ 7319601 w 8975855"/>
              <a:gd name="connsiteY304" fmla="*/ 1204648 h 2610875"/>
              <a:gd name="connsiteX305" fmla="*/ 7351380 w 8975855"/>
              <a:gd name="connsiteY305" fmla="*/ 1190161 h 2610875"/>
              <a:gd name="connsiteX306" fmla="*/ 7370074 w 8975855"/>
              <a:gd name="connsiteY306" fmla="*/ 1185487 h 2610875"/>
              <a:gd name="connsiteX307" fmla="*/ 7371008 w 8975855"/>
              <a:gd name="connsiteY307" fmla="*/ 1205583 h 2610875"/>
              <a:gd name="connsiteX308" fmla="*/ 7333154 w 8975855"/>
              <a:gd name="connsiteY308" fmla="*/ 1511224 h 2610875"/>
              <a:gd name="connsiteX309" fmla="*/ 7329883 w 8975855"/>
              <a:gd name="connsiteY309" fmla="*/ 1576651 h 2610875"/>
              <a:gd name="connsiteX310" fmla="*/ 7343436 w 8975855"/>
              <a:gd name="connsiteY310" fmla="*/ 1607496 h 2610875"/>
              <a:gd name="connsiteX311" fmla="*/ 7363531 w 8975855"/>
              <a:gd name="connsiteY311" fmla="*/ 1602355 h 2610875"/>
              <a:gd name="connsiteX312" fmla="*/ 7392974 w 8975855"/>
              <a:gd name="connsiteY312" fmla="*/ 1587400 h 2610875"/>
              <a:gd name="connsiteX313" fmla="*/ 7401386 w 8975855"/>
              <a:gd name="connsiteY313" fmla="*/ 1607963 h 2610875"/>
              <a:gd name="connsiteX314" fmla="*/ 7399517 w 8975855"/>
              <a:gd name="connsiteY314" fmla="*/ 1626189 h 2610875"/>
              <a:gd name="connsiteX315" fmla="*/ 7442979 w 8975855"/>
              <a:gd name="connsiteY315" fmla="*/ 1713115 h 2610875"/>
              <a:gd name="connsiteX316" fmla="*/ 7466813 w 8975855"/>
              <a:gd name="connsiteY316" fmla="*/ 1752839 h 2610875"/>
              <a:gd name="connsiteX317" fmla="*/ 7410732 w 8975855"/>
              <a:gd name="connsiteY317" fmla="*/ 1805648 h 2610875"/>
              <a:gd name="connsiteX318" fmla="*/ 7592528 w 8975855"/>
              <a:gd name="connsiteY318" fmla="*/ 1827146 h 2610875"/>
              <a:gd name="connsiteX319" fmla="*/ 7573834 w 8975855"/>
              <a:gd name="connsiteY319" fmla="*/ 1824809 h 2610875"/>
              <a:gd name="connsiteX320" fmla="*/ 7530839 w 8975855"/>
              <a:gd name="connsiteY320" fmla="*/ 1813593 h 2610875"/>
              <a:gd name="connsiteX321" fmla="*/ 7534578 w 8975855"/>
              <a:gd name="connsiteY321" fmla="*/ 1749567 h 2610875"/>
              <a:gd name="connsiteX322" fmla="*/ 7567759 w 8975855"/>
              <a:gd name="connsiteY322" fmla="*/ 1740688 h 2610875"/>
              <a:gd name="connsiteX323" fmla="*/ 7619167 w 8975855"/>
              <a:gd name="connsiteY323" fmla="*/ 1787889 h 2610875"/>
              <a:gd name="connsiteX324" fmla="*/ 7620568 w 8975855"/>
              <a:gd name="connsiteY324" fmla="*/ 1799573 h 2610875"/>
              <a:gd name="connsiteX325" fmla="*/ 7592528 w 8975855"/>
              <a:gd name="connsiteY325" fmla="*/ 1827146 h 2610875"/>
              <a:gd name="connsiteX0" fmla="*/ 10223600 w 10223600"/>
              <a:gd name="connsiteY0" fmla="*/ 2081846 h 2610876"/>
              <a:gd name="connsiteX1" fmla="*/ 10189484 w 10223600"/>
              <a:gd name="connsiteY1" fmla="*/ 2063153 h 2610876"/>
              <a:gd name="connsiteX2" fmla="*/ 10021709 w 10223600"/>
              <a:gd name="connsiteY2" fmla="*/ 2022494 h 2610876"/>
              <a:gd name="connsiteX3" fmla="*/ 9486137 w 10223600"/>
              <a:gd name="connsiteY3" fmla="*/ 1912669 h 2610876"/>
              <a:gd name="connsiteX4" fmla="*/ 9200124 w 10223600"/>
              <a:gd name="connsiteY4" fmla="*/ 1868739 h 2610876"/>
              <a:gd name="connsiteX5" fmla="*/ 9162737 w 10223600"/>
              <a:gd name="connsiteY5" fmla="*/ 1857990 h 2610876"/>
              <a:gd name="connsiteX6" fmla="*/ 9121143 w 10223600"/>
              <a:gd name="connsiteY6" fmla="*/ 1856588 h 2610876"/>
              <a:gd name="connsiteX7" fmla="*/ 8972997 w 10223600"/>
              <a:gd name="connsiteY7" fmla="*/ 1825744 h 2610876"/>
              <a:gd name="connsiteX8" fmla="*/ 8961313 w 10223600"/>
              <a:gd name="connsiteY8" fmla="*/ 1815462 h 2610876"/>
              <a:gd name="connsiteX9" fmla="*/ 8991223 w 10223600"/>
              <a:gd name="connsiteY9" fmla="*/ 1744427 h 2610876"/>
              <a:gd name="connsiteX10" fmla="*/ 9034685 w 10223600"/>
              <a:gd name="connsiteY10" fmla="*/ 1685074 h 2610876"/>
              <a:gd name="connsiteX11" fmla="*/ 9042163 w 10223600"/>
              <a:gd name="connsiteY11" fmla="*/ 1659371 h 2610876"/>
              <a:gd name="connsiteX12" fmla="*/ 9061791 w 10223600"/>
              <a:gd name="connsiteY12" fmla="*/ 1561229 h 2610876"/>
              <a:gd name="connsiteX13" fmla="*/ 9068334 w 10223600"/>
              <a:gd name="connsiteY13" fmla="*/ 1535058 h 2610876"/>
              <a:gd name="connsiteX14" fmla="*/ 9084224 w 10223600"/>
              <a:gd name="connsiteY14" fmla="*/ 1434580 h 2610876"/>
              <a:gd name="connsiteX15" fmla="*/ 9066932 w 10223600"/>
              <a:gd name="connsiteY15" fmla="*/ 1255588 h 2610876"/>
              <a:gd name="connsiteX16" fmla="*/ 9050108 w 10223600"/>
              <a:gd name="connsiteY16" fmla="*/ 1022853 h 2610876"/>
              <a:gd name="connsiteX17" fmla="*/ 9054781 w 10223600"/>
              <a:gd name="connsiteY17" fmla="*/ 843394 h 2610876"/>
              <a:gd name="connsiteX18" fmla="*/ 9044967 w 10223600"/>
              <a:gd name="connsiteY18" fmla="*/ 707865 h 2610876"/>
              <a:gd name="connsiteX19" fmla="*/ 9001037 w 10223600"/>
              <a:gd name="connsiteY19" fmla="*/ 565794 h 2610876"/>
              <a:gd name="connsiteX20" fmla="*/ 8947760 w 10223600"/>
              <a:gd name="connsiteY20" fmla="*/ 487748 h 2610876"/>
              <a:gd name="connsiteX21" fmla="*/ 8898689 w 10223600"/>
              <a:gd name="connsiteY21" fmla="*/ 456436 h 2610876"/>
              <a:gd name="connsiteX22" fmla="*/ 8882800 w 10223600"/>
              <a:gd name="connsiteY22" fmla="*/ 409702 h 2610876"/>
              <a:gd name="connsiteX23" fmla="*/ 8879996 w 10223600"/>
              <a:gd name="connsiteY23" fmla="*/ 342872 h 2610876"/>
              <a:gd name="connsiteX24" fmla="*/ 8876257 w 10223600"/>
              <a:gd name="connsiteY24" fmla="*/ 337264 h 2610876"/>
              <a:gd name="connsiteX25" fmla="*/ 8699603 w 10223600"/>
              <a:gd name="connsiteY25" fmla="*/ 243329 h 2610876"/>
              <a:gd name="connsiteX26" fmla="*/ 8667823 w 10223600"/>
              <a:gd name="connsiteY26" fmla="*/ 262490 h 2610876"/>
              <a:gd name="connsiteX27" fmla="*/ 8641652 w 10223600"/>
              <a:gd name="connsiteY27" fmla="*/ 305953 h 2610876"/>
              <a:gd name="connsiteX28" fmla="*/ 8641652 w 10223600"/>
              <a:gd name="connsiteY28" fmla="*/ 310159 h 2610876"/>
              <a:gd name="connsiteX29" fmla="*/ 8649130 w 10223600"/>
              <a:gd name="connsiteY29" fmla="*/ 310159 h 2610876"/>
              <a:gd name="connsiteX30" fmla="*/ 8657075 w 10223600"/>
              <a:gd name="connsiteY30" fmla="*/ 324646 h 2610876"/>
              <a:gd name="connsiteX31" fmla="*/ 8646793 w 10223600"/>
              <a:gd name="connsiteY31" fmla="*/ 382596 h 2610876"/>
              <a:gd name="connsiteX32" fmla="*/ 8638381 w 10223600"/>
              <a:gd name="connsiteY32" fmla="*/ 427928 h 2610876"/>
              <a:gd name="connsiteX33" fmla="*/ 8658009 w 10223600"/>
              <a:gd name="connsiteY33" fmla="*/ 465316 h 2610876"/>
              <a:gd name="connsiteX34" fmla="*/ 8651934 w 10223600"/>
              <a:gd name="connsiteY34" fmla="*/ 496627 h 2610876"/>
              <a:gd name="connsiteX35" fmla="*/ 8618752 w 10223600"/>
              <a:gd name="connsiteY35" fmla="*/ 522331 h 2610876"/>
              <a:gd name="connsiteX36" fmla="*/ 8617351 w 10223600"/>
              <a:gd name="connsiteY36" fmla="*/ 596171 h 2610876"/>
              <a:gd name="connsiteX37" fmla="*/ 8629969 w 10223600"/>
              <a:gd name="connsiteY37" fmla="*/ 591030 h 2610876"/>
              <a:gd name="connsiteX38" fmla="*/ 8649597 w 10223600"/>
              <a:gd name="connsiteY38" fmla="*/ 579347 h 2610876"/>
              <a:gd name="connsiteX39" fmla="*/ 8657542 w 10223600"/>
              <a:gd name="connsiteY39" fmla="*/ 598975 h 2610876"/>
              <a:gd name="connsiteX40" fmla="*/ 8652401 w 10223600"/>
              <a:gd name="connsiteY40" fmla="*/ 638232 h 2610876"/>
              <a:gd name="connsiteX41" fmla="*/ 8646793 w 10223600"/>
              <a:gd name="connsiteY41" fmla="*/ 639634 h 2610876"/>
              <a:gd name="connsiteX42" fmla="*/ 8630904 w 10223600"/>
              <a:gd name="connsiteY42" fmla="*/ 680292 h 2610876"/>
              <a:gd name="connsiteX43" fmla="*/ 8590245 w 10223600"/>
              <a:gd name="connsiteY43" fmla="*/ 703192 h 2610876"/>
              <a:gd name="connsiteX44" fmla="*/ 8546315 w 10223600"/>
              <a:gd name="connsiteY44" fmla="*/ 787313 h 2610876"/>
              <a:gd name="connsiteX45" fmla="*/ 8543511 w 10223600"/>
              <a:gd name="connsiteY45" fmla="*/ 800399 h 2610876"/>
              <a:gd name="connsiteX46" fmla="*/ 8541641 w 10223600"/>
              <a:gd name="connsiteY46" fmla="*/ 806474 h 2610876"/>
              <a:gd name="connsiteX47" fmla="*/ 8555661 w 10223600"/>
              <a:gd name="connsiteY47" fmla="*/ 933591 h 2610876"/>
              <a:gd name="connsiteX48" fmla="*/ 8554260 w 10223600"/>
              <a:gd name="connsiteY48" fmla="*/ 968174 h 2610876"/>
              <a:gd name="connsiteX49" fmla="*/ 8523883 w 10223600"/>
              <a:gd name="connsiteY49" fmla="*/ 1109311 h 2610876"/>
              <a:gd name="connsiteX50" fmla="*/ 8496777 w 10223600"/>
              <a:gd name="connsiteY50" fmla="*/ 1137351 h 2610876"/>
              <a:gd name="connsiteX51" fmla="*/ 8210297 w 10223600"/>
              <a:gd name="connsiteY51" fmla="*/ 1050893 h 2610876"/>
              <a:gd name="connsiteX52" fmla="*/ 8119166 w 10223600"/>
              <a:gd name="connsiteY52" fmla="*/ 867696 h 2610876"/>
              <a:gd name="connsiteX53" fmla="*/ 8090658 w 10223600"/>
              <a:gd name="connsiteY53" fmla="*/ 641503 h 2610876"/>
              <a:gd name="connsiteX54" fmla="*/ 8092527 w 10223600"/>
              <a:gd name="connsiteY54" fmla="*/ 552708 h 2610876"/>
              <a:gd name="connsiteX55" fmla="*/ 8092527 w 10223600"/>
              <a:gd name="connsiteY55" fmla="*/ 552708 h 2610876"/>
              <a:gd name="connsiteX56" fmla="*/ 8092527 w 10223600"/>
              <a:gd name="connsiteY56" fmla="*/ 552708 h 2610876"/>
              <a:gd name="connsiteX57" fmla="*/ 8106080 w 10223600"/>
              <a:gd name="connsiteY57" fmla="*/ 454567 h 2610876"/>
              <a:gd name="connsiteX58" fmla="*/ 8106080 w 10223600"/>
              <a:gd name="connsiteY58" fmla="*/ 454567 h 2610876"/>
              <a:gd name="connsiteX59" fmla="*/ 8107949 w 10223600"/>
              <a:gd name="connsiteY59" fmla="*/ 436340 h 2610876"/>
              <a:gd name="connsiteX60" fmla="*/ 8161226 w 10223600"/>
              <a:gd name="connsiteY60" fmla="*/ 388204 h 2610876"/>
              <a:gd name="connsiteX61" fmla="*/ 8214036 w 10223600"/>
              <a:gd name="connsiteY61" fmla="*/ 381194 h 2610876"/>
              <a:gd name="connsiteX62" fmla="*/ 8264041 w 10223600"/>
              <a:gd name="connsiteY62" fmla="*/ 347546 h 2610876"/>
              <a:gd name="connsiteX63" fmla="*/ 8273388 w 10223600"/>
              <a:gd name="connsiteY63" fmla="*/ 337732 h 2610876"/>
              <a:gd name="connsiteX64" fmla="*/ 8281800 w 10223600"/>
              <a:gd name="connsiteY64" fmla="*/ 340068 h 2610876"/>
              <a:gd name="connsiteX65" fmla="*/ 8290212 w 10223600"/>
              <a:gd name="connsiteY65" fmla="*/ 291465 h 2610876"/>
              <a:gd name="connsiteX66" fmla="*/ 8239739 w 10223600"/>
              <a:gd name="connsiteY66" fmla="*/ 202203 h 2610876"/>
              <a:gd name="connsiteX67" fmla="*/ 8203754 w 10223600"/>
              <a:gd name="connsiteY67" fmla="*/ 185379 h 2610876"/>
              <a:gd name="connsiteX68" fmla="*/ 8146738 w 10223600"/>
              <a:gd name="connsiteY68" fmla="*/ 183042 h 2610876"/>
              <a:gd name="connsiteX69" fmla="*/ 8052336 w 10223600"/>
              <a:gd name="connsiteY69" fmla="*/ 182107 h 2610876"/>
              <a:gd name="connsiteX70" fmla="*/ 8033642 w 10223600"/>
              <a:gd name="connsiteY70" fmla="*/ 176499 h 2610876"/>
              <a:gd name="connsiteX71" fmla="*/ 8003265 w 10223600"/>
              <a:gd name="connsiteY71" fmla="*/ 165750 h 2610876"/>
              <a:gd name="connsiteX72" fmla="*/ 7909330 w 10223600"/>
              <a:gd name="connsiteY72" fmla="*/ 158740 h 2610876"/>
              <a:gd name="connsiteX73" fmla="*/ 7852314 w 10223600"/>
              <a:gd name="connsiteY73" fmla="*/ 150328 h 2610876"/>
              <a:gd name="connsiteX74" fmla="*/ 7846239 w 10223600"/>
              <a:gd name="connsiteY74" fmla="*/ 146122 h 2610876"/>
              <a:gd name="connsiteX75" fmla="*/ 7832686 w 10223600"/>
              <a:gd name="connsiteY75" fmla="*/ 147057 h 2610876"/>
              <a:gd name="connsiteX76" fmla="*/ 7842967 w 10223600"/>
              <a:gd name="connsiteY76" fmla="*/ 159675 h 2610876"/>
              <a:gd name="connsiteX77" fmla="*/ 7813058 w 10223600"/>
              <a:gd name="connsiteY77" fmla="*/ 193323 h 2610876"/>
              <a:gd name="connsiteX78" fmla="*/ 7799972 w 10223600"/>
              <a:gd name="connsiteY78" fmla="*/ 269033 h 2610876"/>
              <a:gd name="connsiteX79" fmla="*/ 7753705 w 10223600"/>
              <a:gd name="connsiteY79" fmla="*/ 362501 h 2610876"/>
              <a:gd name="connsiteX80" fmla="*/ 7737348 w 10223600"/>
              <a:gd name="connsiteY80" fmla="*/ 390074 h 2610876"/>
              <a:gd name="connsiteX81" fmla="*/ 7737348 w 10223600"/>
              <a:gd name="connsiteY81" fmla="*/ 390074 h 2610876"/>
              <a:gd name="connsiteX82" fmla="*/ 7665378 w 10223600"/>
              <a:gd name="connsiteY82" fmla="*/ 472793 h 2610876"/>
              <a:gd name="connsiteX83" fmla="*/ 7665378 w 10223600"/>
              <a:gd name="connsiteY83" fmla="*/ 472793 h 2610876"/>
              <a:gd name="connsiteX84" fmla="*/ 7430306 w 10223600"/>
              <a:gd name="connsiteY84" fmla="*/ 494291 h 2610876"/>
              <a:gd name="connsiteX85" fmla="*/ 7310667 w 10223600"/>
              <a:gd name="connsiteY85" fmla="*/ 407833 h 2610876"/>
              <a:gd name="connsiteX86" fmla="*/ 7245239 w 10223600"/>
              <a:gd name="connsiteY86" fmla="*/ 342872 h 2610876"/>
              <a:gd name="connsiteX87" fmla="*/ 7154107 w 10223600"/>
              <a:gd name="connsiteY87" fmla="*/ 274641 h 2610876"/>
              <a:gd name="connsiteX88" fmla="*/ 7145228 w 10223600"/>
              <a:gd name="connsiteY88" fmla="*/ 264359 h 2610876"/>
              <a:gd name="connsiteX89" fmla="*/ 7055031 w 10223600"/>
              <a:gd name="connsiteY89" fmla="*/ 199399 h 2610876"/>
              <a:gd name="connsiteX90" fmla="*/ 7036805 w 10223600"/>
              <a:gd name="connsiteY90" fmla="*/ 170424 h 2610876"/>
              <a:gd name="connsiteX91" fmla="*/ 7038207 w 10223600"/>
              <a:gd name="connsiteY91" fmla="*/ 119484 h 2610876"/>
              <a:gd name="connsiteX92" fmla="*/ 7051293 w 10223600"/>
              <a:gd name="connsiteY92" fmla="*/ 137243 h 2610876"/>
              <a:gd name="connsiteX93" fmla="*/ 7054564 w 10223600"/>
              <a:gd name="connsiteY93" fmla="*/ 121820 h 2610876"/>
              <a:gd name="connsiteX94" fmla="*/ 7069986 w 10223600"/>
              <a:gd name="connsiteY94" fmla="*/ 75554 h 2610876"/>
              <a:gd name="connsiteX95" fmla="*/ 7069051 w 10223600"/>
              <a:gd name="connsiteY95" fmla="*/ 16669 h 2610876"/>
              <a:gd name="connsiteX96" fmla="*/ 7061107 w 10223600"/>
              <a:gd name="connsiteY96" fmla="*/ 7322 h 2610876"/>
              <a:gd name="connsiteX97" fmla="*/ 7020448 w 10223600"/>
              <a:gd name="connsiteY97" fmla="*/ 12930 h 2610876"/>
              <a:gd name="connsiteX98" fmla="*/ 6955955 w 10223600"/>
              <a:gd name="connsiteY98" fmla="*/ 51719 h 2610876"/>
              <a:gd name="connsiteX99" fmla="*/ 6636761 w 10223600"/>
              <a:gd name="connsiteY99" fmla="*/ 83031 h 2610876"/>
              <a:gd name="connsiteX100" fmla="*/ 6464780 w 10223600"/>
              <a:gd name="connsiteY100" fmla="*/ 77423 h 2610876"/>
              <a:gd name="connsiteX101" fmla="*/ 6293266 w 10223600"/>
              <a:gd name="connsiteY101" fmla="*/ 59664 h 2610876"/>
              <a:gd name="connsiteX102" fmla="*/ 6197928 w 10223600"/>
              <a:gd name="connsiteY102" fmla="*/ 15267 h 2610876"/>
              <a:gd name="connsiteX103" fmla="*/ 6159139 w 10223600"/>
              <a:gd name="connsiteY103" fmla="*/ 3116 h 2610876"/>
              <a:gd name="connsiteX104" fmla="*/ 6142315 w 10223600"/>
              <a:gd name="connsiteY104" fmla="*/ 42840 h 2610876"/>
              <a:gd name="connsiteX105" fmla="*/ 6153064 w 10223600"/>
              <a:gd name="connsiteY105" fmla="*/ 85835 h 2610876"/>
              <a:gd name="connsiteX106" fmla="*/ 6164747 w 10223600"/>
              <a:gd name="connsiteY106" fmla="*/ 119951 h 2610876"/>
              <a:gd name="connsiteX107" fmla="*/ 6165682 w 10223600"/>
              <a:gd name="connsiteY107" fmla="*/ 155002 h 2610876"/>
              <a:gd name="connsiteX108" fmla="*/ 6166617 w 10223600"/>
              <a:gd name="connsiteY108" fmla="*/ 170891 h 2610876"/>
              <a:gd name="connsiteX109" fmla="*/ 6154466 w 10223600"/>
              <a:gd name="connsiteY109" fmla="*/ 200334 h 2610876"/>
              <a:gd name="connsiteX110" fmla="*/ 6033892 w 10223600"/>
              <a:gd name="connsiteY110" fmla="*/ 232580 h 2610876"/>
              <a:gd name="connsiteX111" fmla="*/ 5976409 w 10223600"/>
              <a:gd name="connsiteY111" fmla="*/ 238188 h 2610876"/>
              <a:gd name="connsiteX112" fmla="*/ 5934348 w 10223600"/>
              <a:gd name="connsiteY112" fmla="*/ 295671 h 2610876"/>
              <a:gd name="connsiteX113" fmla="*/ 5914253 w 10223600"/>
              <a:gd name="connsiteY113" fmla="*/ 333058 h 2610876"/>
              <a:gd name="connsiteX114" fmla="*/ 5837142 w 10223600"/>
              <a:gd name="connsiteY114" fmla="*/ 402225 h 2610876"/>
              <a:gd name="connsiteX115" fmla="*/ 5800221 w 10223600"/>
              <a:gd name="connsiteY115" fmla="*/ 447089 h 2610876"/>
              <a:gd name="connsiteX116" fmla="*/ 5784799 w 10223600"/>
              <a:gd name="connsiteY116" fmla="*/ 483075 h 2610876"/>
              <a:gd name="connsiteX117" fmla="*/ 5746477 w 10223600"/>
              <a:gd name="connsiteY117" fmla="*/ 594769 h 2610876"/>
              <a:gd name="connsiteX118" fmla="*/ 5703482 w 10223600"/>
              <a:gd name="connsiteY118" fmla="*/ 687770 h 2610876"/>
              <a:gd name="connsiteX119" fmla="*/ 5633381 w 10223600"/>
              <a:gd name="connsiteY119" fmla="*/ 777499 h 2610876"/>
              <a:gd name="connsiteX120" fmla="*/ 5598798 w 10223600"/>
              <a:gd name="connsiteY120" fmla="*/ 899942 h 2610876"/>
              <a:gd name="connsiteX121" fmla="*/ 5602536 w 10223600"/>
              <a:gd name="connsiteY121" fmla="*/ 983596 h 2610876"/>
              <a:gd name="connsiteX122" fmla="*/ 5600200 w 10223600"/>
              <a:gd name="connsiteY122" fmla="*/ 1027526 h 2610876"/>
              <a:gd name="connsiteX123" fmla="*/ 5601602 w 10223600"/>
              <a:gd name="connsiteY123" fmla="*/ 1034069 h 2610876"/>
              <a:gd name="connsiteX124" fmla="*/ 5617959 w 10223600"/>
              <a:gd name="connsiteY124" fmla="*/ 983596 h 2610876"/>
              <a:gd name="connsiteX125" fmla="*/ 5612818 w 10223600"/>
              <a:gd name="connsiteY125" fmla="*/ 1033602 h 2610876"/>
              <a:gd name="connsiteX126" fmla="*/ 5631512 w 10223600"/>
              <a:gd name="connsiteY126" fmla="*/ 994345 h 2610876"/>
              <a:gd name="connsiteX127" fmla="*/ 5624502 w 10223600"/>
              <a:gd name="connsiteY127" fmla="*/ 1038742 h 2610876"/>
              <a:gd name="connsiteX128" fmla="*/ 5620763 w 10223600"/>
              <a:gd name="connsiteY128" fmla="*/ 1041546 h 2610876"/>
              <a:gd name="connsiteX129" fmla="*/ 5621698 w 10223600"/>
              <a:gd name="connsiteY129" fmla="*/ 1043416 h 2610876"/>
              <a:gd name="connsiteX130" fmla="*/ 5627773 w 10223600"/>
              <a:gd name="connsiteY130" fmla="*/ 1046687 h 2610876"/>
              <a:gd name="connsiteX131" fmla="*/ 5681517 w 10223600"/>
              <a:gd name="connsiteY131" fmla="*/ 1017245 h 2610876"/>
              <a:gd name="connsiteX132" fmla="*/ 5737131 w 10223600"/>
              <a:gd name="connsiteY132" fmla="*/ 776564 h 2610876"/>
              <a:gd name="connsiteX133" fmla="*/ 5744141 w 10223600"/>
              <a:gd name="connsiteY133" fmla="*/ 780770 h 2610876"/>
              <a:gd name="connsiteX134" fmla="*/ 5755824 w 10223600"/>
              <a:gd name="connsiteY134" fmla="*/ 768620 h 2610876"/>
              <a:gd name="connsiteX135" fmla="*/ 5817981 w 10223600"/>
              <a:gd name="connsiteY135" fmla="*/ 572804 h 2610876"/>
              <a:gd name="connsiteX136" fmla="*/ 5844619 w 10223600"/>
              <a:gd name="connsiteY136" fmla="*/ 502703 h 2610876"/>
              <a:gd name="connsiteX137" fmla="*/ 5832001 w 10223600"/>
              <a:gd name="connsiteY137" fmla="*/ 539155 h 2610876"/>
              <a:gd name="connsiteX138" fmla="*/ 5826860 w 10223600"/>
              <a:gd name="connsiteY138" fmla="*/ 564392 h 2610876"/>
              <a:gd name="connsiteX139" fmla="*/ 5832001 w 10223600"/>
              <a:gd name="connsiteY139" fmla="*/ 652719 h 2610876"/>
              <a:gd name="connsiteX140" fmla="*/ 5830599 w 10223600"/>
              <a:gd name="connsiteY140" fmla="*/ 836851 h 2610876"/>
              <a:gd name="connsiteX141" fmla="*/ 5702547 w 10223600"/>
              <a:gd name="connsiteY141" fmla="*/ 1129874 h 2610876"/>
              <a:gd name="connsiteX142" fmla="*/ 5641326 w 10223600"/>
              <a:gd name="connsiteY142" fmla="*/ 1205583 h 2610876"/>
              <a:gd name="connsiteX143" fmla="*/ 5606275 w 10223600"/>
              <a:gd name="connsiteY143" fmla="*/ 1301388 h 2610876"/>
              <a:gd name="connsiteX144" fmla="*/ 5597396 w 10223600"/>
              <a:gd name="connsiteY144" fmla="*/ 1697693 h 2610876"/>
              <a:gd name="connsiteX145" fmla="*/ 5601135 w 10223600"/>
              <a:gd name="connsiteY145" fmla="*/ 1773402 h 2610876"/>
              <a:gd name="connsiteX146" fmla="*/ 5584778 w 10223600"/>
              <a:gd name="connsiteY146" fmla="*/ 1784618 h 2610876"/>
              <a:gd name="connsiteX147" fmla="*/ 5552064 w 10223600"/>
              <a:gd name="connsiteY147" fmla="*/ 1786020 h 2610876"/>
              <a:gd name="connsiteX148" fmla="*/ 5052009 w 10223600"/>
              <a:gd name="connsiteY148" fmla="*/ 1846774 h 2610876"/>
              <a:gd name="connsiteX149" fmla="*/ 4235565 w 10223600"/>
              <a:gd name="connsiteY149" fmla="*/ 1974358 h 2610876"/>
              <a:gd name="connsiteX150" fmla="*/ 3290135 w 10223600"/>
              <a:gd name="connsiteY150" fmla="*/ 2151013 h 2610876"/>
              <a:gd name="connsiteX151" fmla="*/ 3175169 w 10223600"/>
              <a:gd name="connsiteY151" fmla="*/ 2170641 h 2610876"/>
              <a:gd name="connsiteX152" fmla="*/ 3116752 w 10223600"/>
              <a:gd name="connsiteY152" fmla="*/ 2185129 h 2610876"/>
              <a:gd name="connsiteX153" fmla="*/ 2380223 w 10223600"/>
              <a:gd name="connsiteY153" fmla="*/ 2325331 h 2610876"/>
              <a:gd name="connsiteX154" fmla="*/ 1441336 w 10223600"/>
              <a:gd name="connsiteY154" fmla="*/ 2472543 h 2610876"/>
              <a:gd name="connsiteX155" fmla="*/ 1263279 w 10223600"/>
              <a:gd name="connsiteY155" fmla="*/ 2495443 h 2610876"/>
              <a:gd name="connsiteX156" fmla="*/ 0 w 10223600"/>
              <a:gd name="connsiteY156" fmla="*/ 2491276 h 2610876"/>
              <a:gd name="connsiteX157" fmla="*/ 1247857 w 10223600"/>
              <a:gd name="connsiteY157" fmla="*/ 2589378 h 2610876"/>
              <a:gd name="connsiteX158" fmla="*/ 1269354 w 10223600"/>
              <a:gd name="connsiteY158" fmla="*/ 2610876 h 2610876"/>
              <a:gd name="connsiteX159" fmla="*/ 7048021 w 10223600"/>
              <a:gd name="connsiteY159" fmla="*/ 2610409 h 2610876"/>
              <a:gd name="connsiteX160" fmla="*/ 10202569 w 10223600"/>
              <a:gd name="connsiteY160" fmla="*/ 2610876 h 2610876"/>
              <a:gd name="connsiteX161" fmla="*/ 10221730 w 10223600"/>
              <a:gd name="connsiteY161" fmla="*/ 2591715 h 2610876"/>
              <a:gd name="connsiteX162" fmla="*/ 10223600 w 10223600"/>
              <a:gd name="connsiteY162" fmla="*/ 2081846 h 2610876"/>
              <a:gd name="connsiteX163" fmla="*/ 5623100 w 10223600"/>
              <a:gd name="connsiteY163" fmla="*/ 896671 h 2610876"/>
              <a:gd name="connsiteX164" fmla="*/ 5617491 w 10223600"/>
              <a:gd name="connsiteY164" fmla="*/ 894802 h 2610876"/>
              <a:gd name="connsiteX165" fmla="*/ 5635250 w 10223600"/>
              <a:gd name="connsiteY165" fmla="*/ 847133 h 2610876"/>
              <a:gd name="connsiteX166" fmla="*/ 5623100 w 10223600"/>
              <a:gd name="connsiteY166" fmla="*/ 896671 h 2610876"/>
              <a:gd name="connsiteX167" fmla="*/ 5630110 w 10223600"/>
              <a:gd name="connsiteY167" fmla="*/ 1040144 h 2610876"/>
              <a:gd name="connsiteX168" fmla="*/ 5672170 w 10223600"/>
              <a:gd name="connsiteY168" fmla="*/ 1006963 h 2610876"/>
              <a:gd name="connsiteX169" fmla="*/ 5630110 w 10223600"/>
              <a:gd name="connsiteY169" fmla="*/ 1040144 h 2610876"/>
              <a:gd name="connsiteX170" fmla="*/ 8564074 w 10223600"/>
              <a:gd name="connsiteY170" fmla="*/ 1091552 h 2610876"/>
              <a:gd name="connsiteX171" fmla="*/ 8582767 w 10223600"/>
              <a:gd name="connsiteY171" fmla="*/ 983596 h 2610876"/>
              <a:gd name="connsiteX172" fmla="*/ 8592581 w 10223600"/>
              <a:gd name="connsiteY172" fmla="*/ 974249 h 2610876"/>
              <a:gd name="connsiteX173" fmla="*/ 8634642 w 10223600"/>
              <a:gd name="connsiteY173" fmla="*/ 1027059 h 2610876"/>
              <a:gd name="connsiteX174" fmla="*/ 8571084 w 10223600"/>
              <a:gd name="connsiteY174" fmla="*/ 1101366 h 2610876"/>
              <a:gd name="connsiteX175" fmla="*/ 8564074 w 10223600"/>
              <a:gd name="connsiteY175" fmla="*/ 1091552 h 2610876"/>
              <a:gd name="connsiteX176" fmla="*/ 8627165 w 10223600"/>
              <a:gd name="connsiteY176" fmla="*/ 1082205 h 2610876"/>
              <a:gd name="connsiteX177" fmla="*/ 8547717 w 10223600"/>
              <a:gd name="connsiteY177" fmla="*/ 1194367 h 2610876"/>
              <a:gd name="connsiteX178" fmla="*/ 8627165 w 10223600"/>
              <a:gd name="connsiteY178" fmla="*/ 1082205 h 2610876"/>
              <a:gd name="connsiteX179" fmla="*/ 8510797 w 10223600"/>
              <a:gd name="connsiteY179" fmla="*/ 1149502 h 2610876"/>
              <a:gd name="connsiteX180" fmla="*/ 8493973 w 10223600"/>
              <a:gd name="connsiteY180" fmla="*/ 1205583 h 2610876"/>
              <a:gd name="connsiteX181" fmla="*/ 8467334 w 10223600"/>
              <a:gd name="connsiteY181" fmla="*/ 1216799 h 2610876"/>
              <a:gd name="connsiteX182" fmla="*/ 8249553 w 10223600"/>
              <a:gd name="connsiteY182" fmla="*/ 1131276 h 2610876"/>
              <a:gd name="connsiteX183" fmla="*/ 8203754 w 10223600"/>
              <a:gd name="connsiteY183" fmla="*/ 1068652 h 2610876"/>
              <a:gd name="connsiteX184" fmla="*/ 8510797 w 10223600"/>
              <a:gd name="connsiteY184" fmla="*/ 1149502 h 2610876"/>
              <a:gd name="connsiteX185" fmla="*/ 8056075 w 10223600"/>
              <a:gd name="connsiteY185" fmla="*/ 445687 h 2610876"/>
              <a:gd name="connsiteX186" fmla="*/ 8056075 w 10223600"/>
              <a:gd name="connsiteY186" fmla="*/ 445687 h 2610876"/>
              <a:gd name="connsiteX187" fmla="*/ 8085050 w 10223600"/>
              <a:gd name="connsiteY187" fmla="*/ 398486 h 2610876"/>
              <a:gd name="connsiteX188" fmla="*/ 8098135 w 10223600"/>
              <a:gd name="connsiteY188" fmla="*/ 412039 h 2610876"/>
              <a:gd name="connsiteX189" fmla="*/ 8091593 w 10223600"/>
              <a:gd name="connsiteY189" fmla="*/ 446155 h 2610876"/>
              <a:gd name="connsiteX190" fmla="*/ 8078040 w 10223600"/>
              <a:gd name="connsiteY190" fmla="*/ 540090 h 2610876"/>
              <a:gd name="connsiteX191" fmla="*/ 8088321 w 10223600"/>
              <a:gd name="connsiteY191" fmla="*/ 805072 h 2610876"/>
              <a:gd name="connsiteX192" fmla="*/ 8050934 w 10223600"/>
              <a:gd name="connsiteY192" fmla="*/ 535417 h 2610876"/>
              <a:gd name="connsiteX193" fmla="*/ 8050934 w 10223600"/>
              <a:gd name="connsiteY193" fmla="*/ 535417 h 2610876"/>
              <a:gd name="connsiteX194" fmla="*/ 8050934 w 10223600"/>
              <a:gd name="connsiteY194" fmla="*/ 535417 h 2610876"/>
              <a:gd name="connsiteX195" fmla="*/ 8056075 w 10223600"/>
              <a:gd name="connsiteY195" fmla="*/ 445687 h 2610876"/>
              <a:gd name="connsiteX196" fmla="*/ 6415242 w 10223600"/>
              <a:gd name="connsiteY196" fmla="*/ 1733210 h 2610876"/>
              <a:gd name="connsiteX197" fmla="*/ 5930610 w 10223600"/>
              <a:gd name="connsiteY197" fmla="*/ 1763588 h 2610876"/>
              <a:gd name="connsiteX198" fmla="*/ 5739467 w 10223600"/>
              <a:gd name="connsiteY198" fmla="*/ 1777140 h 2610876"/>
              <a:gd name="connsiteX199" fmla="*/ 5712362 w 10223600"/>
              <a:gd name="connsiteY199" fmla="*/ 1753306 h 2610876"/>
              <a:gd name="connsiteX200" fmla="*/ 5698809 w 10223600"/>
              <a:gd name="connsiteY200" fmla="*/ 1642079 h 2610876"/>
              <a:gd name="connsiteX201" fmla="*/ 5725915 w 10223600"/>
              <a:gd name="connsiteY201" fmla="*/ 1410746 h 2610876"/>
              <a:gd name="connsiteX202" fmla="*/ 5732925 w 10223600"/>
              <a:gd name="connsiteY202" fmla="*/ 1371956 h 2610876"/>
              <a:gd name="connsiteX203" fmla="*/ 5759563 w 10223600"/>
              <a:gd name="connsiteY203" fmla="*/ 1284096 h 2610876"/>
              <a:gd name="connsiteX204" fmla="*/ 5948369 w 10223600"/>
              <a:gd name="connsiteY204" fmla="*/ 1081270 h 2610876"/>
              <a:gd name="connsiteX205" fmla="*/ 6077355 w 10223600"/>
              <a:gd name="connsiteY205" fmla="*/ 980325 h 2610876"/>
              <a:gd name="connsiteX206" fmla="*/ 6103058 w 10223600"/>
              <a:gd name="connsiteY206" fmla="*/ 989204 h 2610876"/>
              <a:gd name="connsiteX207" fmla="*/ 6120350 w 10223600"/>
              <a:gd name="connsiteY207" fmla="*/ 1200442 h 2610876"/>
              <a:gd name="connsiteX208" fmla="*/ 6183908 w 10223600"/>
              <a:gd name="connsiteY208" fmla="*/ 1377564 h 2610876"/>
              <a:gd name="connsiteX209" fmla="*/ 6409166 w 10223600"/>
              <a:gd name="connsiteY209" fmla="*/ 1681336 h 2610876"/>
              <a:gd name="connsiteX210" fmla="*/ 6454966 w 10223600"/>
              <a:gd name="connsiteY210" fmla="*/ 1704703 h 2610876"/>
              <a:gd name="connsiteX211" fmla="*/ 6415242 w 10223600"/>
              <a:gd name="connsiteY211" fmla="*/ 1733210 h 2610876"/>
              <a:gd name="connsiteX212" fmla="*/ 6743782 w 10223600"/>
              <a:gd name="connsiteY212" fmla="*/ 1637406 h 2610876"/>
              <a:gd name="connsiteX213" fmla="*/ 6729295 w 10223600"/>
              <a:gd name="connsiteY213" fmla="*/ 1674326 h 2610876"/>
              <a:gd name="connsiteX214" fmla="*/ 6659194 w 10223600"/>
              <a:gd name="connsiteY214" fmla="*/ 1726668 h 2610876"/>
              <a:gd name="connsiteX215" fmla="*/ 6547499 w 10223600"/>
              <a:gd name="connsiteY215" fmla="*/ 1696290 h 2610876"/>
              <a:gd name="connsiteX216" fmla="*/ 6535348 w 10223600"/>
              <a:gd name="connsiteY216" fmla="*/ 1679934 h 2610876"/>
              <a:gd name="connsiteX217" fmla="*/ 6494222 w 10223600"/>
              <a:gd name="connsiteY217" fmla="*/ 1621983 h 2610876"/>
              <a:gd name="connsiteX218" fmla="*/ 6361965 w 10223600"/>
              <a:gd name="connsiteY218" fmla="*/ 1480847 h 2610876"/>
              <a:gd name="connsiteX219" fmla="*/ 6301678 w 10223600"/>
              <a:gd name="connsiteY219" fmla="*/ 1357936 h 2610876"/>
              <a:gd name="connsiteX220" fmla="*/ 6282517 w 10223600"/>
              <a:gd name="connsiteY220" fmla="*/ 1321016 h 2610876"/>
              <a:gd name="connsiteX221" fmla="*/ 6247934 w 10223600"/>
              <a:gd name="connsiteY221" fmla="*/ 1228950 h 2610876"/>
              <a:gd name="connsiteX222" fmla="*/ 6256814 w 10223600"/>
              <a:gd name="connsiteY222" fmla="*/ 1040612 h 2610876"/>
              <a:gd name="connsiteX223" fmla="*/ 6260552 w 10223600"/>
              <a:gd name="connsiteY223" fmla="*/ 1020516 h 2610876"/>
              <a:gd name="connsiteX224" fmla="*/ 6271301 w 10223600"/>
              <a:gd name="connsiteY224" fmla="*/ 961164 h 2610876"/>
              <a:gd name="connsiteX225" fmla="*/ 6279713 w 10223600"/>
              <a:gd name="connsiteY225" fmla="*/ 927048 h 2610876"/>
              <a:gd name="connsiteX226" fmla="*/ 6293266 w 10223600"/>
              <a:gd name="connsiteY226" fmla="*/ 878445 h 2610876"/>
              <a:gd name="connsiteX227" fmla="*/ 6313829 w 10223600"/>
              <a:gd name="connsiteY227" fmla="*/ 868630 h 2610876"/>
              <a:gd name="connsiteX228" fmla="*/ 6345140 w 10223600"/>
              <a:gd name="connsiteY228" fmla="*/ 881716 h 2610876"/>
              <a:gd name="connsiteX229" fmla="*/ 6444217 w 10223600"/>
              <a:gd name="connsiteY229" fmla="*/ 917701 h 2610876"/>
              <a:gd name="connsiteX230" fmla="*/ 6489549 w 10223600"/>
              <a:gd name="connsiteY230" fmla="*/ 928450 h 2610876"/>
              <a:gd name="connsiteX231" fmla="*/ 6528338 w 10223600"/>
              <a:gd name="connsiteY231" fmla="*/ 936395 h 2610876"/>
              <a:gd name="connsiteX232" fmla="*/ 6573670 w 10223600"/>
              <a:gd name="connsiteY232" fmla="*/ 942470 h 2610876"/>
              <a:gd name="connsiteX233" fmla="*/ 6689571 w 10223600"/>
              <a:gd name="connsiteY233" fmla="*/ 949013 h 2610876"/>
              <a:gd name="connsiteX234" fmla="*/ 6801265 w 10223600"/>
              <a:gd name="connsiteY234" fmla="*/ 934993 h 2610876"/>
              <a:gd name="connsiteX235" fmla="*/ 6923708 w 10223600"/>
              <a:gd name="connsiteY235" fmla="*/ 906485 h 2610876"/>
              <a:gd name="connsiteX236" fmla="*/ 6942402 w 10223600"/>
              <a:gd name="connsiteY236" fmla="*/ 921907 h 2610876"/>
              <a:gd name="connsiteX237" fmla="*/ 6860150 w 10223600"/>
              <a:gd name="connsiteY237" fmla="*/ 1186422 h 2610876"/>
              <a:gd name="connsiteX238" fmla="*/ 6817622 w 10223600"/>
              <a:gd name="connsiteY238" fmla="*/ 1255121 h 2610876"/>
              <a:gd name="connsiteX239" fmla="*/ 6795657 w 10223600"/>
              <a:gd name="connsiteY239" fmla="*/ 1329428 h 2610876"/>
              <a:gd name="connsiteX240" fmla="*/ 6743782 w 10223600"/>
              <a:gd name="connsiteY240" fmla="*/ 1637406 h 2610876"/>
              <a:gd name="connsiteX241" fmla="*/ 7333099 w 10223600"/>
              <a:gd name="connsiteY241" fmla="*/ 1717321 h 2610876"/>
              <a:gd name="connsiteX242" fmla="*/ 7234957 w 10223600"/>
              <a:gd name="connsiteY242" fmla="*/ 1716386 h 2610876"/>
              <a:gd name="connsiteX243" fmla="*/ 6877909 w 10223600"/>
              <a:gd name="connsiteY243" fmla="*/ 1716386 h 2610876"/>
              <a:gd name="connsiteX244" fmla="*/ 6831175 w 10223600"/>
              <a:gd name="connsiteY244" fmla="*/ 1717788 h 2610876"/>
              <a:gd name="connsiteX245" fmla="*/ 6811547 w 10223600"/>
              <a:gd name="connsiteY245" fmla="*/ 1699095 h 2610876"/>
              <a:gd name="connsiteX246" fmla="*/ 6812481 w 10223600"/>
              <a:gd name="connsiteY246" fmla="*/ 1648154 h 2610876"/>
              <a:gd name="connsiteX247" fmla="*/ 6901744 w 10223600"/>
              <a:gd name="connsiteY247" fmla="*/ 1413082 h 2610876"/>
              <a:gd name="connsiteX248" fmla="*/ 6932588 w 10223600"/>
              <a:gd name="connsiteY248" fmla="*/ 1327091 h 2610876"/>
              <a:gd name="connsiteX249" fmla="*/ 6955488 w 10223600"/>
              <a:gd name="connsiteY249" fmla="*/ 1251850 h 2610876"/>
              <a:gd name="connsiteX250" fmla="*/ 7066714 w 10223600"/>
              <a:gd name="connsiteY250" fmla="*/ 1070522 h 2610876"/>
              <a:gd name="connsiteX251" fmla="*/ 7077464 w 10223600"/>
              <a:gd name="connsiteY251" fmla="*/ 1059773 h 2610876"/>
              <a:gd name="connsiteX252" fmla="*/ 7086343 w 10223600"/>
              <a:gd name="connsiteY252" fmla="*/ 1072391 h 2610876"/>
              <a:gd name="connsiteX253" fmla="*/ 7163922 w 10223600"/>
              <a:gd name="connsiteY253" fmla="*/ 1285031 h 2610876"/>
              <a:gd name="connsiteX254" fmla="*/ 7174670 w 10223600"/>
              <a:gd name="connsiteY254" fmla="*/ 1363544 h 2610876"/>
              <a:gd name="connsiteX255" fmla="*/ 7207852 w 10223600"/>
              <a:gd name="connsiteY255" fmla="*/ 1442992 h 2610876"/>
              <a:gd name="connsiteX256" fmla="*/ 7348054 w 10223600"/>
              <a:gd name="connsiteY256" fmla="*/ 1703768 h 2610876"/>
              <a:gd name="connsiteX257" fmla="*/ 7333099 w 10223600"/>
              <a:gd name="connsiteY257" fmla="*/ 1717321 h 2610876"/>
              <a:gd name="connsiteX258" fmla="*/ 8392560 w 10223600"/>
              <a:gd name="connsiteY258" fmla="*/ 1759849 h 2610876"/>
              <a:gd name="connsiteX259" fmla="*/ 8363117 w 10223600"/>
              <a:gd name="connsiteY259" fmla="*/ 1777608 h 2610876"/>
              <a:gd name="connsiteX260" fmla="*/ 8003265 w 10223600"/>
              <a:gd name="connsiteY260" fmla="*/ 1749567 h 2610876"/>
              <a:gd name="connsiteX261" fmla="*/ 7471899 w 10223600"/>
              <a:gd name="connsiteY261" fmla="*/ 1724798 h 2610876"/>
              <a:gd name="connsiteX262" fmla="*/ 7424697 w 10223600"/>
              <a:gd name="connsiteY262" fmla="*/ 1697693 h 2610876"/>
              <a:gd name="connsiteX263" fmla="*/ 7335435 w 10223600"/>
              <a:gd name="connsiteY263" fmla="*/ 1414952 h 2610876"/>
              <a:gd name="connsiteX264" fmla="*/ 7334034 w 10223600"/>
              <a:gd name="connsiteY264" fmla="*/ 1391585 h 2610876"/>
              <a:gd name="connsiteX265" fmla="*/ 7281224 w 10223600"/>
              <a:gd name="connsiteY265" fmla="*/ 1283629 h 2610876"/>
              <a:gd name="connsiteX266" fmla="*/ 7260194 w 10223600"/>
              <a:gd name="connsiteY266" fmla="*/ 1087813 h 2610876"/>
              <a:gd name="connsiteX267" fmla="*/ 7258324 w 10223600"/>
              <a:gd name="connsiteY267" fmla="*/ 1076597 h 2610876"/>
              <a:gd name="connsiteX268" fmla="*/ 7258324 w 10223600"/>
              <a:gd name="connsiteY268" fmla="*/ 1076130 h 2610876"/>
              <a:gd name="connsiteX269" fmla="*/ 7246173 w 10223600"/>
              <a:gd name="connsiteY269" fmla="*/ 941536 h 2610876"/>
              <a:gd name="connsiteX270" fmla="*/ 7279822 w 10223600"/>
              <a:gd name="connsiteY270" fmla="*/ 864892 h 2610876"/>
              <a:gd name="connsiteX271" fmla="*/ 7325154 w 10223600"/>
              <a:gd name="connsiteY271" fmla="*/ 775162 h 2610876"/>
              <a:gd name="connsiteX272" fmla="*/ 7338239 w 10223600"/>
              <a:gd name="connsiteY272" fmla="*/ 779836 h 2610876"/>
              <a:gd name="connsiteX273" fmla="*/ 7709775 w 10223600"/>
              <a:gd name="connsiteY273" fmla="*/ 718614 h 2610876"/>
              <a:gd name="connsiteX274" fmla="*/ 7874279 w 10223600"/>
              <a:gd name="connsiteY274" fmla="*/ 542894 h 2610876"/>
              <a:gd name="connsiteX275" fmla="*/ 7905124 w 10223600"/>
              <a:gd name="connsiteY275" fmla="*/ 511115 h 2610876"/>
              <a:gd name="connsiteX276" fmla="*/ 7905124 w 10223600"/>
              <a:gd name="connsiteY276" fmla="*/ 511115 h 2610876"/>
              <a:gd name="connsiteX277" fmla="*/ 7998592 w 10223600"/>
              <a:gd name="connsiteY277" fmla="*/ 431667 h 2610876"/>
              <a:gd name="connsiteX278" fmla="*/ 8012145 w 10223600"/>
              <a:gd name="connsiteY278" fmla="*/ 423255 h 2610876"/>
              <a:gd name="connsiteX279" fmla="*/ 8037381 w 10223600"/>
              <a:gd name="connsiteY279" fmla="*/ 416712 h 2610876"/>
              <a:gd name="connsiteX280" fmla="*/ 8039718 w 10223600"/>
              <a:gd name="connsiteY280" fmla="*/ 440547 h 2610876"/>
              <a:gd name="connsiteX281" fmla="*/ 8035512 w 10223600"/>
              <a:gd name="connsiteY281" fmla="*/ 534949 h 2610876"/>
              <a:gd name="connsiteX282" fmla="*/ 8128045 w 10223600"/>
              <a:gd name="connsiteY282" fmla="*/ 953686 h 2610876"/>
              <a:gd name="connsiteX283" fmla="*/ 8162628 w 10223600"/>
              <a:gd name="connsiteY283" fmla="*/ 1034536 h 2610876"/>
              <a:gd name="connsiteX284" fmla="*/ 8190669 w 10223600"/>
              <a:gd name="connsiteY284" fmla="*/ 1085477 h 2610876"/>
              <a:gd name="connsiteX285" fmla="*/ 8191136 w 10223600"/>
              <a:gd name="connsiteY285" fmla="*/ 1085009 h 2610876"/>
              <a:gd name="connsiteX286" fmla="*/ 8191136 w 10223600"/>
              <a:gd name="connsiteY286" fmla="*/ 1085009 h 2610876"/>
              <a:gd name="connsiteX287" fmla="*/ 8241142 w 10223600"/>
              <a:gd name="connsiteY287" fmla="*/ 1143427 h 2610876"/>
              <a:gd name="connsiteX288" fmla="*/ 8458455 w 10223600"/>
              <a:gd name="connsiteY288" fmla="*/ 1232221 h 2610876"/>
              <a:gd name="connsiteX289" fmla="*/ 8482289 w 10223600"/>
              <a:gd name="connsiteY289" fmla="*/ 1258860 h 2610876"/>
              <a:gd name="connsiteX290" fmla="*/ 8462193 w 10223600"/>
              <a:gd name="connsiteY290" fmla="*/ 1414017 h 2610876"/>
              <a:gd name="connsiteX291" fmla="*/ 8438826 w 10223600"/>
              <a:gd name="connsiteY291" fmla="*/ 1485053 h 2610876"/>
              <a:gd name="connsiteX292" fmla="*/ 8438826 w 10223600"/>
              <a:gd name="connsiteY292" fmla="*/ 1485053 h 2610876"/>
              <a:gd name="connsiteX293" fmla="*/ 8410786 w 10223600"/>
              <a:gd name="connsiteY293" fmla="*/ 1634134 h 2610876"/>
              <a:gd name="connsiteX294" fmla="*/ 8392560 w 10223600"/>
              <a:gd name="connsiteY294" fmla="*/ 1759849 h 2610876"/>
              <a:gd name="connsiteX295" fmla="*/ 8658476 w 10223600"/>
              <a:gd name="connsiteY295" fmla="*/ 1805648 h 2610876"/>
              <a:gd name="connsiteX296" fmla="*/ 8461259 w 10223600"/>
              <a:gd name="connsiteY296" fmla="*/ 1785553 h 2610876"/>
              <a:gd name="connsiteX297" fmla="*/ 8439761 w 10223600"/>
              <a:gd name="connsiteY297" fmla="*/ 1753306 h 2610876"/>
              <a:gd name="connsiteX298" fmla="*/ 8456118 w 10223600"/>
              <a:gd name="connsiteY298" fmla="*/ 1692552 h 2610876"/>
              <a:gd name="connsiteX299" fmla="*/ 8469671 w 10223600"/>
              <a:gd name="connsiteY299" fmla="*/ 1571511 h 2610876"/>
              <a:gd name="connsiteX300" fmla="*/ 8478083 w 10223600"/>
              <a:gd name="connsiteY300" fmla="*/ 1509354 h 2610876"/>
              <a:gd name="connsiteX301" fmla="*/ 8510330 w 10223600"/>
              <a:gd name="connsiteY301" fmla="*/ 1389715 h 2610876"/>
              <a:gd name="connsiteX302" fmla="*/ 8522480 w 10223600"/>
              <a:gd name="connsiteY302" fmla="*/ 1288302 h 2610876"/>
              <a:gd name="connsiteX303" fmla="*/ 8523415 w 10223600"/>
              <a:gd name="connsiteY303" fmla="*/ 1262599 h 2610876"/>
              <a:gd name="connsiteX304" fmla="*/ 8567345 w 10223600"/>
              <a:gd name="connsiteY304" fmla="*/ 1204648 h 2610876"/>
              <a:gd name="connsiteX305" fmla="*/ 8599124 w 10223600"/>
              <a:gd name="connsiteY305" fmla="*/ 1190161 h 2610876"/>
              <a:gd name="connsiteX306" fmla="*/ 8617818 w 10223600"/>
              <a:gd name="connsiteY306" fmla="*/ 1185487 h 2610876"/>
              <a:gd name="connsiteX307" fmla="*/ 8618752 w 10223600"/>
              <a:gd name="connsiteY307" fmla="*/ 1205583 h 2610876"/>
              <a:gd name="connsiteX308" fmla="*/ 8580898 w 10223600"/>
              <a:gd name="connsiteY308" fmla="*/ 1511224 h 2610876"/>
              <a:gd name="connsiteX309" fmla="*/ 8577627 w 10223600"/>
              <a:gd name="connsiteY309" fmla="*/ 1576651 h 2610876"/>
              <a:gd name="connsiteX310" fmla="*/ 8591180 w 10223600"/>
              <a:gd name="connsiteY310" fmla="*/ 1607496 h 2610876"/>
              <a:gd name="connsiteX311" fmla="*/ 8611275 w 10223600"/>
              <a:gd name="connsiteY311" fmla="*/ 1602355 h 2610876"/>
              <a:gd name="connsiteX312" fmla="*/ 8640718 w 10223600"/>
              <a:gd name="connsiteY312" fmla="*/ 1587400 h 2610876"/>
              <a:gd name="connsiteX313" fmla="*/ 8649130 w 10223600"/>
              <a:gd name="connsiteY313" fmla="*/ 1607963 h 2610876"/>
              <a:gd name="connsiteX314" fmla="*/ 8647261 w 10223600"/>
              <a:gd name="connsiteY314" fmla="*/ 1626189 h 2610876"/>
              <a:gd name="connsiteX315" fmla="*/ 8690723 w 10223600"/>
              <a:gd name="connsiteY315" fmla="*/ 1713115 h 2610876"/>
              <a:gd name="connsiteX316" fmla="*/ 8714557 w 10223600"/>
              <a:gd name="connsiteY316" fmla="*/ 1752839 h 2610876"/>
              <a:gd name="connsiteX317" fmla="*/ 8658476 w 10223600"/>
              <a:gd name="connsiteY317" fmla="*/ 1805648 h 2610876"/>
              <a:gd name="connsiteX318" fmla="*/ 8840272 w 10223600"/>
              <a:gd name="connsiteY318" fmla="*/ 1827146 h 2610876"/>
              <a:gd name="connsiteX319" fmla="*/ 8821578 w 10223600"/>
              <a:gd name="connsiteY319" fmla="*/ 1824809 h 2610876"/>
              <a:gd name="connsiteX320" fmla="*/ 8778583 w 10223600"/>
              <a:gd name="connsiteY320" fmla="*/ 1813593 h 2610876"/>
              <a:gd name="connsiteX321" fmla="*/ 8782322 w 10223600"/>
              <a:gd name="connsiteY321" fmla="*/ 1749567 h 2610876"/>
              <a:gd name="connsiteX322" fmla="*/ 8815503 w 10223600"/>
              <a:gd name="connsiteY322" fmla="*/ 1740688 h 2610876"/>
              <a:gd name="connsiteX323" fmla="*/ 8866911 w 10223600"/>
              <a:gd name="connsiteY323" fmla="*/ 1787889 h 2610876"/>
              <a:gd name="connsiteX324" fmla="*/ 8868312 w 10223600"/>
              <a:gd name="connsiteY324" fmla="*/ 1799573 h 2610876"/>
              <a:gd name="connsiteX325" fmla="*/ 8840272 w 10223600"/>
              <a:gd name="connsiteY325" fmla="*/ 1827146 h 2610876"/>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1263279 w 10223600"/>
              <a:gd name="connsiteY155" fmla="*/ 2495443 h 2614965"/>
              <a:gd name="connsiteX156" fmla="*/ 0 w 10223600"/>
              <a:gd name="connsiteY156" fmla="*/ 2491276 h 2614965"/>
              <a:gd name="connsiteX157" fmla="*/ 15851 w 10223600"/>
              <a:gd name="connsiteY157" fmla="*/ 2605696 h 2614965"/>
              <a:gd name="connsiteX158" fmla="*/ 1269354 w 10223600"/>
              <a:gd name="connsiteY158" fmla="*/ 2610876 h 2614965"/>
              <a:gd name="connsiteX159" fmla="*/ 7048021 w 10223600"/>
              <a:gd name="connsiteY159" fmla="*/ 2610409 h 2614965"/>
              <a:gd name="connsiteX160" fmla="*/ 10202569 w 10223600"/>
              <a:gd name="connsiteY160" fmla="*/ 2610876 h 2614965"/>
              <a:gd name="connsiteX161" fmla="*/ 10221730 w 10223600"/>
              <a:gd name="connsiteY161" fmla="*/ 2591715 h 2614965"/>
              <a:gd name="connsiteX162" fmla="*/ 10223600 w 10223600"/>
              <a:gd name="connsiteY162" fmla="*/ 2081846 h 2614965"/>
              <a:gd name="connsiteX163" fmla="*/ 5623100 w 10223600"/>
              <a:gd name="connsiteY163" fmla="*/ 896671 h 2614965"/>
              <a:gd name="connsiteX164" fmla="*/ 5617491 w 10223600"/>
              <a:gd name="connsiteY164" fmla="*/ 894802 h 2614965"/>
              <a:gd name="connsiteX165" fmla="*/ 5635250 w 10223600"/>
              <a:gd name="connsiteY165" fmla="*/ 847133 h 2614965"/>
              <a:gd name="connsiteX166" fmla="*/ 5623100 w 10223600"/>
              <a:gd name="connsiteY166" fmla="*/ 896671 h 2614965"/>
              <a:gd name="connsiteX167" fmla="*/ 5630110 w 10223600"/>
              <a:gd name="connsiteY167" fmla="*/ 1040144 h 2614965"/>
              <a:gd name="connsiteX168" fmla="*/ 5672170 w 10223600"/>
              <a:gd name="connsiteY168" fmla="*/ 1006963 h 2614965"/>
              <a:gd name="connsiteX169" fmla="*/ 5630110 w 10223600"/>
              <a:gd name="connsiteY169" fmla="*/ 1040144 h 2614965"/>
              <a:gd name="connsiteX170" fmla="*/ 8564074 w 10223600"/>
              <a:gd name="connsiteY170" fmla="*/ 1091552 h 2614965"/>
              <a:gd name="connsiteX171" fmla="*/ 8582767 w 10223600"/>
              <a:gd name="connsiteY171" fmla="*/ 983596 h 2614965"/>
              <a:gd name="connsiteX172" fmla="*/ 8592581 w 10223600"/>
              <a:gd name="connsiteY172" fmla="*/ 974249 h 2614965"/>
              <a:gd name="connsiteX173" fmla="*/ 8634642 w 10223600"/>
              <a:gd name="connsiteY173" fmla="*/ 1027059 h 2614965"/>
              <a:gd name="connsiteX174" fmla="*/ 8571084 w 10223600"/>
              <a:gd name="connsiteY174" fmla="*/ 1101366 h 2614965"/>
              <a:gd name="connsiteX175" fmla="*/ 8564074 w 10223600"/>
              <a:gd name="connsiteY175" fmla="*/ 1091552 h 2614965"/>
              <a:gd name="connsiteX176" fmla="*/ 8627165 w 10223600"/>
              <a:gd name="connsiteY176" fmla="*/ 1082205 h 2614965"/>
              <a:gd name="connsiteX177" fmla="*/ 8547717 w 10223600"/>
              <a:gd name="connsiteY177" fmla="*/ 1194367 h 2614965"/>
              <a:gd name="connsiteX178" fmla="*/ 8627165 w 10223600"/>
              <a:gd name="connsiteY178" fmla="*/ 1082205 h 2614965"/>
              <a:gd name="connsiteX179" fmla="*/ 8510797 w 10223600"/>
              <a:gd name="connsiteY179" fmla="*/ 1149502 h 2614965"/>
              <a:gd name="connsiteX180" fmla="*/ 8493973 w 10223600"/>
              <a:gd name="connsiteY180" fmla="*/ 1205583 h 2614965"/>
              <a:gd name="connsiteX181" fmla="*/ 8467334 w 10223600"/>
              <a:gd name="connsiteY181" fmla="*/ 1216799 h 2614965"/>
              <a:gd name="connsiteX182" fmla="*/ 8249553 w 10223600"/>
              <a:gd name="connsiteY182" fmla="*/ 1131276 h 2614965"/>
              <a:gd name="connsiteX183" fmla="*/ 8203754 w 10223600"/>
              <a:gd name="connsiteY183" fmla="*/ 1068652 h 2614965"/>
              <a:gd name="connsiteX184" fmla="*/ 8510797 w 10223600"/>
              <a:gd name="connsiteY184" fmla="*/ 1149502 h 2614965"/>
              <a:gd name="connsiteX185" fmla="*/ 8056075 w 10223600"/>
              <a:gd name="connsiteY185" fmla="*/ 445687 h 2614965"/>
              <a:gd name="connsiteX186" fmla="*/ 8056075 w 10223600"/>
              <a:gd name="connsiteY186" fmla="*/ 445687 h 2614965"/>
              <a:gd name="connsiteX187" fmla="*/ 8085050 w 10223600"/>
              <a:gd name="connsiteY187" fmla="*/ 398486 h 2614965"/>
              <a:gd name="connsiteX188" fmla="*/ 8098135 w 10223600"/>
              <a:gd name="connsiteY188" fmla="*/ 412039 h 2614965"/>
              <a:gd name="connsiteX189" fmla="*/ 8091593 w 10223600"/>
              <a:gd name="connsiteY189" fmla="*/ 446155 h 2614965"/>
              <a:gd name="connsiteX190" fmla="*/ 8078040 w 10223600"/>
              <a:gd name="connsiteY190" fmla="*/ 540090 h 2614965"/>
              <a:gd name="connsiteX191" fmla="*/ 8088321 w 10223600"/>
              <a:gd name="connsiteY191" fmla="*/ 805072 h 2614965"/>
              <a:gd name="connsiteX192" fmla="*/ 8050934 w 10223600"/>
              <a:gd name="connsiteY192" fmla="*/ 535417 h 2614965"/>
              <a:gd name="connsiteX193" fmla="*/ 8050934 w 10223600"/>
              <a:gd name="connsiteY193" fmla="*/ 535417 h 2614965"/>
              <a:gd name="connsiteX194" fmla="*/ 8050934 w 10223600"/>
              <a:gd name="connsiteY194" fmla="*/ 535417 h 2614965"/>
              <a:gd name="connsiteX195" fmla="*/ 8056075 w 10223600"/>
              <a:gd name="connsiteY195" fmla="*/ 445687 h 2614965"/>
              <a:gd name="connsiteX196" fmla="*/ 6415242 w 10223600"/>
              <a:gd name="connsiteY196" fmla="*/ 1733210 h 2614965"/>
              <a:gd name="connsiteX197" fmla="*/ 5930610 w 10223600"/>
              <a:gd name="connsiteY197" fmla="*/ 1763588 h 2614965"/>
              <a:gd name="connsiteX198" fmla="*/ 5739467 w 10223600"/>
              <a:gd name="connsiteY198" fmla="*/ 1777140 h 2614965"/>
              <a:gd name="connsiteX199" fmla="*/ 5712362 w 10223600"/>
              <a:gd name="connsiteY199" fmla="*/ 1753306 h 2614965"/>
              <a:gd name="connsiteX200" fmla="*/ 5698809 w 10223600"/>
              <a:gd name="connsiteY200" fmla="*/ 1642079 h 2614965"/>
              <a:gd name="connsiteX201" fmla="*/ 5725915 w 10223600"/>
              <a:gd name="connsiteY201" fmla="*/ 1410746 h 2614965"/>
              <a:gd name="connsiteX202" fmla="*/ 5732925 w 10223600"/>
              <a:gd name="connsiteY202" fmla="*/ 1371956 h 2614965"/>
              <a:gd name="connsiteX203" fmla="*/ 5759563 w 10223600"/>
              <a:gd name="connsiteY203" fmla="*/ 1284096 h 2614965"/>
              <a:gd name="connsiteX204" fmla="*/ 5948369 w 10223600"/>
              <a:gd name="connsiteY204" fmla="*/ 1081270 h 2614965"/>
              <a:gd name="connsiteX205" fmla="*/ 6077355 w 10223600"/>
              <a:gd name="connsiteY205" fmla="*/ 980325 h 2614965"/>
              <a:gd name="connsiteX206" fmla="*/ 6103058 w 10223600"/>
              <a:gd name="connsiteY206" fmla="*/ 989204 h 2614965"/>
              <a:gd name="connsiteX207" fmla="*/ 6120350 w 10223600"/>
              <a:gd name="connsiteY207" fmla="*/ 1200442 h 2614965"/>
              <a:gd name="connsiteX208" fmla="*/ 6183908 w 10223600"/>
              <a:gd name="connsiteY208" fmla="*/ 1377564 h 2614965"/>
              <a:gd name="connsiteX209" fmla="*/ 6409166 w 10223600"/>
              <a:gd name="connsiteY209" fmla="*/ 1681336 h 2614965"/>
              <a:gd name="connsiteX210" fmla="*/ 6454966 w 10223600"/>
              <a:gd name="connsiteY210" fmla="*/ 1704703 h 2614965"/>
              <a:gd name="connsiteX211" fmla="*/ 6415242 w 10223600"/>
              <a:gd name="connsiteY211" fmla="*/ 1733210 h 2614965"/>
              <a:gd name="connsiteX212" fmla="*/ 6743782 w 10223600"/>
              <a:gd name="connsiteY212" fmla="*/ 1637406 h 2614965"/>
              <a:gd name="connsiteX213" fmla="*/ 6729295 w 10223600"/>
              <a:gd name="connsiteY213" fmla="*/ 1674326 h 2614965"/>
              <a:gd name="connsiteX214" fmla="*/ 6659194 w 10223600"/>
              <a:gd name="connsiteY214" fmla="*/ 1726668 h 2614965"/>
              <a:gd name="connsiteX215" fmla="*/ 6547499 w 10223600"/>
              <a:gd name="connsiteY215" fmla="*/ 1696290 h 2614965"/>
              <a:gd name="connsiteX216" fmla="*/ 6535348 w 10223600"/>
              <a:gd name="connsiteY216" fmla="*/ 1679934 h 2614965"/>
              <a:gd name="connsiteX217" fmla="*/ 6494222 w 10223600"/>
              <a:gd name="connsiteY217" fmla="*/ 1621983 h 2614965"/>
              <a:gd name="connsiteX218" fmla="*/ 6361965 w 10223600"/>
              <a:gd name="connsiteY218" fmla="*/ 1480847 h 2614965"/>
              <a:gd name="connsiteX219" fmla="*/ 6301678 w 10223600"/>
              <a:gd name="connsiteY219" fmla="*/ 1357936 h 2614965"/>
              <a:gd name="connsiteX220" fmla="*/ 6282517 w 10223600"/>
              <a:gd name="connsiteY220" fmla="*/ 1321016 h 2614965"/>
              <a:gd name="connsiteX221" fmla="*/ 6247934 w 10223600"/>
              <a:gd name="connsiteY221" fmla="*/ 1228950 h 2614965"/>
              <a:gd name="connsiteX222" fmla="*/ 6256814 w 10223600"/>
              <a:gd name="connsiteY222" fmla="*/ 1040612 h 2614965"/>
              <a:gd name="connsiteX223" fmla="*/ 6260552 w 10223600"/>
              <a:gd name="connsiteY223" fmla="*/ 1020516 h 2614965"/>
              <a:gd name="connsiteX224" fmla="*/ 6271301 w 10223600"/>
              <a:gd name="connsiteY224" fmla="*/ 961164 h 2614965"/>
              <a:gd name="connsiteX225" fmla="*/ 6279713 w 10223600"/>
              <a:gd name="connsiteY225" fmla="*/ 927048 h 2614965"/>
              <a:gd name="connsiteX226" fmla="*/ 6293266 w 10223600"/>
              <a:gd name="connsiteY226" fmla="*/ 878445 h 2614965"/>
              <a:gd name="connsiteX227" fmla="*/ 6313829 w 10223600"/>
              <a:gd name="connsiteY227" fmla="*/ 868630 h 2614965"/>
              <a:gd name="connsiteX228" fmla="*/ 6345140 w 10223600"/>
              <a:gd name="connsiteY228" fmla="*/ 881716 h 2614965"/>
              <a:gd name="connsiteX229" fmla="*/ 6444217 w 10223600"/>
              <a:gd name="connsiteY229" fmla="*/ 917701 h 2614965"/>
              <a:gd name="connsiteX230" fmla="*/ 6489549 w 10223600"/>
              <a:gd name="connsiteY230" fmla="*/ 928450 h 2614965"/>
              <a:gd name="connsiteX231" fmla="*/ 6528338 w 10223600"/>
              <a:gd name="connsiteY231" fmla="*/ 936395 h 2614965"/>
              <a:gd name="connsiteX232" fmla="*/ 6573670 w 10223600"/>
              <a:gd name="connsiteY232" fmla="*/ 942470 h 2614965"/>
              <a:gd name="connsiteX233" fmla="*/ 6689571 w 10223600"/>
              <a:gd name="connsiteY233" fmla="*/ 949013 h 2614965"/>
              <a:gd name="connsiteX234" fmla="*/ 6801265 w 10223600"/>
              <a:gd name="connsiteY234" fmla="*/ 934993 h 2614965"/>
              <a:gd name="connsiteX235" fmla="*/ 6923708 w 10223600"/>
              <a:gd name="connsiteY235" fmla="*/ 906485 h 2614965"/>
              <a:gd name="connsiteX236" fmla="*/ 6942402 w 10223600"/>
              <a:gd name="connsiteY236" fmla="*/ 921907 h 2614965"/>
              <a:gd name="connsiteX237" fmla="*/ 6860150 w 10223600"/>
              <a:gd name="connsiteY237" fmla="*/ 1186422 h 2614965"/>
              <a:gd name="connsiteX238" fmla="*/ 6817622 w 10223600"/>
              <a:gd name="connsiteY238" fmla="*/ 1255121 h 2614965"/>
              <a:gd name="connsiteX239" fmla="*/ 6795657 w 10223600"/>
              <a:gd name="connsiteY239" fmla="*/ 1329428 h 2614965"/>
              <a:gd name="connsiteX240" fmla="*/ 6743782 w 10223600"/>
              <a:gd name="connsiteY240" fmla="*/ 1637406 h 2614965"/>
              <a:gd name="connsiteX241" fmla="*/ 7333099 w 10223600"/>
              <a:gd name="connsiteY241" fmla="*/ 1717321 h 2614965"/>
              <a:gd name="connsiteX242" fmla="*/ 7234957 w 10223600"/>
              <a:gd name="connsiteY242" fmla="*/ 1716386 h 2614965"/>
              <a:gd name="connsiteX243" fmla="*/ 6877909 w 10223600"/>
              <a:gd name="connsiteY243" fmla="*/ 1716386 h 2614965"/>
              <a:gd name="connsiteX244" fmla="*/ 6831175 w 10223600"/>
              <a:gd name="connsiteY244" fmla="*/ 1717788 h 2614965"/>
              <a:gd name="connsiteX245" fmla="*/ 6811547 w 10223600"/>
              <a:gd name="connsiteY245" fmla="*/ 1699095 h 2614965"/>
              <a:gd name="connsiteX246" fmla="*/ 6812481 w 10223600"/>
              <a:gd name="connsiteY246" fmla="*/ 1648154 h 2614965"/>
              <a:gd name="connsiteX247" fmla="*/ 6901744 w 10223600"/>
              <a:gd name="connsiteY247" fmla="*/ 1413082 h 2614965"/>
              <a:gd name="connsiteX248" fmla="*/ 6932588 w 10223600"/>
              <a:gd name="connsiteY248" fmla="*/ 1327091 h 2614965"/>
              <a:gd name="connsiteX249" fmla="*/ 6955488 w 10223600"/>
              <a:gd name="connsiteY249" fmla="*/ 1251850 h 2614965"/>
              <a:gd name="connsiteX250" fmla="*/ 7066714 w 10223600"/>
              <a:gd name="connsiteY250" fmla="*/ 1070522 h 2614965"/>
              <a:gd name="connsiteX251" fmla="*/ 7077464 w 10223600"/>
              <a:gd name="connsiteY251" fmla="*/ 1059773 h 2614965"/>
              <a:gd name="connsiteX252" fmla="*/ 7086343 w 10223600"/>
              <a:gd name="connsiteY252" fmla="*/ 1072391 h 2614965"/>
              <a:gd name="connsiteX253" fmla="*/ 7163922 w 10223600"/>
              <a:gd name="connsiteY253" fmla="*/ 1285031 h 2614965"/>
              <a:gd name="connsiteX254" fmla="*/ 7174670 w 10223600"/>
              <a:gd name="connsiteY254" fmla="*/ 1363544 h 2614965"/>
              <a:gd name="connsiteX255" fmla="*/ 7207852 w 10223600"/>
              <a:gd name="connsiteY255" fmla="*/ 1442992 h 2614965"/>
              <a:gd name="connsiteX256" fmla="*/ 7348054 w 10223600"/>
              <a:gd name="connsiteY256" fmla="*/ 1703768 h 2614965"/>
              <a:gd name="connsiteX257" fmla="*/ 7333099 w 10223600"/>
              <a:gd name="connsiteY257" fmla="*/ 1717321 h 2614965"/>
              <a:gd name="connsiteX258" fmla="*/ 8392560 w 10223600"/>
              <a:gd name="connsiteY258" fmla="*/ 1759849 h 2614965"/>
              <a:gd name="connsiteX259" fmla="*/ 8363117 w 10223600"/>
              <a:gd name="connsiteY259" fmla="*/ 1777608 h 2614965"/>
              <a:gd name="connsiteX260" fmla="*/ 8003265 w 10223600"/>
              <a:gd name="connsiteY260" fmla="*/ 1749567 h 2614965"/>
              <a:gd name="connsiteX261" fmla="*/ 7471899 w 10223600"/>
              <a:gd name="connsiteY261" fmla="*/ 1724798 h 2614965"/>
              <a:gd name="connsiteX262" fmla="*/ 7424697 w 10223600"/>
              <a:gd name="connsiteY262" fmla="*/ 1697693 h 2614965"/>
              <a:gd name="connsiteX263" fmla="*/ 7335435 w 10223600"/>
              <a:gd name="connsiteY263" fmla="*/ 1414952 h 2614965"/>
              <a:gd name="connsiteX264" fmla="*/ 7334034 w 10223600"/>
              <a:gd name="connsiteY264" fmla="*/ 1391585 h 2614965"/>
              <a:gd name="connsiteX265" fmla="*/ 7281224 w 10223600"/>
              <a:gd name="connsiteY265" fmla="*/ 1283629 h 2614965"/>
              <a:gd name="connsiteX266" fmla="*/ 7260194 w 10223600"/>
              <a:gd name="connsiteY266" fmla="*/ 1087813 h 2614965"/>
              <a:gd name="connsiteX267" fmla="*/ 7258324 w 10223600"/>
              <a:gd name="connsiteY267" fmla="*/ 1076597 h 2614965"/>
              <a:gd name="connsiteX268" fmla="*/ 7258324 w 10223600"/>
              <a:gd name="connsiteY268" fmla="*/ 1076130 h 2614965"/>
              <a:gd name="connsiteX269" fmla="*/ 7246173 w 10223600"/>
              <a:gd name="connsiteY269" fmla="*/ 941536 h 2614965"/>
              <a:gd name="connsiteX270" fmla="*/ 7279822 w 10223600"/>
              <a:gd name="connsiteY270" fmla="*/ 864892 h 2614965"/>
              <a:gd name="connsiteX271" fmla="*/ 7325154 w 10223600"/>
              <a:gd name="connsiteY271" fmla="*/ 775162 h 2614965"/>
              <a:gd name="connsiteX272" fmla="*/ 7338239 w 10223600"/>
              <a:gd name="connsiteY272" fmla="*/ 779836 h 2614965"/>
              <a:gd name="connsiteX273" fmla="*/ 7709775 w 10223600"/>
              <a:gd name="connsiteY273" fmla="*/ 718614 h 2614965"/>
              <a:gd name="connsiteX274" fmla="*/ 7874279 w 10223600"/>
              <a:gd name="connsiteY274" fmla="*/ 542894 h 2614965"/>
              <a:gd name="connsiteX275" fmla="*/ 7905124 w 10223600"/>
              <a:gd name="connsiteY275" fmla="*/ 511115 h 2614965"/>
              <a:gd name="connsiteX276" fmla="*/ 7905124 w 10223600"/>
              <a:gd name="connsiteY276" fmla="*/ 511115 h 2614965"/>
              <a:gd name="connsiteX277" fmla="*/ 7998592 w 10223600"/>
              <a:gd name="connsiteY277" fmla="*/ 431667 h 2614965"/>
              <a:gd name="connsiteX278" fmla="*/ 8012145 w 10223600"/>
              <a:gd name="connsiteY278" fmla="*/ 423255 h 2614965"/>
              <a:gd name="connsiteX279" fmla="*/ 8037381 w 10223600"/>
              <a:gd name="connsiteY279" fmla="*/ 416712 h 2614965"/>
              <a:gd name="connsiteX280" fmla="*/ 8039718 w 10223600"/>
              <a:gd name="connsiteY280" fmla="*/ 440547 h 2614965"/>
              <a:gd name="connsiteX281" fmla="*/ 8035512 w 10223600"/>
              <a:gd name="connsiteY281" fmla="*/ 534949 h 2614965"/>
              <a:gd name="connsiteX282" fmla="*/ 8128045 w 10223600"/>
              <a:gd name="connsiteY282" fmla="*/ 953686 h 2614965"/>
              <a:gd name="connsiteX283" fmla="*/ 8162628 w 10223600"/>
              <a:gd name="connsiteY283" fmla="*/ 1034536 h 2614965"/>
              <a:gd name="connsiteX284" fmla="*/ 8190669 w 10223600"/>
              <a:gd name="connsiteY284" fmla="*/ 1085477 h 2614965"/>
              <a:gd name="connsiteX285" fmla="*/ 8191136 w 10223600"/>
              <a:gd name="connsiteY285" fmla="*/ 1085009 h 2614965"/>
              <a:gd name="connsiteX286" fmla="*/ 8191136 w 10223600"/>
              <a:gd name="connsiteY286" fmla="*/ 1085009 h 2614965"/>
              <a:gd name="connsiteX287" fmla="*/ 8241142 w 10223600"/>
              <a:gd name="connsiteY287" fmla="*/ 1143427 h 2614965"/>
              <a:gd name="connsiteX288" fmla="*/ 8458455 w 10223600"/>
              <a:gd name="connsiteY288" fmla="*/ 1232221 h 2614965"/>
              <a:gd name="connsiteX289" fmla="*/ 8482289 w 10223600"/>
              <a:gd name="connsiteY289" fmla="*/ 1258860 h 2614965"/>
              <a:gd name="connsiteX290" fmla="*/ 8462193 w 10223600"/>
              <a:gd name="connsiteY290" fmla="*/ 1414017 h 2614965"/>
              <a:gd name="connsiteX291" fmla="*/ 8438826 w 10223600"/>
              <a:gd name="connsiteY291" fmla="*/ 1485053 h 2614965"/>
              <a:gd name="connsiteX292" fmla="*/ 8438826 w 10223600"/>
              <a:gd name="connsiteY292" fmla="*/ 1485053 h 2614965"/>
              <a:gd name="connsiteX293" fmla="*/ 8410786 w 10223600"/>
              <a:gd name="connsiteY293" fmla="*/ 1634134 h 2614965"/>
              <a:gd name="connsiteX294" fmla="*/ 8392560 w 10223600"/>
              <a:gd name="connsiteY294" fmla="*/ 1759849 h 2614965"/>
              <a:gd name="connsiteX295" fmla="*/ 8658476 w 10223600"/>
              <a:gd name="connsiteY295" fmla="*/ 1805648 h 2614965"/>
              <a:gd name="connsiteX296" fmla="*/ 8461259 w 10223600"/>
              <a:gd name="connsiteY296" fmla="*/ 1785553 h 2614965"/>
              <a:gd name="connsiteX297" fmla="*/ 8439761 w 10223600"/>
              <a:gd name="connsiteY297" fmla="*/ 1753306 h 2614965"/>
              <a:gd name="connsiteX298" fmla="*/ 8456118 w 10223600"/>
              <a:gd name="connsiteY298" fmla="*/ 1692552 h 2614965"/>
              <a:gd name="connsiteX299" fmla="*/ 8469671 w 10223600"/>
              <a:gd name="connsiteY299" fmla="*/ 1571511 h 2614965"/>
              <a:gd name="connsiteX300" fmla="*/ 8478083 w 10223600"/>
              <a:gd name="connsiteY300" fmla="*/ 1509354 h 2614965"/>
              <a:gd name="connsiteX301" fmla="*/ 8510330 w 10223600"/>
              <a:gd name="connsiteY301" fmla="*/ 1389715 h 2614965"/>
              <a:gd name="connsiteX302" fmla="*/ 8522480 w 10223600"/>
              <a:gd name="connsiteY302" fmla="*/ 1288302 h 2614965"/>
              <a:gd name="connsiteX303" fmla="*/ 8523415 w 10223600"/>
              <a:gd name="connsiteY303" fmla="*/ 1262599 h 2614965"/>
              <a:gd name="connsiteX304" fmla="*/ 8567345 w 10223600"/>
              <a:gd name="connsiteY304" fmla="*/ 1204648 h 2614965"/>
              <a:gd name="connsiteX305" fmla="*/ 8599124 w 10223600"/>
              <a:gd name="connsiteY305" fmla="*/ 1190161 h 2614965"/>
              <a:gd name="connsiteX306" fmla="*/ 8617818 w 10223600"/>
              <a:gd name="connsiteY306" fmla="*/ 1185487 h 2614965"/>
              <a:gd name="connsiteX307" fmla="*/ 8618752 w 10223600"/>
              <a:gd name="connsiteY307" fmla="*/ 1205583 h 2614965"/>
              <a:gd name="connsiteX308" fmla="*/ 8580898 w 10223600"/>
              <a:gd name="connsiteY308" fmla="*/ 1511224 h 2614965"/>
              <a:gd name="connsiteX309" fmla="*/ 8577627 w 10223600"/>
              <a:gd name="connsiteY309" fmla="*/ 1576651 h 2614965"/>
              <a:gd name="connsiteX310" fmla="*/ 8591180 w 10223600"/>
              <a:gd name="connsiteY310" fmla="*/ 1607496 h 2614965"/>
              <a:gd name="connsiteX311" fmla="*/ 8611275 w 10223600"/>
              <a:gd name="connsiteY311" fmla="*/ 1602355 h 2614965"/>
              <a:gd name="connsiteX312" fmla="*/ 8640718 w 10223600"/>
              <a:gd name="connsiteY312" fmla="*/ 1587400 h 2614965"/>
              <a:gd name="connsiteX313" fmla="*/ 8649130 w 10223600"/>
              <a:gd name="connsiteY313" fmla="*/ 1607963 h 2614965"/>
              <a:gd name="connsiteX314" fmla="*/ 8647261 w 10223600"/>
              <a:gd name="connsiteY314" fmla="*/ 1626189 h 2614965"/>
              <a:gd name="connsiteX315" fmla="*/ 8690723 w 10223600"/>
              <a:gd name="connsiteY315" fmla="*/ 1713115 h 2614965"/>
              <a:gd name="connsiteX316" fmla="*/ 8714557 w 10223600"/>
              <a:gd name="connsiteY316" fmla="*/ 1752839 h 2614965"/>
              <a:gd name="connsiteX317" fmla="*/ 8658476 w 10223600"/>
              <a:gd name="connsiteY317" fmla="*/ 1805648 h 2614965"/>
              <a:gd name="connsiteX318" fmla="*/ 8840272 w 10223600"/>
              <a:gd name="connsiteY318" fmla="*/ 1827146 h 2614965"/>
              <a:gd name="connsiteX319" fmla="*/ 8821578 w 10223600"/>
              <a:gd name="connsiteY319" fmla="*/ 1824809 h 2614965"/>
              <a:gd name="connsiteX320" fmla="*/ 8778583 w 10223600"/>
              <a:gd name="connsiteY320" fmla="*/ 1813593 h 2614965"/>
              <a:gd name="connsiteX321" fmla="*/ 8782322 w 10223600"/>
              <a:gd name="connsiteY321" fmla="*/ 1749567 h 2614965"/>
              <a:gd name="connsiteX322" fmla="*/ 8815503 w 10223600"/>
              <a:gd name="connsiteY322" fmla="*/ 1740688 h 2614965"/>
              <a:gd name="connsiteX323" fmla="*/ 8866911 w 10223600"/>
              <a:gd name="connsiteY323" fmla="*/ 1787889 h 2614965"/>
              <a:gd name="connsiteX324" fmla="*/ 8868312 w 10223600"/>
              <a:gd name="connsiteY324" fmla="*/ 1799573 h 2614965"/>
              <a:gd name="connsiteX325" fmla="*/ 8840272 w 10223600"/>
              <a:gd name="connsiteY325"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0 w 10223600"/>
              <a:gd name="connsiteY155" fmla="*/ 2491276 h 2614965"/>
              <a:gd name="connsiteX156" fmla="*/ 15851 w 10223600"/>
              <a:gd name="connsiteY156" fmla="*/ 2605696 h 2614965"/>
              <a:gd name="connsiteX157" fmla="*/ 1269354 w 10223600"/>
              <a:gd name="connsiteY157" fmla="*/ 2610876 h 2614965"/>
              <a:gd name="connsiteX158" fmla="*/ 7048021 w 10223600"/>
              <a:gd name="connsiteY158" fmla="*/ 2610409 h 2614965"/>
              <a:gd name="connsiteX159" fmla="*/ 10202569 w 10223600"/>
              <a:gd name="connsiteY159" fmla="*/ 2610876 h 2614965"/>
              <a:gd name="connsiteX160" fmla="*/ 10221730 w 10223600"/>
              <a:gd name="connsiteY160" fmla="*/ 2591715 h 2614965"/>
              <a:gd name="connsiteX161" fmla="*/ 10223600 w 10223600"/>
              <a:gd name="connsiteY161" fmla="*/ 2081846 h 2614965"/>
              <a:gd name="connsiteX162" fmla="*/ 5623100 w 10223600"/>
              <a:gd name="connsiteY162" fmla="*/ 896671 h 2614965"/>
              <a:gd name="connsiteX163" fmla="*/ 5617491 w 10223600"/>
              <a:gd name="connsiteY163" fmla="*/ 894802 h 2614965"/>
              <a:gd name="connsiteX164" fmla="*/ 5635250 w 10223600"/>
              <a:gd name="connsiteY164" fmla="*/ 847133 h 2614965"/>
              <a:gd name="connsiteX165" fmla="*/ 5623100 w 10223600"/>
              <a:gd name="connsiteY165" fmla="*/ 896671 h 2614965"/>
              <a:gd name="connsiteX166" fmla="*/ 5630110 w 10223600"/>
              <a:gd name="connsiteY166" fmla="*/ 1040144 h 2614965"/>
              <a:gd name="connsiteX167" fmla="*/ 5672170 w 10223600"/>
              <a:gd name="connsiteY167" fmla="*/ 1006963 h 2614965"/>
              <a:gd name="connsiteX168" fmla="*/ 5630110 w 10223600"/>
              <a:gd name="connsiteY168" fmla="*/ 1040144 h 2614965"/>
              <a:gd name="connsiteX169" fmla="*/ 8564074 w 10223600"/>
              <a:gd name="connsiteY169" fmla="*/ 1091552 h 2614965"/>
              <a:gd name="connsiteX170" fmla="*/ 8582767 w 10223600"/>
              <a:gd name="connsiteY170" fmla="*/ 983596 h 2614965"/>
              <a:gd name="connsiteX171" fmla="*/ 8592581 w 10223600"/>
              <a:gd name="connsiteY171" fmla="*/ 974249 h 2614965"/>
              <a:gd name="connsiteX172" fmla="*/ 8634642 w 10223600"/>
              <a:gd name="connsiteY172" fmla="*/ 1027059 h 2614965"/>
              <a:gd name="connsiteX173" fmla="*/ 8571084 w 10223600"/>
              <a:gd name="connsiteY173" fmla="*/ 1101366 h 2614965"/>
              <a:gd name="connsiteX174" fmla="*/ 8564074 w 10223600"/>
              <a:gd name="connsiteY174" fmla="*/ 1091552 h 2614965"/>
              <a:gd name="connsiteX175" fmla="*/ 8627165 w 10223600"/>
              <a:gd name="connsiteY175" fmla="*/ 1082205 h 2614965"/>
              <a:gd name="connsiteX176" fmla="*/ 8547717 w 10223600"/>
              <a:gd name="connsiteY176" fmla="*/ 1194367 h 2614965"/>
              <a:gd name="connsiteX177" fmla="*/ 8627165 w 10223600"/>
              <a:gd name="connsiteY177" fmla="*/ 1082205 h 2614965"/>
              <a:gd name="connsiteX178" fmla="*/ 8510797 w 10223600"/>
              <a:gd name="connsiteY178" fmla="*/ 1149502 h 2614965"/>
              <a:gd name="connsiteX179" fmla="*/ 8493973 w 10223600"/>
              <a:gd name="connsiteY179" fmla="*/ 1205583 h 2614965"/>
              <a:gd name="connsiteX180" fmla="*/ 8467334 w 10223600"/>
              <a:gd name="connsiteY180" fmla="*/ 1216799 h 2614965"/>
              <a:gd name="connsiteX181" fmla="*/ 8249553 w 10223600"/>
              <a:gd name="connsiteY181" fmla="*/ 1131276 h 2614965"/>
              <a:gd name="connsiteX182" fmla="*/ 8203754 w 10223600"/>
              <a:gd name="connsiteY182" fmla="*/ 1068652 h 2614965"/>
              <a:gd name="connsiteX183" fmla="*/ 8510797 w 10223600"/>
              <a:gd name="connsiteY183" fmla="*/ 1149502 h 2614965"/>
              <a:gd name="connsiteX184" fmla="*/ 8056075 w 10223600"/>
              <a:gd name="connsiteY184" fmla="*/ 445687 h 2614965"/>
              <a:gd name="connsiteX185" fmla="*/ 8056075 w 10223600"/>
              <a:gd name="connsiteY185" fmla="*/ 445687 h 2614965"/>
              <a:gd name="connsiteX186" fmla="*/ 8085050 w 10223600"/>
              <a:gd name="connsiteY186" fmla="*/ 398486 h 2614965"/>
              <a:gd name="connsiteX187" fmla="*/ 8098135 w 10223600"/>
              <a:gd name="connsiteY187" fmla="*/ 412039 h 2614965"/>
              <a:gd name="connsiteX188" fmla="*/ 8091593 w 10223600"/>
              <a:gd name="connsiteY188" fmla="*/ 446155 h 2614965"/>
              <a:gd name="connsiteX189" fmla="*/ 8078040 w 10223600"/>
              <a:gd name="connsiteY189" fmla="*/ 540090 h 2614965"/>
              <a:gd name="connsiteX190" fmla="*/ 8088321 w 10223600"/>
              <a:gd name="connsiteY190" fmla="*/ 805072 h 2614965"/>
              <a:gd name="connsiteX191" fmla="*/ 8050934 w 10223600"/>
              <a:gd name="connsiteY191" fmla="*/ 535417 h 2614965"/>
              <a:gd name="connsiteX192" fmla="*/ 8050934 w 10223600"/>
              <a:gd name="connsiteY192" fmla="*/ 535417 h 2614965"/>
              <a:gd name="connsiteX193" fmla="*/ 8050934 w 10223600"/>
              <a:gd name="connsiteY193" fmla="*/ 535417 h 2614965"/>
              <a:gd name="connsiteX194" fmla="*/ 8056075 w 10223600"/>
              <a:gd name="connsiteY194" fmla="*/ 445687 h 2614965"/>
              <a:gd name="connsiteX195" fmla="*/ 6415242 w 10223600"/>
              <a:gd name="connsiteY195" fmla="*/ 1733210 h 2614965"/>
              <a:gd name="connsiteX196" fmla="*/ 5930610 w 10223600"/>
              <a:gd name="connsiteY196" fmla="*/ 1763588 h 2614965"/>
              <a:gd name="connsiteX197" fmla="*/ 5739467 w 10223600"/>
              <a:gd name="connsiteY197" fmla="*/ 1777140 h 2614965"/>
              <a:gd name="connsiteX198" fmla="*/ 5712362 w 10223600"/>
              <a:gd name="connsiteY198" fmla="*/ 1753306 h 2614965"/>
              <a:gd name="connsiteX199" fmla="*/ 5698809 w 10223600"/>
              <a:gd name="connsiteY199" fmla="*/ 1642079 h 2614965"/>
              <a:gd name="connsiteX200" fmla="*/ 5725915 w 10223600"/>
              <a:gd name="connsiteY200" fmla="*/ 1410746 h 2614965"/>
              <a:gd name="connsiteX201" fmla="*/ 5732925 w 10223600"/>
              <a:gd name="connsiteY201" fmla="*/ 1371956 h 2614965"/>
              <a:gd name="connsiteX202" fmla="*/ 5759563 w 10223600"/>
              <a:gd name="connsiteY202" fmla="*/ 1284096 h 2614965"/>
              <a:gd name="connsiteX203" fmla="*/ 5948369 w 10223600"/>
              <a:gd name="connsiteY203" fmla="*/ 1081270 h 2614965"/>
              <a:gd name="connsiteX204" fmla="*/ 6077355 w 10223600"/>
              <a:gd name="connsiteY204" fmla="*/ 980325 h 2614965"/>
              <a:gd name="connsiteX205" fmla="*/ 6103058 w 10223600"/>
              <a:gd name="connsiteY205" fmla="*/ 989204 h 2614965"/>
              <a:gd name="connsiteX206" fmla="*/ 6120350 w 10223600"/>
              <a:gd name="connsiteY206" fmla="*/ 1200442 h 2614965"/>
              <a:gd name="connsiteX207" fmla="*/ 6183908 w 10223600"/>
              <a:gd name="connsiteY207" fmla="*/ 1377564 h 2614965"/>
              <a:gd name="connsiteX208" fmla="*/ 6409166 w 10223600"/>
              <a:gd name="connsiteY208" fmla="*/ 1681336 h 2614965"/>
              <a:gd name="connsiteX209" fmla="*/ 6454966 w 10223600"/>
              <a:gd name="connsiteY209" fmla="*/ 1704703 h 2614965"/>
              <a:gd name="connsiteX210" fmla="*/ 6415242 w 10223600"/>
              <a:gd name="connsiteY210" fmla="*/ 1733210 h 2614965"/>
              <a:gd name="connsiteX211" fmla="*/ 6743782 w 10223600"/>
              <a:gd name="connsiteY211" fmla="*/ 1637406 h 2614965"/>
              <a:gd name="connsiteX212" fmla="*/ 6729295 w 10223600"/>
              <a:gd name="connsiteY212" fmla="*/ 1674326 h 2614965"/>
              <a:gd name="connsiteX213" fmla="*/ 6659194 w 10223600"/>
              <a:gd name="connsiteY213" fmla="*/ 1726668 h 2614965"/>
              <a:gd name="connsiteX214" fmla="*/ 6547499 w 10223600"/>
              <a:gd name="connsiteY214" fmla="*/ 1696290 h 2614965"/>
              <a:gd name="connsiteX215" fmla="*/ 6535348 w 10223600"/>
              <a:gd name="connsiteY215" fmla="*/ 1679934 h 2614965"/>
              <a:gd name="connsiteX216" fmla="*/ 6494222 w 10223600"/>
              <a:gd name="connsiteY216" fmla="*/ 1621983 h 2614965"/>
              <a:gd name="connsiteX217" fmla="*/ 6361965 w 10223600"/>
              <a:gd name="connsiteY217" fmla="*/ 1480847 h 2614965"/>
              <a:gd name="connsiteX218" fmla="*/ 6301678 w 10223600"/>
              <a:gd name="connsiteY218" fmla="*/ 1357936 h 2614965"/>
              <a:gd name="connsiteX219" fmla="*/ 6282517 w 10223600"/>
              <a:gd name="connsiteY219" fmla="*/ 1321016 h 2614965"/>
              <a:gd name="connsiteX220" fmla="*/ 6247934 w 10223600"/>
              <a:gd name="connsiteY220" fmla="*/ 1228950 h 2614965"/>
              <a:gd name="connsiteX221" fmla="*/ 6256814 w 10223600"/>
              <a:gd name="connsiteY221" fmla="*/ 1040612 h 2614965"/>
              <a:gd name="connsiteX222" fmla="*/ 6260552 w 10223600"/>
              <a:gd name="connsiteY222" fmla="*/ 1020516 h 2614965"/>
              <a:gd name="connsiteX223" fmla="*/ 6271301 w 10223600"/>
              <a:gd name="connsiteY223" fmla="*/ 961164 h 2614965"/>
              <a:gd name="connsiteX224" fmla="*/ 6279713 w 10223600"/>
              <a:gd name="connsiteY224" fmla="*/ 927048 h 2614965"/>
              <a:gd name="connsiteX225" fmla="*/ 6293266 w 10223600"/>
              <a:gd name="connsiteY225" fmla="*/ 878445 h 2614965"/>
              <a:gd name="connsiteX226" fmla="*/ 6313829 w 10223600"/>
              <a:gd name="connsiteY226" fmla="*/ 868630 h 2614965"/>
              <a:gd name="connsiteX227" fmla="*/ 6345140 w 10223600"/>
              <a:gd name="connsiteY227" fmla="*/ 881716 h 2614965"/>
              <a:gd name="connsiteX228" fmla="*/ 6444217 w 10223600"/>
              <a:gd name="connsiteY228" fmla="*/ 917701 h 2614965"/>
              <a:gd name="connsiteX229" fmla="*/ 6489549 w 10223600"/>
              <a:gd name="connsiteY229" fmla="*/ 928450 h 2614965"/>
              <a:gd name="connsiteX230" fmla="*/ 6528338 w 10223600"/>
              <a:gd name="connsiteY230" fmla="*/ 936395 h 2614965"/>
              <a:gd name="connsiteX231" fmla="*/ 6573670 w 10223600"/>
              <a:gd name="connsiteY231" fmla="*/ 942470 h 2614965"/>
              <a:gd name="connsiteX232" fmla="*/ 6689571 w 10223600"/>
              <a:gd name="connsiteY232" fmla="*/ 949013 h 2614965"/>
              <a:gd name="connsiteX233" fmla="*/ 6801265 w 10223600"/>
              <a:gd name="connsiteY233" fmla="*/ 934993 h 2614965"/>
              <a:gd name="connsiteX234" fmla="*/ 6923708 w 10223600"/>
              <a:gd name="connsiteY234" fmla="*/ 906485 h 2614965"/>
              <a:gd name="connsiteX235" fmla="*/ 6942402 w 10223600"/>
              <a:gd name="connsiteY235" fmla="*/ 921907 h 2614965"/>
              <a:gd name="connsiteX236" fmla="*/ 6860150 w 10223600"/>
              <a:gd name="connsiteY236" fmla="*/ 1186422 h 2614965"/>
              <a:gd name="connsiteX237" fmla="*/ 6817622 w 10223600"/>
              <a:gd name="connsiteY237" fmla="*/ 1255121 h 2614965"/>
              <a:gd name="connsiteX238" fmla="*/ 6795657 w 10223600"/>
              <a:gd name="connsiteY238" fmla="*/ 1329428 h 2614965"/>
              <a:gd name="connsiteX239" fmla="*/ 6743782 w 10223600"/>
              <a:gd name="connsiteY239" fmla="*/ 1637406 h 2614965"/>
              <a:gd name="connsiteX240" fmla="*/ 7333099 w 10223600"/>
              <a:gd name="connsiteY240" fmla="*/ 1717321 h 2614965"/>
              <a:gd name="connsiteX241" fmla="*/ 7234957 w 10223600"/>
              <a:gd name="connsiteY241" fmla="*/ 1716386 h 2614965"/>
              <a:gd name="connsiteX242" fmla="*/ 6877909 w 10223600"/>
              <a:gd name="connsiteY242" fmla="*/ 1716386 h 2614965"/>
              <a:gd name="connsiteX243" fmla="*/ 6831175 w 10223600"/>
              <a:gd name="connsiteY243" fmla="*/ 1717788 h 2614965"/>
              <a:gd name="connsiteX244" fmla="*/ 6811547 w 10223600"/>
              <a:gd name="connsiteY244" fmla="*/ 1699095 h 2614965"/>
              <a:gd name="connsiteX245" fmla="*/ 6812481 w 10223600"/>
              <a:gd name="connsiteY245" fmla="*/ 1648154 h 2614965"/>
              <a:gd name="connsiteX246" fmla="*/ 6901744 w 10223600"/>
              <a:gd name="connsiteY246" fmla="*/ 1413082 h 2614965"/>
              <a:gd name="connsiteX247" fmla="*/ 6932588 w 10223600"/>
              <a:gd name="connsiteY247" fmla="*/ 1327091 h 2614965"/>
              <a:gd name="connsiteX248" fmla="*/ 6955488 w 10223600"/>
              <a:gd name="connsiteY248" fmla="*/ 1251850 h 2614965"/>
              <a:gd name="connsiteX249" fmla="*/ 7066714 w 10223600"/>
              <a:gd name="connsiteY249" fmla="*/ 1070522 h 2614965"/>
              <a:gd name="connsiteX250" fmla="*/ 7077464 w 10223600"/>
              <a:gd name="connsiteY250" fmla="*/ 1059773 h 2614965"/>
              <a:gd name="connsiteX251" fmla="*/ 7086343 w 10223600"/>
              <a:gd name="connsiteY251" fmla="*/ 1072391 h 2614965"/>
              <a:gd name="connsiteX252" fmla="*/ 7163922 w 10223600"/>
              <a:gd name="connsiteY252" fmla="*/ 1285031 h 2614965"/>
              <a:gd name="connsiteX253" fmla="*/ 7174670 w 10223600"/>
              <a:gd name="connsiteY253" fmla="*/ 1363544 h 2614965"/>
              <a:gd name="connsiteX254" fmla="*/ 7207852 w 10223600"/>
              <a:gd name="connsiteY254" fmla="*/ 1442992 h 2614965"/>
              <a:gd name="connsiteX255" fmla="*/ 7348054 w 10223600"/>
              <a:gd name="connsiteY255" fmla="*/ 1703768 h 2614965"/>
              <a:gd name="connsiteX256" fmla="*/ 7333099 w 10223600"/>
              <a:gd name="connsiteY256" fmla="*/ 1717321 h 2614965"/>
              <a:gd name="connsiteX257" fmla="*/ 8392560 w 10223600"/>
              <a:gd name="connsiteY257" fmla="*/ 1759849 h 2614965"/>
              <a:gd name="connsiteX258" fmla="*/ 8363117 w 10223600"/>
              <a:gd name="connsiteY258" fmla="*/ 1777608 h 2614965"/>
              <a:gd name="connsiteX259" fmla="*/ 8003265 w 10223600"/>
              <a:gd name="connsiteY259" fmla="*/ 1749567 h 2614965"/>
              <a:gd name="connsiteX260" fmla="*/ 7471899 w 10223600"/>
              <a:gd name="connsiteY260" fmla="*/ 1724798 h 2614965"/>
              <a:gd name="connsiteX261" fmla="*/ 7424697 w 10223600"/>
              <a:gd name="connsiteY261" fmla="*/ 1697693 h 2614965"/>
              <a:gd name="connsiteX262" fmla="*/ 7335435 w 10223600"/>
              <a:gd name="connsiteY262" fmla="*/ 1414952 h 2614965"/>
              <a:gd name="connsiteX263" fmla="*/ 7334034 w 10223600"/>
              <a:gd name="connsiteY263" fmla="*/ 1391585 h 2614965"/>
              <a:gd name="connsiteX264" fmla="*/ 7281224 w 10223600"/>
              <a:gd name="connsiteY264" fmla="*/ 1283629 h 2614965"/>
              <a:gd name="connsiteX265" fmla="*/ 7260194 w 10223600"/>
              <a:gd name="connsiteY265" fmla="*/ 1087813 h 2614965"/>
              <a:gd name="connsiteX266" fmla="*/ 7258324 w 10223600"/>
              <a:gd name="connsiteY266" fmla="*/ 1076597 h 2614965"/>
              <a:gd name="connsiteX267" fmla="*/ 7258324 w 10223600"/>
              <a:gd name="connsiteY267" fmla="*/ 1076130 h 2614965"/>
              <a:gd name="connsiteX268" fmla="*/ 7246173 w 10223600"/>
              <a:gd name="connsiteY268" fmla="*/ 941536 h 2614965"/>
              <a:gd name="connsiteX269" fmla="*/ 7279822 w 10223600"/>
              <a:gd name="connsiteY269" fmla="*/ 864892 h 2614965"/>
              <a:gd name="connsiteX270" fmla="*/ 7325154 w 10223600"/>
              <a:gd name="connsiteY270" fmla="*/ 775162 h 2614965"/>
              <a:gd name="connsiteX271" fmla="*/ 7338239 w 10223600"/>
              <a:gd name="connsiteY271" fmla="*/ 779836 h 2614965"/>
              <a:gd name="connsiteX272" fmla="*/ 7709775 w 10223600"/>
              <a:gd name="connsiteY272" fmla="*/ 718614 h 2614965"/>
              <a:gd name="connsiteX273" fmla="*/ 7874279 w 10223600"/>
              <a:gd name="connsiteY273" fmla="*/ 542894 h 2614965"/>
              <a:gd name="connsiteX274" fmla="*/ 7905124 w 10223600"/>
              <a:gd name="connsiteY274" fmla="*/ 511115 h 2614965"/>
              <a:gd name="connsiteX275" fmla="*/ 7905124 w 10223600"/>
              <a:gd name="connsiteY275" fmla="*/ 511115 h 2614965"/>
              <a:gd name="connsiteX276" fmla="*/ 7998592 w 10223600"/>
              <a:gd name="connsiteY276" fmla="*/ 431667 h 2614965"/>
              <a:gd name="connsiteX277" fmla="*/ 8012145 w 10223600"/>
              <a:gd name="connsiteY277" fmla="*/ 423255 h 2614965"/>
              <a:gd name="connsiteX278" fmla="*/ 8037381 w 10223600"/>
              <a:gd name="connsiteY278" fmla="*/ 416712 h 2614965"/>
              <a:gd name="connsiteX279" fmla="*/ 8039718 w 10223600"/>
              <a:gd name="connsiteY279" fmla="*/ 440547 h 2614965"/>
              <a:gd name="connsiteX280" fmla="*/ 8035512 w 10223600"/>
              <a:gd name="connsiteY280" fmla="*/ 534949 h 2614965"/>
              <a:gd name="connsiteX281" fmla="*/ 8128045 w 10223600"/>
              <a:gd name="connsiteY281" fmla="*/ 953686 h 2614965"/>
              <a:gd name="connsiteX282" fmla="*/ 8162628 w 10223600"/>
              <a:gd name="connsiteY282" fmla="*/ 1034536 h 2614965"/>
              <a:gd name="connsiteX283" fmla="*/ 8190669 w 10223600"/>
              <a:gd name="connsiteY283" fmla="*/ 1085477 h 2614965"/>
              <a:gd name="connsiteX284" fmla="*/ 8191136 w 10223600"/>
              <a:gd name="connsiteY284" fmla="*/ 1085009 h 2614965"/>
              <a:gd name="connsiteX285" fmla="*/ 8191136 w 10223600"/>
              <a:gd name="connsiteY285" fmla="*/ 1085009 h 2614965"/>
              <a:gd name="connsiteX286" fmla="*/ 8241142 w 10223600"/>
              <a:gd name="connsiteY286" fmla="*/ 1143427 h 2614965"/>
              <a:gd name="connsiteX287" fmla="*/ 8458455 w 10223600"/>
              <a:gd name="connsiteY287" fmla="*/ 1232221 h 2614965"/>
              <a:gd name="connsiteX288" fmla="*/ 8482289 w 10223600"/>
              <a:gd name="connsiteY288" fmla="*/ 1258860 h 2614965"/>
              <a:gd name="connsiteX289" fmla="*/ 8462193 w 10223600"/>
              <a:gd name="connsiteY289" fmla="*/ 1414017 h 2614965"/>
              <a:gd name="connsiteX290" fmla="*/ 8438826 w 10223600"/>
              <a:gd name="connsiteY290" fmla="*/ 1485053 h 2614965"/>
              <a:gd name="connsiteX291" fmla="*/ 8438826 w 10223600"/>
              <a:gd name="connsiteY291" fmla="*/ 1485053 h 2614965"/>
              <a:gd name="connsiteX292" fmla="*/ 8410786 w 10223600"/>
              <a:gd name="connsiteY292" fmla="*/ 1634134 h 2614965"/>
              <a:gd name="connsiteX293" fmla="*/ 8392560 w 10223600"/>
              <a:gd name="connsiteY293" fmla="*/ 1759849 h 2614965"/>
              <a:gd name="connsiteX294" fmla="*/ 8658476 w 10223600"/>
              <a:gd name="connsiteY294" fmla="*/ 1805648 h 2614965"/>
              <a:gd name="connsiteX295" fmla="*/ 8461259 w 10223600"/>
              <a:gd name="connsiteY295" fmla="*/ 1785553 h 2614965"/>
              <a:gd name="connsiteX296" fmla="*/ 8439761 w 10223600"/>
              <a:gd name="connsiteY296" fmla="*/ 1753306 h 2614965"/>
              <a:gd name="connsiteX297" fmla="*/ 8456118 w 10223600"/>
              <a:gd name="connsiteY297" fmla="*/ 1692552 h 2614965"/>
              <a:gd name="connsiteX298" fmla="*/ 8469671 w 10223600"/>
              <a:gd name="connsiteY298" fmla="*/ 1571511 h 2614965"/>
              <a:gd name="connsiteX299" fmla="*/ 8478083 w 10223600"/>
              <a:gd name="connsiteY299" fmla="*/ 1509354 h 2614965"/>
              <a:gd name="connsiteX300" fmla="*/ 8510330 w 10223600"/>
              <a:gd name="connsiteY300" fmla="*/ 1389715 h 2614965"/>
              <a:gd name="connsiteX301" fmla="*/ 8522480 w 10223600"/>
              <a:gd name="connsiteY301" fmla="*/ 1288302 h 2614965"/>
              <a:gd name="connsiteX302" fmla="*/ 8523415 w 10223600"/>
              <a:gd name="connsiteY302" fmla="*/ 1262599 h 2614965"/>
              <a:gd name="connsiteX303" fmla="*/ 8567345 w 10223600"/>
              <a:gd name="connsiteY303" fmla="*/ 1204648 h 2614965"/>
              <a:gd name="connsiteX304" fmla="*/ 8599124 w 10223600"/>
              <a:gd name="connsiteY304" fmla="*/ 1190161 h 2614965"/>
              <a:gd name="connsiteX305" fmla="*/ 8617818 w 10223600"/>
              <a:gd name="connsiteY305" fmla="*/ 1185487 h 2614965"/>
              <a:gd name="connsiteX306" fmla="*/ 8618752 w 10223600"/>
              <a:gd name="connsiteY306" fmla="*/ 1205583 h 2614965"/>
              <a:gd name="connsiteX307" fmla="*/ 8580898 w 10223600"/>
              <a:gd name="connsiteY307" fmla="*/ 1511224 h 2614965"/>
              <a:gd name="connsiteX308" fmla="*/ 8577627 w 10223600"/>
              <a:gd name="connsiteY308" fmla="*/ 1576651 h 2614965"/>
              <a:gd name="connsiteX309" fmla="*/ 8591180 w 10223600"/>
              <a:gd name="connsiteY309" fmla="*/ 1607496 h 2614965"/>
              <a:gd name="connsiteX310" fmla="*/ 8611275 w 10223600"/>
              <a:gd name="connsiteY310" fmla="*/ 1602355 h 2614965"/>
              <a:gd name="connsiteX311" fmla="*/ 8640718 w 10223600"/>
              <a:gd name="connsiteY311" fmla="*/ 1587400 h 2614965"/>
              <a:gd name="connsiteX312" fmla="*/ 8649130 w 10223600"/>
              <a:gd name="connsiteY312" fmla="*/ 1607963 h 2614965"/>
              <a:gd name="connsiteX313" fmla="*/ 8647261 w 10223600"/>
              <a:gd name="connsiteY313" fmla="*/ 1626189 h 2614965"/>
              <a:gd name="connsiteX314" fmla="*/ 8690723 w 10223600"/>
              <a:gd name="connsiteY314" fmla="*/ 1713115 h 2614965"/>
              <a:gd name="connsiteX315" fmla="*/ 8714557 w 10223600"/>
              <a:gd name="connsiteY315" fmla="*/ 1752839 h 2614965"/>
              <a:gd name="connsiteX316" fmla="*/ 8658476 w 10223600"/>
              <a:gd name="connsiteY316" fmla="*/ 1805648 h 2614965"/>
              <a:gd name="connsiteX317" fmla="*/ 8840272 w 10223600"/>
              <a:gd name="connsiteY317" fmla="*/ 1827146 h 2614965"/>
              <a:gd name="connsiteX318" fmla="*/ 8821578 w 10223600"/>
              <a:gd name="connsiteY318" fmla="*/ 1824809 h 2614965"/>
              <a:gd name="connsiteX319" fmla="*/ 8778583 w 10223600"/>
              <a:gd name="connsiteY319" fmla="*/ 1813593 h 2614965"/>
              <a:gd name="connsiteX320" fmla="*/ 8782322 w 10223600"/>
              <a:gd name="connsiteY320" fmla="*/ 1749567 h 2614965"/>
              <a:gd name="connsiteX321" fmla="*/ 8815503 w 10223600"/>
              <a:gd name="connsiteY321" fmla="*/ 1740688 h 2614965"/>
              <a:gd name="connsiteX322" fmla="*/ 8866911 w 10223600"/>
              <a:gd name="connsiteY322" fmla="*/ 1787889 h 2614965"/>
              <a:gd name="connsiteX323" fmla="*/ 8868312 w 10223600"/>
              <a:gd name="connsiteY323" fmla="*/ 1799573 h 2614965"/>
              <a:gd name="connsiteX324" fmla="*/ 8840272 w 10223600"/>
              <a:gd name="connsiteY324"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0 w 10223600"/>
              <a:gd name="connsiteY154" fmla="*/ 2491276 h 2614965"/>
              <a:gd name="connsiteX155" fmla="*/ 15851 w 10223600"/>
              <a:gd name="connsiteY155" fmla="*/ 2605696 h 2614965"/>
              <a:gd name="connsiteX156" fmla="*/ 1269354 w 10223600"/>
              <a:gd name="connsiteY156" fmla="*/ 2610876 h 2614965"/>
              <a:gd name="connsiteX157" fmla="*/ 7048021 w 10223600"/>
              <a:gd name="connsiteY157" fmla="*/ 2610409 h 2614965"/>
              <a:gd name="connsiteX158" fmla="*/ 10202569 w 10223600"/>
              <a:gd name="connsiteY158" fmla="*/ 2610876 h 2614965"/>
              <a:gd name="connsiteX159" fmla="*/ 10221730 w 10223600"/>
              <a:gd name="connsiteY159" fmla="*/ 2591715 h 2614965"/>
              <a:gd name="connsiteX160" fmla="*/ 10223600 w 10223600"/>
              <a:gd name="connsiteY160" fmla="*/ 2081846 h 2614965"/>
              <a:gd name="connsiteX161" fmla="*/ 5623100 w 10223600"/>
              <a:gd name="connsiteY161" fmla="*/ 896671 h 2614965"/>
              <a:gd name="connsiteX162" fmla="*/ 5617491 w 10223600"/>
              <a:gd name="connsiteY162" fmla="*/ 894802 h 2614965"/>
              <a:gd name="connsiteX163" fmla="*/ 5635250 w 10223600"/>
              <a:gd name="connsiteY163" fmla="*/ 847133 h 2614965"/>
              <a:gd name="connsiteX164" fmla="*/ 5623100 w 10223600"/>
              <a:gd name="connsiteY164" fmla="*/ 896671 h 2614965"/>
              <a:gd name="connsiteX165" fmla="*/ 5630110 w 10223600"/>
              <a:gd name="connsiteY165" fmla="*/ 1040144 h 2614965"/>
              <a:gd name="connsiteX166" fmla="*/ 5672170 w 10223600"/>
              <a:gd name="connsiteY166" fmla="*/ 1006963 h 2614965"/>
              <a:gd name="connsiteX167" fmla="*/ 5630110 w 10223600"/>
              <a:gd name="connsiteY167" fmla="*/ 1040144 h 2614965"/>
              <a:gd name="connsiteX168" fmla="*/ 8564074 w 10223600"/>
              <a:gd name="connsiteY168" fmla="*/ 1091552 h 2614965"/>
              <a:gd name="connsiteX169" fmla="*/ 8582767 w 10223600"/>
              <a:gd name="connsiteY169" fmla="*/ 983596 h 2614965"/>
              <a:gd name="connsiteX170" fmla="*/ 8592581 w 10223600"/>
              <a:gd name="connsiteY170" fmla="*/ 974249 h 2614965"/>
              <a:gd name="connsiteX171" fmla="*/ 8634642 w 10223600"/>
              <a:gd name="connsiteY171" fmla="*/ 1027059 h 2614965"/>
              <a:gd name="connsiteX172" fmla="*/ 8571084 w 10223600"/>
              <a:gd name="connsiteY172" fmla="*/ 1101366 h 2614965"/>
              <a:gd name="connsiteX173" fmla="*/ 8564074 w 10223600"/>
              <a:gd name="connsiteY173" fmla="*/ 1091552 h 2614965"/>
              <a:gd name="connsiteX174" fmla="*/ 8627165 w 10223600"/>
              <a:gd name="connsiteY174" fmla="*/ 1082205 h 2614965"/>
              <a:gd name="connsiteX175" fmla="*/ 8547717 w 10223600"/>
              <a:gd name="connsiteY175" fmla="*/ 1194367 h 2614965"/>
              <a:gd name="connsiteX176" fmla="*/ 8627165 w 10223600"/>
              <a:gd name="connsiteY176" fmla="*/ 1082205 h 2614965"/>
              <a:gd name="connsiteX177" fmla="*/ 8510797 w 10223600"/>
              <a:gd name="connsiteY177" fmla="*/ 1149502 h 2614965"/>
              <a:gd name="connsiteX178" fmla="*/ 8493973 w 10223600"/>
              <a:gd name="connsiteY178" fmla="*/ 1205583 h 2614965"/>
              <a:gd name="connsiteX179" fmla="*/ 8467334 w 10223600"/>
              <a:gd name="connsiteY179" fmla="*/ 1216799 h 2614965"/>
              <a:gd name="connsiteX180" fmla="*/ 8249553 w 10223600"/>
              <a:gd name="connsiteY180" fmla="*/ 1131276 h 2614965"/>
              <a:gd name="connsiteX181" fmla="*/ 8203754 w 10223600"/>
              <a:gd name="connsiteY181" fmla="*/ 1068652 h 2614965"/>
              <a:gd name="connsiteX182" fmla="*/ 8510797 w 10223600"/>
              <a:gd name="connsiteY182" fmla="*/ 1149502 h 2614965"/>
              <a:gd name="connsiteX183" fmla="*/ 8056075 w 10223600"/>
              <a:gd name="connsiteY183" fmla="*/ 445687 h 2614965"/>
              <a:gd name="connsiteX184" fmla="*/ 8056075 w 10223600"/>
              <a:gd name="connsiteY184" fmla="*/ 445687 h 2614965"/>
              <a:gd name="connsiteX185" fmla="*/ 8085050 w 10223600"/>
              <a:gd name="connsiteY185" fmla="*/ 398486 h 2614965"/>
              <a:gd name="connsiteX186" fmla="*/ 8098135 w 10223600"/>
              <a:gd name="connsiteY186" fmla="*/ 412039 h 2614965"/>
              <a:gd name="connsiteX187" fmla="*/ 8091593 w 10223600"/>
              <a:gd name="connsiteY187" fmla="*/ 446155 h 2614965"/>
              <a:gd name="connsiteX188" fmla="*/ 8078040 w 10223600"/>
              <a:gd name="connsiteY188" fmla="*/ 540090 h 2614965"/>
              <a:gd name="connsiteX189" fmla="*/ 8088321 w 10223600"/>
              <a:gd name="connsiteY189" fmla="*/ 805072 h 2614965"/>
              <a:gd name="connsiteX190" fmla="*/ 8050934 w 10223600"/>
              <a:gd name="connsiteY190" fmla="*/ 535417 h 2614965"/>
              <a:gd name="connsiteX191" fmla="*/ 8050934 w 10223600"/>
              <a:gd name="connsiteY191" fmla="*/ 535417 h 2614965"/>
              <a:gd name="connsiteX192" fmla="*/ 8050934 w 10223600"/>
              <a:gd name="connsiteY192" fmla="*/ 535417 h 2614965"/>
              <a:gd name="connsiteX193" fmla="*/ 8056075 w 10223600"/>
              <a:gd name="connsiteY193" fmla="*/ 445687 h 2614965"/>
              <a:gd name="connsiteX194" fmla="*/ 6415242 w 10223600"/>
              <a:gd name="connsiteY194" fmla="*/ 1733210 h 2614965"/>
              <a:gd name="connsiteX195" fmla="*/ 5930610 w 10223600"/>
              <a:gd name="connsiteY195" fmla="*/ 1763588 h 2614965"/>
              <a:gd name="connsiteX196" fmla="*/ 5739467 w 10223600"/>
              <a:gd name="connsiteY196" fmla="*/ 1777140 h 2614965"/>
              <a:gd name="connsiteX197" fmla="*/ 5712362 w 10223600"/>
              <a:gd name="connsiteY197" fmla="*/ 1753306 h 2614965"/>
              <a:gd name="connsiteX198" fmla="*/ 5698809 w 10223600"/>
              <a:gd name="connsiteY198" fmla="*/ 1642079 h 2614965"/>
              <a:gd name="connsiteX199" fmla="*/ 5725915 w 10223600"/>
              <a:gd name="connsiteY199" fmla="*/ 1410746 h 2614965"/>
              <a:gd name="connsiteX200" fmla="*/ 5732925 w 10223600"/>
              <a:gd name="connsiteY200" fmla="*/ 1371956 h 2614965"/>
              <a:gd name="connsiteX201" fmla="*/ 5759563 w 10223600"/>
              <a:gd name="connsiteY201" fmla="*/ 1284096 h 2614965"/>
              <a:gd name="connsiteX202" fmla="*/ 5948369 w 10223600"/>
              <a:gd name="connsiteY202" fmla="*/ 1081270 h 2614965"/>
              <a:gd name="connsiteX203" fmla="*/ 6077355 w 10223600"/>
              <a:gd name="connsiteY203" fmla="*/ 980325 h 2614965"/>
              <a:gd name="connsiteX204" fmla="*/ 6103058 w 10223600"/>
              <a:gd name="connsiteY204" fmla="*/ 989204 h 2614965"/>
              <a:gd name="connsiteX205" fmla="*/ 6120350 w 10223600"/>
              <a:gd name="connsiteY205" fmla="*/ 1200442 h 2614965"/>
              <a:gd name="connsiteX206" fmla="*/ 6183908 w 10223600"/>
              <a:gd name="connsiteY206" fmla="*/ 1377564 h 2614965"/>
              <a:gd name="connsiteX207" fmla="*/ 6409166 w 10223600"/>
              <a:gd name="connsiteY207" fmla="*/ 1681336 h 2614965"/>
              <a:gd name="connsiteX208" fmla="*/ 6454966 w 10223600"/>
              <a:gd name="connsiteY208" fmla="*/ 1704703 h 2614965"/>
              <a:gd name="connsiteX209" fmla="*/ 6415242 w 10223600"/>
              <a:gd name="connsiteY209" fmla="*/ 1733210 h 2614965"/>
              <a:gd name="connsiteX210" fmla="*/ 6743782 w 10223600"/>
              <a:gd name="connsiteY210" fmla="*/ 1637406 h 2614965"/>
              <a:gd name="connsiteX211" fmla="*/ 6729295 w 10223600"/>
              <a:gd name="connsiteY211" fmla="*/ 1674326 h 2614965"/>
              <a:gd name="connsiteX212" fmla="*/ 6659194 w 10223600"/>
              <a:gd name="connsiteY212" fmla="*/ 1726668 h 2614965"/>
              <a:gd name="connsiteX213" fmla="*/ 6547499 w 10223600"/>
              <a:gd name="connsiteY213" fmla="*/ 1696290 h 2614965"/>
              <a:gd name="connsiteX214" fmla="*/ 6535348 w 10223600"/>
              <a:gd name="connsiteY214" fmla="*/ 1679934 h 2614965"/>
              <a:gd name="connsiteX215" fmla="*/ 6494222 w 10223600"/>
              <a:gd name="connsiteY215" fmla="*/ 1621983 h 2614965"/>
              <a:gd name="connsiteX216" fmla="*/ 6361965 w 10223600"/>
              <a:gd name="connsiteY216" fmla="*/ 1480847 h 2614965"/>
              <a:gd name="connsiteX217" fmla="*/ 6301678 w 10223600"/>
              <a:gd name="connsiteY217" fmla="*/ 1357936 h 2614965"/>
              <a:gd name="connsiteX218" fmla="*/ 6282517 w 10223600"/>
              <a:gd name="connsiteY218" fmla="*/ 1321016 h 2614965"/>
              <a:gd name="connsiteX219" fmla="*/ 6247934 w 10223600"/>
              <a:gd name="connsiteY219" fmla="*/ 1228950 h 2614965"/>
              <a:gd name="connsiteX220" fmla="*/ 6256814 w 10223600"/>
              <a:gd name="connsiteY220" fmla="*/ 1040612 h 2614965"/>
              <a:gd name="connsiteX221" fmla="*/ 6260552 w 10223600"/>
              <a:gd name="connsiteY221" fmla="*/ 1020516 h 2614965"/>
              <a:gd name="connsiteX222" fmla="*/ 6271301 w 10223600"/>
              <a:gd name="connsiteY222" fmla="*/ 961164 h 2614965"/>
              <a:gd name="connsiteX223" fmla="*/ 6279713 w 10223600"/>
              <a:gd name="connsiteY223" fmla="*/ 927048 h 2614965"/>
              <a:gd name="connsiteX224" fmla="*/ 6293266 w 10223600"/>
              <a:gd name="connsiteY224" fmla="*/ 878445 h 2614965"/>
              <a:gd name="connsiteX225" fmla="*/ 6313829 w 10223600"/>
              <a:gd name="connsiteY225" fmla="*/ 868630 h 2614965"/>
              <a:gd name="connsiteX226" fmla="*/ 6345140 w 10223600"/>
              <a:gd name="connsiteY226" fmla="*/ 881716 h 2614965"/>
              <a:gd name="connsiteX227" fmla="*/ 6444217 w 10223600"/>
              <a:gd name="connsiteY227" fmla="*/ 917701 h 2614965"/>
              <a:gd name="connsiteX228" fmla="*/ 6489549 w 10223600"/>
              <a:gd name="connsiteY228" fmla="*/ 928450 h 2614965"/>
              <a:gd name="connsiteX229" fmla="*/ 6528338 w 10223600"/>
              <a:gd name="connsiteY229" fmla="*/ 936395 h 2614965"/>
              <a:gd name="connsiteX230" fmla="*/ 6573670 w 10223600"/>
              <a:gd name="connsiteY230" fmla="*/ 942470 h 2614965"/>
              <a:gd name="connsiteX231" fmla="*/ 6689571 w 10223600"/>
              <a:gd name="connsiteY231" fmla="*/ 949013 h 2614965"/>
              <a:gd name="connsiteX232" fmla="*/ 6801265 w 10223600"/>
              <a:gd name="connsiteY232" fmla="*/ 934993 h 2614965"/>
              <a:gd name="connsiteX233" fmla="*/ 6923708 w 10223600"/>
              <a:gd name="connsiteY233" fmla="*/ 906485 h 2614965"/>
              <a:gd name="connsiteX234" fmla="*/ 6942402 w 10223600"/>
              <a:gd name="connsiteY234" fmla="*/ 921907 h 2614965"/>
              <a:gd name="connsiteX235" fmla="*/ 6860150 w 10223600"/>
              <a:gd name="connsiteY235" fmla="*/ 1186422 h 2614965"/>
              <a:gd name="connsiteX236" fmla="*/ 6817622 w 10223600"/>
              <a:gd name="connsiteY236" fmla="*/ 1255121 h 2614965"/>
              <a:gd name="connsiteX237" fmla="*/ 6795657 w 10223600"/>
              <a:gd name="connsiteY237" fmla="*/ 1329428 h 2614965"/>
              <a:gd name="connsiteX238" fmla="*/ 6743782 w 10223600"/>
              <a:gd name="connsiteY238" fmla="*/ 1637406 h 2614965"/>
              <a:gd name="connsiteX239" fmla="*/ 7333099 w 10223600"/>
              <a:gd name="connsiteY239" fmla="*/ 1717321 h 2614965"/>
              <a:gd name="connsiteX240" fmla="*/ 7234957 w 10223600"/>
              <a:gd name="connsiteY240" fmla="*/ 1716386 h 2614965"/>
              <a:gd name="connsiteX241" fmla="*/ 6877909 w 10223600"/>
              <a:gd name="connsiteY241" fmla="*/ 1716386 h 2614965"/>
              <a:gd name="connsiteX242" fmla="*/ 6831175 w 10223600"/>
              <a:gd name="connsiteY242" fmla="*/ 1717788 h 2614965"/>
              <a:gd name="connsiteX243" fmla="*/ 6811547 w 10223600"/>
              <a:gd name="connsiteY243" fmla="*/ 1699095 h 2614965"/>
              <a:gd name="connsiteX244" fmla="*/ 6812481 w 10223600"/>
              <a:gd name="connsiteY244" fmla="*/ 1648154 h 2614965"/>
              <a:gd name="connsiteX245" fmla="*/ 6901744 w 10223600"/>
              <a:gd name="connsiteY245" fmla="*/ 1413082 h 2614965"/>
              <a:gd name="connsiteX246" fmla="*/ 6932588 w 10223600"/>
              <a:gd name="connsiteY246" fmla="*/ 1327091 h 2614965"/>
              <a:gd name="connsiteX247" fmla="*/ 6955488 w 10223600"/>
              <a:gd name="connsiteY247" fmla="*/ 1251850 h 2614965"/>
              <a:gd name="connsiteX248" fmla="*/ 7066714 w 10223600"/>
              <a:gd name="connsiteY248" fmla="*/ 1070522 h 2614965"/>
              <a:gd name="connsiteX249" fmla="*/ 7077464 w 10223600"/>
              <a:gd name="connsiteY249" fmla="*/ 1059773 h 2614965"/>
              <a:gd name="connsiteX250" fmla="*/ 7086343 w 10223600"/>
              <a:gd name="connsiteY250" fmla="*/ 1072391 h 2614965"/>
              <a:gd name="connsiteX251" fmla="*/ 7163922 w 10223600"/>
              <a:gd name="connsiteY251" fmla="*/ 1285031 h 2614965"/>
              <a:gd name="connsiteX252" fmla="*/ 7174670 w 10223600"/>
              <a:gd name="connsiteY252" fmla="*/ 1363544 h 2614965"/>
              <a:gd name="connsiteX253" fmla="*/ 7207852 w 10223600"/>
              <a:gd name="connsiteY253" fmla="*/ 1442992 h 2614965"/>
              <a:gd name="connsiteX254" fmla="*/ 7348054 w 10223600"/>
              <a:gd name="connsiteY254" fmla="*/ 1703768 h 2614965"/>
              <a:gd name="connsiteX255" fmla="*/ 7333099 w 10223600"/>
              <a:gd name="connsiteY255" fmla="*/ 1717321 h 2614965"/>
              <a:gd name="connsiteX256" fmla="*/ 8392560 w 10223600"/>
              <a:gd name="connsiteY256" fmla="*/ 1759849 h 2614965"/>
              <a:gd name="connsiteX257" fmla="*/ 8363117 w 10223600"/>
              <a:gd name="connsiteY257" fmla="*/ 1777608 h 2614965"/>
              <a:gd name="connsiteX258" fmla="*/ 8003265 w 10223600"/>
              <a:gd name="connsiteY258" fmla="*/ 1749567 h 2614965"/>
              <a:gd name="connsiteX259" fmla="*/ 7471899 w 10223600"/>
              <a:gd name="connsiteY259" fmla="*/ 1724798 h 2614965"/>
              <a:gd name="connsiteX260" fmla="*/ 7424697 w 10223600"/>
              <a:gd name="connsiteY260" fmla="*/ 1697693 h 2614965"/>
              <a:gd name="connsiteX261" fmla="*/ 7335435 w 10223600"/>
              <a:gd name="connsiteY261" fmla="*/ 1414952 h 2614965"/>
              <a:gd name="connsiteX262" fmla="*/ 7334034 w 10223600"/>
              <a:gd name="connsiteY262" fmla="*/ 1391585 h 2614965"/>
              <a:gd name="connsiteX263" fmla="*/ 7281224 w 10223600"/>
              <a:gd name="connsiteY263" fmla="*/ 1283629 h 2614965"/>
              <a:gd name="connsiteX264" fmla="*/ 7260194 w 10223600"/>
              <a:gd name="connsiteY264" fmla="*/ 1087813 h 2614965"/>
              <a:gd name="connsiteX265" fmla="*/ 7258324 w 10223600"/>
              <a:gd name="connsiteY265" fmla="*/ 1076597 h 2614965"/>
              <a:gd name="connsiteX266" fmla="*/ 7258324 w 10223600"/>
              <a:gd name="connsiteY266" fmla="*/ 1076130 h 2614965"/>
              <a:gd name="connsiteX267" fmla="*/ 7246173 w 10223600"/>
              <a:gd name="connsiteY267" fmla="*/ 941536 h 2614965"/>
              <a:gd name="connsiteX268" fmla="*/ 7279822 w 10223600"/>
              <a:gd name="connsiteY268" fmla="*/ 864892 h 2614965"/>
              <a:gd name="connsiteX269" fmla="*/ 7325154 w 10223600"/>
              <a:gd name="connsiteY269" fmla="*/ 775162 h 2614965"/>
              <a:gd name="connsiteX270" fmla="*/ 7338239 w 10223600"/>
              <a:gd name="connsiteY270" fmla="*/ 779836 h 2614965"/>
              <a:gd name="connsiteX271" fmla="*/ 7709775 w 10223600"/>
              <a:gd name="connsiteY271" fmla="*/ 718614 h 2614965"/>
              <a:gd name="connsiteX272" fmla="*/ 7874279 w 10223600"/>
              <a:gd name="connsiteY272" fmla="*/ 542894 h 2614965"/>
              <a:gd name="connsiteX273" fmla="*/ 7905124 w 10223600"/>
              <a:gd name="connsiteY273" fmla="*/ 511115 h 2614965"/>
              <a:gd name="connsiteX274" fmla="*/ 7905124 w 10223600"/>
              <a:gd name="connsiteY274" fmla="*/ 511115 h 2614965"/>
              <a:gd name="connsiteX275" fmla="*/ 7998592 w 10223600"/>
              <a:gd name="connsiteY275" fmla="*/ 431667 h 2614965"/>
              <a:gd name="connsiteX276" fmla="*/ 8012145 w 10223600"/>
              <a:gd name="connsiteY276" fmla="*/ 423255 h 2614965"/>
              <a:gd name="connsiteX277" fmla="*/ 8037381 w 10223600"/>
              <a:gd name="connsiteY277" fmla="*/ 416712 h 2614965"/>
              <a:gd name="connsiteX278" fmla="*/ 8039718 w 10223600"/>
              <a:gd name="connsiteY278" fmla="*/ 440547 h 2614965"/>
              <a:gd name="connsiteX279" fmla="*/ 8035512 w 10223600"/>
              <a:gd name="connsiteY279" fmla="*/ 534949 h 2614965"/>
              <a:gd name="connsiteX280" fmla="*/ 8128045 w 10223600"/>
              <a:gd name="connsiteY280" fmla="*/ 953686 h 2614965"/>
              <a:gd name="connsiteX281" fmla="*/ 8162628 w 10223600"/>
              <a:gd name="connsiteY281" fmla="*/ 1034536 h 2614965"/>
              <a:gd name="connsiteX282" fmla="*/ 8190669 w 10223600"/>
              <a:gd name="connsiteY282" fmla="*/ 1085477 h 2614965"/>
              <a:gd name="connsiteX283" fmla="*/ 8191136 w 10223600"/>
              <a:gd name="connsiteY283" fmla="*/ 1085009 h 2614965"/>
              <a:gd name="connsiteX284" fmla="*/ 8191136 w 10223600"/>
              <a:gd name="connsiteY284" fmla="*/ 1085009 h 2614965"/>
              <a:gd name="connsiteX285" fmla="*/ 8241142 w 10223600"/>
              <a:gd name="connsiteY285" fmla="*/ 1143427 h 2614965"/>
              <a:gd name="connsiteX286" fmla="*/ 8458455 w 10223600"/>
              <a:gd name="connsiteY286" fmla="*/ 1232221 h 2614965"/>
              <a:gd name="connsiteX287" fmla="*/ 8482289 w 10223600"/>
              <a:gd name="connsiteY287" fmla="*/ 1258860 h 2614965"/>
              <a:gd name="connsiteX288" fmla="*/ 8462193 w 10223600"/>
              <a:gd name="connsiteY288" fmla="*/ 1414017 h 2614965"/>
              <a:gd name="connsiteX289" fmla="*/ 8438826 w 10223600"/>
              <a:gd name="connsiteY289" fmla="*/ 1485053 h 2614965"/>
              <a:gd name="connsiteX290" fmla="*/ 8438826 w 10223600"/>
              <a:gd name="connsiteY290" fmla="*/ 1485053 h 2614965"/>
              <a:gd name="connsiteX291" fmla="*/ 8410786 w 10223600"/>
              <a:gd name="connsiteY291" fmla="*/ 1634134 h 2614965"/>
              <a:gd name="connsiteX292" fmla="*/ 8392560 w 10223600"/>
              <a:gd name="connsiteY292" fmla="*/ 1759849 h 2614965"/>
              <a:gd name="connsiteX293" fmla="*/ 8658476 w 10223600"/>
              <a:gd name="connsiteY293" fmla="*/ 1805648 h 2614965"/>
              <a:gd name="connsiteX294" fmla="*/ 8461259 w 10223600"/>
              <a:gd name="connsiteY294" fmla="*/ 1785553 h 2614965"/>
              <a:gd name="connsiteX295" fmla="*/ 8439761 w 10223600"/>
              <a:gd name="connsiteY295" fmla="*/ 1753306 h 2614965"/>
              <a:gd name="connsiteX296" fmla="*/ 8456118 w 10223600"/>
              <a:gd name="connsiteY296" fmla="*/ 1692552 h 2614965"/>
              <a:gd name="connsiteX297" fmla="*/ 8469671 w 10223600"/>
              <a:gd name="connsiteY297" fmla="*/ 1571511 h 2614965"/>
              <a:gd name="connsiteX298" fmla="*/ 8478083 w 10223600"/>
              <a:gd name="connsiteY298" fmla="*/ 1509354 h 2614965"/>
              <a:gd name="connsiteX299" fmla="*/ 8510330 w 10223600"/>
              <a:gd name="connsiteY299" fmla="*/ 1389715 h 2614965"/>
              <a:gd name="connsiteX300" fmla="*/ 8522480 w 10223600"/>
              <a:gd name="connsiteY300" fmla="*/ 1288302 h 2614965"/>
              <a:gd name="connsiteX301" fmla="*/ 8523415 w 10223600"/>
              <a:gd name="connsiteY301" fmla="*/ 1262599 h 2614965"/>
              <a:gd name="connsiteX302" fmla="*/ 8567345 w 10223600"/>
              <a:gd name="connsiteY302" fmla="*/ 1204648 h 2614965"/>
              <a:gd name="connsiteX303" fmla="*/ 8599124 w 10223600"/>
              <a:gd name="connsiteY303" fmla="*/ 1190161 h 2614965"/>
              <a:gd name="connsiteX304" fmla="*/ 8617818 w 10223600"/>
              <a:gd name="connsiteY304" fmla="*/ 1185487 h 2614965"/>
              <a:gd name="connsiteX305" fmla="*/ 8618752 w 10223600"/>
              <a:gd name="connsiteY305" fmla="*/ 1205583 h 2614965"/>
              <a:gd name="connsiteX306" fmla="*/ 8580898 w 10223600"/>
              <a:gd name="connsiteY306" fmla="*/ 1511224 h 2614965"/>
              <a:gd name="connsiteX307" fmla="*/ 8577627 w 10223600"/>
              <a:gd name="connsiteY307" fmla="*/ 1576651 h 2614965"/>
              <a:gd name="connsiteX308" fmla="*/ 8591180 w 10223600"/>
              <a:gd name="connsiteY308" fmla="*/ 1607496 h 2614965"/>
              <a:gd name="connsiteX309" fmla="*/ 8611275 w 10223600"/>
              <a:gd name="connsiteY309" fmla="*/ 1602355 h 2614965"/>
              <a:gd name="connsiteX310" fmla="*/ 8640718 w 10223600"/>
              <a:gd name="connsiteY310" fmla="*/ 1587400 h 2614965"/>
              <a:gd name="connsiteX311" fmla="*/ 8649130 w 10223600"/>
              <a:gd name="connsiteY311" fmla="*/ 1607963 h 2614965"/>
              <a:gd name="connsiteX312" fmla="*/ 8647261 w 10223600"/>
              <a:gd name="connsiteY312" fmla="*/ 1626189 h 2614965"/>
              <a:gd name="connsiteX313" fmla="*/ 8690723 w 10223600"/>
              <a:gd name="connsiteY313" fmla="*/ 1713115 h 2614965"/>
              <a:gd name="connsiteX314" fmla="*/ 8714557 w 10223600"/>
              <a:gd name="connsiteY314" fmla="*/ 1752839 h 2614965"/>
              <a:gd name="connsiteX315" fmla="*/ 8658476 w 10223600"/>
              <a:gd name="connsiteY315" fmla="*/ 1805648 h 2614965"/>
              <a:gd name="connsiteX316" fmla="*/ 8840272 w 10223600"/>
              <a:gd name="connsiteY316" fmla="*/ 1827146 h 2614965"/>
              <a:gd name="connsiteX317" fmla="*/ 8821578 w 10223600"/>
              <a:gd name="connsiteY317" fmla="*/ 1824809 h 2614965"/>
              <a:gd name="connsiteX318" fmla="*/ 8778583 w 10223600"/>
              <a:gd name="connsiteY318" fmla="*/ 1813593 h 2614965"/>
              <a:gd name="connsiteX319" fmla="*/ 8782322 w 10223600"/>
              <a:gd name="connsiteY319" fmla="*/ 1749567 h 2614965"/>
              <a:gd name="connsiteX320" fmla="*/ 8815503 w 10223600"/>
              <a:gd name="connsiteY320" fmla="*/ 1740688 h 2614965"/>
              <a:gd name="connsiteX321" fmla="*/ 8866911 w 10223600"/>
              <a:gd name="connsiteY321" fmla="*/ 1787889 h 2614965"/>
              <a:gd name="connsiteX322" fmla="*/ 8868312 w 10223600"/>
              <a:gd name="connsiteY322" fmla="*/ 1799573 h 2614965"/>
              <a:gd name="connsiteX323" fmla="*/ 8840272 w 10223600"/>
              <a:gd name="connsiteY323"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2380223 w 10223600"/>
              <a:gd name="connsiteY152" fmla="*/ 2325331 h 2614965"/>
              <a:gd name="connsiteX153" fmla="*/ 0 w 10223600"/>
              <a:gd name="connsiteY153" fmla="*/ 2491276 h 2614965"/>
              <a:gd name="connsiteX154" fmla="*/ 15851 w 10223600"/>
              <a:gd name="connsiteY154" fmla="*/ 2605696 h 2614965"/>
              <a:gd name="connsiteX155" fmla="*/ 1269354 w 10223600"/>
              <a:gd name="connsiteY155" fmla="*/ 2610876 h 2614965"/>
              <a:gd name="connsiteX156" fmla="*/ 7048021 w 10223600"/>
              <a:gd name="connsiteY156" fmla="*/ 2610409 h 2614965"/>
              <a:gd name="connsiteX157" fmla="*/ 10202569 w 10223600"/>
              <a:gd name="connsiteY157" fmla="*/ 2610876 h 2614965"/>
              <a:gd name="connsiteX158" fmla="*/ 10221730 w 10223600"/>
              <a:gd name="connsiteY158" fmla="*/ 2591715 h 2614965"/>
              <a:gd name="connsiteX159" fmla="*/ 10223600 w 10223600"/>
              <a:gd name="connsiteY159" fmla="*/ 2081846 h 2614965"/>
              <a:gd name="connsiteX160" fmla="*/ 5623100 w 10223600"/>
              <a:gd name="connsiteY160" fmla="*/ 896671 h 2614965"/>
              <a:gd name="connsiteX161" fmla="*/ 5617491 w 10223600"/>
              <a:gd name="connsiteY161" fmla="*/ 894802 h 2614965"/>
              <a:gd name="connsiteX162" fmla="*/ 5635250 w 10223600"/>
              <a:gd name="connsiteY162" fmla="*/ 847133 h 2614965"/>
              <a:gd name="connsiteX163" fmla="*/ 5623100 w 10223600"/>
              <a:gd name="connsiteY163" fmla="*/ 896671 h 2614965"/>
              <a:gd name="connsiteX164" fmla="*/ 5630110 w 10223600"/>
              <a:gd name="connsiteY164" fmla="*/ 1040144 h 2614965"/>
              <a:gd name="connsiteX165" fmla="*/ 5672170 w 10223600"/>
              <a:gd name="connsiteY165" fmla="*/ 1006963 h 2614965"/>
              <a:gd name="connsiteX166" fmla="*/ 5630110 w 10223600"/>
              <a:gd name="connsiteY166" fmla="*/ 1040144 h 2614965"/>
              <a:gd name="connsiteX167" fmla="*/ 8564074 w 10223600"/>
              <a:gd name="connsiteY167" fmla="*/ 1091552 h 2614965"/>
              <a:gd name="connsiteX168" fmla="*/ 8582767 w 10223600"/>
              <a:gd name="connsiteY168" fmla="*/ 983596 h 2614965"/>
              <a:gd name="connsiteX169" fmla="*/ 8592581 w 10223600"/>
              <a:gd name="connsiteY169" fmla="*/ 974249 h 2614965"/>
              <a:gd name="connsiteX170" fmla="*/ 8634642 w 10223600"/>
              <a:gd name="connsiteY170" fmla="*/ 1027059 h 2614965"/>
              <a:gd name="connsiteX171" fmla="*/ 8571084 w 10223600"/>
              <a:gd name="connsiteY171" fmla="*/ 1101366 h 2614965"/>
              <a:gd name="connsiteX172" fmla="*/ 8564074 w 10223600"/>
              <a:gd name="connsiteY172" fmla="*/ 1091552 h 2614965"/>
              <a:gd name="connsiteX173" fmla="*/ 8627165 w 10223600"/>
              <a:gd name="connsiteY173" fmla="*/ 1082205 h 2614965"/>
              <a:gd name="connsiteX174" fmla="*/ 8547717 w 10223600"/>
              <a:gd name="connsiteY174" fmla="*/ 1194367 h 2614965"/>
              <a:gd name="connsiteX175" fmla="*/ 8627165 w 10223600"/>
              <a:gd name="connsiteY175" fmla="*/ 1082205 h 2614965"/>
              <a:gd name="connsiteX176" fmla="*/ 8510797 w 10223600"/>
              <a:gd name="connsiteY176" fmla="*/ 1149502 h 2614965"/>
              <a:gd name="connsiteX177" fmla="*/ 8493973 w 10223600"/>
              <a:gd name="connsiteY177" fmla="*/ 1205583 h 2614965"/>
              <a:gd name="connsiteX178" fmla="*/ 8467334 w 10223600"/>
              <a:gd name="connsiteY178" fmla="*/ 1216799 h 2614965"/>
              <a:gd name="connsiteX179" fmla="*/ 8249553 w 10223600"/>
              <a:gd name="connsiteY179" fmla="*/ 1131276 h 2614965"/>
              <a:gd name="connsiteX180" fmla="*/ 8203754 w 10223600"/>
              <a:gd name="connsiteY180" fmla="*/ 1068652 h 2614965"/>
              <a:gd name="connsiteX181" fmla="*/ 8510797 w 10223600"/>
              <a:gd name="connsiteY181" fmla="*/ 1149502 h 2614965"/>
              <a:gd name="connsiteX182" fmla="*/ 8056075 w 10223600"/>
              <a:gd name="connsiteY182" fmla="*/ 445687 h 2614965"/>
              <a:gd name="connsiteX183" fmla="*/ 8056075 w 10223600"/>
              <a:gd name="connsiteY183" fmla="*/ 445687 h 2614965"/>
              <a:gd name="connsiteX184" fmla="*/ 8085050 w 10223600"/>
              <a:gd name="connsiteY184" fmla="*/ 398486 h 2614965"/>
              <a:gd name="connsiteX185" fmla="*/ 8098135 w 10223600"/>
              <a:gd name="connsiteY185" fmla="*/ 412039 h 2614965"/>
              <a:gd name="connsiteX186" fmla="*/ 8091593 w 10223600"/>
              <a:gd name="connsiteY186" fmla="*/ 446155 h 2614965"/>
              <a:gd name="connsiteX187" fmla="*/ 8078040 w 10223600"/>
              <a:gd name="connsiteY187" fmla="*/ 540090 h 2614965"/>
              <a:gd name="connsiteX188" fmla="*/ 8088321 w 10223600"/>
              <a:gd name="connsiteY188" fmla="*/ 805072 h 2614965"/>
              <a:gd name="connsiteX189" fmla="*/ 8050934 w 10223600"/>
              <a:gd name="connsiteY189" fmla="*/ 535417 h 2614965"/>
              <a:gd name="connsiteX190" fmla="*/ 8050934 w 10223600"/>
              <a:gd name="connsiteY190" fmla="*/ 535417 h 2614965"/>
              <a:gd name="connsiteX191" fmla="*/ 8050934 w 10223600"/>
              <a:gd name="connsiteY191" fmla="*/ 535417 h 2614965"/>
              <a:gd name="connsiteX192" fmla="*/ 8056075 w 10223600"/>
              <a:gd name="connsiteY192" fmla="*/ 445687 h 2614965"/>
              <a:gd name="connsiteX193" fmla="*/ 6415242 w 10223600"/>
              <a:gd name="connsiteY193" fmla="*/ 1733210 h 2614965"/>
              <a:gd name="connsiteX194" fmla="*/ 5930610 w 10223600"/>
              <a:gd name="connsiteY194" fmla="*/ 1763588 h 2614965"/>
              <a:gd name="connsiteX195" fmla="*/ 5739467 w 10223600"/>
              <a:gd name="connsiteY195" fmla="*/ 1777140 h 2614965"/>
              <a:gd name="connsiteX196" fmla="*/ 5712362 w 10223600"/>
              <a:gd name="connsiteY196" fmla="*/ 1753306 h 2614965"/>
              <a:gd name="connsiteX197" fmla="*/ 5698809 w 10223600"/>
              <a:gd name="connsiteY197" fmla="*/ 1642079 h 2614965"/>
              <a:gd name="connsiteX198" fmla="*/ 5725915 w 10223600"/>
              <a:gd name="connsiteY198" fmla="*/ 1410746 h 2614965"/>
              <a:gd name="connsiteX199" fmla="*/ 5732925 w 10223600"/>
              <a:gd name="connsiteY199" fmla="*/ 1371956 h 2614965"/>
              <a:gd name="connsiteX200" fmla="*/ 5759563 w 10223600"/>
              <a:gd name="connsiteY200" fmla="*/ 1284096 h 2614965"/>
              <a:gd name="connsiteX201" fmla="*/ 5948369 w 10223600"/>
              <a:gd name="connsiteY201" fmla="*/ 1081270 h 2614965"/>
              <a:gd name="connsiteX202" fmla="*/ 6077355 w 10223600"/>
              <a:gd name="connsiteY202" fmla="*/ 980325 h 2614965"/>
              <a:gd name="connsiteX203" fmla="*/ 6103058 w 10223600"/>
              <a:gd name="connsiteY203" fmla="*/ 989204 h 2614965"/>
              <a:gd name="connsiteX204" fmla="*/ 6120350 w 10223600"/>
              <a:gd name="connsiteY204" fmla="*/ 1200442 h 2614965"/>
              <a:gd name="connsiteX205" fmla="*/ 6183908 w 10223600"/>
              <a:gd name="connsiteY205" fmla="*/ 1377564 h 2614965"/>
              <a:gd name="connsiteX206" fmla="*/ 6409166 w 10223600"/>
              <a:gd name="connsiteY206" fmla="*/ 1681336 h 2614965"/>
              <a:gd name="connsiteX207" fmla="*/ 6454966 w 10223600"/>
              <a:gd name="connsiteY207" fmla="*/ 1704703 h 2614965"/>
              <a:gd name="connsiteX208" fmla="*/ 6415242 w 10223600"/>
              <a:gd name="connsiteY208" fmla="*/ 1733210 h 2614965"/>
              <a:gd name="connsiteX209" fmla="*/ 6743782 w 10223600"/>
              <a:gd name="connsiteY209" fmla="*/ 1637406 h 2614965"/>
              <a:gd name="connsiteX210" fmla="*/ 6729295 w 10223600"/>
              <a:gd name="connsiteY210" fmla="*/ 1674326 h 2614965"/>
              <a:gd name="connsiteX211" fmla="*/ 6659194 w 10223600"/>
              <a:gd name="connsiteY211" fmla="*/ 1726668 h 2614965"/>
              <a:gd name="connsiteX212" fmla="*/ 6547499 w 10223600"/>
              <a:gd name="connsiteY212" fmla="*/ 1696290 h 2614965"/>
              <a:gd name="connsiteX213" fmla="*/ 6535348 w 10223600"/>
              <a:gd name="connsiteY213" fmla="*/ 1679934 h 2614965"/>
              <a:gd name="connsiteX214" fmla="*/ 6494222 w 10223600"/>
              <a:gd name="connsiteY214" fmla="*/ 1621983 h 2614965"/>
              <a:gd name="connsiteX215" fmla="*/ 6361965 w 10223600"/>
              <a:gd name="connsiteY215" fmla="*/ 1480847 h 2614965"/>
              <a:gd name="connsiteX216" fmla="*/ 6301678 w 10223600"/>
              <a:gd name="connsiteY216" fmla="*/ 1357936 h 2614965"/>
              <a:gd name="connsiteX217" fmla="*/ 6282517 w 10223600"/>
              <a:gd name="connsiteY217" fmla="*/ 1321016 h 2614965"/>
              <a:gd name="connsiteX218" fmla="*/ 6247934 w 10223600"/>
              <a:gd name="connsiteY218" fmla="*/ 1228950 h 2614965"/>
              <a:gd name="connsiteX219" fmla="*/ 6256814 w 10223600"/>
              <a:gd name="connsiteY219" fmla="*/ 1040612 h 2614965"/>
              <a:gd name="connsiteX220" fmla="*/ 6260552 w 10223600"/>
              <a:gd name="connsiteY220" fmla="*/ 1020516 h 2614965"/>
              <a:gd name="connsiteX221" fmla="*/ 6271301 w 10223600"/>
              <a:gd name="connsiteY221" fmla="*/ 961164 h 2614965"/>
              <a:gd name="connsiteX222" fmla="*/ 6279713 w 10223600"/>
              <a:gd name="connsiteY222" fmla="*/ 927048 h 2614965"/>
              <a:gd name="connsiteX223" fmla="*/ 6293266 w 10223600"/>
              <a:gd name="connsiteY223" fmla="*/ 878445 h 2614965"/>
              <a:gd name="connsiteX224" fmla="*/ 6313829 w 10223600"/>
              <a:gd name="connsiteY224" fmla="*/ 868630 h 2614965"/>
              <a:gd name="connsiteX225" fmla="*/ 6345140 w 10223600"/>
              <a:gd name="connsiteY225" fmla="*/ 881716 h 2614965"/>
              <a:gd name="connsiteX226" fmla="*/ 6444217 w 10223600"/>
              <a:gd name="connsiteY226" fmla="*/ 917701 h 2614965"/>
              <a:gd name="connsiteX227" fmla="*/ 6489549 w 10223600"/>
              <a:gd name="connsiteY227" fmla="*/ 928450 h 2614965"/>
              <a:gd name="connsiteX228" fmla="*/ 6528338 w 10223600"/>
              <a:gd name="connsiteY228" fmla="*/ 936395 h 2614965"/>
              <a:gd name="connsiteX229" fmla="*/ 6573670 w 10223600"/>
              <a:gd name="connsiteY229" fmla="*/ 942470 h 2614965"/>
              <a:gd name="connsiteX230" fmla="*/ 6689571 w 10223600"/>
              <a:gd name="connsiteY230" fmla="*/ 949013 h 2614965"/>
              <a:gd name="connsiteX231" fmla="*/ 6801265 w 10223600"/>
              <a:gd name="connsiteY231" fmla="*/ 934993 h 2614965"/>
              <a:gd name="connsiteX232" fmla="*/ 6923708 w 10223600"/>
              <a:gd name="connsiteY232" fmla="*/ 906485 h 2614965"/>
              <a:gd name="connsiteX233" fmla="*/ 6942402 w 10223600"/>
              <a:gd name="connsiteY233" fmla="*/ 921907 h 2614965"/>
              <a:gd name="connsiteX234" fmla="*/ 6860150 w 10223600"/>
              <a:gd name="connsiteY234" fmla="*/ 1186422 h 2614965"/>
              <a:gd name="connsiteX235" fmla="*/ 6817622 w 10223600"/>
              <a:gd name="connsiteY235" fmla="*/ 1255121 h 2614965"/>
              <a:gd name="connsiteX236" fmla="*/ 6795657 w 10223600"/>
              <a:gd name="connsiteY236" fmla="*/ 1329428 h 2614965"/>
              <a:gd name="connsiteX237" fmla="*/ 6743782 w 10223600"/>
              <a:gd name="connsiteY237" fmla="*/ 1637406 h 2614965"/>
              <a:gd name="connsiteX238" fmla="*/ 7333099 w 10223600"/>
              <a:gd name="connsiteY238" fmla="*/ 1717321 h 2614965"/>
              <a:gd name="connsiteX239" fmla="*/ 7234957 w 10223600"/>
              <a:gd name="connsiteY239" fmla="*/ 1716386 h 2614965"/>
              <a:gd name="connsiteX240" fmla="*/ 6877909 w 10223600"/>
              <a:gd name="connsiteY240" fmla="*/ 1716386 h 2614965"/>
              <a:gd name="connsiteX241" fmla="*/ 6831175 w 10223600"/>
              <a:gd name="connsiteY241" fmla="*/ 1717788 h 2614965"/>
              <a:gd name="connsiteX242" fmla="*/ 6811547 w 10223600"/>
              <a:gd name="connsiteY242" fmla="*/ 1699095 h 2614965"/>
              <a:gd name="connsiteX243" fmla="*/ 6812481 w 10223600"/>
              <a:gd name="connsiteY243" fmla="*/ 1648154 h 2614965"/>
              <a:gd name="connsiteX244" fmla="*/ 6901744 w 10223600"/>
              <a:gd name="connsiteY244" fmla="*/ 1413082 h 2614965"/>
              <a:gd name="connsiteX245" fmla="*/ 6932588 w 10223600"/>
              <a:gd name="connsiteY245" fmla="*/ 1327091 h 2614965"/>
              <a:gd name="connsiteX246" fmla="*/ 6955488 w 10223600"/>
              <a:gd name="connsiteY246" fmla="*/ 1251850 h 2614965"/>
              <a:gd name="connsiteX247" fmla="*/ 7066714 w 10223600"/>
              <a:gd name="connsiteY247" fmla="*/ 1070522 h 2614965"/>
              <a:gd name="connsiteX248" fmla="*/ 7077464 w 10223600"/>
              <a:gd name="connsiteY248" fmla="*/ 1059773 h 2614965"/>
              <a:gd name="connsiteX249" fmla="*/ 7086343 w 10223600"/>
              <a:gd name="connsiteY249" fmla="*/ 1072391 h 2614965"/>
              <a:gd name="connsiteX250" fmla="*/ 7163922 w 10223600"/>
              <a:gd name="connsiteY250" fmla="*/ 1285031 h 2614965"/>
              <a:gd name="connsiteX251" fmla="*/ 7174670 w 10223600"/>
              <a:gd name="connsiteY251" fmla="*/ 1363544 h 2614965"/>
              <a:gd name="connsiteX252" fmla="*/ 7207852 w 10223600"/>
              <a:gd name="connsiteY252" fmla="*/ 1442992 h 2614965"/>
              <a:gd name="connsiteX253" fmla="*/ 7348054 w 10223600"/>
              <a:gd name="connsiteY253" fmla="*/ 1703768 h 2614965"/>
              <a:gd name="connsiteX254" fmla="*/ 7333099 w 10223600"/>
              <a:gd name="connsiteY254" fmla="*/ 1717321 h 2614965"/>
              <a:gd name="connsiteX255" fmla="*/ 8392560 w 10223600"/>
              <a:gd name="connsiteY255" fmla="*/ 1759849 h 2614965"/>
              <a:gd name="connsiteX256" fmla="*/ 8363117 w 10223600"/>
              <a:gd name="connsiteY256" fmla="*/ 1777608 h 2614965"/>
              <a:gd name="connsiteX257" fmla="*/ 8003265 w 10223600"/>
              <a:gd name="connsiteY257" fmla="*/ 1749567 h 2614965"/>
              <a:gd name="connsiteX258" fmla="*/ 7471899 w 10223600"/>
              <a:gd name="connsiteY258" fmla="*/ 1724798 h 2614965"/>
              <a:gd name="connsiteX259" fmla="*/ 7424697 w 10223600"/>
              <a:gd name="connsiteY259" fmla="*/ 1697693 h 2614965"/>
              <a:gd name="connsiteX260" fmla="*/ 7335435 w 10223600"/>
              <a:gd name="connsiteY260" fmla="*/ 1414952 h 2614965"/>
              <a:gd name="connsiteX261" fmla="*/ 7334034 w 10223600"/>
              <a:gd name="connsiteY261" fmla="*/ 1391585 h 2614965"/>
              <a:gd name="connsiteX262" fmla="*/ 7281224 w 10223600"/>
              <a:gd name="connsiteY262" fmla="*/ 1283629 h 2614965"/>
              <a:gd name="connsiteX263" fmla="*/ 7260194 w 10223600"/>
              <a:gd name="connsiteY263" fmla="*/ 1087813 h 2614965"/>
              <a:gd name="connsiteX264" fmla="*/ 7258324 w 10223600"/>
              <a:gd name="connsiteY264" fmla="*/ 1076597 h 2614965"/>
              <a:gd name="connsiteX265" fmla="*/ 7258324 w 10223600"/>
              <a:gd name="connsiteY265" fmla="*/ 1076130 h 2614965"/>
              <a:gd name="connsiteX266" fmla="*/ 7246173 w 10223600"/>
              <a:gd name="connsiteY266" fmla="*/ 941536 h 2614965"/>
              <a:gd name="connsiteX267" fmla="*/ 7279822 w 10223600"/>
              <a:gd name="connsiteY267" fmla="*/ 864892 h 2614965"/>
              <a:gd name="connsiteX268" fmla="*/ 7325154 w 10223600"/>
              <a:gd name="connsiteY268" fmla="*/ 775162 h 2614965"/>
              <a:gd name="connsiteX269" fmla="*/ 7338239 w 10223600"/>
              <a:gd name="connsiteY269" fmla="*/ 779836 h 2614965"/>
              <a:gd name="connsiteX270" fmla="*/ 7709775 w 10223600"/>
              <a:gd name="connsiteY270" fmla="*/ 718614 h 2614965"/>
              <a:gd name="connsiteX271" fmla="*/ 7874279 w 10223600"/>
              <a:gd name="connsiteY271" fmla="*/ 542894 h 2614965"/>
              <a:gd name="connsiteX272" fmla="*/ 7905124 w 10223600"/>
              <a:gd name="connsiteY272" fmla="*/ 511115 h 2614965"/>
              <a:gd name="connsiteX273" fmla="*/ 7905124 w 10223600"/>
              <a:gd name="connsiteY273" fmla="*/ 511115 h 2614965"/>
              <a:gd name="connsiteX274" fmla="*/ 7998592 w 10223600"/>
              <a:gd name="connsiteY274" fmla="*/ 431667 h 2614965"/>
              <a:gd name="connsiteX275" fmla="*/ 8012145 w 10223600"/>
              <a:gd name="connsiteY275" fmla="*/ 423255 h 2614965"/>
              <a:gd name="connsiteX276" fmla="*/ 8037381 w 10223600"/>
              <a:gd name="connsiteY276" fmla="*/ 416712 h 2614965"/>
              <a:gd name="connsiteX277" fmla="*/ 8039718 w 10223600"/>
              <a:gd name="connsiteY277" fmla="*/ 440547 h 2614965"/>
              <a:gd name="connsiteX278" fmla="*/ 8035512 w 10223600"/>
              <a:gd name="connsiteY278" fmla="*/ 534949 h 2614965"/>
              <a:gd name="connsiteX279" fmla="*/ 8128045 w 10223600"/>
              <a:gd name="connsiteY279" fmla="*/ 953686 h 2614965"/>
              <a:gd name="connsiteX280" fmla="*/ 8162628 w 10223600"/>
              <a:gd name="connsiteY280" fmla="*/ 1034536 h 2614965"/>
              <a:gd name="connsiteX281" fmla="*/ 8190669 w 10223600"/>
              <a:gd name="connsiteY281" fmla="*/ 1085477 h 2614965"/>
              <a:gd name="connsiteX282" fmla="*/ 8191136 w 10223600"/>
              <a:gd name="connsiteY282" fmla="*/ 1085009 h 2614965"/>
              <a:gd name="connsiteX283" fmla="*/ 8191136 w 10223600"/>
              <a:gd name="connsiteY283" fmla="*/ 1085009 h 2614965"/>
              <a:gd name="connsiteX284" fmla="*/ 8241142 w 10223600"/>
              <a:gd name="connsiteY284" fmla="*/ 1143427 h 2614965"/>
              <a:gd name="connsiteX285" fmla="*/ 8458455 w 10223600"/>
              <a:gd name="connsiteY285" fmla="*/ 1232221 h 2614965"/>
              <a:gd name="connsiteX286" fmla="*/ 8482289 w 10223600"/>
              <a:gd name="connsiteY286" fmla="*/ 1258860 h 2614965"/>
              <a:gd name="connsiteX287" fmla="*/ 8462193 w 10223600"/>
              <a:gd name="connsiteY287" fmla="*/ 1414017 h 2614965"/>
              <a:gd name="connsiteX288" fmla="*/ 8438826 w 10223600"/>
              <a:gd name="connsiteY288" fmla="*/ 1485053 h 2614965"/>
              <a:gd name="connsiteX289" fmla="*/ 8438826 w 10223600"/>
              <a:gd name="connsiteY289" fmla="*/ 1485053 h 2614965"/>
              <a:gd name="connsiteX290" fmla="*/ 8410786 w 10223600"/>
              <a:gd name="connsiteY290" fmla="*/ 1634134 h 2614965"/>
              <a:gd name="connsiteX291" fmla="*/ 8392560 w 10223600"/>
              <a:gd name="connsiteY291" fmla="*/ 1759849 h 2614965"/>
              <a:gd name="connsiteX292" fmla="*/ 8658476 w 10223600"/>
              <a:gd name="connsiteY292" fmla="*/ 1805648 h 2614965"/>
              <a:gd name="connsiteX293" fmla="*/ 8461259 w 10223600"/>
              <a:gd name="connsiteY293" fmla="*/ 1785553 h 2614965"/>
              <a:gd name="connsiteX294" fmla="*/ 8439761 w 10223600"/>
              <a:gd name="connsiteY294" fmla="*/ 1753306 h 2614965"/>
              <a:gd name="connsiteX295" fmla="*/ 8456118 w 10223600"/>
              <a:gd name="connsiteY295" fmla="*/ 1692552 h 2614965"/>
              <a:gd name="connsiteX296" fmla="*/ 8469671 w 10223600"/>
              <a:gd name="connsiteY296" fmla="*/ 1571511 h 2614965"/>
              <a:gd name="connsiteX297" fmla="*/ 8478083 w 10223600"/>
              <a:gd name="connsiteY297" fmla="*/ 1509354 h 2614965"/>
              <a:gd name="connsiteX298" fmla="*/ 8510330 w 10223600"/>
              <a:gd name="connsiteY298" fmla="*/ 1389715 h 2614965"/>
              <a:gd name="connsiteX299" fmla="*/ 8522480 w 10223600"/>
              <a:gd name="connsiteY299" fmla="*/ 1288302 h 2614965"/>
              <a:gd name="connsiteX300" fmla="*/ 8523415 w 10223600"/>
              <a:gd name="connsiteY300" fmla="*/ 1262599 h 2614965"/>
              <a:gd name="connsiteX301" fmla="*/ 8567345 w 10223600"/>
              <a:gd name="connsiteY301" fmla="*/ 1204648 h 2614965"/>
              <a:gd name="connsiteX302" fmla="*/ 8599124 w 10223600"/>
              <a:gd name="connsiteY302" fmla="*/ 1190161 h 2614965"/>
              <a:gd name="connsiteX303" fmla="*/ 8617818 w 10223600"/>
              <a:gd name="connsiteY303" fmla="*/ 1185487 h 2614965"/>
              <a:gd name="connsiteX304" fmla="*/ 8618752 w 10223600"/>
              <a:gd name="connsiteY304" fmla="*/ 1205583 h 2614965"/>
              <a:gd name="connsiteX305" fmla="*/ 8580898 w 10223600"/>
              <a:gd name="connsiteY305" fmla="*/ 1511224 h 2614965"/>
              <a:gd name="connsiteX306" fmla="*/ 8577627 w 10223600"/>
              <a:gd name="connsiteY306" fmla="*/ 1576651 h 2614965"/>
              <a:gd name="connsiteX307" fmla="*/ 8591180 w 10223600"/>
              <a:gd name="connsiteY307" fmla="*/ 1607496 h 2614965"/>
              <a:gd name="connsiteX308" fmla="*/ 8611275 w 10223600"/>
              <a:gd name="connsiteY308" fmla="*/ 1602355 h 2614965"/>
              <a:gd name="connsiteX309" fmla="*/ 8640718 w 10223600"/>
              <a:gd name="connsiteY309" fmla="*/ 1587400 h 2614965"/>
              <a:gd name="connsiteX310" fmla="*/ 8649130 w 10223600"/>
              <a:gd name="connsiteY310" fmla="*/ 1607963 h 2614965"/>
              <a:gd name="connsiteX311" fmla="*/ 8647261 w 10223600"/>
              <a:gd name="connsiteY311" fmla="*/ 1626189 h 2614965"/>
              <a:gd name="connsiteX312" fmla="*/ 8690723 w 10223600"/>
              <a:gd name="connsiteY312" fmla="*/ 1713115 h 2614965"/>
              <a:gd name="connsiteX313" fmla="*/ 8714557 w 10223600"/>
              <a:gd name="connsiteY313" fmla="*/ 1752839 h 2614965"/>
              <a:gd name="connsiteX314" fmla="*/ 8658476 w 10223600"/>
              <a:gd name="connsiteY314" fmla="*/ 1805648 h 2614965"/>
              <a:gd name="connsiteX315" fmla="*/ 8840272 w 10223600"/>
              <a:gd name="connsiteY315" fmla="*/ 1827146 h 2614965"/>
              <a:gd name="connsiteX316" fmla="*/ 8821578 w 10223600"/>
              <a:gd name="connsiteY316" fmla="*/ 1824809 h 2614965"/>
              <a:gd name="connsiteX317" fmla="*/ 8778583 w 10223600"/>
              <a:gd name="connsiteY317" fmla="*/ 1813593 h 2614965"/>
              <a:gd name="connsiteX318" fmla="*/ 8782322 w 10223600"/>
              <a:gd name="connsiteY318" fmla="*/ 1749567 h 2614965"/>
              <a:gd name="connsiteX319" fmla="*/ 8815503 w 10223600"/>
              <a:gd name="connsiteY319" fmla="*/ 1740688 h 2614965"/>
              <a:gd name="connsiteX320" fmla="*/ 8866911 w 10223600"/>
              <a:gd name="connsiteY320" fmla="*/ 1787889 h 2614965"/>
              <a:gd name="connsiteX321" fmla="*/ 8868312 w 10223600"/>
              <a:gd name="connsiteY321" fmla="*/ 1799573 h 2614965"/>
              <a:gd name="connsiteX322" fmla="*/ 8840272 w 10223600"/>
              <a:gd name="connsiteY322"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2380223 w 10223600"/>
              <a:gd name="connsiteY151" fmla="*/ 2325331 h 2614965"/>
              <a:gd name="connsiteX152" fmla="*/ 0 w 10223600"/>
              <a:gd name="connsiteY152" fmla="*/ 2491276 h 2614965"/>
              <a:gd name="connsiteX153" fmla="*/ 15851 w 10223600"/>
              <a:gd name="connsiteY153" fmla="*/ 2605696 h 2614965"/>
              <a:gd name="connsiteX154" fmla="*/ 1269354 w 10223600"/>
              <a:gd name="connsiteY154" fmla="*/ 2610876 h 2614965"/>
              <a:gd name="connsiteX155" fmla="*/ 7048021 w 10223600"/>
              <a:gd name="connsiteY155" fmla="*/ 2610409 h 2614965"/>
              <a:gd name="connsiteX156" fmla="*/ 10202569 w 10223600"/>
              <a:gd name="connsiteY156" fmla="*/ 2610876 h 2614965"/>
              <a:gd name="connsiteX157" fmla="*/ 10221730 w 10223600"/>
              <a:gd name="connsiteY157" fmla="*/ 2591715 h 2614965"/>
              <a:gd name="connsiteX158" fmla="*/ 10223600 w 10223600"/>
              <a:gd name="connsiteY158" fmla="*/ 2081846 h 2614965"/>
              <a:gd name="connsiteX159" fmla="*/ 5623100 w 10223600"/>
              <a:gd name="connsiteY159" fmla="*/ 896671 h 2614965"/>
              <a:gd name="connsiteX160" fmla="*/ 5617491 w 10223600"/>
              <a:gd name="connsiteY160" fmla="*/ 894802 h 2614965"/>
              <a:gd name="connsiteX161" fmla="*/ 5635250 w 10223600"/>
              <a:gd name="connsiteY161" fmla="*/ 847133 h 2614965"/>
              <a:gd name="connsiteX162" fmla="*/ 5623100 w 10223600"/>
              <a:gd name="connsiteY162" fmla="*/ 896671 h 2614965"/>
              <a:gd name="connsiteX163" fmla="*/ 5630110 w 10223600"/>
              <a:gd name="connsiteY163" fmla="*/ 1040144 h 2614965"/>
              <a:gd name="connsiteX164" fmla="*/ 5672170 w 10223600"/>
              <a:gd name="connsiteY164" fmla="*/ 1006963 h 2614965"/>
              <a:gd name="connsiteX165" fmla="*/ 5630110 w 10223600"/>
              <a:gd name="connsiteY165" fmla="*/ 1040144 h 2614965"/>
              <a:gd name="connsiteX166" fmla="*/ 8564074 w 10223600"/>
              <a:gd name="connsiteY166" fmla="*/ 1091552 h 2614965"/>
              <a:gd name="connsiteX167" fmla="*/ 8582767 w 10223600"/>
              <a:gd name="connsiteY167" fmla="*/ 983596 h 2614965"/>
              <a:gd name="connsiteX168" fmla="*/ 8592581 w 10223600"/>
              <a:gd name="connsiteY168" fmla="*/ 974249 h 2614965"/>
              <a:gd name="connsiteX169" fmla="*/ 8634642 w 10223600"/>
              <a:gd name="connsiteY169" fmla="*/ 1027059 h 2614965"/>
              <a:gd name="connsiteX170" fmla="*/ 8571084 w 10223600"/>
              <a:gd name="connsiteY170" fmla="*/ 1101366 h 2614965"/>
              <a:gd name="connsiteX171" fmla="*/ 8564074 w 10223600"/>
              <a:gd name="connsiteY171" fmla="*/ 1091552 h 2614965"/>
              <a:gd name="connsiteX172" fmla="*/ 8627165 w 10223600"/>
              <a:gd name="connsiteY172" fmla="*/ 1082205 h 2614965"/>
              <a:gd name="connsiteX173" fmla="*/ 8547717 w 10223600"/>
              <a:gd name="connsiteY173" fmla="*/ 1194367 h 2614965"/>
              <a:gd name="connsiteX174" fmla="*/ 8627165 w 10223600"/>
              <a:gd name="connsiteY174" fmla="*/ 1082205 h 2614965"/>
              <a:gd name="connsiteX175" fmla="*/ 8510797 w 10223600"/>
              <a:gd name="connsiteY175" fmla="*/ 1149502 h 2614965"/>
              <a:gd name="connsiteX176" fmla="*/ 8493973 w 10223600"/>
              <a:gd name="connsiteY176" fmla="*/ 1205583 h 2614965"/>
              <a:gd name="connsiteX177" fmla="*/ 8467334 w 10223600"/>
              <a:gd name="connsiteY177" fmla="*/ 1216799 h 2614965"/>
              <a:gd name="connsiteX178" fmla="*/ 8249553 w 10223600"/>
              <a:gd name="connsiteY178" fmla="*/ 1131276 h 2614965"/>
              <a:gd name="connsiteX179" fmla="*/ 8203754 w 10223600"/>
              <a:gd name="connsiteY179" fmla="*/ 1068652 h 2614965"/>
              <a:gd name="connsiteX180" fmla="*/ 8510797 w 10223600"/>
              <a:gd name="connsiteY180" fmla="*/ 1149502 h 2614965"/>
              <a:gd name="connsiteX181" fmla="*/ 8056075 w 10223600"/>
              <a:gd name="connsiteY181" fmla="*/ 445687 h 2614965"/>
              <a:gd name="connsiteX182" fmla="*/ 8056075 w 10223600"/>
              <a:gd name="connsiteY182" fmla="*/ 445687 h 2614965"/>
              <a:gd name="connsiteX183" fmla="*/ 8085050 w 10223600"/>
              <a:gd name="connsiteY183" fmla="*/ 398486 h 2614965"/>
              <a:gd name="connsiteX184" fmla="*/ 8098135 w 10223600"/>
              <a:gd name="connsiteY184" fmla="*/ 412039 h 2614965"/>
              <a:gd name="connsiteX185" fmla="*/ 8091593 w 10223600"/>
              <a:gd name="connsiteY185" fmla="*/ 446155 h 2614965"/>
              <a:gd name="connsiteX186" fmla="*/ 8078040 w 10223600"/>
              <a:gd name="connsiteY186" fmla="*/ 540090 h 2614965"/>
              <a:gd name="connsiteX187" fmla="*/ 8088321 w 10223600"/>
              <a:gd name="connsiteY187" fmla="*/ 805072 h 2614965"/>
              <a:gd name="connsiteX188" fmla="*/ 8050934 w 10223600"/>
              <a:gd name="connsiteY188" fmla="*/ 535417 h 2614965"/>
              <a:gd name="connsiteX189" fmla="*/ 8050934 w 10223600"/>
              <a:gd name="connsiteY189" fmla="*/ 535417 h 2614965"/>
              <a:gd name="connsiteX190" fmla="*/ 8050934 w 10223600"/>
              <a:gd name="connsiteY190" fmla="*/ 535417 h 2614965"/>
              <a:gd name="connsiteX191" fmla="*/ 8056075 w 10223600"/>
              <a:gd name="connsiteY191" fmla="*/ 445687 h 2614965"/>
              <a:gd name="connsiteX192" fmla="*/ 6415242 w 10223600"/>
              <a:gd name="connsiteY192" fmla="*/ 1733210 h 2614965"/>
              <a:gd name="connsiteX193" fmla="*/ 5930610 w 10223600"/>
              <a:gd name="connsiteY193" fmla="*/ 1763588 h 2614965"/>
              <a:gd name="connsiteX194" fmla="*/ 5739467 w 10223600"/>
              <a:gd name="connsiteY194" fmla="*/ 1777140 h 2614965"/>
              <a:gd name="connsiteX195" fmla="*/ 5712362 w 10223600"/>
              <a:gd name="connsiteY195" fmla="*/ 1753306 h 2614965"/>
              <a:gd name="connsiteX196" fmla="*/ 5698809 w 10223600"/>
              <a:gd name="connsiteY196" fmla="*/ 1642079 h 2614965"/>
              <a:gd name="connsiteX197" fmla="*/ 5725915 w 10223600"/>
              <a:gd name="connsiteY197" fmla="*/ 1410746 h 2614965"/>
              <a:gd name="connsiteX198" fmla="*/ 5732925 w 10223600"/>
              <a:gd name="connsiteY198" fmla="*/ 1371956 h 2614965"/>
              <a:gd name="connsiteX199" fmla="*/ 5759563 w 10223600"/>
              <a:gd name="connsiteY199" fmla="*/ 1284096 h 2614965"/>
              <a:gd name="connsiteX200" fmla="*/ 5948369 w 10223600"/>
              <a:gd name="connsiteY200" fmla="*/ 1081270 h 2614965"/>
              <a:gd name="connsiteX201" fmla="*/ 6077355 w 10223600"/>
              <a:gd name="connsiteY201" fmla="*/ 980325 h 2614965"/>
              <a:gd name="connsiteX202" fmla="*/ 6103058 w 10223600"/>
              <a:gd name="connsiteY202" fmla="*/ 989204 h 2614965"/>
              <a:gd name="connsiteX203" fmla="*/ 6120350 w 10223600"/>
              <a:gd name="connsiteY203" fmla="*/ 1200442 h 2614965"/>
              <a:gd name="connsiteX204" fmla="*/ 6183908 w 10223600"/>
              <a:gd name="connsiteY204" fmla="*/ 1377564 h 2614965"/>
              <a:gd name="connsiteX205" fmla="*/ 6409166 w 10223600"/>
              <a:gd name="connsiteY205" fmla="*/ 1681336 h 2614965"/>
              <a:gd name="connsiteX206" fmla="*/ 6454966 w 10223600"/>
              <a:gd name="connsiteY206" fmla="*/ 1704703 h 2614965"/>
              <a:gd name="connsiteX207" fmla="*/ 6415242 w 10223600"/>
              <a:gd name="connsiteY207" fmla="*/ 1733210 h 2614965"/>
              <a:gd name="connsiteX208" fmla="*/ 6743782 w 10223600"/>
              <a:gd name="connsiteY208" fmla="*/ 1637406 h 2614965"/>
              <a:gd name="connsiteX209" fmla="*/ 6729295 w 10223600"/>
              <a:gd name="connsiteY209" fmla="*/ 1674326 h 2614965"/>
              <a:gd name="connsiteX210" fmla="*/ 6659194 w 10223600"/>
              <a:gd name="connsiteY210" fmla="*/ 1726668 h 2614965"/>
              <a:gd name="connsiteX211" fmla="*/ 6547499 w 10223600"/>
              <a:gd name="connsiteY211" fmla="*/ 1696290 h 2614965"/>
              <a:gd name="connsiteX212" fmla="*/ 6535348 w 10223600"/>
              <a:gd name="connsiteY212" fmla="*/ 1679934 h 2614965"/>
              <a:gd name="connsiteX213" fmla="*/ 6494222 w 10223600"/>
              <a:gd name="connsiteY213" fmla="*/ 1621983 h 2614965"/>
              <a:gd name="connsiteX214" fmla="*/ 6361965 w 10223600"/>
              <a:gd name="connsiteY214" fmla="*/ 1480847 h 2614965"/>
              <a:gd name="connsiteX215" fmla="*/ 6301678 w 10223600"/>
              <a:gd name="connsiteY215" fmla="*/ 1357936 h 2614965"/>
              <a:gd name="connsiteX216" fmla="*/ 6282517 w 10223600"/>
              <a:gd name="connsiteY216" fmla="*/ 1321016 h 2614965"/>
              <a:gd name="connsiteX217" fmla="*/ 6247934 w 10223600"/>
              <a:gd name="connsiteY217" fmla="*/ 1228950 h 2614965"/>
              <a:gd name="connsiteX218" fmla="*/ 6256814 w 10223600"/>
              <a:gd name="connsiteY218" fmla="*/ 1040612 h 2614965"/>
              <a:gd name="connsiteX219" fmla="*/ 6260552 w 10223600"/>
              <a:gd name="connsiteY219" fmla="*/ 1020516 h 2614965"/>
              <a:gd name="connsiteX220" fmla="*/ 6271301 w 10223600"/>
              <a:gd name="connsiteY220" fmla="*/ 961164 h 2614965"/>
              <a:gd name="connsiteX221" fmla="*/ 6279713 w 10223600"/>
              <a:gd name="connsiteY221" fmla="*/ 927048 h 2614965"/>
              <a:gd name="connsiteX222" fmla="*/ 6293266 w 10223600"/>
              <a:gd name="connsiteY222" fmla="*/ 878445 h 2614965"/>
              <a:gd name="connsiteX223" fmla="*/ 6313829 w 10223600"/>
              <a:gd name="connsiteY223" fmla="*/ 868630 h 2614965"/>
              <a:gd name="connsiteX224" fmla="*/ 6345140 w 10223600"/>
              <a:gd name="connsiteY224" fmla="*/ 881716 h 2614965"/>
              <a:gd name="connsiteX225" fmla="*/ 6444217 w 10223600"/>
              <a:gd name="connsiteY225" fmla="*/ 917701 h 2614965"/>
              <a:gd name="connsiteX226" fmla="*/ 6489549 w 10223600"/>
              <a:gd name="connsiteY226" fmla="*/ 928450 h 2614965"/>
              <a:gd name="connsiteX227" fmla="*/ 6528338 w 10223600"/>
              <a:gd name="connsiteY227" fmla="*/ 936395 h 2614965"/>
              <a:gd name="connsiteX228" fmla="*/ 6573670 w 10223600"/>
              <a:gd name="connsiteY228" fmla="*/ 942470 h 2614965"/>
              <a:gd name="connsiteX229" fmla="*/ 6689571 w 10223600"/>
              <a:gd name="connsiteY229" fmla="*/ 949013 h 2614965"/>
              <a:gd name="connsiteX230" fmla="*/ 6801265 w 10223600"/>
              <a:gd name="connsiteY230" fmla="*/ 934993 h 2614965"/>
              <a:gd name="connsiteX231" fmla="*/ 6923708 w 10223600"/>
              <a:gd name="connsiteY231" fmla="*/ 906485 h 2614965"/>
              <a:gd name="connsiteX232" fmla="*/ 6942402 w 10223600"/>
              <a:gd name="connsiteY232" fmla="*/ 921907 h 2614965"/>
              <a:gd name="connsiteX233" fmla="*/ 6860150 w 10223600"/>
              <a:gd name="connsiteY233" fmla="*/ 1186422 h 2614965"/>
              <a:gd name="connsiteX234" fmla="*/ 6817622 w 10223600"/>
              <a:gd name="connsiteY234" fmla="*/ 1255121 h 2614965"/>
              <a:gd name="connsiteX235" fmla="*/ 6795657 w 10223600"/>
              <a:gd name="connsiteY235" fmla="*/ 1329428 h 2614965"/>
              <a:gd name="connsiteX236" fmla="*/ 6743782 w 10223600"/>
              <a:gd name="connsiteY236" fmla="*/ 1637406 h 2614965"/>
              <a:gd name="connsiteX237" fmla="*/ 7333099 w 10223600"/>
              <a:gd name="connsiteY237" fmla="*/ 1717321 h 2614965"/>
              <a:gd name="connsiteX238" fmla="*/ 7234957 w 10223600"/>
              <a:gd name="connsiteY238" fmla="*/ 1716386 h 2614965"/>
              <a:gd name="connsiteX239" fmla="*/ 6877909 w 10223600"/>
              <a:gd name="connsiteY239" fmla="*/ 1716386 h 2614965"/>
              <a:gd name="connsiteX240" fmla="*/ 6831175 w 10223600"/>
              <a:gd name="connsiteY240" fmla="*/ 1717788 h 2614965"/>
              <a:gd name="connsiteX241" fmla="*/ 6811547 w 10223600"/>
              <a:gd name="connsiteY241" fmla="*/ 1699095 h 2614965"/>
              <a:gd name="connsiteX242" fmla="*/ 6812481 w 10223600"/>
              <a:gd name="connsiteY242" fmla="*/ 1648154 h 2614965"/>
              <a:gd name="connsiteX243" fmla="*/ 6901744 w 10223600"/>
              <a:gd name="connsiteY243" fmla="*/ 1413082 h 2614965"/>
              <a:gd name="connsiteX244" fmla="*/ 6932588 w 10223600"/>
              <a:gd name="connsiteY244" fmla="*/ 1327091 h 2614965"/>
              <a:gd name="connsiteX245" fmla="*/ 6955488 w 10223600"/>
              <a:gd name="connsiteY245" fmla="*/ 1251850 h 2614965"/>
              <a:gd name="connsiteX246" fmla="*/ 7066714 w 10223600"/>
              <a:gd name="connsiteY246" fmla="*/ 1070522 h 2614965"/>
              <a:gd name="connsiteX247" fmla="*/ 7077464 w 10223600"/>
              <a:gd name="connsiteY247" fmla="*/ 1059773 h 2614965"/>
              <a:gd name="connsiteX248" fmla="*/ 7086343 w 10223600"/>
              <a:gd name="connsiteY248" fmla="*/ 1072391 h 2614965"/>
              <a:gd name="connsiteX249" fmla="*/ 7163922 w 10223600"/>
              <a:gd name="connsiteY249" fmla="*/ 1285031 h 2614965"/>
              <a:gd name="connsiteX250" fmla="*/ 7174670 w 10223600"/>
              <a:gd name="connsiteY250" fmla="*/ 1363544 h 2614965"/>
              <a:gd name="connsiteX251" fmla="*/ 7207852 w 10223600"/>
              <a:gd name="connsiteY251" fmla="*/ 1442992 h 2614965"/>
              <a:gd name="connsiteX252" fmla="*/ 7348054 w 10223600"/>
              <a:gd name="connsiteY252" fmla="*/ 1703768 h 2614965"/>
              <a:gd name="connsiteX253" fmla="*/ 7333099 w 10223600"/>
              <a:gd name="connsiteY253" fmla="*/ 1717321 h 2614965"/>
              <a:gd name="connsiteX254" fmla="*/ 8392560 w 10223600"/>
              <a:gd name="connsiteY254" fmla="*/ 1759849 h 2614965"/>
              <a:gd name="connsiteX255" fmla="*/ 8363117 w 10223600"/>
              <a:gd name="connsiteY255" fmla="*/ 1777608 h 2614965"/>
              <a:gd name="connsiteX256" fmla="*/ 8003265 w 10223600"/>
              <a:gd name="connsiteY256" fmla="*/ 1749567 h 2614965"/>
              <a:gd name="connsiteX257" fmla="*/ 7471899 w 10223600"/>
              <a:gd name="connsiteY257" fmla="*/ 1724798 h 2614965"/>
              <a:gd name="connsiteX258" fmla="*/ 7424697 w 10223600"/>
              <a:gd name="connsiteY258" fmla="*/ 1697693 h 2614965"/>
              <a:gd name="connsiteX259" fmla="*/ 7335435 w 10223600"/>
              <a:gd name="connsiteY259" fmla="*/ 1414952 h 2614965"/>
              <a:gd name="connsiteX260" fmla="*/ 7334034 w 10223600"/>
              <a:gd name="connsiteY260" fmla="*/ 1391585 h 2614965"/>
              <a:gd name="connsiteX261" fmla="*/ 7281224 w 10223600"/>
              <a:gd name="connsiteY261" fmla="*/ 1283629 h 2614965"/>
              <a:gd name="connsiteX262" fmla="*/ 7260194 w 10223600"/>
              <a:gd name="connsiteY262" fmla="*/ 1087813 h 2614965"/>
              <a:gd name="connsiteX263" fmla="*/ 7258324 w 10223600"/>
              <a:gd name="connsiteY263" fmla="*/ 1076597 h 2614965"/>
              <a:gd name="connsiteX264" fmla="*/ 7258324 w 10223600"/>
              <a:gd name="connsiteY264" fmla="*/ 1076130 h 2614965"/>
              <a:gd name="connsiteX265" fmla="*/ 7246173 w 10223600"/>
              <a:gd name="connsiteY265" fmla="*/ 941536 h 2614965"/>
              <a:gd name="connsiteX266" fmla="*/ 7279822 w 10223600"/>
              <a:gd name="connsiteY266" fmla="*/ 864892 h 2614965"/>
              <a:gd name="connsiteX267" fmla="*/ 7325154 w 10223600"/>
              <a:gd name="connsiteY267" fmla="*/ 775162 h 2614965"/>
              <a:gd name="connsiteX268" fmla="*/ 7338239 w 10223600"/>
              <a:gd name="connsiteY268" fmla="*/ 779836 h 2614965"/>
              <a:gd name="connsiteX269" fmla="*/ 7709775 w 10223600"/>
              <a:gd name="connsiteY269" fmla="*/ 718614 h 2614965"/>
              <a:gd name="connsiteX270" fmla="*/ 7874279 w 10223600"/>
              <a:gd name="connsiteY270" fmla="*/ 542894 h 2614965"/>
              <a:gd name="connsiteX271" fmla="*/ 7905124 w 10223600"/>
              <a:gd name="connsiteY271" fmla="*/ 511115 h 2614965"/>
              <a:gd name="connsiteX272" fmla="*/ 7905124 w 10223600"/>
              <a:gd name="connsiteY272" fmla="*/ 511115 h 2614965"/>
              <a:gd name="connsiteX273" fmla="*/ 7998592 w 10223600"/>
              <a:gd name="connsiteY273" fmla="*/ 431667 h 2614965"/>
              <a:gd name="connsiteX274" fmla="*/ 8012145 w 10223600"/>
              <a:gd name="connsiteY274" fmla="*/ 423255 h 2614965"/>
              <a:gd name="connsiteX275" fmla="*/ 8037381 w 10223600"/>
              <a:gd name="connsiteY275" fmla="*/ 416712 h 2614965"/>
              <a:gd name="connsiteX276" fmla="*/ 8039718 w 10223600"/>
              <a:gd name="connsiteY276" fmla="*/ 440547 h 2614965"/>
              <a:gd name="connsiteX277" fmla="*/ 8035512 w 10223600"/>
              <a:gd name="connsiteY277" fmla="*/ 534949 h 2614965"/>
              <a:gd name="connsiteX278" fmla="*/ 8128045 w 10223600"/>
              <a:gd name="connsiteY278" fmla="*/ 953686 h 2614965"/>
              <a:gd name="connsiteX279" fmla="*/ 8162628 w 10223600"/>
              <a:gd name="connsiteY279" fmla="*/ 1034536 h 2614965"/>
              <a:gd name="connsiteX280" fmla="*/ 8190669 w 10223600"/>
              <a:gd name="connsiteY280" fmla="*/ 1085477 h 2614965"/>
              <a:gd name="connsiteX281" fmla="*/ 8191136 w 10223600"/>
              <a:gd name="connsiteY281" fmla="*/ 1085009 h 2614965"/>
              <a:gd name="connsiteX282" fmla="*/ 8191136 w 10223600"/>
              <a:gd name="connsiteY282" fmla="*/ 1085009 h 2614965"/>
              <a:gd name="connsiteX283" fmla="*/ 8241142 w 10223600"/>
              <a:gd name="connsiteY283" fmla="*/ 1143427 h 2614965"/>
              <a:gd name="connsiteX284" fmla="*/ 8458455 w 10223600"/>
              <a:gd name="connsiteY284" fmla="*/ 1232221 h 2614965"/>
              <a:gd name="connsiteX285" fmla="*/ 8482289 w 10223600"/>
              <a:gd name="connsiteY285" fmla="*/ 1258860 h 2614965"/>
              <a:gd name="connsiteX286" fmla="*/ 8462193 w 10223600"/>
              <a:gd name="connsiteY286" fmla="*/ 1414017 h 2614965"/>
              <a:gd name="connsiteX287" fmla="*/ 8438826 w 10223600"/>
              <a:gd name="connsiteY287" fmla="*/ 1485053 h 2614965"/>
              <a:gd name="connsiteX288" fmla="*/ 8438826 w 10223600"/>
              <a:gd name="connsiteY288" fmla="*/ 1485053 h 2614965"/>
              <a:gd name="connsiteX289" fmla="*/ 8410786 w 10223600"/>
              <a:gd name="connsiteY289" fmla="*/ 1634134 h 2614965"/>
              <a:gd name="connsiteX290" fmla="*/ 8392560 w 10223600"/>
              <a:gd name="connsiteY290" fmla="*/ 1759849 h 2614965"/>
              <a:gd name="connsiteX291" fmla="*/ 8658476 w 10223600"/>
              <a:gd name="connsiteY291" fmla="*/ 1805648 h 2614965"/>
              <a:gd name="connsiteX292" fmla="*/ 8461259 w 10223600"/>
              <a:gd name="connsiteY292" fmla="*/ 1785553 h 2614965"/>
              <a:gd name="connsiteX293" fmla="*/ 8439761 w 10223600"/>
              <a:gd name="connsiteY293" fmla="*/ 1753306 h 2614965"/>
              <a:gd name="connsiteX294" fmla="*/ 8456118 w 10223600"/>
              <a:gd name="connsiteY294" fmla="*/ 1692552 h 2614965"/>
              <a:gd name="connsiteX295" fmla="*/ 8469671 w 10223600"/>
              <a:gd name="connsiteY295" fmla="*/ 1571511 h 2614965"/>
              <a:gd name="connsiteX296" fmla="*/ 8478083 w 10223600"/>
              <a:gd name="connsiteY296" fmla="*/ 1509354 h 2614965"/>
              <a:gd name="connsiteX297" fmla="*/ 8510330 w 10223600"/>
              <a:gd name="connsiteY297" fmla="*/ 1389715 h 2614965"/>
              <a:gd name="connsiteX298" fmla="*/ 8522480 w 10223600"/>
              <a:gd name="connsiteY298" fmla="*/ 1288302 h 2614965"/>
              <a:gd name="connsiteX299" fmla="*/ 8523415 w 10223600"/>
              <a:gd name="connsiteY299" fmla="*/ 1262599 h 2614965"/>
              <a:gd name="connsiteX300" fmla="*/ 8567345 w 10223600"/>
              <a:gd name="connsiteY300" fmla="*/ 1204648 h 2614965"/>
              <a:gd name="connsiteX301" fmla="*/ 8599124 w 10223600"/>
              <a:gd name="connsiteY301" fmla="*/ 1190161 h 2614965"/>
              <a:gd name="connsiteX302" fmla="*/ 8617818 w 10223600"/>
              <a:gd name="connsiteY302" fmla="*/ 1185487 h 2614965"/>
              <a:gd name="connsiteX303" fmla="*/ 8618752 w 10223600"/>
              <a:gd name="connsiteY303" fmla="*/ 1205583 h 2614965"/>
              <a:gd name="connsiteX304" fmla="*/ 8580898 w 10223600"/>
              <a:gd name="connsiteY304" fmla="*/ 1511224 h 2614965"/>
              <a:gd name="connsiteX305" fmla="*/ 8577627 w 10223600"/>
              <a:gd name="connsiteY305" fmla="*/ 1576651 h 2614965"/>
              <a:gd name="connsiteX306" fmla="*/ 8591180 w 10223600"/>
              <a:gd name="connsiteY306" fmla="*/ 1607496 h 2614965"/>
              <a:gd name="connsiteX307" fmla="*/ 8611275 w 10223600"/>
              <a:gd name="connsiteY307" fmla="*/ 1602355 h 2614965"/>
              <a:gd name="connsiteX308" fmla="*/ 8640718 w 10223600"/>
              <a:gd name="connsiteY308" fmla="*/ 1587400 h 2614965"/>
              <a:gd name="connsiteX309" fmla="*/ 8649130 w 10223600"/>
              <a:gd name="connsiteY309" fmla="*/ 1607963 h 2614965"/>
              <a:gd name="connsiteX310" fmla="*/ 8647261 w 10223600"/>
              <a:gd name="connsiteY310" fmla="*/ 1626189 h 2614965"/>
              <a:gd name="connsiteX311" fmla="*/ 8690723 w 10223600"/>
              <a:gd name="connsiteY311" fmla="*/ 1713115 h 2614965"/>
              <a:gd name="connsiteX312" fmla="*/ 8714557 w 10223600"/>
              <a:gd name="connsiteY312" fmla="*/ 1752839 h 2614965"/>
              <a:gd name="connsiteX313" fmla="*/ 8658476 w 10223600"/>
              <a:gd name="connsiteY313" fmla="*/ 1805648 h 2614965"/>
              <a:gd name="connsiteX314" fmla="*/ 8840272 w 10223600"/>
              <a:gd name="connsiteY314" fmla="*/ 1827146 h 2614965"/>
              <a:gd name="connsiteX315" fmla="*/ 8821578 w 10223600"/>
              <a:gd name="connsiteY315" fmla="*/ 1824809 h 2614965"/>
              <a:gd name="connsiteX316" fmla="*/ 8778583 w 10223600"/>
              <a:gd name="connsiteY316" fmla="*/ 1813593 h 2614965"/>
              <a:gd name="connsiteX317" fmla="*/ 8782322 w 10223600"/>
              <a:gd name="connsiteY317" fmla="*/ 1749567 h 2614965"/>
              <a:gd name="connsiteX318" fmla="*/ 8815503 w 10223600"/>
              <a:gd name="connsiteY318" fmla="*/ 1740688 h 2614965"/>
              <a:gd name="connsiteX319" fmla="*/ 8866911 w 10223600"/>
              <a:gd name="connsiteY319" fmla="*/ 1787889 h 2614965"/>
              <a:gd name="connsiteX320" fmla="*/ 8868312 w 10223600"/>
              <a:gd name="connsiteY320" fmla="*/ 1799573 h 2614965"/>
              <a:gd name="connsiteX321" fmla="*/ 8840272 w 10223600"/>
              <a:gd name="connsiteY321" fmla="*/ 1827146 h 2614965"/>
              <a:gd name="connsiteX0" fmla="*/ 10232232 w 10232232"/>
              <a:gd name="connsiteY0" fmla="*/ 2081846 h 2621152"/>
              <a:gd name="connsiteX1" fmla="*/ 10198116 w 10232232"/>
              <a:gd name="connsiteY1" fmla="*/ 2063153 h 2621152"/>
              <a:gd name="connsiteX2" fmla="*/ 10030341 w 10232232"/>
              <a:gd name="connsiteY2" fmla="*/ 2022494 h 2621152"/>
              <a:gd name="connsiteX3" fmla="*/ 9494769 w 10232232"/>
              <a:gd name="connsiteY3" fmla="*/ 1912669 h 2621152"/>
              <a:gd name="connsiteX4" fmla="*/ 9208756 w 10232232"/>
              <a:gd name="connsiteY4" fmla="*/ 1868739 h 2621152"/>
              <a:gd name="connsiteX5" fmla="*/ 9171369 w 10232232"/>
              <a:gd name="connsiteY5" fmla="*/ 1857990 h 2621152"/>
              <a:gd name="connsiteX6" fmla="*/ 9129775 w 10232232"/>
              <a:gd name="connsiteY6" fmla="*/ 1856588 h 2621152"/>
              <a:gd name="connsiteX7" fmla="*/ 8981629 w 10232232"/>
              <a:gd name="connsiteY7" fmla="*/ 1825744 h 2621152"/>
              <a:gd name="connsiteX8" fmla="*/ 8969945 w 10232232"/>
              <a:gd name="connsiteY8" fmla="*/ 1815462 h 2621152"/>
              <a:gd name="connsiteX9" fmla="*/ 8999855 w 10232232"/>
              <a:gd name="connsiteY9" fmla="*/ 1744427 h 2621152"/>
              <a:gd name="connsiteX10" fmla="*/ 9043317 w 10232232"/>
              <a:gd name="connsiteY10" fmla="*/ 1685074 h 2621152"/>
              <a:gd name="connsiteX11" fmla="*/ 9050795 w 10232232"/>
              <a:gd name="connsiteY11" fmla="*/ 1659371 h 2621152"/>
              <a:gd name="connsiteX12" fmla="*/ 9070423 w 10232232"/>
              <a:gd name="connsiteY12" fmla="*/ 1561229 h 2621152"/>
              <a:gd name="connsiteX13" fmla="*/ 9076966 w 10232232"/>
              <a:gd name="connsiteY13" fmla="*/ 1535058 h 2621152"/>
              <a:gd name="connsiteX14" fmla="*/ 9092856 w 10232232"/>
              <a:gd name="connsiteY14" fmla="*/ 1434580 h 2621152"/>
              <a:gd name="connsiteX15" fmla="*/ 9075564 w 10232232"/>
              <a:gd name="connsiteY15" fmla="*/ 1255588 h 2621152"/>
              <a:gd name="connsiteX16" fmla="*/ 9058740 w 10232232"/>
              <a:gd name="connsiteY16" fmla="*/ 1022853 h 2621152"/>
              <a:gd name="connsiteX17" fmla="*/ 9063413 w 10232232"/>
              <a:gd name="connsiteY17" fmla="*/ 843394 h 2621152"/>
              <a:gd name="connsiteX18" fmla="*/ 9053599 w 10232232"/>
              <a:gd name="connsiteY18" fmla="*/ 707865 h 2621152"/>
              <a:gd name="connsiteX19" fmla="*/ 9009669 w 10232232"/>
              <a:gd name="connsiteY19" fmla="*/ 565794 h 2621152"/>
              <a:gd name="connsiteX20" fmla="*/ 8956392 w 10232232"/>
              <a:gd name="connsiteY20" fmla="*/ 487748 h 2621152"/>
              <a:gd name="connsiteX21" fmla="*/ 8907321 w 10232232"/>
              <a:gd name="connsiteY21" fmla="*/ 456436 h 2621152"/>
              <a:gd name="connsiteX22" fmla="*/ 8891432 w 10232232"/>
              <a:gd name="connsiteY22" fmla="*/ 409702 h 2621152"/>
              <a:gd name="connsiteX23" fmla="*/ 8888628 w 10232232"/>
              <a:gd name="connsiteY23" fmla="*/ 342872 h 2621152"/>
              <a:gd name="connsiteX24" fmla="*/ 8884889 w 10232232"/>
              <a:gd name="connsiteY24" fmla="*/ 337264 h 2621152"/>
              <a:gd name="connsiteX25" fmla="*/ 8708235 w 10232232"/>
              <a:gd name="connsiteY25" fmla="*/ 243329 h 2621152"/>
              <a:gd name="connsiteX26" fmla="*/ 8676455 w 10232232"/>
              <a:gd name="connsiteY26" fmla="*/ 262490 h 2621152"/>
              <a:gd name="connsiteX27" fmla="*/ 8650284 w 10232232"/>
              <a:gd name="connsiteY27" fmla="*/ 305953 h 2621152"/>
              <a:gd name="connsiteX28" fmla="*/ 8650284 w 10232232"/>
              <a:gd name="connsiteY28" fmla="*/ 310159 h 2621152"/>
              <a:gd name="connsiteX29" fmla="*/ 8657762 w 10232232"/>
              <a:gd name="connsiteY29" fmla="*/ 310159 h 2621152"/>
              <a:gd name="connsiteX30" fmla="*/ 8665707 w 10232232"/>
              <a:gd name="connsiteY30" fmla="*/ 324646 h 2621152"/>
              <a:gd name="connsiteX31" fmla="*/ 8655425 w 10232232"/>
              <a:gd name="connsiteY31" fmla="*/ 382596 h 2621152"/>
              <a:gd name="connsiteX32" fmla="*/ 8647013 w 10232232"/>
              <a:gd name="connsiteY32" fmla="*/ 427928 h 2621152"/>
              <a:gd name="connsiteX33" fmla="*/ 8666641 w 10232232"/>
              <a:gd name="connsiteY33" fmla="*/ 465316 h 2621152"/>
              <a:gd name="connsiteX34" fmla="*/ 8660566 w 10232232"/>
              <a:gd name="connsiteY34" fmla="*/ 496627 h 2621152"/>
              <a:gd name="connsiteX35" fmla="*/ 8627384 w 10232232"/>
              <a:gd name="connsiteY35" fmla="*/ 522331 h 2621152"/>
              <a:gd name="connsiteX36" fmla="*/ 8625983 w 10232232"/>
              <a:gd name="connsiteY36" fmla="*/ 596171 h 2621152"/>
              <a:gd name="connsiteX37" fmla="*/ 8638601 w 10232232"/>
              <a:gd name="connsiteY37" fmla="*/ 591030 h 2621152"/>
              <a:gd name="connsiteX38" fmla="*/ 8658229 w 10232232"/>
              <a:gd name="connsiteY38" fmla="*/ 579347 h 2621152"/>
              <a:gd name="connsiteX39" fmla="*/ 8666174 w 10232232"/>
              <a:gd name="connsiteY39" fmla="*/ 598975 h 2621152"/>
              <a:gd name="connsiteX40" fmla="*/ 8661033 w 10232232"/>
              <a:gd name="connsiteY40" fmla="*/ 638232 h 2621152"/>
              <a:gd name="connsiteX41" fmla="*/ 8655425 w 10232232"/>
              <a:gd name="connsiteY41" fmla="*/ 639634 h 2621152"/>
              <a:gd name="connsiteX42" fmla="*/ 8639536 w 10232232"/>
              <a:gd name="connsiteY42" fmla="*/ 680292 h 2621152"/>
              <a:gd name="connsiteX43" fmla="*/ 8598877 w 10232232"/>
              <a:gd name="connsiteY43" fmla="*/ 703192 h 2621152"/>
              <a:gd name="connsiteX44" fmla="*/ 8554947 w 10232232"/>
              <a:gd name="connsiteY44" fmla="*/ 787313 h 2621152"/>
              <a:gd name="connsiteX45" fmla="*/ 8552143 w 10232232"/>
              <a:gd name="connsiteY45" fmla="*/ 800399 h 2621152"/>
              <a:gd name="connsiteX46" fmla="*/ 8550273 w 10232232"/>
              <a:gd name="connsiteY46" fmla="*/ 806474 h 2621152"/>
              <a:gd name="connsiteX47" fmla="*/ 8564293 w 10232232"/>
              <a:gd name="connsiteY47" fmla="*/ 933591 h 2621152"/>
              <a:gd name="connsiteX48" fmla="*/ 8562892 w 10232232"/>
              <a:gd name="connsiteY48" fmla="*/ 968174 h 2621152"/>
              <a:gd name="connsiteX49" fmla="*/ 8532515 w 10232232"/>
              <a:gd name="connsiteY49" fmla="*/ 1109311 h 2621152"/>
              <a:gd name="connsiteX50" fmla="*/ 8505409 w 10232232"/>
              <a:gd name="connsiteY50" fmla="*/ 1137351 h 2621152"/>
              <a:gd name="connsiteX51" fmla="*/ 8218929 w 10232232"/>
              <a:gd name="connsiteY51" fmla="*/ 1050893 h 2621152"/>
              <a:gd name="connsiteX52" fmla="*/ 8127798 w 10232232"/>
              <a:gd name="connsiteY52" fmla="*/ 867696 h 2621152"/>
              <a:gd name="connsiteX53" fmla="*/ 8099290 w 10232232"/>
              <a:gd name="connsiteY53" fmla="*/ 641503 h 2621152"/>
              <a:gd name="connsiteX54" fmla="*/ 8101159 w 10232232"/>
              <a:gd name="connsiteY54" fmla="*/ 552708 h 2621152"/>
              <a:gd name="connsiteX55" fmla="*/ 8101159 w 10232232"/>
              <a:gd name="connsiteY55" fmla="*/ 552708 h 2621152"/>
              <a:gd name="connsiteX56" fmla="*/ 8101159 w 10232232"/>
              <a:gd name="connsiteY56" fmla="*/ 552708 h 2621152"/>
              <a:gd name="connsiteX57" fmla="*/ 8114712 w 10232232"/>
              <a:gd name="connsiteY57" fmla="*/ 454567 h 2621152"/>
              <a:gd name="connsiteX58" fmla="*/ 8114712 w 10232232"/>
              <a:gd name="connsiteY58" fmla="*/ 454567 h 2621152"/>
              <a:gd name="connsiteX59" fmla="*/ 8116581 w 10232232"/>
              <a:gd name="connsiteY59" fmla="*/ 436340 h 2621152"/>
              <a:gd name="connsiteX60" fmla="*/ 8169858 w 10232232"/>
              <a:gd name="connsiteY60" fmla="*/ 388204 h 2621152"/>
              <a:gd name="connsiteX61" fmla="*/ 8222668 w 10232232"/>
              <a:gd name="connsiteY61" fmla="*/ 381194 h 2621152"/>
              <a:gd name="connsiteX62" fmla="*/ 8272673 w 10232232"/>
              <a:gd name="connsiteY62" fmla="*/ 347546 h 2621152"/>
              <a:gd name="connsiteX63" fmla="*/ 8282020 w 10232232"/>
              <a:gd name="connsiteY63" fmla="*/ 337732 h 2621152"/>
              <a:gd name="connsiteX64" fmla="*/ 8290432 w 10232232"/>
              <a:gd name="connsiteY64" fmla="*/ 340068 h 2621152"/>
              <a:gd name="connsiteX65" fmla="*/ 8298844 w 10232232"/>
              <a:gd name="connsiteY65" fmla="*/ 291465 h 2621152"/>
              <a:gd name="connsiteX66" fmla="*/ 8248371 w 10232232"/>
              <a:gd name="connsiteY66" fmla="*/ 202203 h 2621152"/>
              <a:gd name="connsiteX67" fmla="*/ 8212386 w 10232232"/>
              <a:gd name="connsiteY67" fmla="*/ 185379 h 2621152"/>
              <a:gd name="connsiteX68" fmla="*/ 8155370 w 10232232"/>
              <a:gd name="connsiteY68" fmla="*/ 183042 h 2621152"/>
              <a:gd name="connsiteX69" fmla="*/ 8060968 w 10232232"/>
              <a:gd name="connsiteY69" fmla="*/ 182107 h 2621152"/>
              <a:gd name="connsiteX70" fmla="*/ 8042274 w 10232232"/>
              <a:gd name="connsiteY70" fmla="*/ 176499 h 2621152"/>
              <a:gd name="connsiteX71" fmla="*/ 8011897 w 10232232"/>
              <a:gd name="connsiteY71" fmla="*/ 165750 h 2621152"/>
              <a:gd name="connsiteX72" fmla="*/ 7917962 w 10232232"/>
              <a:gd name="connsiteY72" fmla="*/ 158740 h 2621152"/>
              <a:gd name="connsiteX73" fmla="*/ 7860946 w 10232232"/>
              <a:gd name="connsiteY73" fmla="*/ 150328 h 2621152"/>
              <a:gd name="connsiteX74" fmla="*/ 7854871 w 10232232"/>
              <a:gd name="connsiteY74" fmla="*/ 146122 h 2621152"/>
              <a:gd name="connsiteX75" fmla="*/ 7841318 w 10232232"/>
              <a:gd name="connsiteY75" fmla="*/ 147057 h 2621152"/>
              <a:gd name="connsiteX76" fmla="*/ 7851599 w 10232232"/>
              <a:gd name="connsiteY76" fmla="*/ 159675 h 2621152"/>
              <a:gd name="connsiteX77" fmla="*/ 7821690 w 10232232"/>
              <a:gd name="connsiteY77" fmla="*/ 193323 h 2621152"/>
              <a:gd name="connsiteX78" fmla="*/ 7808604 w 10232232"/>
              <a:gd name="connsiteY78" fmla="*/ 269033 h 2621152"/>
              <a:gd name="connsiteX79" fmla="*/ 7762337 w 10232232"/>
              <a:gd name="connsiteY79" fmla="*/ 362501 h 2621152"/>
              <a:gd name="connsiteX80" fmla="*/ 7745980 w 10232232"/>
              <a:gd name="connsiteY80" fmla="*/ 390074 h 2621152"/>
              <a:gd name="connsiteX81" fmla="*/ 7745980 w 10232232"/>
              <a:gd name="connsiteY81" fmla="*/ 390074 h 2621152"/>
              <a:gd name="connsiteX82" fmla="*/ 7674010 w 10232232"/>
              <a:gd name="connsiteY82" fmla="*/ 472793 h 2621152"/>
              <a:gd name="connsiteX83" fmla="*/ 7674010 w 10232232"/>
              <a:gd name="connsiteY83" fmla="*/ 472793 h 2621152"/>
              <a:gd name="connsiteX84" fmla="*/ 7438938 w 10232232"/>
              <a:gd name="connsiteY84" fmla="*/ 494291 h 2621152"/>
              <a:gd name="connsiteX85" fmla="*/ 7319299 w 10232232"/>
              <a:gd name="connsiteY85" fmla="*/ 407833 h 2621152"/>
              <a:gd name="connsiteX86" fmla="*/ 7253871 w 10232232"/>
              <a:gd name="connsiteY86" fmla="*/ 342872 h 2621152"/>
              <a:gd name="connsiteX87" fmla="*/ 7162739 w 10232232"/>
              <a:gd name="connsiteY87" fmla="*/ 274641 h 2621152"/>
              <a:gd name="connsiteX88" fmla="*/ 7153860 w 10232232"/>
              <a:gd name="connsiteY88" fmla="*/ 264359 h 2621152"/>
              <a:gd name="connsiteX89" fmla="*/ 7063663 w 10232232"/>
              <a:gd name="connsiteY89" fmla="*/ 199399 h 2621152"/>
              <a:gd name="connsiteX90" fmla="*/ 7045437 w 10232232"/>
              <a:gd name="connsiteY90" fmla="*/ 170424 h 2621152"/>
              <a:gd name="connsiteX91" fmla="*/ 7046839 w 10232232"/>
              <a:gd name="connsiteY91" fmla="*/ 119484 h 2621152"/>
              <a:gd name="connsiteX92" fmla="*/ 7059925 w 10232232"/>
              <a:gd name="connsiteY92" fmla="*/ 137243 h 2621152"/>
              <a:gd name="connsiteX93" fmla="*/ 7063196 w 10232232"/>
              <a:gd name="connsiteY93" fmla="*/ 121820 h 2621152"/>
              <a:gd name="connsiteX94" fmla="*/ 7078618 w 10232232"/>
              <a:gd name="connsiteY94" fmla="*/ 75554 h 2621152"/>
              <a:gd name="connsiteX95" fmla="*/ 7077683 w 10232232"/>
              <a:gd name="connsiteY95" fmla="*/ 16669 h 2621152"/>
              <a:gd name="connsiteX96" fmla="*/ 7069739 w 10232232"/>
              <a:gd name="connsiteY96" fmla="*/ 7322 h 2621152"/>
              <a:gd name="connsiteX97" fmla="*/ 7029080 w 10232232"/>
              <a:gd name="connsiteY97" fmla="*/ 12930 h 2621152"/>
              <a:gd name="connsiteX98" fmla="*/ 6964587 w 10232232"/>
              <a:gd name="connsiteY98" fmla="*/ 51719 h 2621152"/>
              <a:gd name="connsiteX99" fmla="*/ 6645393 w 10232232"/>
              <a:gd name="connsiteY99" fmla="*/ 83031 h 2621152"/>
              <a:gd name="connsiteX100" fmla="*/ 6473412 w 10232232"/>
              <a:gd name="connsiteY100" fmla="*/ 77423 h 2621152"/>
              <a:gd name="connsiteX101" fmla="*/ 6301898 w 10232232"/>
              <a:gd name="connsiteY101" fmla="*/ 59664 h 2621152"/>
              <a:gd name="connsiteX102" fmla="*/ 6206560 w 10232232"/>
              <a:gd name="connsiteY102" fmla="*/ 15267 h 2621152"/>
              <a:gd name="connsiteX103" fmla="*/ 6167771 w 10232232"/>
              <a:gd name="connsiteY103" fmla="*/ 3116 h 2621152"/>
              <a:gd name="connsiteX104" fmla="*/ 6150947 w 10232232"/>
              <a:gd name="connsiteY104" fmla="*/ 42840 h 2621152"/>
              <a:gd name="connsiteX105" fmla="*/ 6161696 w 10232232"/>
              <a:gd name="connsiteY105" fmla="*/ 85835 h 2621152"/>
              <a:gd name="connsiteX106" fmla="*/ 6173379 w 10232232"/>
              <a:gd name="connsiteY106" fmla="*/ 119951 h 2621152"/>
              <a:gd name="connsiteX107" fmla="*/ 6174314 w 10232232"/>
              <a:gd name="connsiteY107" fmla="*/ 155002 h 2621152"/>
              <a:gd name="connsiteX108" fmla="*/ 6175249 w 10232232"/>
              <a:gd name="connsiteY108" fmla="*/ 170891 h 2621152"/>
              <a:gd name="connsiteX109" fmla="*/ 6163098 w 10232232"/>
              <a:gd name="connsiteY109" fmla="*/ 200334 h 2621152"/>
              <a:gd name="connsiteX110" fmla="*/ 6042524 w 10232232"/>
              <a:gd name="connsiteY110" fmla="*/ 232580 h 2621152"/>
              <a:gd name="connsiteX111" fmla="*/ 5985041 w 10232232"/>
              <a:gd name="connsiteY111" fmla="*/ 238188 h 2621152"/>
              <a:gd name="connsiteX112" fmla="*/ 5942980 w 10232232"/>
              <a:gd name="connsiteY112" fmla="*/ 295671 h 2621152"/>
              <a:gd name="connsiteX113" fmla="*/ 5922885 w 10232232"/>
              <a:gd name="connsiteY113" fmla="*/ 333058 h 2621152"/>
              <a:gd name="connsiteX114" fmla="*/ 5845774 w 10232232"/>
              <a:gd name="connsiteY114" fmla="*/ 402225 h 2621152"/>
              <a:gd name="connsiteX115" fmla="*/ 5808853 w 10232232"/>
              <a:gd name="connsiteY115" fmla="*/ 447089 h 2621152"/>
              <a:gd name="connsiteX116" fmla="*/ 5793431 w 10232232"/>
              <a:gd name="connsiteY116" fmla="*/ 483075 h 2621152"/>
              <a:gd name="connsiteX117" fmla="*/ 5755109 w 10232232"/>
              <a:gd name="connsiteY117" fmla="*/ 594769 h 2621152"/>
              <a:gd name="connsiteX118" fmla="*/ 5712114 w 10232232"/>
              <a:gd name="connsiteY118" fmla="*/ 687770 h 2621152"/>
              <a:gd name="connsiteX119" fmla="*/ 5642013 w 10232232"/>
              <a:gd name="connsiteY119" fmla="*/ 777499 h 2621152"/>
              <a:gd name="connsiteX120" fmla="*/ 5607430 w 10232232"/>
              <a:gd name="connsiteY120" fmla="*/ 899942 h 2621152"/>
              <a:gd name="connsiteX121" fmla="*/ 5611168 w 10232232"/>
              <a:gd name="connsiteY121" fmla="*/ 983596 h 2621152"/>
              <a:gd name="connsiteX122" fmla="*/ 5608832 w 10232232"/>
              <a:gd name="connsiteY122" fmla="*/ 1027526 h 2621152"/>
              <a:gd name="connsiteX123" fmla="*/ 5610234 w 10232232"/>
              <a:gd name="connsiteY123" fmla="*/ 1034069 h 2621152"/>
              <a:gd name="connsiteX124" fmla="*/ 5626591 w 10232232"/>
              <a:gd name="connsiteY124" fmla="*/ 983596 h 2621152"/>
              <a:gd name="connsiteX125" fmla="*/ 5621450 w 10232232"/>
              <a:gd name="connsiteY125" fmla="*/ 1033602 h 2621152"/>
              <a:gd name="connsiteX126" fmla="*/ 5640144 w 10232232"/>
              <a:gd name="connsiteY126" fmla="*/ 994345 h 2621152"/>
              <a:gd name="connsiteX127" fmla="*/ 5633134 w 10232232"/>
              <a:gd name="connsiteY127" fmla="*/ 1038742 h 2621152"/>
              <a:gd name="connsiteX128" fmla="*/ 5629395 w 10232232"/>
              <a:gd name="connsiteY128" fmla="*/ 1041546 h 2621152"/>
              <a:gd name="connsiteX129" fmla="*/ 5630330 w 10232232"/>
              <a:gd name="connsiteY129" fmla="*/ 1043416 h 2621152"/>
              <a:gd name="connsiteX130" fmla="*/ 5636405 w 10232232"/>
              <a:gd name="connsiteY130" fmla="*/ 1046687 h 2621152"/>
              <a:gd name="connsiteX131" fmla="*/ 5690149 w 10232232"/>
              <a:gd name="connsiteY131" fmla="*/ 1017245 h 2621152"/>
              <a:gd name="connsiteX132" fmla="*/ 5745763 w 10232232"/>
              <a:gd name="connsiteY132" fmla="*/ 776564 h 2621152"/>
              <a:gd name="connsiteX133" fmla="*/ 5752773 w 10232232"/>
              <a:gd name="connsiteY133" fmla="*/ 780770 h 2621152"/>
              <a:gd name="connsiteX134" fmla="*/ 5764456 w 10232232"/>
              <a:gd name="connsiteY134" fmla="*/ 768620 h 2621152"/>
              <a:gd name="connsiteX135" fmla="*/ 5826613 w 10232232"/>
              <a:gd name="connsiteY135" fmla="*/ 572804 h 2621152"/>
              <a:gd name="connsiteX136" fmla="*/ 5853251 w 10232232"/>
              <a:gd name="connsiteY136" fmla="*/ 502703 h 2621152"/>
              <a:gd name="connsiteX137" fmla="*/ 5840633 w 10232232"/>
              <a:gd name="connsiteY137" fmla="*/ 539155 h 2621152"/>
              <a:gd name="connsiteX138" fmla="*/ 5835492 w 10232232"/>
              <a:gd name="connsiteY138" fmla="*/ 564392 h 2621152"/>
              <a:gd name="connsiteX139" fmla="*/ 5840633 w 10232232"/>
              <a:gd name="connsiteY139" fmla="*/ 652719 h 2621152"/>
              <a:gd name="connsiteX140" fmla="*/ 5839231 w 10232232"/>
              <a:gd name="connsiteY140" fmla="*/ 836851 h 2621152"/>
              <a:gd name="connsiteX141" fmla="*/ 5711179 w 10232232"/>
              <a:gd name="connsiteY141" fmla="*/ 1129874 h 2621152"/>
              <a:gd name="connsiteX142" fmla="*/ 5649958 w 10232232"/>
              <a:gd name="connsiteY142" fmla="*/ 1205583 h 2621152"/>
              <a:gd name="connsiteX143" fmla="*/ 5614907 w 10232232"/>
              <a:gd name="connsiteY143" fmla="*/ 1301388 h 2621152"/>
              <a:gd name="connsiteX144" fmla="*/ 5606028 w 10232232"/>
              <a:gd name="connsiteY144" fmla="*/ 1697693 h 2621152"/>
              <a:gd name="connsiteX145" fmla="*/ 5609767 w 10232232"/>
              <a:gd name="connsiteY145" fmla="*/ 1773402 h 2621152"/>
              <a:gd name="connsiteX146" fmla="*/ 5593410 w 10232232"/>
              <a:gd name="connsiteY146" fmla="*/ 1784618 h 2621152"/>
              <a:gd name="connsiteX147" fmla="*/ 5560696 w 10232232"/>
              <a:gd name="connsiteY147" fmla="*/ 1786020 h 2621152"/>
              <a:gd name="connsiteX148" fmla="*/ 5060641 w 10232232"/>
              <a:gd name="connsiteY148" fmla="*/ 1846774 h 2621152"/>
              <a:gd name="connsiteX149" fmla="*/ 4244197 w 10232232"/>
              <a:gd name="connsiteY149" fmla="*/ 1974358 h 2621152"/>
              <a:gd name="connsiteX150" fmla="*/ 3298767 w 10232232"/>
              <a:gd name="connsiteY150" fmla="*/ 2151013 h 2621152"/>
              <a:gd name="connsiteX151" fmla="*/ 2388855 w 10232232"/>
              <a:gd name="connsiteY151" fmla="*/ 2325331 h 2621152"/>
              <a:gd name="connsiteX152" fmla="*/ 8632 w 10232232"/>
              <a:gd name="connsiteY152" fmla="*/ 2491276 h 2621152"/>
              <a:gd name="connsiteX153" fmla="*/ 6 w 10232232"/>
              <a:gd name="connsiteY153" fmla="*/ 2613855 h 2621152"/>
              <a:gd name="connsiteX154" fmla="*/ 1277986 w 10232232"/>
              <a:gd name="connsiteY154" fmla="*/ 2610876 h 2621152"/>
              <a:gd name="connsiteX155" fmla="*/ 7056653 w 10232232"/>
              <a:gd name="connsiteY155" fmla="*/ 2610409 h 2621152"/>
              <a:gd name="connsiteX156" fmla="*/ 10211201 w 10232232"/>
              <a:gd name="connsiteY156" fmla="*/ 2610876 h 2621152"/>
              <a:gd name="connsiteX157" fmla="*/ 10230362 w 10232232"/>
              <a:gd name="connsiteY157" fmla="*/ 2591715 h 2621152"/>
              <a:gd name="connsiteX158" fmla="*/ 10232232 w 10232232"/>
              <a:gd name="connsiteY158" fmla="*/ 2081846 h 2621152"/>
              <a:gd name="connsiteX159" fmla="*/ 5631732 w 10232232"/>
              <a:gd name="connsiteY159" fmla="*/ 896671 h 2621152"/>
              <a:gd name="connsiteX160" fmla="*/ 5626123 w 10232232"/>
              <a:gd name="connsiteY160" fmla="*/ 894802 h 2621152"/>
              <a:gd name="connsiteX161" fmla="*/ 5643882 w 10232232"/>
              <a:gd name="connsiteY161" fmla="*/ 847133 h 2621152"/>
              <a:gd name="connsiteX162" fmla="*/ 5631732 w 10232232"/>
              <a:gd name="connsiteY162" fmla="*/ 896671 h 2621152"/>
              <a:gd name="connsiteX163" fmla="*/ 5638742 w 10232232"/>
              <a:gd name="connsiteY163" fmla="*/ 1040144 h 2621152"/>
              <a:gd name="connsiteX164" fmla="*/ 5680802 w 10232232"/>
              <a:gd name="connsiteY164" fmla="*/ 1006963 h 2621152"/>
              <a:gd name="connsiteX165" fmla="*/ 5638742 w 10232232"/>
              <a:gd name="connsiteY165" fmla="*/ 1040144 h 2621152"/>
              <a:gd name="connsiteX166" fmla="*/ 8572706 w 10232232"/>
              <a:gd name="connsiteY166" fmla="*/ 1091552 h 2621152"/>
              <a:gd name="connsiteX167" fmla="*/ 8591399 w 10232232"/>
              <a:gd name="connsiteY167" fmla="*/ 983596 h 2621152"/>
              <a:gd name="connsiteX168" fmla="*/ 8601213 w 10232232"/>
              <a:gd name="connsiteY168" fmla="*/ 974249 h 2621152"/>
              <a:gd name="connsiteX169" fmla="*/ 8643274 w 10232232"/>
              <a:gd name="connsiteY169" fmla="*/ 1027059 h 2621152"/>
              <a:gd name="connsiteX170" fmla="*/ 8579716 w 10232232"/>
              <a:gd name="connsiteY170" fmla="*/ 1101366 h 2621152"/>
              <a:gd name="connsiteX171" fmla="*/ 8572706 w 10232232"/>
              <a:gd name="connsiteY171" fmla="*/ 1091552 h 2621152"/>
              <a:gd name="connsiteX172" fmla="*/ 8635797 w 10232232"/>
              <a:gd name="connsiteY172" fmla="*/ 1082205 h 2621152"/>
              <a:gd name="connsiteX173" fmla="*/ 8556349 w 10232232"/>
              <a:gd name="connsiteY173" fmla="*/ 1194367 h 2621152"/>
              <a:gd name="connsiteX174" fmla="*/ 8635797 w 10232232"/>
              <a:gd name="connsiteY174" fmla="*/ 1082205 h 2621152"/>
              <a:gd name="connsiteX175" fmla="*/ 8519429 w 10232232"/>
              <a:gd name="connsiteY175" fmla="*/ 1149502 h 2621152"/>
              <a:gd name="connsiteX176" fmla="*/ 8502605 w 10232232"/>
              <a:gd name="connsiteY176" fmla="*/ 1205583 h 2621152"/>
              <a:gd name="connsiteX177" fmla="*/ 8475966 w 10232232"/>
              <a:gd name="connsiteY177" fmla="*/ 1216799 h 2621152"/>
              <a:gd name="connsiteX178" fmla="*/ 8258185 w 10232232"/>
              <a:gd name="connsiteY178" fmla="*/ 1131276 h 2621152"/>
              <a:gd name="connsiteX179" fmla="*/ 8212386 w 10232232"/>
              <a:gd name="connsiteY179" fmla="*/ 1068652 h 2621152"/>
              <a:gd name="connsiteX180" fmla="*/ 8519429 w 10232232"/>
              <a:gd name="connsiteY180" fmla="*/ 1149502 h 2621152"/>
              <a:gd name="connsiteX181" fmla="*/ 8064707 w 10232232"/>
              <a:gd name="connsiteY181" fmla="*/ 445687 h 2621152"/>
              <a:gd name="connsiteX182" fmla="*/ 8064707 w 10232232"/>
              <a:gd name="connsiteY182" fmla="*/ 445687 h 2621152"/>
              <a:gd name="connsiteX183" fmla="*/ 8093682 w 10232232"/>
              <a:gd name="connsiteY183" fmla="*/ 398486 h 2621152"/>
              <a:gd name="connsiteX184" fmla="*/ 8106767 w 10232232"/>
              <a:gd name="connsiteY184" fmla="*/ 412039 h 2621152"/>
              <a:gd name="connsiteX185" fmla="*/ 8100225 w 10232232"/>
              <a:gd name="connsiteY185" fmla="*/ 446155 h 2621152"/>
              <a:gd name="connsiteX186" fmla="*/ 8086672 w 10232232"/>
              <a:gd name="connsiteY186" fmla="*/ 540090 h 2621152"/>
              <a:gd name="connsiteX187" fmla="*/ 8096953 w 10232232"/>
              <a:gd name="connsiteY187" fmla="*/ 805072 h 2621152"/>
              <a:gd name="connsiteX188" fmla="*/ 8059566 w 10232232"/>
              <a:gd name="connsiteY188" fmla="*/ 535417 h 2621152"/>
              <a:gd name="connsiteX189" fmla="*/ 8059566 w 10232232"/>
              <a:gd name="connsiteY189" fmla="*/ 535417 h 2621152"/>
              <a:gd name="connsiteX190" fmla="*/ 8059566 w 10232232"/>
              <a:gd name="connsiteY190" fmla="*/ 535417 h 2621152"/>
              <a:gd name="connsiteX191" fmla="*/ 8064707 w 10232232"/>
              <a:gd name="connsiteY191" fmla="*/ 445687 h 2621152"/>
              <a:gd name="connsiteX192" fmla="*/ 6423874 w 10232232"/>
              <a:gd name="connsiteY192" fmla="*/ 1733210 h 2621152"/>
              <a:gd name="connsiteX193" fmla="*/ 5939242 w 10232232"/>
              <a:gd name="connsiteY193" fmla="*/ 1763588 h 2621152"/>
              <a:gd name="connsiteX194" fmla="*/ 5748099 w 10232232"/>
              <a:gd name="connsiteY194" fmla="*/ 1777140 h 2621152"/>
              <a:gd name="connsiteX195" fmla="*/ 5720994 w 10232232"/>
              <a:gd name="connsiteY195" fmla="*/ 1753306 h 2621152"/>
              <a:gd name="connsiteX196" fmla="*/ 5707441 w 10232232"/>
              <a:gd name="connsiteY196" fmla="*/ 1642079 h 2621152"/>
              <a:gd name="connsiteX197" fmla="*/ 5734547 w 10232232"/>
              <a:gd name="connsiteY197" fmla="*/ 1410746 h 2621152"/>
              <a:gd name="connsiteX198" fmla="*/ 5741557 w 10232232"/>
              <a:gd name="connsiteY198" fmla="*/ 1371956 h 2621152"/>
              <a:gd name="connsiteX199" fmla="*/ 5768195 w 10232232"/>
              <a:gd name="connsiteY199" fmla="*/ 1284096 h 2621152"/>
              <a:gd name="connsiteX200" fmla="*/ 5957001 w 10232232"/>
              <a:gd name="connsiteY200" fmla="*/ 1081270 h 2621152"/>
              <a:gd name="connsiteX201" fmla="*/ 6085987 w 10232232"/>
              <a:gd name="connsiteY201" fmla="*/ 980325 h 2621152"/>
              <a:gd name="connsiteX202" fmla="*/ 6111690 w 10232232"/>
              <a:gd name="connsiteY202" fmla="*/ 989204 h 2621152"/>
              <a:gd name="connsiteX203" fmla="*/ 6128982 w 10232232"/>
              <a:gd name="connsiteY203" fmla="*/ 1200442 h 2621152"/>
              <a:gd name="connsiteX204" fmla="*/ 6192540 w 10232232"/>
              <a:gd name="connsiteY204" fmla="*/ 1377564 h 2621152"/>
              <a:gd name="connsiteX205" fmla="*/ 6417798 w 10232232"/>
              <a:gd name="connsiteY205" fmla="*/ 1681336 h 2621152"/>
              <a:gd name="connsiteX206" fmla="*/ 6463598 w 10232232"/>
              <a:gd name="connsiteY206" fmla="*/ 1704703 h 2621152"/>
              <a:gd name="connsiteX207" fmla="*/ 6423874 w 10232232"/>
              <a:gd name="connsiteY207" fmla="*/ 1733210 h 2621152"/>
              <a:gd name="connsiteX208" fmla="*/ 6752414 w 10232232"/>
              <a:gd name="connsiteY208" fmla="*/ 1637406 h 2621152"/>
              <a:gd name="connsiteX209" fmla="*/ 6737927 w 10232232"/>
              <a:gd name="connsiteY209" fmla="*/ 1674326 h 2621152"/>
              <a:gd name="connsiteX210" fmla="*/ 6667826 w 10232232"/>
              <a:gd name="connsiteY210" fmla="*/ 1726668 h 2621152"/>
              <a:gd name="connsiteX211" fmla="*/ 6556131 w 10232232"/>
              <a:gd name="connsiteY211" fmla="*/ 1696290 h 2621152"/>
              <a:gd name="connsiteX212" fmla="*/ 6543980 w 10232232"/>
              <a:gd name="connsiteY212" fmla="*/ 1679934 h 2621152"/>
              <a:gd name="connsiteX213" fmla="*/ 6502854 w 10232232"/>
              <a:gd name="connsiteY213" fmla="*/ 1621983 h 2621152"/>
              <a:gd name="connsiteX214" fmla="*/ 6370597 w 10232232"/>
              <a:gd name="connsiteY214" fmla="*/ 1480847 h 2621152"/>
              <a:gd name="connsiteX215" fmla="*/ 6310310 w 10232232"/>
              <a:gd name="connsiteY215" fmla="*/ 1357936 h 2621152"/>
              <a:gd name="connsiteX216" fmla="*/ 6291149 w 10232232"/>
              <a:gd name="connsiteY216" fmla="*/ 1321016 h 2621152"/>
              <a:gd name="connsiteX217" fmla="*/ 6256566 w 10232232"/>
              <a:gd name="connsiteY217" fmla="*/ 1228950 h 2621152"/>
              <a:gd name="connsiteX218" fmla="*/ 6265446 w 10232232"/>
              <a:gd name="connsiteY218" fmla="*/ 1040612 h 2621152"/>
              <a:gd name="connsiteX219" fmla="*/ 6269184 w 10232232"/>
              <a:gd name="connsiteY219" fmla="*/ 1020516 h 2621152"/>
              <a:gd name="connsiteX220" fmla="*/ 6279933 w 10232232"/>
              <a:gd name="connsiteY220" fmla="*/ 961164 h 2621152"/>
              <a:gd name="connsiteX221" fmla="*/ 6288345 w 10232232"/>
              <a:gd name="connsiteY221" fmla="*/ 927048 h 2621152"/>
              <a:gd name="connsiteX222" fmla="*/ 6301898 w 10232232"/>
              <a:gd name="connsiteY222" fmla="*/ 878445 h 2621152"/>
              <a:gd name="connsiteX223" fmla="*/ 6322461 w 10232232"/>
              <a:gd name="connsiteY223" fmla="*/ 868630 h 2621152"/>
              <a:gd name="connsiteX224" fmla="*/ 6353772 w 10232232"/>
              <a:gd name="connsiteY224" fmla="*/ 881716 h 2621152"/>
              <a:gd name="connsiteX225" fmla="*/ 6452849 w 10232232"/>
              <a:gd name="connsiteY225" fmla="*/ 917701 h 2621152"/>
              <a:gd name="connsiteX226" fmla="*/ 6498181 w 10232232"/>
              <a:gd name="connsiteY226" fmla="*/ 928450 h 2621152"/>
              <a:gd name="connsiteX227" fmla="*/ 6536970 w 10232232"/>
              <a:gd name="connsiteY227" fmla="*/ 936395 h 2621152"/>
              <a:gd name="connsiteX228" fmla="*/ 6582302 w 10232232"/>
              <a:gd name="connsiteY228" fmla="*/ 942470 h 2621152"/>
              <a:gd name="connsiteX229" fmla="*/ 6698203 w 10232232"/>
              <a:gd name="connsiteY229" fmla="*/ 949013 h 2621152"/>
              <a:gd name="connsiteX230" fmla="*/ 6809897 w 10232232"/>
              <a:gd name="connsiteY230" fmla="*/ 934993 h 2621152"/>
              <a:gd name="connsiteX231" fmla="*/ 6932340 w 10232232"/>
              <a:gd name="connsiteY231" fmla="*/ 906485 h 2621152"/>
              <a:gd name="connsiteX232" fmla="*/ 6951034 w 10232232"/>
              <a:gd name="connsiteY232" fmla="*/ 921907 h 2621152"/>
              <a:gd name="connsiteX233" fmla="*/ 6868782 w 10232232"/>
              <a:gd name="connsiteY233" fmla="*/ 1186422 h 2621152"/>
              <a:gd name="connsiteX234" fmla="*/ 6826254 w 10232232"/>
              <a:gd name="connsiteY234" fmla="*/ 1255121 h 2621152"/>
              <a:gd name="connsiteX235" fmla="*/ 6804289 w 10232232"/>
              <a:gd name="connsiteY235" fmla="*/ 1329428 h 2621152"/>
              <a:gd name="connsiteX236" fmla="*/ 6752414 w 10232232"/>
              <a:gd name="connsiteY236" fmla="*/ 1637406 h 2621152"/>
              <a:gd name="connsiteX237" fmla="*/ 7341731 w 10232232"/>
              <a:gd name="connsiteY237" fmla="*/ 1717321 h 2621152"/>
              <a:gd name="connsiteX238" fmla="*/ 7243589 w 10232232"/>
              <a:gd name="connsiteY238" fmla="*/ 1716386 h 2621152"/>
              <a:gd name="connsiteX239" fmla="*/ 6886541 w 10232232"/>
              <a:gd name="connsiteY239" fmla="*/ 1716386 h 2621152"/>
              <a:gd name="connsiteX240" fmla="*/ 6839807 w 10232232"/>
              <a:gd name="connsiteY240" fmla="*/ 1717788 h 2621152"/>
              <a:gd name="connsiteX241" fmla="*/ 6820179 w 10232232"/>
              <a:gd name="connsiteY241" fmla="*/ 1699095 h 2621152"/>
              <a:gd name="connsiteX242" fmla="*/ 6821113 w 10232232"/>
              <a:gd name="connsiteY242" fmla="*/ 1648154 h 2621152"/>
              <a:gd name="connsiteX243" fmla="*/ 6910376 w 10232232"/>
              <a:gd name="connsiteY243" fmla="*/ 1413082 h 2621152"/>
              <a:gd name="connsiteX244" fmla="*/ 6941220 w 10232232"/>
              <a:gd name="connsiteY244" fmla="*/ 1327091 h 2621152"/>
              <a:gd name="connsiteX245" fmla="*/ 6964120 w 10232232"/>
              <a:gd name="connsiteY245" fmla="*/ 1251850 h 2621152"/>
              <a:gd name="connsiteX246" fmla="*/ 7075346 w 10232232"/>
              <a:gd name="connsiteY246" fmla="*/ 1070522 h 2621152"/>
              <a:gd name="connsiteX247" fmla="*/ 7086096 w 10232232"/>
              <a:gd name="connsiteY247" fmla="*/ 1059773 h 2621152"/>
              <a:gd name="connsiteX248" fmla="*/ 7094975 w 10232232"/>
              <a:gd name="connsiteY248" fmla="*/ 1072391 h 2621152"/>
              <a:gd name="connsiteX249" fmla="*/ 7172554 w 10232232"/>
              <a:gd name="connsiteY249" fmla="*/ 1285031 h 2621152"/>
              <a:gd name="connsiteX250" fmla="*/ 7183302 w 10232232"/>
              <a:gd name="connsiteY250" fmla="*/ 1363544 h 2621152"/>
              <a:gd name="connsiteX251" fmla="*/ 7216484 w 10232232"/>
              <a:gd name="connsiteY251" fmla="*/ 1442992 h 2621152"/>
              <a:gd name="connsiteX252" fmla="*/ 7356686 w 10232232"/>
              <a:gd name="connsiteY252" fmla="*/ 1703768 h 2621152"/>
              <a:gd name="connsiteX253" fmla="*/ 7341731 w 10232232"/>
              <a:gd name="connsiteY253" fmla="*/ 1717321 h 2621152"/>
              <a:gd name="connsiteX254" fmla="*/ 8401192 w 10232232"/>
              <a:gd name="connsiteY254" fmla="*/ 1759849 h 2621152"/>
              <a:gd name="connsiteX255" fmla="*/ 8371749 w 10232232"/>
              <a:gd name="connsiteY255" fmla="*/ 1777608 h 2621152"/>
              <a:gd name="connsiteX256" fmla="*/ 8011897 w 10232232"/>
              <a:gd name="connsiteY256" fmla="*/ 1749567 h 2621152"/>
              <a:gd name="connsiteX257" fmla="*/ 7480531 w 10232232"/>
              <a:gd name="connsiteY257" fmla="*/ 1724798 h 2621152"/>
              <a:gd name="connsiteX258" fmla="*/ 7433329 w 10232232"/>
              <a:gd name="connsiteY258" fmla="*/ 1697693 h 2621152"/>
              <a:gd name="connsiteX259" fmla="*/ 7344067 w 10232232"/>
              <a:gd name="connsiteY259" fmla="*/ 1414952 h 2621152"/>
              <a:gd name="connsiteX260" fmla="*/ 7342666 w 10232232"/>
              <a:gd name="connsiteY260" fmla="*/ 1391585 h 2621152"/>
              <a:gd name="connsiteX261" fmla="*/ 7289856 w 10232232"/>
              <a:gd name="connsiteY261" fmla="*/ 1283629 h 2621152"/>
              <a:gd name="connsiteX262" fmla="*/ 7268826 w 10232232"/>
              <a:gd name="connsiteY262" fmla="*/ 1087813 h 2621152"/>
              <a:gd name="connsiteX263" fmla="*/ 7266956 w 10232232"/>
              <a:gd name="connsiteY263" fmla="*/ 1076597 h 2621152"/>
              <a:gd name="connsiteX264" fmla="*/ 7266956 w 10232232"/>
              <a:gd name="connsiteY264" fmla="*/ 1076130 h 2621152"/>
              <a:gd name="connsiteX265" fmla="*/ 7254805 w 10232232"/>
              <a:gd name="connsiteY265" fmla="*/ 941536 h 2621152"/>
              <a:gd name="connsiteX266" fmla="*/ 7288454 w 10232232"/>
              <a:gd name="connsiteY266" fmla="*/ 864892 h 2621152"/>
              <a:gd name="connsiteX267" fmla="*/ 7333786 w 10232232"/>
              <a:gd name="connsiteY267" fmla="*/ 775162 h 2621152"/>
              <a:gd name="connsiteX268" fmla="*/ 7346871 w 10232232"/>
              <a:gd name="connsiteY268" fmla="*/ 779836 h 2621152"/>
              <a:gd name="connsiteX269" fmla="*/ 7718407 w 10232232"/>
              <a:gd name="connsiteY269" fmla="*/ 718614 h 2621152"/>
              <a:gd name="connsiteX270" fmla="*/ 7882911 w 10232232"/>
              <a:gd name="connsiteY270" fmla="*/ 542894 h 2621152"/>
              <a:gd name="connsiteX271" fmla="*/ 7913756 w 10232232"/>
              <a:gd name="connsiteY271" fmla="*/ 511115 h 2621152"/>
              <a:gd name="connsiteX272" fmla="*/ 7913756 w 10232232"/>
              <a:gd name="connsiteY272" fmla="*/ 511115 h 2621152"/>
              <a:gd name="connsiteX273" fmla="*/ 8007224 w 10232232"/>
              <a:gd name="connsiteY273" fmla="*/ 431667 h 2621152"/>
              <a:gd name="connsiteX274" fmla="*/ 8020777 w 10232232"/>
              <a:gd name="connsiteY274" fmla="*/ 423255 h 2621152"/>
              <a:gd name="connsiteX275" fmla="*/ 8046013 w 10232232"/>
              <a:gd name="connsiteY275" fmla="*/ 416712 h 2621152"/>
              <a:gd name="connsiteX276" fmla="*/ 8048350 w 10232232"/>
              <a:gd name="connsiteY276" fmla="*/ 440547 h 2621152"/>
              <a:gd name="connsiteX277" fmla="*/ 8044144 w 10232232"/>
              <a:gd name="connsiteY277" fmla="*/ 534949 h 2621152"/>
              <a:gd name="connsiteX278" fmla="*/ 8136677 w 10232232"/>
              <a:gd name="connsiteY278" fmla="*/ 953686 h 2621152"/>
              <a:gd name="connsiteX279" fmla="*/ 8171260 w 10232232"/>
              <a:gd name="connsiteY279" fmla="*/ 1034536 h 2621152"/>
              <a:gd name="connsiteX280" fmla="*/ 8199301 w 10232232"/>
              <a:gd name="connsiteY280" fmla="*/ 1085477 h 2621152"/>
              <a:gd name="connsiteX281" fmla="*/ 8199768 w 10232232"/>
              <a:gd name="connsiteY281" fmla="*/ 1085009 h 2621152"/>
              <a:gd name="connsiteX282" fmla="*/ 8199768 w 10232232"/>
              <a:gd name="connsiteY282" fmla="*/ 1085009 h 2621152"/>
              <a:gd name="connsiteX283" fmla="*/ 8249774 w 10232232"/>
              <a:gd name="connsiteY283" fmla="*/ 1143427 h 2621152"/>
              <a:gd name="connsiteX284" fmla="*/ 8467087 w 10232232"/>
              <a:gd name="connsiteY284" fmla="*/ 1232221 h 2621152"/>
              <a:gd name="connsiteX285" fmla="*/ 8490921 w 10232232"/>
              <a:gd name="connsiteY285" fmla="*/ 1258860 h 2621152"/>
              <a:gd name="connsiteX286" fmla="*/ 8470825 w 10232232"/>
              <a:gd name="connsiteY286" fmla="*/ 1414017 h 2621152"/>
              <a:gd name="connsiteX287" fmla="*/ 8447458 w 10232232"/>
              <a:gd name="connsiteY287" fmla="*/ 1485053 h 2621152"/>
              <a:gd name="connsiteX288" fmla="*/ 8447458 w 10232232"/>
              <a:gd name="connsiteY288" fmla="*/ 1485053 h 2621152"/>
              <a:gd name="connsiteX289" fmla="*/ 8419418 w 10232232"/>
              <a:gd name="connsiteY289" fmla="*/ 1634134 h 2621152"/>
              <a:gd name="connsiteX290" fmla="*/ 8401192 w 10232232"/>
              <a:gd name="connsiteY290" fmla="*/ 1759849 h 2621152"/>
              <a:gd name="connsiteX291" fmla="*/ 8667108 w 10232232"/>
              <a:gd name="connsiteY291" fmla="*/ 1805648 h 2621152"/>
              <a:gd name="connsiteX292" fmla="*/ 8469891 w 10232232"/>
              <a:gd name="connsiteY292" fmla="*/ 1785553 h 2621152"/>
              <a:gd name="connsiteX293" fmla="*/ 8448393 w 10232232"/>
              <a:gd name="connsiteY293" fmla="*/ 1753306 h 2621152"/>
              <a:gd name="connsiteX294" fmla="*/ 8464750 w 10232232"/>
              <a:gd name="connsiteY294" fmla="*/ 1692552 h 2621152"/>
              <a:gd name="connsiteX295" fmla="*/ 8478303 w 10232232"/>
              <a:gd name="connsiteY295" fmla="*/ 1571511 h 2621152"/>
              <a:gd name="connsiteX296" fmla="*/ 8486715 w 10232232"/>
              <a:gd name="connsiteY296" fmla="*/ 1509354 h 2621152"/>
              <a:gd name="connsiteX297" fmla="*/ 8518962 w 10232232"/>
              <a:gd name="connsiteY297" fmla="*/ 1389715 h 2621152"/>
              <a:gd name="connsiteX298" fmla="*/ 8531112 w 10232232"/>
              <a:gd name="connsiteY298" fmla="*/ 1288302 h 2621152"/>
              <a:gd name="connsiteX299" fmla="*/ 8532047 w 10232232"/>
              <a:gd name="connsiteY299" fmla="*/ 1262599 h 2621152"/>
              <a:gd name="connsiteX300" fmla="*/ 8575977 w 10232232"/>
              <a:gd name="connsiteY300" fmla="*/ 1204648 h 2621152"/>
              <a:gd name="connsiteX301" fmla="*/ 8607756 w 10232232"/>
              <a:gd name="connsiteY301" fmla="*/ 1190161 h 2621152"/>
              <a:gd name="connsiteX302" fmla="*/ 8626450 w 10232232"/>
              <a:gd name="connsiteY302" fmla="*/ 1185487 h 2621152"/>
              <a:gd name="connsiteX303" fmla="*/ 8627384 w 10232232"/>
              <a:gd name="connsiteY303" fmla="*/ 1205583 h 2621152"/>
              <a:gd name="connsiteX304" fmla="*/ 8589530 w 10232232"/>
              <a:gd name="connsiteY304" fmla="*/ 1511224 h 2621152"/>
              <a:gd name="connsiteX305" fmla="*/ 8586259 w 10232232"/>
              <a:gd name="connsiteY305" fmla="*/ 1576651 h 2621152"/>
              <a:gd name="connsiteX306" fmla="*/ 8599812 w 10232232"/>
              <a:gd name="connsiteY306" fmla="*/ 1607496 h 2621152"/>
              <a:gd name="connsiteX307" fmla="*/ 8619907 w 10232232"/>
              <a:gd name="connsiteY307" fmla="*/ 1602355 h 2621152"/>
              <a:gd name="connsiteX308" fmla="*/ 8649350 w 10232232"/>
              <a:gd name="connsiteY308" fmla="*/ 1587400 h 2621152"/>
              <a:gd name="connsiteX309" fmla="*/ 8657762 w 10232232"/>
              <a:gd name="connsiteY309" fmla="*/ 1607963 h 2621152"/>
              <a:gd name="connsiteX310" fmla="*/ 8655893 w 10232232"/>
              <a:gd name="connsiteY310" fmla="*/ 1626189 h 2621152"/>
              <a:gd name="connsiteX311" fmla="*/ 8699355 w 10232232"/>
              <a:gd name="connsiteY311" fmla="*/ 1713115 h 2621152"/>
              <a:gd name="connsiteX312" fmla="*/ 8723189 w 10232232"/>
              <a:gd name="connsiteY312" fmla="*/ 1752839 h 2621152"/>
              <a:gd name="connsiteX313" fmla="*/ 8667108 w 10232232"/>
              <a:gd name="connsiteY313" fmla="*/ 1805648 h 2621152"/>
              <a:gd name="connsiteX314" fmla="*/ 8848904 w 10232232"/>
              <a:gd name="connsiteY314" fmla="*/ 1827146 h 2621152"/>
              <a:gd name="connsiteX315" fmla="*/ 8830210 w 10232232"/>
              <a:gd name="connsiteY315" fmla="*/ 1824809 h 2621152"/>
              <a:gd name="connsiteX316" fmla="*/ 8787215 w 10232232"/>
              <a:gd name="connsiteY316" fmla="*/ 1813593 h 2621152"/>
              <a:gd name="connsiteX317" fmla="*/ 8790954 w 10232232"/>
              <a:gd name="connsiteY317" fmla="*/ 1749567 h 2621152"/>
              <a:gd name="connsiteX318" fmla="*/ 8824135 w 10232232"/>
              <a:gd name="connsiteY318" fmla="*/ 1740688 h 2621152"/>
              <a:gd name="connsiteX319" fmla="*/ 8875543 w 10232232"/>
              <a:gd name="connsiteY319" fmla="*/ 1787889 h 2621152"/>
              <a:gd name="connsiteX320" fmla="*/ 8876944 w 10232232"/>
              <a:gd name="connsiteY320" fmla="*/ 1799573 h 2621152"/>
              <a:gd name="connsiteX321" fmla="*/ 8848904 w 10232232"/>
              <a:gd name="connsiteY321" fmla="*/ 1827146 h 2621152"/>
              <a:gd name="connsiteX0" fmla="*/ 10232226 w 10232226"/>
              <a:gd name="connsiteY0" fmla="*/ 2081846 h 2621960"/>
              <a:gd name="connsiteX1" fmla="*/ 10198110 w 10232226"/>
              <a:gd name="connsiteY1" fmla="*/ 2063153 h 2621960"/>
              <a:gd name="connsiteX2" fmla="*/ 10030335 w 10232226"/>
              <a:gd name="connsiteY2" fmla="*/ 2022494 h 2621960"/>
              <a:gd name="connsiteX3" fmla="*/ 9494763 w 10232226"/>
              <a:gd name="connsiteY3" fmla="*/ 1912669 h 2621960"/>
              <a:gd name="connsiteX4" fmla="*/ 9208750 w 10232226"/>
              <a:gd name="connsiteY4" fmla="*/ 1868739 h 2621960"/>
              <a:gd name="connsiteX5" fmla="*/ 9171363 w 10232226"/>
              <a:gd name="connsiteY5" fmla="*/ 1857990 h 2621960"/>
              <a:gd name="connsiteX6" fmla="*/ 9129769 w 10232226"/>
              <a:gd name="connsiteY6" fmla="*/ 1856588 h 2621960"/>
              <a:gd name="connsiteX7" fmla="*/ 8981623 w 10232226"/>
              <a:gd name="connsiteY7" fmla="*/ 1825744 h 2621960"/>
              <a:gd name="connsiteX8" fmla="*/ 8969939 w 10232226"/>
              <a:gd name="connsiteY8" fmla="*/ 1815462 h 2621960"/>
              <a:gd name="connsiteX9" fmla="*/ 8999849 w 10232226"/>
              <a:gd name="connsiteY9" fmla="*/ 1744427 h 2621960"/>
              <a:gd name="connsiteX10" fmla="*/ 9043311 w 10232226"/>
              <a:gd name="connsiteY10" fmla="*/ 1685074 h 2621960"/>
              <a:gd name="connsiteX11" fmla="*/ 9050789 w 10232226"/>
              <a:gd name="connsiteY11" fmla="*/ 1659371 h 2621960"/>
              <a:gd name="connsiteX12" fmla="*/ 9070417 w 10232226"/>
              <a:gd name="connsiteY12" fmla="*/ 1561229 h 2621960"/>
              <a:gd name="connsiteX13" fmla="*/ 9076960 w 10232226"/>
              <a:gd name="connsiteY13" fmla="*/ 1535058 h 2621960"/>
              <a:gd name="connsiteX14" fmla="*/ 9092850 w 10232226"/>
              <a:gd name="connsiteY14" fmla="*/ 1434580 h 2621960"/>
              <a:gd name="connsiteX15" fmla="*/ 9075558 w 10232226"/>
              <a:gd name="connsiteY15" fmla="*/ 1255588 h 2621960"/>
              <a:gd name="connsiteX16" fmla="*/ 9058734 w 10232226"/>
              <a:gd name="connsiteY16" fmla="*/ 1022853 h 2621960"/>
              <a:gd name="connsiteX17" fmla="*/ 9063407 w 10232226"/>
              <a:gd name="connsiteY17" fmla="*/ 843394 h 2621960"/>
              <a:gd name="connsiteX18" fmla="*/ 9053593 w 10232226"/>
              <a:gd name="connsiteY18" fmla="*/ 707865 h 2621960"/>
              <a:gd name="connsiteX19" fmla="*/ 9009663 w 10232226"/>
              <a:gd name="connsiteY19" fmla="*/ 565794 h 2621960"/>
              <a:gd name="connsiteX20" fmla="*/ 8956386 w 10232226"/>
              <a:gd name="connsiteY20" fmla="*/ 487748 h 2621960"/>
              <a:gd name="connsiteX21" fmla="*/ 8907315 w 10232226"/>
              <a:gd name="connsiteY21" fmla="*/ 456436 h 2621960"/>
              <a:gd name="connsiteX22" fmla="*/ 8891426 w 10232226"/>
              <a:gd name="connsiteY22" fmla="*/ 409702 h 2621960"/>
              <a:gd name="connsiteX23" fmla="*/ 8888622 w 10232226"/>
              <a:gd name="connsiteY23" fmla="*/ 342872 h 2621960"/>
              <a:gd name="connsiteX24" fmla="*/ 8884883 w 10232226"/>
              <a:gd name="connsiteY24" fmla="*/ 337264 h 2621960"/>
              <a:gd name="connsiteX25" fmla="*/ 8708229 w 10232226"/>
              <a:gd name="connsiteY25" fmla="*/ 243329 h 2621960"/>
              <a:gd name="connsiteX26" fmla="*/ 8676449 w 10232226"/>
              <a:gd name="connsiteY26" fmla="*/ 262490 h 2621960"/>
              <a:gd name="connsiteX27" fmla="*/ 8650278 w 10232226"/>
              <a:gd name="connsiteY27" fmla="*/ 305953 h 2621960"/>
              <a:gd name="connsiteX28" fmla="*/ 8650278 w 10232226"/>
              <a:gd name="connsiteY28" fmla="*/ 310159 h 2621960"/>
              <a:gd name="connsiteX29" fmla="*/ 8657756 w 10232226"/>
              <a:gd name="connsiteY29" fmla="*/ 310159 h 2621960"/>
              <a:gd name="connsiteX30" fmla="*/ 8665701 w 10232226"/>
              <a:gd name="connsiteY30" fmla="*/ 324646 h 2621960"/>
              <a:gd name="connsiteX31" fmla="*/ 8655419 w 10232226"/>
              <a:gd name="connsiteY31" fmla="*/ 382596 h 2621960"/>
              <a:gd name="connsiteX32" fmla="*/ 8647007 w 10232226"/>
              <a:gd name="connsiteY32" fmla="*/ 427928 h 2621960"/>
              <a:gd name="connsiteX33" fmla="*/ 8666635 w 10232226"/>
              <a:gd name="connsiteY33" fmla="*/ 465316 h 2621960"/>
              <a:gd name="connsiteX34" fmla="*/ 8660560 w 10232226"/>
              <a:gd name="connsiteY34" fmla="*/ 496627 h 2621960"/>
              <a:gd name="connsiteX35" fmla="*/ 8627378 w 10232226"/>
              <a:gd name="connsiteY35" fmla="*/ 522331 h 2621960"/>
              <a:gd name="connsiteX36" fmla="*/ 8625977 w 10232226"/>
              <a:gd name="connsiteY36" fmla="*/ 596171 h 2621960"/>
              <a:gd name="connsiteX37" fmla="*/ 8638595 w 10232226"/>
              <a:gd name="connsiteY37" fmla="*/ 591030 h 2621960"/>
              <a:gd name="connsiteX38" fmla="*/ 8658223 w 10232226"/>
              <a:gd name="connsiteY38" fmla="*/ 579347 h 2621960"/>
              <a:gd name="connsiteX39" fmla="*/ 8666168 w 10232226"/>
              <a:gd name="connsiteY39" fmla="*/ 598975 h 2621960"/>
              <a:gd name="connsiteX40" fmla="*/ 8661027 w 10232226"/>
              <a:gd name="connsiteY40" fmla="*/ 638232 h 2621960"/>
              <a:gd name="connsiteX41" fmla="*/ 8655419 w 10232226"/>
              <a:gd name="connsiteY41" fmla="*/ 639634 h 2621960"/>
              <a:gd name="connsiteX42" fmla="*/ 8639530 w 10232226"/>
              <a:gd name="connsiteY42" fmla="*/ 680292 h 2621960"/>
              <a:gd name="connsiteX43" fmla="*/ 8598871 w 10232226"/>
              <a:gd name="connsiteY43" fmla="*/ 703192 h 2621960"/>
              <a:gd name="connsiteX44" fmla="*/ 8554941 w 10232226"/>
              <a:gd name="connsiteY44" fmla="*/ 787313 h 2621960"/>
              <a:gd name="connsiteX45" fmla="*/ 8552137 w 10232226"/>
              <a:gd name="connsiteY45" fmla="*/ 800399 h 2621960"/>
              <a:gd name="connsiteX46" fmla="*/ 8550267 w 10232226"/>
              <a:gd name="connsiteY46" fmla="*/ 806474 h 2621960"/>
              <a:gd name="connsiteX47" fmla="*/ 8564287 w 10232226"/>
              <a:gd name="connsiteY47" fmla="*/ 933591 h 2621960"/>
              <a:gd name="connsiteX48" fmla="*/ 8562886 w 10232226"/>
              <a:gd name="connsiteY48" fmla="*/ 968174 h 2621960"/>
              <a:gd name="connsiteX49" fmla="*/ 8532509 w 10232226"/>
              <a:gd name="connsiteY49" fmla="*/ 1109311 h 2621960"/>
              <a:gd name="connsiteX50" fmla="*/ 8505403 w 10232226"/>
              <a:gd name="connsiteY50" fmla="*/ 1137351 h 2621960"/>
              <a:gd name="connsiteX51" fmla="*/ 8218923 w 10232226"/>
              <a:gd name="connsiteY51" fmla="*/ 1050893 h 2621960"/>
              <a:gd name="connsiteX52" fmla="*/ 8127792 w 10232226"/>
              <a:gd name="connsiteY52" fmla="*/ 867696 h 2621960"/>
              <a:gd name="connsiteX53" fmla="*/ 8099284 w 10232226"/>
              <a:gd name="connsiteY53" fmla="*/ 641503 h 2621960"/>
              <a:gd name="connsiteX54" fmla="*/ 8101153 w 10232226"/>
              <a:gd name="connsiteY54" fmla="*/ 552708 h 2621960"/>
              <a:gd name="connsiteX55" fmla="*/ 8101153 w 10232226"/>
              <a:gd name="connsiteY55" fmla="*/ 552708 h 2621960"/>
              <a:gd name="connsiteX56" fmla="*/ 8101153 w 10232226"/>
              <a:gd name="connsiteY56" fmla="*/ 552708 h 2621960"/>
              <a:gd name="connsiteX57" fmla="*/ 8114706 w 10232226"/>
              <a:gd name="connsiteY57" fmla="*/ 454567 h 2621960"/>
              <a:gd name="connsiteX58" fmla="*/ 8114706 w 10232226"/>
              <a:gd name="connsiteY58" fmla="*/ 454567 h 2621960"/>
              <a:gd name="connsiteX59" fmla="*/ 8116575 w 10232226"/>
              <a:gd name="connsiteY59" fmla="*/ 436340 h 2621960"/>
              <a:gd name="connsiteX60" fmla="*/ 8169852 w 10232226"/>
              <a:gd name="connsiteY60" fmla="*/ 388204 h 2621960"/>
              <a:gd name="connsiteX61" fmla="*/ 8222662 w 10232226"/>
              <a:gd name="connsiteY61" fmla="*/ 381194 h 2621960"/>
              <a:gd name="connsiteX62" fmla="*/ 8272667 w 10232226"/>
              <a:gd name="connsiteY62" fmla="*/ 347546 h 2621960"/>
              <a:gd name="connsiteX63" fmla="*/ 8282014 w 10232226"/>
              <a:gd name="connsiteY63" fmla="*/ 337732 h 2621960"/>
              <a:gd name="connsiteX64" fmla="*/ 8290426 w 10232226"/>
              <a:gd name="connsiteY64" fmla="*/ 340068 h 2621960"/>
              <a:gd name="connsiteX65" fmla="*/ 8298838 w 10232226"/>
              <a:gd name="connsiteY65" fmla="*/ 291465 h 2621960"/>
              <a:gd name="connsiteX66" fmla="*/ 8248365 w 10232226"/>
              <a:gd name="connsiteY66" fmla="*/ 202203 h 2621960"/>
              <a:gd name="connsiteX67" fmla="*/ 8212380 w 10232226"/>
              <a:gd name="connsiteY67" fmla="*/ 185379 h 2621960"/>
              <a:gd name="connsiteX68" fmla="*/ 8155364 w 10232226"/>
              <a:gd name="connsiteY68" fmla="*/ 183042 h 2621960"/>
              <a:gd name="connsiteX69" fmla="*/ 8060962 w 10232226"/>
              <a:gd name="connsiteY69" fmla="*/ 182107 h 2621960"/>
              <a:gd name="connsiteX70" fmla="*/ 8042268 w 10232226"/>
              <a:gd name="connsiteY70" fmla="*/ 176499 h 2621960"/>
              <a:gd name="connsiteX71" fmla="*/ 8011891 w 10232226"/>
              <a:gd name="connsiteY71" fmla="*/ 165750 h 2621960"/>
              <a:gd name="connsiteX72" fmla="*/ 7917956 w 10232226"/>
              <a:gd name="connsiteY72" fmla="*/ 158740 h 2621960"/>
              <a:gd name="connsiteX73" fmla="*/ 7860940 w 10232226"/>
              <a:gd name="connsiteY73" fmla="*/ 150328 h 2621960"/>
              <a:gd name="connsiteX74" fmla="*/ 7854865 w 10232226"/>
              <a:gd name="connsiteY74" fmla="*/ 146122 h 2621960"/>
              <a:gd name="connsiteX75" fmla="*/ 7841312 w 10232226"/>
              <a:gd name="connsiteY75" fmla="*/ 147057 h 2621960"/>
              <a:gd name="connsiteX76" fmla="*/ 7851593 w 10232226"/>
              <a:gd name="connsiteY76" fmla="*/ 159675 h 2621960"/>
              <a:gd name="connsiteX77" fmla="*/ 7821684 w 10232226"/>
              <a:gd name="connsiteY77" fmla="*/ 193323 h 2621960"/>
              <a:gd name="connsiteX78" fmla="*/ 7808598 w 10232226"/>
              <a:gd name="connsiteY78" fmla="*/ 269033 h 2621960"/>
              <a:gd name="connsiteX79" fmla="*/ 7762331 w 10232226"/>
              <a:gd name="connsiteY79" fmla="*/ 362501 h 2621960"/>
              <a:gd name="connsiteX80" fmla="*/ 7745974 w 10232226"/>
              <a:gd name="connsiteY80" fmla="*/ 390074 h 2621960"/>
              <a:gd name="connsiteX81" fmla="*/ 7745974 w 10232226"/>
              <a:gd name="connsiteY81" fmla="*/ 390074 h 2621960"/>
              <a:gd name="connsiteX82" fmla="*/ 7674004 w 10232226"/>
              <a:gd name="connsiteY82" fmla="*/ 472793 h 2621960"/>
              <a:gd name="connsiteX83" fmla="*/ 7674004 w 10232226"/>
              <a:gd name="connsiteY83" fmla="*/ 472793 h 2621960"/>
              <a:gd name="connsiteX84" fmla="*/ 7438932 w 10232226"/>
              <a:gd name="connsiteY84" fmla="*/ 494291 h 2621960"/>
              <a:gd name="connsiteX85" fmla="*/ 7319293 w 10232226"/>
              <a:gd name="connsiteY85" fmla="*/ 407833 h 2621960"/>
              <a:gd name="connsiteX86" fmla="*/ 7253865 w 10232226"/>
              <a:gd name="connsiteY86" fmla="*/ 342872 h 2621960"/>
              <a:gd name="connsiteX87" fmla="*/ 7162733 w 10232226"/>
              <a:gd name="connsiteY87" fmla="*/ 274641 h 2621960"/>
              <a:gd name="connsiteX88" fmla="*/ 7153854 w 10232226"/>
              <a:gd name="connsiteY88" fmla="*/ 264359 h 2621960"/>
              <a:gd name="connsiteX89" fmla="*/ 7063657 w 10232226"/>
              <a:gd name="connsiteY89" fmla="*/ 199399 h 2621960"/>
              <a:gd name="connsiteX90" fmla="*/ 7045431 w 10232226"/>
              <a:gd name="connsiteY90" fmla="*/ 170424 h 2621960"/>
              <a:gd name="connsiteX91" fmla="*/ 7046833 w 10232226"/>
              <a:gd name="connsiteY91" fmla="*/ 119484 h 2621960"/>
              <a:gd name="connsiteX92" fmla="*/ 7059919 w 10232226"/>
              <a:gd name="connsiteY92" fmla="*/ 137243 h 2621960"/>
              <a:gd name="connsiteX93" fmla="*/ 7063190 w 10232226"/>
              <a:gd name="connsiteY93" fmla="*/ 121820 h 2621960"/>
              <a:gd name="connsiteX94" fmla="*/ 7078612 w 10232226"/>
              <a:gd name="connsiteY94" fmla="*/ 75554 h 2621960"/>
              <a:gd name="connsiteX95" fmla="*/ 7077677 w 10232226"/>
              <a:gd name="connsiteY95" fmla="*/ 16669 h 2621960"/>
              <a:gd name="connsiteX96" fmla="*/ 7069733 w 10232226"/>
              <a:gd name="connsiteY96" fmla="*/ 7322 h 2621960"/>
              <a:gd name="connsiteX97" fmla="*/ 7029074 w 10232226"/>
              <a:gd name="connsiteY97" fmla="*/ 12930 h 2621960"/>
              <a:gd name="connsiteX98" fmla="*/ 6964581 w 10232226"/>
              <a:gd name="connsiteY98" fmla="*/ 51719 h 2621960"/>
              <a:gd name="connsiteX99" fmla="*/ 6645387 w 10232226"/>
              <a:gd name="connsiteY99" fmla="*/ 83031 h 2621960"/>
              <a:gd name="connsiteX100" fmla="*/ 6473406 w 10232226"/>
              <a:gd name="connsiteY100" fmla="*/ 77423 h 2621960"/>
              <a:gd name="connsiteX101" fmla="*/ 6301892 w 10232226"/>
              <a:gd name="connsiteY101" fmla="*/ 59664 h 2621960"/>
              <a:gd name="connsiteX102" fmla="*/ 6206554 w 10232226"/>
              <a:gd name="connsiteY102" fmla="*/ 15267 h 2621960"/>
              <a:gd name="connsiteX103" fmla="*/ 6167765 w 10232226"/>
              <a:gd name="connsiteY103" fmla="*/ 3116 h 2621960"/>
              <a:gd name="connsiteX104" fmla="*/ 6150941 w 10232226"/>
              <a:gd name="connsiteY104" fmla="*/ 42840 h 2621960"/>
              <a:gd name="connsiteX105" fmla="*/ 6161690 w 10232226"/>
              <a:gd name="connsiteY105" fmla="*/ 85835 h 2621960"/>
              <a:gd name="connsiteX106" fmla="*/ 6173373 w 10232226"/>
              <a:gd name="connsiteY106" fmla="*/ 119951 h 2621960"/>
              <a:gd name="connsiteX107" fmla="*/ 6174308 w 10232226"/>
              <a:gd name="connsiteY107" fmla="*/ 155002 h 2621960"/>
              <a:gd name="connsiteX108" fmla="*/ 6175243 w 10232226"/>
              <a:gd name="connsiteY108" fmla="*/ 170891 h 2621960"/>
              <a:gd name="connsiteX109" fmla="*/ 6163092 w 10232226"/>
              <a:gd name="connsiteY109" fmla="*/ 200334 h 2621960"/>
              <a:gd name="connsiteX110" fmla="*/ 6042518 w 10232226"/>
              <a:gd name="connsiteY110" fmla="*/ 232580 h 2621960"/>
              <a:gd name="connsiteX111" fmla="*/ 5985035 w 10232226"/>
              <a:gd name="connsiteY111" fmla="*/ 238188 h 2621960"/>
              <a:gd name="connsiteX112" fmla="*/ 5942974 w 10232226"/>
              <a:gd name="connsiteY112" fmla="*/ 295671 h 2621960"/>
              <a:gd name="connsiteX113" fmla="*/ 5922879 w 10232226"/>
              <a:gd name="connsiteY113" fmla="*/ 333058 h 2621960"/>
              <a:gd name="connsiteX114" fmla="*/ 5845768 w 10232226"/>
              <a:gd name="connsiteY114" fmla="*/ 402225 h 2621960"/>
              <a:gd name="connsiteX115" fmla="*/ 5808847 w 10232226"/>
              <a:gd name="connsiteY115" fmla="*/ 447089 h 2621960"/>
              <a:gd name="connsiteX116" fmla="*/ 5793425 w 10232226"/>
              <a:gd name="connsiteY116" fmla="*/ 483075 h 2621960"/>
              <a:gd name="connsiteX117" fmla="*/ 5755103 w 10232226"/>
              <a:gd name="connsiteY117" fmla="*/ 594769 h 2621960"/>
              <a:gd name="connsiteX118" fmla="*/ 5712108 w 10232226"/>
              <a:gd name="connsiteY118" fmla="*/ 687770 h 2621960"/>
              <a:gd name="connsiteX119" fmla="*/ 5642007 w 10232226"/>
              <a:gd name="connsiteY119" fmla="*/ 777499 h 2621960"/>
              <a:gd name="connsiteX120" fmla="*/ 5607424 w 10232226"/>
              <a:gd name="connsiteY120" fmla="*/ 899942 h 2621960"/>
              <a:gd name="connsiteX121" fmla="*/ 5611162 w 10232226"/>
              <a:gd name="connsiteY121" fmla="*/ 983596 h 2621960"/>
              <a:gd name="connsiteX122" fmla="*/ 5608826 w 10232226"/>
              <a:gd name="connsiteY122" fmla="*/ 1027526 h 2621960"/>
              <a:gd name="connsiteX123" fmla="*/ 5610228 w 10232226"/>
              <a:gd name="connsiteY123" fmla="*/ 1034069 h 2621960"/>
              <a:gd name="connsiteX124" fmla="*/ 5626585 w 10232226"/>
              <a:gd name="connsiteY124" fmla="*/ 983596 h 2621960"/>
              <a:gd name="connsiteX125" fmla="*/ 5621444 w 10232226"/>
              <a:gd name="connsiteY125" fmla="*/ 1033602 h 2621960"/>
              <a:gd name="connsiteX126" fmla="*/ 5640138 w 10232226"/>
              <a:gd name="connsiteY126" fmla="*/ 994345 h 2621960"/>
              <a:gd name="connsiteX127" fmla="*/ 5633128 w 10232226"/>
              <a:gd name="connsiteY127" fmla="*/ 1038742 h 2621960"/>
              <a:gd name="connsiteX128" fmla="*/ 5629389 w 10232226"/>
              <a:gd name="connsiteY128" fmla="*/ 1041546 h 2621960"/>
              <a:gd name="connsiteX129" fmla="*/ 5630324 w 10232226"/>
              <a:gd name="connsiteY129" fmla="*/ 1043416 h 2621960"/>
              <a:gd name="connsiteX130" fmla="*/ 5636399 w 10232226"/>
              <a:gd name="connsiteY130" fmla="*/ 1046687 h 2621960"/>
              <a:gd name="connsiteX131" fmla="*/ 5690143 w 10232226"/>
              <a:gd name="connsiteY131" fmla="*/ 1017245 h 2621960"/>
              <a:gd name="connsiteX132" fmla="*/ 5745757 w 10232226"/>
              <a:gd name="connsiteY132" fmla="*/ 776564 h 2621960"/>
              <a:gd name="connsiteX133" fmla="*/ 5752767 w 10232226"/>
              <a:gd name="connsiteY133" fmla="*/ 780770 h 2621960"/>
              <a:gd name="connsiteX134" fmla="*/ 5764450 w 10232226"/>
              <a:gd name="connsiteY134" fmla="*/ 768620 h 2621960"/>
              <a:gd name="connsiteX135" fmla="*/ 5826607 w 10232226"/>
              <a:gd name="connsiteY135" fmla="*/ 572804 h 2621960"/>
              <a:gd name="connsiteX136" fmla="*/ 5853245 w 10232226"/>
              <a:gd name="connsiteY136" fmla="*/ 502703 h 2621960"/>
              <a:gd name="connsiteX137" fmla="*/ 5840627 w 10232226"/>
              <a:gd name="connsiteY137" fmla="*/ 539155 h 2621960"/>
              <a:gd name="connsiteX138" fmla="*/ 5835486 w 10232226"/>
              <a:gd name="connsiteY138" fmla="*/ 564392 h 2621960"/>
              <a:gd name="connsiteX139" fmla="*/ 5840627 w 10232226"/>
              <a:gd name="connsiteY139" fmla="*/ 652719 h 2621960"/>
              <a:gd name="connsiteX140" fmla="*/ 5839225 w 10232226"/>
              <a:gd name="connsiteY140" fmla="*/ 836851 h 2621960"/>
              <a:gd name="connsiteX141" fmla="*/ 5711173 w 10232226"/>
              <a:gd name="connsiteY141" fmla="*/ 1129874 h 2621960"/>
              <a:gd name="connsiteX142" fmla="*/ 5649952 w 10232226"/>
              <a:gd name="connsiteY142" fmla="*/ 1205583 h 2621960"/>
              <a:gd name="connsiteX143" fmla="*/ 5614901 w 10232226"/>
              <a:gd name="connsiteY143" fmla="*/ 1301388 h 2621960"/>
              <a:gd name="connsiteX144" fmla="*/ 5606022 w 10232226"/>
              <a:gd name="connsiteY144" fmla="*/ 1697693 h 2621960"/>
              <a:gd name="connsiteX145" fmla="*/ 5609761 w 10232226"/>
              <a:gd name="connsiteY145" fmla="*/ 1773402 h 2621960"/>
              <a:gd name="connsiteX146" fmla="*/ 5593404 w 10232226"/>
              <a:gd name="connsiteY146" fmla="*/ 1784618 h 2621960"/>
              <a:gd name="connsiteX147" fmla="*/ 5560690 w 10232226"/>
              <a:gd name="connsiteY147" fmla="*/ 1786020 h 2621960"/>
              <a:gd name="connsiteX148" fmla="*/ 5060635 w 10232226"/>
              <a:gd name="connsiteY148" fmla="*/ 1846774 h 2621960"/>
              <a:gd name="connsiteX149" fmla="*/ 4244191 w 10232226"/>
              <a:gd name="connsiteY149" fmla="*/ 1974358 h 2621960"/>
              <a:gd name="connsiteX150" fmla="*/ 3298761 w 10232226"/>
              <a:gd name="connsiteY150" fmla="*/ 2151013 h 2621960"/>
              <a:gd name="connsiteX151" fmla="*/ 2388849 w 10232226"/>
              <a:gd name="connsiteY151" fmla="*/ 2325331 h 2621960"/>
              <a:gd name="connsiteX152" fmla="*/ 8626 w 10232226"/>
              <a:gd name="connsiteY152" fmla="*/ 2491276 h 2621960"/>
              <a:gd name="connsiteX153" fmla="*/ 0 w 10232226"/>
              <a:gd name="connsiteY153" fmla="*/ 2613855 h 2621960"/>
              <a:gd name="connsiteX154" fmla="*/ 7056647 w 10232226"/>
              <a:gd name="connsiteY154" fmla="*/ 2610409 h 2621960"/>
              <a:gd name="connsiteX155" fmla="*/ 10211195 w 10232226"/>
              <a:gd name="connsiteY155" fmla="*/ 2610876 h 2621960"/>
              <a:gd name="connsiteX156" fmla="*/ 10230356 w 10232226"/>
              <a:gd name="connsiteY156" fmla="*/ 2591715 h 2621960"/>
              <a:gd name="connsiteX157" fmla="*/ 10232226 w 10232226"/>
              <a:gd name="connsiteY157" fmla="*/ 2081846 h 2621960"/>
              <a:gd name="connsiteX158" fmla="*/ 5631726 w 10232226"/>
              <a:gd name="connsiteY158" fmla="*/ 896671 h 2621960"/>
              <a:gd name="connsiteX159" fmla="*/ 5626117 w 10232226"/>
              <a:gd name="connsiteY159" fmla="*/ 894802 h 2621960"/>
              <a:gd name="connsiteX160" fmla="*/ 5643876 w 10232226"/>
              <a:gd name="connsiteY160" fmla="*/ 847133 h 2621960"/>
              <a:gd name="connsiteX161" fmla="*/ 5631726 w 10232226"/>
              <a:gd name="connsiteY161" fmla="*/ 896671 h 2621960"/>
              <a:gd name="connsiteX162" fmla="*/ 5638736 w 10232226"/>
              <a:gd name="connsiteY162" fmla="*/ 1040144 h 2621960"/>
              <a:gd name="connsiteX163" fmla="*/ 5680796 w 10232226"/>
              <a:gd name="connsiteY163" fmla="*/ 1006963 h 2621960"/>
              <a:gd name="connsiteX164" fmla="*/ 5638736 w 10232226"/>
              <a:gd name="connsiteY164" fmla="*/ 1040144 h 2621960"/>
              <a:gd name="connsiteX165" fmla="*/ 8572700 w 10232226"/>
              <a:gd name="connsiteY165" fmla="*/ 1091552 h 2621960"/>
              <a:gd name="connsiteX166" fmla="*/ 8591393 w 10232226"/>
              <a:gd name="connsiteY166" fmla="*/ 983596 h 2621960"/>
              <a:gd name="connsiteX167" fmla="*/ 8601207 w 10232226"/>
              <a:gd name="connsiteY167" fmla="*/ 974249 h 2621960"/>
              <a:gd name="connsiteX168" fmla="*/ 8643268 w 10232226"/>
              <a:gd name="connsiteY168" fmla="*/ 1027059 h 2621960"/>
              <a:gd name="connsiteX169" fmla="*/ 8579710 w 10232226"/>
              <a:gd name="connsiteY169" fmla="*/ 1101366 h 2621960"/>
              <a:gd name="connsiteX170" fmla="*/ 8572700 w 10232226"/>
              <a:gd name="connsiteY170" fmla="*/ 1091552 h 2621960"/>
              <a:gd name="connsiteX171" fmla="*/ 8635791 w 10232226"/>
              <a:gd name="connsiteY171" fmla="*/ 1082205 h 2621960"/>
              <a:gd name="connsiteX172" fmla="*/ 8556343 w 10232226"/>
              <a:gd name="connsiteY172" fmla="*/ 1194367 h 2621960"/>
              <a:gd name="connsiteX173" fmla="*/ 8635791 w 10232226"/>
              <a:gd name="connsiteY173" fmla="*/ 1082205 h 2621960"/>
              <a:gd name="connsiteX174" fmla="*/ 8519423 w 10232226"/>
              <a:gd name="connsiteY174" fmla="*/ 1149502 h 2621960"/>
              <a:gd name="connsiteX175" fmla="*/ 8502599 w 10232226"/>
              <a:gd name="connsiteY175" fmla="*/ 1205583 h 2621960"/>
              <a:gd name="connsiteX176" fmla="*/ 8475960 w 10232226"/>
              <a:gd name="connsiteY176" fmla="*/ 1216799 h 2621960"/>
              <a:gd name="connsiteX177" fmla="*/ 8258179 w 10232226"/>
              <a:gd name="connsiteY177" fmla="*/ 1131276 h 2621960"/>
              <a:gd name="connsiteX178" fmla="*/ 8212380 w 10232226"/>
              <a:gd name="connsiteY178" fmla="*/ 1068652 h 2621960"/>
              <a:gd name="connsiteX179" fmla="*/ 8519423 w 10232226"/>
              <a:gd name="connsiteY179" fmla="*/ 1149502 h 2621960"/>
              <a:gd name="connsiteX180" fmla="*/ 8064701 w 10232226"/>
              <a:gd name="connsiteY180" fmla="*/ 445687 h 2621960"/>
              <a:gd name="connsiteX181" fmla="*/ 8064701 w 10232226"/>
              <a:gd name="connsiteY181" fmla="*/ 445687 h 2621960"/>
              <a:gd name="connsiteX182" fmla="*/ 8093676 w 10232226"/>
              <a:gd name="connsiteY182" fmla="*/ 398486 h 2621960"/>
              <a:gd name="connsiteX183" fmla="*/ 8106761 w 10232226"/>
              <a:gd name="connsiteY183" fmla="*/ 412039 h 2621960"/>
              <a:gd name="connsiteX184" fmla="*/ 8100219 w 10232226"/>
              <a:gd name="connsiteY184" fmla="*/ 446155 h 2621960"/>
              <a:gd name="connsiteX185" fmla="*/ 8086666 w 10232226"/>
              <a:gd name="connsiteY185" fmla="*/ 540090 h 2621960"/>
              <a:gd name="connsiteX186" fmla="*/ 8096947 w 10232226"/>
              <a:gd name="connsiteY186" fmla="*/ 805072 h 2621960"/>
              <a:gd name="connsiteX187" fmla="*/ 8059560 w 10232226"/>
              <a:gd name="connsiteY187" fmla="*/ 535417 h 2621960"/>
              <a:gd name="connsiteX188" fmla="*/ 8059560 w 10232226"/>
              <a:gd name="connsiteY188" fmla="*/ 535417 h 2621960"/>
              <a:gd name="connsiteX189" fmla="*/ 8059560 w 10232226"/>
              <a:gd name="connsiteY189" fmla="*/ 535417 h 2621960"/>
              <a:gd name="connsiteX190" fmla="*/ 8064701 w 10232226"/>
              <a:gd name="connsiteY190" fmla="*/ 445687 h 2621960"/>
              <a:gd name="connsiteX191" fmla="*/ 6423868 w 10232226"/>
              <a:gd name="connsiteY191" fmla="*/ 1733210 h 2621960"/>
              <a:gd name="connsiteX192" fmla="*/ 5939236 w 10232226"/>
              <a:gd name="connsiteY192" fmla="*/ 1763588 h 2621960"/>
              <a:gd name="connsiteX193" fmla="*/ 5748093 w 10232226"/>
              <a:gd name="connsiteY193" fmla="*/ 1777140 h 2621960"/>
              <a:gd name="connsiteX194" fmla="*/ 5720988 w 10232226"/>
              <a:gd name="connsiteY194" fmla="*/ 1753306 h 2621960"/>
              <a:gd name="connsiteX195" fmla="*/ 5707435 w 10232226"/>
              <a:gd name="connsiteY195" fmla="*/ 1642079 h 2621960"/>
              <a:gd name="connsiteX196" fmla="*/ 5734541 w 10232226"/>
              <a:gd name="connsiteY196" fmla="*/ 1410746 h 2621960"/>
              <a:gd name="connsiteX197" fmla="*/ 5741551 w 10232226"/>
              <a:gd name="connsiteY197" fmla="*/ 1371956 h 2621960"/>
              <a:gd name="connsiteX198" fmla="*/ 5768189 w 10232226"/>
              <a:gd name="connsiteY198" fmla="*/ 1284096 h 2621960"/>
              <a:gd name="connsiteX199" fmla="*/ 5956995 w 10232226"/>
              <a:gd name="connsiteY199" fmla="*/ 1081270 h 2621960"/>
              <a:gd name="connsiteX200" fmla="*/ 6085981 w 10232226"/>
              <a:gd name="connsiteY200" fmla="*/ 980325 h 2621960"/>
              <a:gd name="connsiteX201" fmla="*/ 6111684 w 10232226"/>
              <a:gd name="connsiteY201" fmla="*/ 989204 h 2621960"/>
              <a:gd name="connsiteX202" fmla="*/ 6128976 w 10232226"/>
              <a:gd name="connsiteY202" fmla="*/ 1200442 h 2621960"/>
              <a:gd name="connsiteX203" fmla="*/ 6192534 w 10232226"/>
              <a:gd name="connsiteY203" fmla="*/ 1377564 h 2621960"/>
              <a:gd name="connsiteX204" fmla="*/ 6417792 w 10232226"/>
              <a:gd name="connsiteY204" fmla="*/ 1681336 h 2621960"/>
              <a:gd name="connsiteX205" fmla="*/ 6463592 w 10232226"/>
              <a:gd name="connsiteY205" fmla="*/ 1704703 h 2621960"/>
              <a:gd name="connsiteX206" fmla="*/ 6423868 w 10232226"/>
              <a:gd name="connsiteY206" fmla="*/ 1733210 h 2621960"/>
              <a:gd name="connsiteX207" fmla="*/ 6752408 w 10232226"/>
              <a:gd name="connsiteY207" fmla="*/ 1637406 h 2621960"/>
              <a:gd name="connsiteX208" fmla="*/ 6737921 w 10232226"/>
              <a:gd name="connsiteY208" fmla="*/ 1674326 h 2621960"/>
              <a:gd name="connsiteX209" fmla="*/ 6667820 w 10232226"/>
              <a:gd name="connsiteY209" fmla="*/ 1726668 h 2621960"/>
              <a:gd name="connsiteX210" fmla="*/ 6556125 w 10232226"/>
              <a:gd name="connsiteY210" fmla="*/ 1696290 h 2621960"/>
              <a:gd name="connsiteX211" fmla="*/ 6543974 w 10232226"/>
              <a:gd name="connsiteY211" fmla="*/ 1679934 h 2621960"/>
              <a:gd name="connsiteX212" fmla="*/ 6502848 w 10232226"/>
              <a:gd name="connsiteY212" fmla="*/ 1621983 h 2621960"/>
              <a:gd name="connsiteX213" fmla="*/ 6370591 w 10232226"/>
              <a:gd name="connsiteY213" fmla="*/ 1480847 h 2621960"/>
              <a:gd name="connsiteX214" fmla="*/ 6310304 w 10232226"/>
              <a:gd name="connsiteY214" fmla="*/ 1357936 h 2621960"/>
              <a:gd name="connsiteX215" fmla="*/ 6291143 w 10232226"/>
              <a:gd name="connsiteY215" fmla="*/ 1321016 h 2621960"/>
              <a:gd name="connsiteX216" fmla="*/ 6256560 w 10232226"/>
              <a:gd name="connsiteY216" fmla="*/ 1228950 h 2621960"/>
              <a:gd name="connsiteX217" fmla="*/ 6265440 w 10232226"/>
              <a:gd name="connsiteY217" fmla="*/ 1040612 h 2621960"/>
              <a:gd name="connsiteX218" fmla="*/ 6269178 w 10232226"/>
              <a:gd name="connsiteY218" fmla="*/ 1020516 h 2621960"/>
              <a:gd name="connsiteX219" fmla="*/ 6279927 w 10232226"/>
              <a:gd name="connsiteY219" fmla="*/ 961164 h 2621960"/>
              <a:gd name="connsiteX220" fmla="*/ 6288339 w 10232226"/>
              <a:gd name="connsiteY220" fmla="*/ 927048 h 2621960"/>
              <a:gd name="connsiteX221" fmla="*/ 6301892 w 10232226"/>
              <a:gd name="connsiteY221" fmla="*/ 878445 h 2621960"/>
              <a:gd name="connsiteX222" fmla="*/ 6322455 w 10232226"/>
              <a:gd name="connsiteY222" fmla="*/ 868630 h 2621960"/>
              <a:gd name="connsiteX223" fmla="*/ 6353766 w 10232226"/>
              <a:gd name="connsiteY223" fmla="*/ 881716 h 2621960"/>
              <a:gd name="connsiteX224" fmla="*/ 6452843 w 10232226"/>
              <a:gd name="connsiteY224" fmla="*/ 917701 h 2621960"/>
              <a:gd name="connsiteX225" fmla="*/ 6498175 w 10232226"/>
              <a:gd name="connsiteY225" fmla="*/ 928450 h 2621960"/>
              <a:gd name="connsiteX226" fmla="*/ 6536964 w 10232226"/>
              <a:gd name="connsiteY226" fmla="*/ 936395 h 2621960"/>
              <a:gd name="connsiteX227" fmla="*/ 6582296 w 10232226"/>
              <a:gd name="connsiteY227" fmla="*/ 942470 h 2621960"/>
              <a:gd name="connsiteX228" fmla="*/ 6698197 w 10232226"/>
              <a:gd name="connsiteY228" fmla="*/ 949013 h 2621960"/>
              <a:gd name="connsiteX229" fmla="*/ 6809891 w 10232226"/>
              <a:gd name="connsiteY229" fmla="*/ 934993 h 2621960"/>
              <a:gd name="connsiteX230" fmla="*/ 6932334 w 10232226"/>
              <a:gd name="connsiteY230" fmla="*/ 906485 h 2621960"/>
              <a:gd name="connsiteX231" fmla="*/ 6951028 w 10232226"/>
              <a:gd name="connsiteY231" fmla="*/ 921907 h 2621960"/>
              <a:gd name="connsiteX232" fmla="*/ 6868776 w 10232226"/>
              <a:gd name="connsiteY232" fmla="*/ 1186422 h 2621960"/>
              <a:gd name="connsiteX233" fmla="*/ 6826248 w 10232226"/>
              <a:gd name="connsiteY233" fmla="*/ 1255121 h 2621960"/>
              <a:gd name="connsiteX234" fmla="*/ 6804283 w 10232226"/>
              <a:gd name="connsiteY234" fmla="*/ 1329428 h 2621960"/>
              <a:gd name="connsiteX235" fmla="*/ 6752408 w 10232226"/>
              <a:gd name="connsiteY235" fmla="*/ 1637406 h 2621960"/>
              <a:gd name="connsiteX236" fmla="*/ 7341725 w 10232226"/>
              <a:gd name="connsiteY236" fmla="*/ 1717321 h 2621960"/>
              <a:gd name="connsiteX237" fmla="*/ 7243583 w 10232226"/>
              <a:gd name="connsiteY237" fmla="*/ 1716386 h 2621960"/>
              <a:gd name="connsiteX238" fmla="*/ 6886535 w 10232226"/>
              <a:gd name="connsiteY238" fmla="*/ 1716386 h 2621960"/>
              <a:gd name="connsiteX239" fmla="*/ 6839801 w 10232226"/>
              <a:gd name="connsiteY239" fmla="*/ 1717788 h 2621960"/>
              <a:gd name="connsiteX240" fmla="*/ 6820173 w 10232226"/>
              <a:gd name="connsiteY240" fmla="*/ 1699095 h 2621960"/>
              <a:gd name="connsiteX241" fmla="*/ 6821107 w 10232226"/>
              <a:gd name="connsiteY241" fmla="*/ 1648154 h 2621960"/>
              <a:gd name="connsiteX242" fmla="*/ 6910370 w 10232226"/>
              <a:gd name="connsiteY242" fmla="*/ 1413082 h 2621960"/>
              <a:gd name="connsiteX243" fmla="*/ 6941214 w 10232226"/>
              <a:gd name="connsiteY243" fmla="*/ 1327091 h 2621960"/>
              <a:gd name="connsiteX244" fmla="*/ 6964114 w 10232226"/>
              <a:gd name="connsiteY244" fmla="*/ 1251850 h 2621960"/>
              <a:gd name="connsiteX245" fmla="*/ 7075340 w 10232226"/>
              <a:gd name="connsiteY245" fmla="*/ 1070522 h 2621960"/>
              <a:gd name="connsiteX246" fmla="*/ 7086090 w 10232226"/>
              <a:gd name="connsiteY246" fmla="*/ 1059773 h 2621960"/>
              <a:gd name="connsiteX247" fmla="*/ 7094969 w 10232226"/>
              <a:gd name="connsiteY247" fmla="*/ 1072391 h 2621960"/>
              <a:gd name="connsiteX248" fmla="*/ 7172548 w 10232226"/>
              <a:gd name="connsiteY248" fmla="*/ 1285031 h 2621960"/>
              <a:gd name="connsiteX249" fmla="*/ 7183296 w 10232226"/>
              <a:gd name="connsiteY249" fmla="*/ 1363544 h 2621960"/>
              <a:gd name="connsiteX250" fmla="*/ 7216478 w 10232226"/>
              <a:gd name="connsiteY250" fmla="*/ 1442992 h 2621960"/>
              <a:gd name="connsiteX251" fmla="*/ 7356680 w 10232226"/>
              <a:gd name="connsiteY251" fmla="*/ 1703768 h 2621960"/>
              <a:gd name="connsiteX252" fmla="*/ 7341725 w 10232226"/>
              <a:gd name="connsiteY252" fmla="*/ 1717321 h 2621960"/>
              <a:gd name="connsiteX253" fmla="*/ 8401186 w 10232226"/>
              <a:gd name="connsiteY253" fmla="*/ 1759849 h 2621960"/>
              <a:gd name="connsiteX254" fmla="*/ 8371743 w 10232226"/>
              <a:gd name="connsiteY254" fmla="*/ 1777608 h 2621960"/>
              <a:gd name="connsiteX255" fmla="*/ 8011891 w 10232226"/>
              <a:gd name="connsiteY255" fmla="*/ 1749567 h 2621960"/>
              <a:gd name="connsiteX256" fmla="*/ 7480525 w 10232226"/>
              <a:gd name="connsiteY256" fmla="*/ 1724798 h 2621960"/>
              <a:gd name="connsiteX257" fmla="*/ 7433323 w 10232226"/>
              <a:gd name="connsiteY257" fmla="*/ 1697693 h 2621960"/>
              <a:gd name="connsiteX258" fmla="*/ 7344061 w 10232226"/>
              <a:gd name="connsiteY258" fmla="*/ 1414952 h 2621960"/>
              <a:gd name="connsiteX259" fmla="*/ 7342660 w 10232226"/>
              <a:gd name="connsiteY259" fmla="*/ 1391585 h 2621960"/>
              <a:gd name="connsiteX260" fmla="*/ 7289850 w 10232226"/>
              <a:gd name="connsiteY260" fmla="*/ 1283629 h 2621960"/>
              <a:gd name="connsiteX261" fmla="*/ 7268820 w 10232226"/>
              <a:gd name="connsiteY261" fmla="*/ 1087813 h 2621960"/>
              <a:gd name="connsiteX262" fmla="*/ 7266950 w 10232226"/>
              <a:gd name="connsiteY262" fmla="*/ 1076597 h 2621960"/>
              <a:gd name="connsiteX263" fmla="*/ 7266950 w 10232226"/>
              <a:gd name="connsiteY263" fmla="*/ 1076130 h 2621960"/>
              <a:gd name="connsiteX264" fmla="*/ 7254799 w 10232226"/>
              <a:gd name="connsiteY264" fmla="*/ 941536 h 2621960"/>
              <a:gd name="connsiteX265" fmla="*/ 7288448 w 10232226"/>
              <a:gd name="connsiteY265" fmla="*/ 864892 h 2621960"/>
              <a:gd name="connsiteX266" fmla="*/ 7333780 w 10232226"/>
              <a:gd name="connsiteY266" fmla="*/ 775162 h 2621960"/>
              <a:gd name="connsiteX267" fmla="*/ 7346865 w 10232226"/>
              <a:gd name="connsiteY267" fmla="*/ 779836 h 2621960"/>
              <a:gd name="connsiteX268" fmla="*/ 7718401 w 10232226"/>
              <a:gd name="connsiteY268" fmla="*/ 718614 h 2621960"/>
              <a:gd name="connsiteX269" fmla="*/ 7882905 w 10232226"/>
              <a:gd name="connsiteY269" fmla="*/ 542894 h 2621960"/>
              <a:gd name="connsiteX270" fmla="*/ 7913750 w 10232226"/>
              <a:gd name="connsiteY270" fmla="*/ 511115 h 2621960"/>
              <a:gd name="connsiteX271" fmla="*/ 7913750 w 10232226"/>
              <a:gd name="connsiteY271" fmla="*/ 511115 h 2621960"/>
              <a:gd name="connsiteX272" fmla="*/ 8007218 w 10232226"/>
              <a:gd name="connsiteY272" fmla="*/ 431667 h 2621960"/>
              <a:gd name="connsiteX273" fmla="*/ 8020771 w 10232226"/>
              <a:gd name="connsiteY273" fmla="*/ 423255 h 2621960"/>
              <a:gd name="connsiteX274" fmla="*/ 8046007 w 10232226"/>
              <a:gd name="connsiteY274" fmla="*/ 416712 h 2621960"/>
              <a:gd name="connsiteX275" fmla="*/ 8048344 w 10232226"/>
              <a:gd name="connsiteY275" fmla="*/ 440547 h 2621960"/>
              <a:gd name="connsiteX276" fmla="*/ 8044138 w 10232226"/>
              <a:gd name="connsiteY276" fmla="*/ 534949 h 2621960"/>
              <a:gd name="connsiteX277" fmla="*/ 8136671 w 10232226"/>
              <a:gd name="connsiteY277" fmla="*/ 953686 h 2621960"/>
              <a:gd name="connsiteX278" fmla="*/ 8171254 w 10232226"/>
              <a:gd name="connsiteY278" fmla="*/ 1034536 h 2621960"/>
              <a:gd name="connsiteX279" fmla="*/ 8199295 w 10232226"/>
              <a:gd name="connsiteY279" fmla="*/ 1085477 h 2621960"/>
              <a:gd name="connsiteX280" fmla="*/ 8199762 w 10232226"/>
              <a:gd name="connsiteY280" fmla="*/ 1085009 h 2621960"/>
              <a:gd name="connsiteX281" fmla="*/ 8199762 w 10232226"/>
              <a:gd name="connsiteY281" fmla="*/ 1085009 h 2621960"/>
              <a:gd name="connsiteX282" fmla="*/ 8249768 w 10232226"/>
              <a:gd name="connsiteY282" fmla="*/ 1143427 h 2621960"/>
              <a:gd name="connsiteX283" fmla="*/ 8467081 w 10232226"/>
              <a:gd name="connsiteY283" fmla="*/ 1232221 h 2621960"/>
              <a:gd name="connsiteX284" fmla="*/ 8490915 w 10232226"/>
              <a:gd name="connsiteY284" fmla="*/ 1258860 h 2621960"/>
              <a:gd name="connsiteX285" fmla="*/ 8470819 w 10232226"/>
              <a:gd name="connsiteY285" fmla="*/ 1414017 h 2621960"/>
              <a:gd name="connsiteX286" fmla="*/ 8447452 w 10232226"/>
              <a:gd name="connsiteY286" fmla="*/ 1485053 h 2621960"/>
              <a:gd name="connsiteX287" fmla="*/ 8447452 w 10232226"/>
              <a:gd name="connsiteY287" fmla="*/ 1485053 h 2621960"/>
              <a:gd name="connsiteX288" fmla="*/ 8419412 w 10232226"/>
              <a:gd name="connsiteY288" fmla="*/ 1634134 h 2621960"/>
              <a:gd name="connsiteX289" fmla="*/ 8401186 w 10232226"/>
              <a:gd name="connsiteY289" fmla="*/ 1759849 h 2621960"/>
              <a:gd name="connsiteX290" fmla="*/ 8667102 w 10232226"/>
              <a:gd name="connsiteY290" fmla="*/ 1805648 h 2621960"/>
              <a:gd name="connsiteX291" fmla="*/ 8469885 w 10232226"/>
              <a:gd name="connsiteY291" fmla="*/ 1785553 h 2621960"/>
              <a:gd name="connsiteX292" fmla="*/ 8448387 w 10232226"/>
              <a:gd name="connsiteY292" fmla="*/ 1753306 h 2621960"/>
              <a:gd name="connsiteX293" fmla="*/ 8464744 w 10232226"/>
              <a:gd name="connsiteY293" fmla="*/ 1692552 h 2621960"/>
              <a:gd name="connsiteX294" fmla="*/ 8478297 w 10232226"/>
              <a:gd name="connsiteY294" fmla="*/ 1571511 h 2621960"/>
              <a:gd name="connsiteX295" fmla="*/ 8486709 w 10232226"/>
              <a:gd name="connsiteY295" fmla="*/ 1509354 h 2621960"/>
              <a:gd name="connsiteX296" fmla="*/ 8518956 w 10232226"/>
              <a:gd name="connsiteY296" fmla="*/ 1389715 h 2621960"/>
              <a:gd name="connsiteX297" fmla="*/ 8531106 w 10232226"/>
              <a:gd name="connsiteY297" fmla="*/ 1288302 h 2621960"/>
              <a:gd name="connsiteX298" fmla="*/ 8532041 w 10232226"/>
              <a:gd name="connsiteY298" fmla="*/ 1262599 h 2621960"/>
              <a:gd name="connsiteX299" fmla="*/ 8575971 w 10232226"/>
              <a:gd name="connsiteY299" fmla="*/ 1204648 h 2621960"/>
              <a:gd name="connsiteX300" fmla="*/ 8607750 w 10232226"/>
              <a:gd name="connsiteY300" fmla="*/ 1190161 h 2621960"/>
              <a:gd name="connsiteX301" fmla="*/ 8626444 w 10232226"/>
              <a:gd name="connsiteY301" fmla="*/ 1185487 h 2621960"/>
              <a:gd name="connsiteX302" fmla="*/ 8627378 w 10232226"/>
              <a:gd name="connsiteY302" fmla="*/ 1205583 h 2621960"/>
              <a:gd name="connsiteX303" fmla="*/ 8589524 w 10232226"/>
              <a:gd name="connsiteY303" fmla="*/ 1511224 h 2621960"/>
              <a:gd name="connsiteX304" fmla="*/ 8586253 w 10232226"/>
              <a:gd name="connsiteY304" fmla="*/ 1576651 h 2621960"/>
              <a:gd name="connsiteX305" fmla="*/ 8599806 w 10232226"/>
              <a:gd name="connsiteY305" fmla="*/ 1607496 h 2621960"/>
              <a:gd name="connsiteX306" fmla="*/ 8619901 w 10232226"/>
              <a:gd name="connsiteY306" fmla="*/ 1602355 h 2621960"/>
              <a:gd name="connsiteX307" fmla="*/ 8649344 w 10232226"/>
              <a:gd name="connsiteY307" fmla="*/ 1587400 h 2621960"/>
              <a:gd name="connsiteX308" fmla="*/ 8657756 w 10232226"/>
              <a:gd name="connsiteY308" fmla="*/ 1607963 h 2621960"/>
              <a:gd name="connsiteX309" fmla="*/ 8655887 w 10232226"/>
              <a:gd name="connsiteY309" fmla="*/ 1626189 h 2621960"/>
              <a:gd name="connsiteX310" fmla="*/ 8699349 w 10232226"/>
              <a:gd name="connsiteY310" fmla="*/ 1713115 h 2621960"/>
              <a:gd name="connsiteX311" fmla="*/ 8723183 w 10232226"/>
              <a:gd name="connsiteY311" fmla="*/ 1752839 h 2621960"/>
              <a:gd name="connsiteX312" fmla="*/ 8667102 w 10232226"/>
              <a:gd name="connsiteY312" fmla="*/ 1805648 h 2621960"/>
              <a:gd name="connsiteX313" fmla="*/ 8848898 w 10232226"/>
              <a:gd name="connsiteY313" fmla="*/ 1827146 h 2621960"/>
              <a:gd name="connsiteX314" fmla="*/ 8830204 w 10232226"/>
              <a:gd name="connsiteY314" fmla="*/ 1824809 h 2621960"/>
              <a:gd name="connsiteX315" fmla="*/ 8787209 w 10232226"/>
              <a:gd name="connsiteY315" fmla="*/ 1813593 h 2621960"/>
              <a:gd name="connsiteX316" fmla="*/ 8790948 w 10232226"/>
              <a:gd name="connsiteY316" fmla="*/ 1749567 h 2621960"/>
              <a:gd name="connsiteX317" fmla="*/ 8824129 w 10232226"/>
              <a:gd name="connsiteY317" fmla="*/ 1740688 h 2621960"/>
              <a:gd name="connsiteX318" fmla="*/ 8875537 w 10232226"/>
              <a:gd name="connsiteY318" fmla="*/ 1787889 h 2621960"/>
              <a:gd name="connsiteX319" fmla="*/ 8876938 w 10232226"/>
              <a:gd name="connsiteY319" fmla="*/ 1799573 h 2621960"/>
              <a:gd name="connsiteX320" fmla="*/ 8848898 w 10232226"/>
              <a:gd name="connsiteY320" fmla="*/ 1827146 h 2621960"/>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8626 w 10973998"/>
              <a:gd name="connsiteY152" fmla="*/ 2491276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0973998" h="2622762">
                <a:moveTo>
                  <a:pt x="10232226" y="2081846"/>
                </a:moveTo>
                <a:lnTo>
                  <a:pt x="10198110" y="2063153"/>
                </a:lnTo>
                <a:cubicBezTo>
                  <a:pt x="10142497" y="2048665"/>
                  <a:pt x="10086416" y="2035580"/>
                  <a:pt x="10030335" y="2022494"/>
                </a:cubicBezTo>
                <a:cubicBezTo>
                  <a:pt x="9852745" y="1980901"/>
                  <a:pt x="9674221" y="1943981"/>
                  <a:pt x="9494763" y="1912669"/>
                </a:cubicBezTo>
                <a:cubicBezTo>
                  <a:pt x="9399893" y="1895845"/>
                  <a:pt x="9305022" y="1876684"/>
                  <a:pt x="9208750" y="1868739"/>
                </a:cubicBezTo>
                <a:cubicBezTo>
                  <a:pt x="9195197" y="1867805"/>
                  <a:pt x="9185850" y="1854252"/>
                  <a:pt x="9171363" y="1857990"/>
                </a:cubicBezTo>
                <a:cubicBezTo>
                  <a:pt x="9157343" y="1861729"/>
                  <a:pt x="9143322" y="1858925"/>
                  <a:pt x="9129769" y="1856588"/>
                </a:cubicBezTo>
                <a:cubicBezTo>
                  <a:pt x="9080232" y="1847242"/>
                  <a:pt x="9030226" y="1840231"/>
                  <a:pt x="8981623" y="1825744"/>
                </a:cubicBezTo>
                <a:cubicBezTo>
                  <a:pt x="8976482" y="1823875"/>
                  <a:pt x="8971809" y="1821070"/>
                  <a:pt x="8969939" y="1815462"/>
                </a:cubicBezTo>
                <a:cubicBezTo>
                  <a:pt x="8959190" y="1788357"/>
                  <a:pt x="8972743" y="1754708"/>
                  <a:pt x="8999849" y="1744427"/>
                </a:cubicBezTo>
                <a:cubicBezTo>
                  <a:pt x="9027422" y="1734145"/>
                  <a:pt x="9045181" y="1717321"/>
                  <a:pt x="9043311" y="1685074"/>
                </a:cubicBezTo>
                <a:cubicBezTo>
                  <a:pt x="9042844" y="1677130"/>
                  <a:pt x="9046116" y="1665446"/>
                  <a:pt x="9050789" y="1659371"/>
                </a:cubicBezTo>
                <a:cubicBezTo>
                  <a:pt x="9072287" y="1629928"/>
                  <a:pt x="9072754" y="1595812"/>
                  <a:pt x="9070417" y="1561229"/>
                </a:cubicBezTo>
                <a:cubicBezTo>
                  <a:pt x="9069950" y="1551415"/>
                  <a:pt x="9071352" y="1543003"/>
                  <a:pt x="9076960" y="1535058"/>
                </a:cubicBezTo>
                <a:cubicBezTo>
                  <a:pt x="9097056" y="1503746"/>
                  <a:pt x="9095654" y="1469630"/>
                  <a:pt x="9092850" y="1434580"/>
                </a:cubicBezTo>
                <a:cubicBezTo>
                  <a:pt x="9087242" y="1374760"/>
                  <a:pt x="9081634" y="1315408"/>
                  <a:pt x="9075558" y="1255588"/>
                </a:cubicBezTo>
                <a:cubicBezTo>
                  <a:pt x="9067614" y="1178010"/>
                  <a:pt x="9062473" y="1100431"/>
                  <a:pt x="9058734" y="1022853"/>
                </a:cubicBezTo>
                <a:cubicBezTo>
                  <a:pt x="9055930" y="963033"/>
                  <a:pt x="9054528" y="903681"/>
                  <a:pt x="9063407" y="843394"/>
                </a:cubicBezTo>
                <a:cubicBezTo>
                  <a:pt x="9070417" y="798529"/>
                  <a:pt x="9071820" y="751795"/>
                  <a:pt x="9053593" y="707865"/>
                </a:cubicBezTo>
                <a:cubicBezTo>
                  <a:pt x="9048920" y="657393"/>
                  <a:pt x="9026955" y="612528"/>
                  <a:pt x="9009663" y="565794"/>
                </a:cubicBezTo>
                <a:cubicBezTo>
                  <a:pt x="8997980" y="535417"/>
                  <a:pt x="8980688" y="509246"/>
                  <a:pt x="8956386" y="487748"/>
                </a:cubicBezTo>
                <a:cubicBezTo>
                  <a:pt x="8941432" y="474662"/>
                  <a:pt x="8924140" y="466250"/>
                  <a:pt x="8907315" y="456436"/>
                </a:cubicBezTo>
                <a:cubicBezTo>
                  <a:pt x="8883014" y="442416"/>
                  <a:pt x="8880677" y="434471"/>
                  <a:pt x="8891426" y="409702"/>
                </a:cubicBezTo>
                <a:cubicBezTo>
                  <a:pt x="8901240" y="387270"/>
                  <a:pt x="8902175" y="364837"/>
                  <a:pt x="8888622" y="342872"/>
                </a:cubicBezTo>
                <a:cubicBezTo>
                  <a:pt x="8887220" y="341003"/>
                  <a:pt x="8885818" y="339134"/>
                  <a:pt x="8884883" y="337264"/>
                </a:cubicBezTo>
                <a:cubicBezTo>
                  <a:pt x="8851702" y="275108"/>
                  <a:pt x="8777395" y="235851"/>
                  <a:pt x="8708229" y="243329"/>
                </a:cubicBezTo>
                <a:cubicBezTo>
                  <a:pt x="8695143" y="244731"/>
                  <a:pt x="8683459" y="251741"/>
                  <a:pt x="8676449" y="262490"/>
                </a:cubicBezTo>
                <a:cubicBezTo>
                  <a:pt x="8667102" y="276510"/>
                  <a:pt x="8656821" y="290063"/>
                  <a:pt x="8650278" y="305953"/>
                </a:cubicBezTo>
                <a:lnTo>
                  <a:pt x="8650278" y="310159"/>
                </a:lnTo>
                <a:lnTo>
                  <a:pt x="8657756" y="310159"/>
                </a:lnTo>
                <a:cubicBezTo>
                  <a:pt x="8660560" y="314832"/>
                  <a:pt x="8662897" y="319505"/>
                  <a:pt x="8665701" y="324646"/>
                </a:cubicBezTo>
                <a:cubicBezTo>
                  <a:pt x="8677851" y="347078"/>
                  <a:pt x="8674112" y="365772"/>
                  <a:pt x="8655419" y="382596"/>
                </a:cubicBezTo>
                <a:cubicBezTo>
                  <a:pt x="8642334" y="394747"/>
                  <a:pt x="8625977" y="405029"/>
                  <a:pt x="8647007" y="427928"/>
                </a:cubicBezTo>
                <a:cubicBezTo>
                  <a:pt x="8654484" y="435873"/>
                  <a:pt x="8658223" y="453165"/>
                  <a:pt x="8666635" y="465316"/>
                </a:cubicBezTo>
                <a:cubicBezTo>
                  <a:pt x="8674580" y="476999"/>
                  <a:pt x="8670374" y="488215"/>
                  <a:pt x="8660560" y="496627"/>
                </a:cubicBezTo>
                <a:cubicBezTo>
                  <a:pt x="8650278" y="505974"/>
                  <a:pt x="8639062" y="514386"/>
                  <a:pt x="8627378" y="522331"/>
                </a:cubicBezTo>
                <a:cubicBezTo>
                  <a:pt x="8599806" y="540090"/>
                  <a:pt x="8604479" y="573739"/>
                  <a:pt x="8625977" y="596171"/>
                </a:cubicBezTo>
                <a:cubicBezTo>
                  <a:pt x="8633454" y="604116"/>
                  <a:pt x="8636258" y="597573"/>
                  <a:pt x="8638595" y="591030"/>
                </a:cubicBezTo>
                <a:cubicBezTo>
                  <a:pt x="8641866" y="582151"/>
                  <a:pt x="8648876" y="576543"/>
                  <a:pt x="8658223" y="579347"/>
                </a:cubicBezTo>
                <a:cubicBezTo>
                  <a:pt x="8668037" y="582151"/>
                  <a:pt x="8666635" y="591498"/>
                  <a:pt x="8666168" y="598975"/>
                </a:cubicBezTo>
                <a:cubicBezTo>
                  <a:pt x="8665233" y="612061"/>
                  <a:pt x="8662897" y="625146"/>
                  <a:pt x="8661027" y="638232"/>
                </a:cubicBezTo>
                <a:cubicBezTo>
                  <a:pt x="8659158" y="640101"/>
                  <a:pt x="8657288" y="640568"/>
                  <a:pt x="8655419" y="639634"/>
                </a:cubicBezTo>
                <a:cubicBezTo>
                  <a:pt x="8656821" y="655056"/>
                  <a:pt x="8654484" y="669543"/>
                  <a:pt x="8639530" y="680292"/>
                </a:cubicBezTo>
                <a:cubicBezTo>
                  <a:pt x="8624574" y="685900"/>
                  <a:pt x="8609153" y="690106"/>
                  <a:pt x="8598871" y="703192"/>
                </a:cubicBezTo>
                <a:cubicBezTo>
                  <a:pt x="8575971" y="727026"/>
                  <a:pt x="8560082" y="754599"/>
                  <a:pt x="8554941" y="787313"/>
                </a:cubicBezTo>
                <a:cubicBezTo>
                  <a:pt x="8554006" y="791519"/>
                  <a:pt x="8553072" y="796193"/>
                  <a:pt x="8552137" y="800399"/>
                </a:cubicBezTo>
                <a:lnTo>
                  <a:pt x="8550267" y="806474"/>
                </a:lnTo>
                <a:cubicBezTo>
                  <a:pt x="8543725" y="849937"/>
                  <a:pt x="8541855" y="892932"/>
                  <a:pt x="8564287" y="933591"/>
                </a:cubicBezTo>
                <a:cubicBezTo>
                  <a:pt x="8569896" y="944340"/>
                  <a:pt x="8564755" y="956490"/>
                  <a:pt x="8562886" y="968174"/>
                </a:cubicBezTo>
                <a:cubicBezTo>
                  <a:pt x="8554941" y="1015843"/>
                  <a:pt x="8544192" y="1062577"/>
                  <a:pt x="8532509" y="1109311"/>
                </a:cubicBezTo>
                <a:cubicBezTo>
                  <a:pt x="8528770" y="1125200"/>
                  <a:pt x="8519890" y="1132678"/>
                  <a:pt x="8505403" y="1137351"/>
                </a:cubicBezTo>
                <a:cubicBezTo>
                  <a:pt x="8392306" y="1176141"/>
                  <a:pt x="8293698" y="1136417"/>
                  <a:pt x="8218923" y="1050893"/>
                </a:cubicBezTo>
                <a:cubicBezTo>
                  <a:pt x="8173124" y="998084"/>
                  <a:pt x="8138073" y="939199"/>
                  <a:pt x="8127792" y="867696"/>
                </a:cubicBezTo>
                <a:cubicBezTo>
                  <a:pt x="8106761" y="793856"/>
                  <a:pt x="8099284" y="718147"/>
                  <a:pt x="8099284" y="641503"/>
                </a:cubicBezTo>
                <a:cubicBezTo>
                  <a:pt x="8099284" y="612061"/>
                  <a:pt x="8100686" y="582618"/>
                  <a:pt x="8101153" y="552708"/>
                </a:cubicBezTo>
                <a:lnTo>
                  <a:pt x="8101153" y="552708"/>
                </a:lnTo>
                <a:lnTo>
                  <a:pt x="8101153" y="552708"/>
                </a:lnTo>
                <a:cubicBezTo>
                  <a:pt x="8103957" y="519527"/>
                  <a:pt x="8106294" y="486346"/>
                  <a:pt x="8114706" y="454567"/>
                </a:cubicBezTo>
                <a:lnTo>
                  <a:pt x="8114706" y="454567"/>
                </a:lnTo>
                <a:cubicBezTo>
                  <a:pt x="8115173" y="448491"/>
                  <a:pt x="8115173" y="442416"/>
                  <a:pt x="8116575" y="436340"/>
                </a:cubicBezTo>
                <a:cubicBezTo>
                  <a:pt x="8124520" y="391476"/>
                  <a:pt x="8124520" y="391476"/>
                  <a:pt x="8169852" y="388204"/>
                </a:cubicBezTo>
                <a:cubicBezTo>
                  <a:pt x="8187611" y="385868"/>
                  <a:pt x="8205370" y="383064"/>
                  <a:pt x="8222662" y="381194"/>
                </a:cubicBezTo>
                <a:cubicBezTo>
                  <a:pt x="8245561" y="378858"/>
                  <a:pt x="8265657" y="373717"/>
                  <a:pt x="8272667" y="347546"/>
                </a:cubicBezTo>
                <a:cubicBezTo>
                  <a:pt x="8273602" y="343807"/>
                  <a:pt x="8278742" y="341003"/>
                  <a:pt x="8282014" y="337732"/>
                </a:cubicBezTo>
                <a:cubicBezTo>
                  <a:pt x="8284818" y="338666"/>
                  <a:pt x="8287622" y="339601"/>
                  <a:pt x="8290426" y="340068"/>
                </a:cubicBezTo>
                <a:cubicBezTo>
                  <a:pt x="8305848" y="326515"/>
                  <a:pt x="8304913" y="309224"/>
                  <a:pt x="8298838" y="291465"/>
                </a:cubicBezTo>
                <a:cubicBezTo>
                  <a:pt x="8287622" y="258751"/>
                  <a:pt x="8267526" y="230711"/>
                  <a:pt x="8248365" y="202203"/>
                </a:cubicBezTo>
                <a:cubicBezTo>
                  <a:pt x="8240421" y="190052"/>
                  <a:pt x="8228737" y="183977"/>
                  <a:pt x="8212380" y="185379"/>
                </a:cubicBezTo>
                <a:cubicBezTo>
                  <a:pt x="8193687" y="186781"/>
                  <a:pt x="8174526" y="185379"/>
                  <a:pt x="8155364" y="183042"/>
                </a:cubicBezTo>
                <a:cubicBezTo>
                  <a:pt x="8124053" y="179303"/>
                  <a:pt x="8092741" y="171358"/>
                  <a:pt x="8060962" y="182107"/>
                </a:cubicBezTo>
                <a:cubicBezTo>
                  <a:pt x="8053017" y="184911"/>
                  <a:pt x="8047876" y="180238"/>
                  <a:pt x="8042268" y="176499"/>
                </a:cubicBezTo>
                <a:cubicBezTo>
                  <a:pt x="8032921" y="171358"/>
                  <a:pt x="8021705" y="170891"/>
                  <a:pt x="8011891" y="165750"/>
                </a:cubicBezTo>
                <a:cubicBezTo>
                  <a:pt x="7981514" y="149861"/>
                  <a:pt x="7948800" y="154067"/>
                  <a:pt x="7917956" y="158740"/>
                </a:cubicBezTo>
                <a:cubicBezTo>
                  <a:pt x="7896458" y="162012"/>
                  <a:pt x="7878699" y="162479"/>
                  <a:pt x="7860940" y="150328"/>
                </a:cubicBezTo>
                <a:cubicBezTo>
                  <a:pt x="7859071" y="148459"/>
                  <a:pt x="7857201" y="147057"/>
                  <a:pt x="7854865" y="146122"/>
                </a:cubicBezTo>
                <a:cubicBezTo>
                  <a:pt x="7850191" y="146589"/>
                  <a:pt x="7845518" y="146589"/>
                  <a:pt x="7841312" y="147057"/>
                </a:cubicBezTo>
                <a:cubicBezTo>
                  <a:pt x="7845518" y="150328"/>
                  <a:pt x="7848789" y="154534"/>
                  <a:pt x="7851593" y="159675"/>
                </a:cubicBezTo>
                <a:cubicBezTo>
                  <a:pt x="7819814" y="154067"/>
                  <a:pt x="7809532" y="162479"/>
                  <a:pt x="7821684" y="193323"/>
                </a:cubicBezTo>
                <a:cubicBezTo>
                  <a:pt x="7833834" y="223701"/>
                  <a:pt x="7825422" y="245198"/>
                  <a:pt x="7808598" y="269033"/>
                </a:cubicBezTo>
                <a:cubicBezTo>
                  <a:pt x="7788502" y="297540"/>
                  <a:pt x="7778221" y="331189"/>
                  <a:pt x="7762331" y="362501"/>
                </a:cubicBezTo>
                <a:cubicBezTo>
                  <a:pt x="7757658" y="372315"/>
                  <a:pt x="7751115" y="381194"/>
                  <a:pt x="7745974" y="390074"/>
                </a:cubicBezTo>
                <a:lnTo>
                  <a:pt x="7745974" y="390074"/>
                </a:lnTo>
                <a:cubicBezTo>
                  <a:pt x="7729150" y="423722"/>
                  <a:pt x="7703446" y="449893"/>
                  <a:pt x="7674004" y="472793"/>
                </a:cubicBezTo>
                <a:lnTo>
                  <a:pt x="7674004" y="472793"/>
                </a:lnTo>
                <a:cubicBezTo>
                  <a:pt x="7599697" y="522798"/>
                  <a:pt x="7520249" y="527472"/>
                  <a:pt x="7438932" y="494291"/>
                </a:cubicBezTo>
                <a:cubicBezTo>
                  <a:pt x="7392665" y="475130"/>
                  <a:pt x="7352941" y="445220"/>
                  <a:pt x="7319293" y="407833"/>
                </a:cubicBezTo>
                <a:cubicBezTo>
                  <a:pt x="7295458" y="388204"/>
                  <a:pt x="7273960" y="365772"/>
                  <a:pt x="7253865" y="342872"/>
                </a:cubicBezTo>
                <a:cubicBezTo>
                  <a:pt x="7224422" y="319038"/>
                  <a:pt x="7197316" y="291932"/>
                  <a:pt x="7162733" y="274641"/>
                </a:cubicBezTo>
                <a:cubicBezTo>
                  <a:pt x="7158995" y="272771"/>
                  <a:pt x="7155723" y="268098"/>
                  <a:pt x="7153854" y="264359"/>
                </a:cubicBezTo>
                <a:cubicBezTo>
                  <a:pt x="7137030" y="224168"/>
                  <a:pt x="7102914" y="206409"/>
                  <a:pt x="7063657" y="199399"/>
                </a:cubicBezTo>
                <a:cubicBezTo>
                  <a:pt x="7043562" y="195660"/>
                  <a:pt x="7041692" y="186313"/>
                  <a:pt x="7045431" y="170424"/>
                </a:cubicBezTo>
                <a:cubicBezTo>
                  <a:pt x="7049637" y="153599"/>
                  <a:pt x="7048702" y="136308"/>
                  <a:pt x="7046833" y="119484"/>
                </a:cubicBezTo>
                <a:cubicBezTo>
                  <a:pt x="7050104" y="128363"/>
                  <a:pt x="7054777" y="133504"/>
                  <a:pt x="7059919" y="137243"/>
                </a:cubicBezTo>
                <a:cubicBezTo>
                  <a:pt x="7061787" y="132102"/>
                  <a:pt x="7064124" y="127428"/>
                  <a:pt x="7063190" y="121820"/>
                </a:cubicBezTo>
                <a:cubicBezTo>
                  <a:pt x="7058984" y="103127"/>
                  <a:pt x="7067396" y="89106"/>
                  <a:pt x="7078612" y="75554"/>
                </a:cubicBezTo>
                <a:cubicBezTo>
                  <a:pt x="7088426" y="55925"/>
                  <a:pt x="7092632" y="36297"/>
                  <a:pt x="7077677" y="16669"/>
                </a:cubicBezTo>
                <a:cubicBezTo>
                  <a:pt x="7075340" y="13397"/>
                  <a:pt x="7072537" y="10593"/>
                  <a:pt x="7069733" y="7322"/>
                </a:cubicBezTo>
                <a:cubicBezTo>
                  <a:pt x="7054310" y="-4829"/>
                  <a:pt x="7041225" y="-156"/>
                  <a:pt x="7029074" y="12930"/>
                </a:cubicBezTo>
                <a:cubicBezTo>
                  <a:pt x="7011315" y="32091"/>
                  <a:pt x="6991219" y="45176"/>
                  <a:pt x="6964581" y="51719"/>
                </a:cubicBezTo>
                <a:cubicBezTo>
                  <a:pt x="6859429" y="77423"/>
                  <a:pt x="6751941" y="76021"/>
                  <a:pt x="6645387" y="83031"/>
                </a:cubicBezTo>
                <a:cubicBezTo>
                  <a:pt x="6587905" y="86770"/>
                  <a:pt x="6530421" y="80227"/>
                  <a:pt x="6473406" y="77423"/>
                </a:cubicBezTo>
                <a:cubicBezTo>
                  <a:pt x="6415923" y="74619"/>
                  <a:pt x="6358440" y="70880"/>
                  <a:pt x="6301892" y="59664"/>
                </a:cubicBezTo>
                <a:cubicBezTo>
                  <a:pt x="6266841" y="52654"/>
                  <a:pt x="6231791" y="44709"/>
                  <a:pt x="6206554" y="15267"/>
                </a:cubicBezTo>
                <a:cubicBezTo>
                  <a:pt x="6196273" y="3583"/>
                  <a:pt x="6183187" y="-4829"/>
                  <a:pt x="6167765" y="3116"/>
                </a:cubicBezTo>
                <a:cubicBezTo>
                  <a:pt x="6152343" y="11061"/>
                  <a:pt x="6148604" y="26016"/>
                  <a:pt x="6150941" y="42840"/>
                </a:cubicBezTo>
                <a:cubicBezTo>
                  <a:pt x="6148137" y="58729"/>
                  <a:pt x="6153278" y="72750"/>
                  <a:pt x="6161690" y="85835"/>
                </a:cubicBezTo>
                <a:cubicBezTo>
                  <a:pt x="6168233" y="96584"/>
                  <a:pt x="6172439" y="107333"/>
                  <a:pt x="6173373" y="119951"/>
                </a:cubicBezTo>
                <a:cubicBezTo>
                  <a:pt x="6178982" y="131634"/>
                  <a:pt x="6179449" y="142851"/>
                  <a:pt x="6174308" y="155002"/>
                </a:cubicBezTo>
                <a:cubicBezTo>
                  <a:pt x="6173373" y="160610"/>
                  <a:pt x="6172439" y="165750"/>
                  <a:pt x="6175243" y="170891"/>
                </a:cubicBezTo>
                <a:cubicBezTo>
                  <a:pt x="6182720" y="185379"/>
                  <a:pt x="6176177" y="195660"/>
                  <a:pt x="6163092" y="200334"/>
                </a:cubicBezTo>
                <a:cubicBezTo>
                  <a:pt x="6124302" y="215288"/>
                  <a:pt x="6085513" y="232113"/>
                  <a:pt x="6042518" y="232580"/>
                </a:cubicBezTo>
                <a:cubicBezTo>
                  <a:pt x="6022890" y="232580"/>
                  <a:pt x="6003729" y="233982"/>
                  <a:pt x="5985035" y="238188"/>
                </a:cubicBezTo>
                <a:cubicBezTo>
                  <a:pt x="5965874" y="253610"/>
                  <a:pt x="5943909" y="267163"/>
                  <a:pt x="5942974" y="295671"/>
                </a:cubicBezTo>
                <a:cubicBezTo>
                  <a:pt x="5942507" y="311093"/>
                  <a:pt x="5935497" y="323711"/>
                  <a:pt x="5922879" y="333058"/>
                </a:cubicBezTo>
                <a:cubicBezTo>
                  <a:pt x="5894371" y="353154"/>
                  <a:pt x="5865863" y="372782"/>
                  <a:pt x="5845768" y="402225"/>
                </a:cubicBezTo>
                <a:cubicBezTo>
                  <a:pt x="5829411" y="413908"/>
                  <a:pt x="5817260" y="428863"/>
                  <a:pt x="5808847" y="447089"/>
                </a:cubicBezTo>
                <a:cubicBezTo>
                  <a:pt x="5807446" y="460642"/>
                  <a:pt x="5796697" y="469989"/>
                  <a:pt x="5793425" y="483075"/>
                </a:cubicBezTo>
                <a:cubicBezTo>
                  <a:pt x="5783611" y="521396"/>
                  <a:pt x="5768656" y="557849"/>
                  <a:pt x="5755103" y="594769"/>
                </a:cubicBezTo>
                <a:cubicBezTo>
                  <a:pt x="5743420" y="626548"/>
                  <a:pt x="5730334" y="658327"/>
                  <a:pt x="5712108" y="687770"/>
                </a:cubicBezTo>
                <a:cubicBezTo>
                  <a:pt x="5689676" y="718147"/>
                  <a:pt x="5664439" y="746655"/>
                  <a:pt x="5642007" y="777499"/>
                </a:cubicBezTo>
                <a:cubicBezTo>
                  <a:pt x="5615836" y="813484"/>
                  <a:pt x="5601348" y="854610"/>
                  <a:pt x="5607424" y="899942"/>
                </a:cubicBezTo>
                <a:cubicBezTo>
                  <a:pt x="5611162" y="927983"/>
                  <a:pt x="5610695" y="955556"/>
                  <a:pt x="5611162" y="983596"/>
                </a:cubicBezTo>
                <a:cubicBezTo>
                  <a:pt x="5611630" y="998551"/>
                  <a:pt x="5605554" y="1013039"/>
                  <a:pt x="5608826" y="1027526"/>
                </a:cubicBezTo>
                <a:cubicBezTo>
                  <a:pt x="5609293" y="1029396"/>
                  <a:pt x="5609761" y="1031732"/>
                  <a:pt x="5610228" y="1034069"/>
                </a:cubicBezTo>
                <a:cubicBezTo>
                  <a:pt x="5619575" y="1018179"/>
                  <a:pt x="5618173" y="999019"/>
                  <a:pt x="5626585" y="983596"/>
                </a:cubicBezTo>
                <a:cubicBezTo>
                  <a:pt x="5628921" y="1000420"/>
                  <a:pt x="5625650" y="1016777"/>
                  <a:pt x="5621444" y="1033602"/>
                </a:cubicBezTo>
                <a:cubicBezTo>
                  <a:pt x="5634062" y="1025190"/>
                  <a:pt x="5634062" y="1011169"/>
                  <a:pt x="5640138" y="994345"/>
                </a:cubicBezTo>
                <a:cubicBezTo>
                  <a:pt x="5644344" y="1013506"/>
                  <a:pt x="5639670" y="1026592"/>
                  <a:pt x="5633128" y="1038742"/>
                </a:cubicBezTo>
                <a:cubicBezTo>
                  <a:pt x="5631726" y="1039677"/>
                  <a:pt x="5630324" y="1040612"/>
                  <a:pt x="5629389" y="1041546"/>
                </a:cubicBezTo>
                <a:cubicBezTo>
                  <a:pt x="5629389" y="1042014"/>
                  <a:pt x="5629856" y="1042481"/>
                  <a:pt x="5630324" y="1043416"/>
                </a:cubicBezTo>
                <a:cubicBezTo>
                  <a:pt x="5632193" y="1045285"/>
                  <a:pt x="5634062" y="1046220"/>
                  <a:pt x="5636399" y="1046687"/>
                </a:cubicBezTo>
                <a:cubicBezTo>
                  <a:pt x="5661635" y="1049959"/>
                  <a:pt x="5675188" y="1032667"/>
                  <a:pt x="5690143" y="1017245"/>
                </a:cubicBezTo>
                <a:cubicBezTo>
                  <a:pt x="5746691" y="945274"/>
                  <a:pt x="5745289" y="860686"/>
                  <a:pt x="5745757" y="776564"/>
                </a:cubicBezTo>
                <a:cubicBezTo>
                  <a:pt x="5746691" y="778901"/>
                  <a:pt x="5748561" y="780770"/>
                  <a:pt x="5752767" y="780770"/>
                </a:cubicBezTo>
                <a:cubicBezTo>
                  <a:pt x="5760711" y="781238"/>
                  <a:pt x="5763516" y="775162"/>
                  <a:pt x="5764450" y="768620"/>
                </a:cubicBezTo>
                <a:cubicBezTo>
                  <a:pt x="5777536" y="700855"/>
                  <a:pt x="5809315" y="639166"/>
                  <a:pt x="5826607" y="572804"/>
                </a:cubicBezTo>
                <a:cubicBezTo>
                  <a:pt x="5830345" y="558316"/>
                  <a:pt x="5850441" y="508311"/>
                  <a:pt x="5853245" y="502703"/>
                </a:cubicBezTo>
                <a:cubicBezTo>
                  <a:pt x="5847169" y="523266"/>
                  <a:pt x="5844366" y="527939"/>
                  <a:pt x="5840627" y="539155"/>
                </a:cubicBezTo>
                <a:cubicBezTo>
                  <a:pt x="5839692" y="541492"/>
                  <a:pt x="5835019" y="555980"/>
                  <a:pt x="5835486" y="564392"/>
                </a:cubicBezTo>
                <a:cubicBezTo>
                  <a:pt x="5836888" y="596171"/>
                  <a:pt x="5837823" y="623277"/>
                  <a:pt x="5840627" y="652719"/>
                </a:cubicBezTo>
                <a:cubicBezTo>
                  <a:pt x="5846702" y="713941"/>
                  <a:pt x="5846702" y="775630"/>
                  <a:pt x="5839225" y="836851"/>
                </a:cubicBezTo>
                <a:cubicBezTo>
                  <a:pt x="5825204" y="947144"/>
                  <a:pt x="5775666" y="1042014"/>
                  <a:pt x="5711173" y="1129874"/>
                </a:cubicBezTo>
                <a:cubicBezTo>
                  <a:pt x="5689676" y="1154176"/>
                  <a:pt x="5671450" y="1181281"/>
                  <a:pt x="5649952" y="1205583"/>
                </a:cubicBezTo>
                <a:cubicBezTo>
                  <a:pt x="5627052" y="1232221"/>
                  <a:pt x="5614901" y="1266337"/>
                  <a:pt x="5614901" y="1301388"/>
                </a:cubicBezTo>
                <a:cubicBezTo>
                  <a:pt x="5614901" y="1433645"/>
                  <a:pt x="5620509" y="1565903"/>
                  <a:pt x="5606022" y="1697693"/>
                </a:cubicBezTo>
                <a:cubicBezTo>
                  <a:pt x="5603218" y="1722929"/>
                  <a:pt x="5598077" y="1748633"/>
                  <a:pt x="5609761" y="1773402"/>
                </a:cubicBezTo>
                <a:cubicBezTo>
                  <a:pt x="5609293" y="1784618"/>
                  <a:pt x="5600414" y="1784151"/>
                  <a:pt x="5593404" y="1784618"/>
                </a:cubicBezTo>
                <a:cubicBezTo>
                  <a:pt x="5582655" y="1786020"/>
                  <a:pt x="5571439" y="1784618"/>
                  <a:pt x="5560690" y="1786020"/>
                </a:cubicBezTo>
                <a:lnTo>
                  <a:pt x="5060635" y="1846774"/>
                </a:lnTo>
                <a:cubicBezTo>
                  <a:pt x="4787708" y="1884161"/>
                  <a:pt x="4515716" y="1926689"/>
                  <a:pt x="4244191" y="1974358"/>
                </a:cubicBezTo>
                <a:cubicBezTo>
                  <a:pt x="3928269" y="2029504"/>
                  <a:pt x="3607985" y="2092517"/>
                  <a:pt x="3298761" y="2151013"/>
                </a:cubicBezTo>
                <a:cubicBezTo>
                  <a:pt x="2989537" y="2209509"/>
                  <a:pt x="2931631" y="2238687"/>
                  <a:pt x="2388849" y="2325331"/>
                </a:cubicBezTo>
                <a:cubicBezTo>
                  <a:pt x="1743946" y="2428276"/>
                  <a:pt x="565866" y="2485344"/>
                  <a:pt x="16784" y="2474958"/>
                </a:cubicBezTo>
                <a:cubicBezTo>
                  <a:pt x="16784" y="2502064"/>
                  <a:pt x="1869" y="2586749"/>
                  <a:pt x="0" y="2613855"/>
                </a:cubicBezTo>
                <a:cubicBezTo>
                  <a:pt x="1700428" y="2633788"/>
                  <a:pt x="8506136" y="2614566"/>
                  <a:pt x="10211195" y="2610876"/>
                </a:cubicBezTo>
                <a:cubicBezTo>
                  <a:pt x="11916254" y="2607186"/>
                  <a:pt x="10230356" y="2602464"/>
                  <a:pt x="10230356" y="2591715"/>
                </a:cubicBezTo>
                <a:cubicBezTo>
                  <a:pt x="10232226" y="2421136"/>
                  <a:pt x="10232226" y="2251491"/>
                  <a:pt x="10232226" y="2081846"/>
                </a:cubicBezTo>
                <a:close/>
                <a:moveTo>
                  <a:pt x="5631726" y="896671"/>
                </a:moveTo>
                <a:cubicBezTo>
                  <a:pt x="5629856" y="896204"/>
                  <a:pt x="5627987" y="895736"/>
                  <a:pt x="5626117" y="894802"/>
                </a:cubicBezTo>
                <a:cubicBezTo>
                  <a:pt x="5625183" y="877043"/>
                  <a:pt x="5632660" y="861620"/>
                  <a:pt x="5643876" y="847133"/>
                </a:cubicBezTo>
                <a:cubicBezTo>
                  <a:pt x="5639670" y="863957"/>
                  <a:pt x="5635931" y="880314"/>
                  <a:pt x="5631726" y="896671"/>
                </a:cubicBezTo>
                <a:close/>
                <a:moveTo>
                  <a:pt x="5638736" y="1040144"/>
                </a:moveTo>
                <a:cubicBezTo>
                  <a:pt x="5652756" y="1028928"/>
                  <a:pt x="5666776" y="1018179"/>
                  <a:pt x="5680796" y="1006963"/>
                </a:cubicBezTo>
                <a:cubicBezTo>
                  <a:pt x="5672851" y="1026124"/>
                  <a:pt x="5659766" y="1038275"/>
                  <a:pt x="5638736" y="1040144"/>
                </a:cubicBezTo>
                <a:close/>
                <a:moveTo>
                  <a:pt x="8572700" y="1091552"/>
                </a:moveTo>
                <a:cubicBezTo>
                  <a:pt x="8578775" y="1055567"/>
                  <a:pt x="8584850" y="1019581"/>
                  <a:pt x="8591393" y="983596"/>
                </a:cubicBezTo>
                <a:cubicBezTo>
                  <a:pt x="8592328" y="978455"/>
                  <a:pt x="8592796" y="972847"/>
                  <a:pt x="8601207" y="974249"/>
                </a:cubicBezTo>
                <a:cubicBezTo>
                  <a:pt x="8623173" y="978923"/>
                  <a:pt x="8643268" y="1003692"/>
                  <a:pt x="8643268" y="1027059"/>
                </a:cubicBezTo>
                <a:cubicBezTo>
                  <a:pt x="8643268" y="1052763"/>
                  <a:pt x="8605414" y="1096693"/>
                  <a:pt x="8579710" y="1101366"/>
                </a:cubicBezTo>
                <a:cubicBezTo>
                  <a:pt x="8569896" y="1103235"/>
                  <a:pt x="8571765" y="1096225"/>
                  <a:pt x="8572700" y="1091552"/>
                </a:cubicBezTo>
                <a:close/>
                <a:moveTo>
                  <a:pt x="8635791" y="1082205"/>
                </a:moveTo>
                <a:cubicBezTo>
                  <a:pt x="8649811" y="1141557"/>
                  <a:pt x="8622238" y="1180814"/>
                  <a:pt x="8556343" y="1194367"/>
                </a:cubicBezTo>
                <a:cubicBezTo>
                  <a:pt x="8545127" y="1130341"/>
                  <a:pt x="8593730" y="1108376"/>
                  <a:pt x="8635791" y="1082205"/>
                </a:cubicBezTo>
                <a:close/>
                <a:moveTo>
                  <a:pt x="8519423" y="1149502"/>
                </a:moveTo>
                <a:cubicBezTo>
                  <a:pt x="8516619" y="1171467"/>
                  <a:pt x="8510076" y="1188759"/>
                  <a:pt x="8502599" y="1205583"/>
                </a:cubicBezTo>
                <a:cubicBezTo>
                  <a:pt x="8497458" y="1216799"/>
                  <a:pt x="8486242" y="1215865"/>
                  <a:pt x="8475960" y="1216799"/>
                </a:cubicBezTo>
                <a:cubicBezTo>
                  <a:pt x="8389035" y="1225211"/>
                  <a:pt x="8317532" y="1192965"/>
                  <a:pt x="8258179" y="1131276"/>
                </a:cubicBezTo>
                <a:cubicBezTo>
                  <a:pt x="8240421" y="1112582"/>
                  <a:pt x="8224531" y="1092954"/>
                  <a:pt x="8212380" y="1068652"/>
                </a:cubicBezTo>
                <a:cubicBezTo>
                  <a:pt x="8297903" y="1157447"/>
                  <a:pt x="8397914" y="1190628"/>
                  <a:pt x="8519423" y="1149502"/>
                </a:cubicBezTo>
                <a:close/>
                <a:moveTo>
                  <a:pt x="8064701" y="445687"/>
                </a:moveTo>
                <a:lnTo>
                  <a:pt x="8064701" y="445687"/>
                </a:lnTo>
                <a:cubicBezTo>
                  <a:pt x="8064701" y="408300"/>
                  <a:pt x="8069374" y="401290"/>
                  <a:pt x="8093676" y="398486"/>
                </a:cubicBezTo>
                <a:cubicBezTo>
                  <a:pt x="8105359" y="397084"/>
                  <a:pt x="8109565" y="400355"/>
                  <a:pt x="8106761" y="412039"/>
                </a:cubicBezTo>
                <a:cubicBezTo>
                  <a:pt x="8104425" y="423255"/>
                  <a:pt x="8102555" y="434471"/>
                  <a:pt x="8100219" y="446155"/>
                </a:cubicBezTo>
                <a:cubicBezTo>
                  <a:pt x="8095545" y="477466"/>
                  <a:pt x="8091339" y="508778"/>
                  <a:pt x="8086666" y="540090"/>
                </a:cubicBezTo>
                <a:cubicBezTo>
                  <a:pt x="8081525" y="628885"/>
                  <a:pt x="8082459" y="717212"/>
                  <a:pt x="8096947" y="805072"/>
                </a:cubicBezTo>
                <a:cubicBezTo>
                  <a:pt x="8071243" y="717212"/>
                  <a:pt x="8057223" y="627483"/>
                  <a:pt x="8059560" y="535417"/>
                </a:cubicBezTo>
                <a:lnTo>
                  <a:pt x="8059560" y="535417"/>
                </a:lnTo>
                <a:lnTo>
                  <a:pt x="8059560" y="535417"/>
                </a:lnTo>
                <a:cubicBezTo>
                  <a:pt x="8058158" y="505507"/>
                  <a:pt x="8060027" y="475597"/>
                  <a:pt x="8064701" y="445687"/>
                </a:cubicBezTo>
                <a:close/>
                <a:moveTo>
                  <a:pt x="6423868" y="1733210"/>
                </a:moveTo>
                <a:cubicBezTo>
                  <a:pt x="6262168" y="1740688"/>
                  <a:pt x="6100468" y="1750502"/>
                  <a:pt x="5939236" y="1763588"/>
                </a:cubicBezTo>
                <a:lnTo>
                  <a:pt x="5748093" y="1777140"/>
                </a:lnTo>
                <a:cubicBezTo>
                  <a:pt x="5729400" y="1778542"/>
                  <a:pt x="5720988" y="1778542"/>
                  <a:pt x="5720988" y="1753306"/>
                </a:cubicBezTo>
                <a:cubicBezTo>
                  <a:pt x="5721455" y="1716386"/>
                  <a:pt x="5711173" y="1679466"/>
                  <a:pt x="5707435" y="1642079"/>
                </a:cubicBezTo>
                <a:cubicBezTo>
                  <a:pt x="5699022" y="1563098"/>
                  <a:pt x="5700892" y="1485053"/>
                  <a:pt x="5734541" y="1410746"/>
                </a:cubicBezTo>
                <a:cubicBezTo>
                  <a:pt x="5740149" y="1398595"/>
                  <a:pt x="5742485" y="1385042"/>
                  <a:pt x="5741551" y="1371956"/>
                </a:cubicBezTo>
                <a:cubicBezTo>
                  <a:pt x="5738746" y="1339242"/>
                  <a:pt x="5751365" y="1311202"/>
                  <a:pt x="5768189" y="1284096"/>
                </a:cubicBezTo>
                <a:cubicBezTo>
                  <a:pt x="5818662" y="1205116"/>
                  <a:pt x="5885024" y="1140623"/>
                  <a:pt x="5956995" y="1081270"/>
                </a:cubicBezTo>
                <a:cubicBezTo>
                  <a:pt x="5999055" y="1046687"/>
                  <a:pt x="6043453" y="1014441"/>
                  <a:pt x="6085981" y="980325"/>
                </a:cubicBezTo>
                <a:cubicBezTo>
                  <a:pt x="6100935" y="968174"/>
                  <a:pt x="6107011" y="970043"/>
                  <a:pt x="6111684" y="989204"/>
                </a:cubicBezTo>
                <a:cubicBezTo>
                  <a:pt x="6127574" y="1058838"/>
                  <a:pt x="6135519" y="1129874"/>
                  <a:pt x="6128976" y="1200442"/>
                </a:cubicBezTo>
                <a:cubicBezTo>
                  <a:pt x="6122433" y="1271478"/>
                  <a:pt x="6146268" y="1325222"/>
                  <a:pt x="6192534" y="1377564"/>
                </a:cubicBezTo>
                <a:cubicBezTo>
                  <a:pt x="6276188" y="1471967"/>
                  <a:pt x="6350963" y="1573847"/>
                  <a:pt x="6417792" y="1681336"/>
                </a:cubicBezTo>
                <a:cubicBezTo>
                  <a:pt x="6428074" y="1697693"/>
                  <a:pt x="6429009" y="1698160"/>
                  <a:pt x="6463592" y="1704703"/>
                </a:cubicBezTo>
                <a:cubicBezTo>
                  <a:pt x="6456581" y="1723864"/>
                  <a:pt x="6444898" y="1732276"/>
                  <a:pt x="6423868" y="1733210"/>
                </a:cubicBezTo>
                <a:close/>
                <a:moveTo>
                  <a:pt x="6752408" y="1637406"/>
                </a:moveTo>
                <a:cubicBezTo>
                  <a:pt x="6747735" y="1649556"/>
                  <a:pt x="6740725" y="1661707"/>
                  <a:pt x="6737921" y="1674326"/>
                </a:cubicBezTo>
                <a:cubicBezTo>
                  <a:pt x="6729508" y="1712647"/>
                  <a:pt x="6707544" y="1724331"/>
                  <a:pt x="6667820" y="1726668"/>
                </a:cubicBezTo>
                <a:cubicBezTo>
                  <a:pt x="6624824" y="1729004"/>
                  <a:pt x="6591176" y="1714517"/>
                  <a:pt x="6556125" y="1696290"/>
                </a:cubicBezTo>
                <a:cubicBezTo>
                  <a:pt x="6549582" y="1692552"/>
                  <a:pt x="6545376" y="1686944"/>
                  <a:pt x="6543974" y="1679934"/>
                </a:cubicBezTo>
                <a:cubicBezTo>
                  <a:pt x="6537899" y="1655165"/>
                  <a:pt x="6521075" y="1637873"/>
                  <a:pt x="6502848" y="1621983"/>
                </a:cubicBezTo>
                <a:cubicBezTo>
                  <a:pt x="6454713" y="1578988"/>
                  <a:pt x="6407978" y="1533656"/>
                  <a:pt x="6370591" y="1480847"/>
                </a:cubicBezTo>
                <a:cubicBezTo>
                  <a:pt x="6343952" y="1442992"/>
                  <a:pt x="6321053" y="1403268"/>
                  <a:pt x="6310304" y="1357936"/>
                </a:cubicBezTo>
                <a:cubicBezTo>
                  <a:pt x="6307032" y="1343916"/>
                  <a:pt x="6300490" y="1331298"/>
                  <a:pt x="6291143" y="1321016"/>
                </a:cubicBezTo>
                <a:cubicBezTo>
                  <a:pt x="6266374" y="1294845"/>
                  <a:pt x="6258897" y="1262599"/>
                  <a:pt x="6256560" y="1228950"/>
                </a:cubicBezTo>
                <a:cubicBezTo>
                  <a:pt x="6252354" y="1165859"/>
                  <a:pt x="6254223" y="1102768"/>
                  <a:pt x="6265440" y="1040612"/>
                </a:cubicBezTo>
                <a:cubicBezTo>
                  <a:pt x="6266841" y="1034069"/>
                  <a:pt x="6267776" y="1027059"/>
                  <a:pt x="6269178" y="1020516"/>
                </a:cubicBezTo>
                <a:cubicBezTo>
                  <a:pt x="6275254" y="1001355"/>
                  <a:pt x="6279927" y="981727"/>
                  <a:pt x="6279927" y="961164"/>
                </a:cubicBezTo>
                <a:cubicBezTo>
                  <a:pt x="6282731" y="949948"/>
                  <a:pt x="6285535" y="938732"/>
                  <a:pt x="6288339" y="927048"/>
                </a:cubicBezTo>
                <a:cubicBezTo>
                  <a:pt x="6296284" y="911626"/>
                  <a:pt x="6297686" y="894802"/>
                  <a:pt x="6301892" y="878445"/>
                </a:cubicBezTo>
                <a:cubicBezTo>
                  <a:pt x="6305164" y="865826"/>
                  <a:pt x="6308902" y="861153"/>
                  <a:pt x="6322455" y="868630"/>
                </a:cubicBezTo>
                <a:cubicBezTo>
                  <a:pt x="6332269" y="874239"/>
                  <a:pt x="6341616" y="881716"/>
                  <a:pt x="6353766" y="881716"/>
                </a:cubicBezTo>
                <a:cubicBezTo>
                  <a:pt x="6384611" y="899942"/>
                  <a:pt x="6420596" y="903214"/>
                  <a:pt x="6452843" y="917701"/>
                </a:cubicBezTo>
                <a:cubicBezTo>
                  <a:pt x="6467330" y="924711"/>
                  <a:pt x="6481818" y="929852"/>
                  <a:pt x="6498175" y="928450"/>
                </a:cubicBezTo>
                <a:cubicBezTo>
                  <a:pt x="6511261" y="931254"/>
                  <a:pt x="6523879" y="934058"/>
                  <a:pt x="6536964" y="936395"/>
                </a:cubicBezTo>
                <a:cubicBezTo>
                  <a:pt x="6551919" y="941068"/>
                  <a:pt x="6566406" y="946209"/>
                  <a:pt x="6582296" y="942470"/>
                </a:cubicBezTo>
                <a:cubicBezTo>
                  <a:pt x="6620618" y="946676"/>
                  <a:pt x="6659875" y="948078"/>
                  <a:pt x="6698197" y="949013"/>
                </a:cubicBezTo>
                <a:cubicBezTo>
                  <a:pt x="6735117" y="949948"/>
                  <a:pt x="6772504" y="940601"/>
                  <a:pt x="6809891" y="934993"/>
                </a:cubicBezTo>
                <a:cubicBezTo>
                  <a:pt x="6851484" y="928917"/>
                  <a:pt x="6892143" y="919571"/>
                  <a:pt x="6932334" y="906485"/>
                </a:cubicBezTo>
                <a:cubicBezTo>
                  <a:pt x="6948224" y="901344"/>
                  <a:pt x="6955701" y="901812"/>
                  <a:pt x="6951028" y="921907"/>
                </a:cubicBezTo>
                <a:cubicBezTo>
                  <a:pt x="6928595" y="1011637"/>
                  <a:pt x="6904294" y="1100899"/>
                  <a:pt x="6868776" y="1186422"/>
                </a:cubicBezTo>
                <a:cubicBezTo>
                  <a:pt x="6858494" y="1211191"/>
                  <a:pt x="6848213" y="1236895"/>
                  <a:pt x="6826248" y="1255121"/>
                </a:cubicBezTo>
                <a:cubicBezTo>
                  <a:pt x="6808956" y="1277086"/>
                  <a:pt x="6801946" y="1302790"/>
                  <a:pt x="6804283" y="1329428"/>
                </a:cubicBezTo>
                <a:cubicBezTo>
                  <a:pt x="6813162" y="1436917"/>
                  <a:pt x="6791198" y="1538329"/>
                  <a:pt x="6752408" y="1637406"/>
                </a:cubicBezTo>
                <a:close/>
                <a:moveTo>
                  <a:pt x="7341725" y="1717321"/>
                </a:moveTo>
                <a:cubicBezTo>
                  <a:pt x="7309011" y="1716386"/>
                  <a:pt x="7276297" y="1717321"/>
                  <a:pt x="7243583" y="1716386"/>
                </a:cubicBezTo>
                <a:cubicBezTo>
                  <a:pt x="7124411" y="1713582"/>
                  <a:pt x="7005707" y="1714050"/>
                  <a:pt x="6886535" y="1716386"/>
                </a:cubicBezTo>
                <a:cubicBezTo>
                  <a:pt x="6871113" y="1716854"/>
                  <a:pt x="6855223" y="1716386"/>
                  <a:pt x="6839801" y="1717788"/>
                </a:cubicBezTo>
                <a:cubicBezTo>
                  <a:pt x="6825780" y="1718723"/>
                  <a:pt x="6820640" y="1713115"/>
                  <a:pt x="6820173" y="1699095"/>
                </a:cubicBezTo>
                <a:cubicBezTo>
                  <a:pt x="6819238" y="1681803"/>
                  <a:pt x="6826248" y="1664979"/>
                  <a:pt x="6821107" y="1648154"/>
                </a:cubicBezTo>
                <a:cubicBezTo>
                  <a:pt x="6830922" y="1562164"/>
                  <a:pt x="6857560" y="1482249"/>
                  <a:pt x="6910370" y="1413082"/>
                </a:cubicBezTo>
                <a:cubicBezTo>
                  <a:pt x="6929998" y="1386911"/>
                  <a:pt x="6940747" y="1359805"/>
                  <a:pt x="6941214" y="1327091"/>
                </a:cubicBezTo>
                <a:cubicBezTo>
                  <a:pt x="6941681" y="1299986"/>
                  <a:pt x="6950094" y="1274749"/>
                  <a:pt x="6964114" y="1251850"/>
                </a:cubicBezTo>
                <a:cubicBezTo>
                  <a:pt x="7001033" y="1191095"/>
                  <a:pt x="7037953" y="1130809"/>
                  <a:pt x="7075340" y="1070522"/>
                </a:cubicBezTo>
                <a:cubicBezTo>
                  <a:pt x="7078144" y="1066316"/>
                  <a:pt x="7079547" y="1059305"/>
                  <a:pt x="7086090" y="1059773"/>
                </a:cubicBezTo>
                <a:cubicBezTo>
                  <a:pt x="7092165" y="1060707"/>
                  <a:pt x="7093100" y="1067718"/>
                  <a:pt x="7094969" y="1072391"/>
                </a:cubicBezTo>
                <a:cubicBezTo>
                  <a:pt x="7124878" y="1142025"/>
                  <a:pt x="7152919" y="1211658"/>
                  <a:pt x="7172548" y="1285031"/>
                </a:cubicBezTo>
                <a:cubicBezTo>
                  <a:pt x="7179558" y="1310735"/>
                  <a:pt x="7184698" y="1336438"/>
                  <a:pt x="7183296" y="1363544"/>
                </a:cubicBezTo>
                <a:cubicBezTo>
                  <a:pt x="7181427" y="1394856"/>
                  <a:pt x="7195447" y="1420092"/>
                  <a:pt x="7216478" y="1442992"/>
                </a:cubicBezTo>
                <a:cubicBezTo>
                  <a:pt x="7284242" y="1518234"/>
                  <a:pt x="7330041" y="1606094"/>
                  <a:pt x="7356680" y="1703768"/>
                </a:cubicBezTo>
                <a:cubicBezTo>
                  <a:pt x="7355745" y="1712180"/>
                  <a:pt x="7351539" y="1717321"/>
                  <a:pt x="7341725" y="1717321"/>
                </a:cubicBezTo>
                <a:close/>
                <a:moveTo>
                  <a:pt x="8401186" y="1759849"/>
                </a:moveTo>
                <a:cubicBezTo>
                  <a:pt x="8397447" y="1776673"/>
                  <a:pt x="8386231" y="1779477"/>
                  <a:pt x="8371743" y="1777608"/>
                </a:cubicBezTo>
                <a:cubicBezTo>
                  <a:pt x="8252104" y="1764990"/>
                  <a:pt x="8131997" y="1757979"/>
                  <a:pt x="8011891" y="1749567"/>
                </a:cubicBezTo>
                <a:cubicBezTo>
                  <a:pt x="7834769" y="1736482"/>
                  <a:pt x="7657647" y="1729939"/>
                  <a:pt x="7480525" y="1724798"/>
                </a:cubicBezTo>
                <a:cubicBezTo>
                  <a:pt x="7458092" y="1724331"/>
                  <a:pt x="7444539" y="1715451"/>
                  <a:pt x="7433323" y="1697693"/>
                </a:cubicBezTo>
                <a:cubicBezTo>
                  <a:pt x="7378645" y="1611235"/>
                  <a:pt x="7343127" y="1519168"/>
                  <a:pt x="7344061" y="1414952"/>
                </a:cubicBezTo>
                <a:cubicBezTo>
                  <a:pt x="7344061" y="1407007"/>
                  <a:pt x="7343127" y="1399529"/>
                  <a:pt x="7342660" y="1391585"/>
                </a:cubicBezTo>
                <a:cubicBezTo>
                  <a:pt x="7324433" y="1356067"/>
                  <a:pt x="7295926" y="1325222"/>
                  <a:pt x="7289850" y="1283629"/>
                </a:cubicBezTo>
                <a:cubicBezTo>
                  <a:pt x="7280970" y="1218669"/>
                  <a:pt x="7271156" y="1153708"/>
                  <a:pt x="7268820" y="1087813"/>
                </a:cubicBezTo>
                <a:cubicBezTo>
                  <a:pt x="7266950" y="1084074"/>
                  <a:pt x="7266483" y="1080336"/>
                  <a:pt x="7266950" y="1076597"/>
                </a:cubicBezTo>
                <a:lnTo>
                  <a:pt x="7266950" y="1076130"/>
                </a:lnTo>
                <a:cubicBezTo>
                  <a:pt x="7259940" y="1031732"/>
                  <a:pt x="7255267" y="986868"/>
                  <a:pt x="7254799" y="941536"/>
                </a:cubicBezTo>
                <a:cubicBezTo>
                  <a:pt x="7254799" y="911626"/>
                  <a:pt x="7266016" y="885455"/>
                  <a:pt x="7288448" y="864892"/>
                </a:cubicBezTo>
                <a:cubicBezTo>
                  <a:pt x="7314151" y="841525"/>
                  <a:pt x="7335649" y="814886"/>
                  <a:pt x="7333780" y="775162"/>
                </a:cubicBezTo>
                <a:cubicBezTo>
                  <a:pt x="7339855" y="777499"/>
                  <a:pt x="7343594" y="778434"/>
                  <a:pt x="7346865" y="779836"/>
                </a:cubicBezTo>
                <a:cubicBezTo>
                  <a:pt x="7482394" y="843394"/>
                  <a:pt x="7610913" y="823766"/>
                  <a:pt x="7718401" y="718614"/>
                </a:cubicBezTo>
                <a:cubicBezTo>
                  <a:pt x="7775417" y="662533"/>
                  <a:pt x="7828226" y="601779"/>
                  <a:pt x="7882905" y="542894"/>
                </a:cubicBezTo>
                <a:cubicBezTo>
                  <a:pt x="7893186" y="532145"/>
                  <a:pt x="7903468" y="521864"/>
                  <a:pt x="7913750" y="511115"/>
                </a:cubicBezTo>
                <a:lnTo>
                  <a:pt x="7913750" y="511115"/>
                </a:lnTo>
                <a:cubicBezTo>
                  <a:pt x="7941323" y="480270"/>
                  <a:pt x="7972167" y="453165"/>
                  <a:pt x="8007218" y="431667"/>
                </a:cubicBezTo>
                <a:cubicBezTo>
                  <a:pt x="8011891" y="428863"/>
                  <a:pt x="8016097" y="425592"/>
                  <a:pt x="8020771" y="423255"/>
                </a:cubicBezTo>
                <a:cubicBezTo>
                  <a:pt x="8028715" y="419516"/>
                  <a:pt x="8037128" y="411104"/>
                  <a:pt x="8046007" y="416712"/>
                </a:cubicBezTo>
                <a:cubicBezTo>
                  <a:pt x="8053484" y="421853"/>
                  <a:pt x="8048811" y="432134"/>
                  <a:pt x="8048344" y="440547"/>
                </a:cubicBezTo>
                <a:cubicBezTo>
                  <a:pt x="8046942" y="471858"/>
                  <a:pt x="8045539" y="503170"/>
                  <a:pt x="8044138" y="534949"/>
                </a:cubicBezTo>
                <a:cubicBezTo>
                  <a:pt x="8044138" y="681227"/>
                  <a:pt x="8071711" y="821429"/>
                  <a:pt x="8136671" y="953686"/>
                </a:cubicBezTo>
                <a:cubicBezTo>
                  <a:pt x="8149757" y="979858"/>
                  <a:pt x="8160038" y="1007898"/>
                  <a:pt x="8171254" y="1034536"/>
                </a:cubicBezTo>
                <a:cubicBezTo>
                  <a:pt x="8177330" y="1053230"/>
                  <a:pt x="8188546" y="1069120"/>
                  <a:pt x="8199295" y="1085477"/>
                </a:cubicBezTo>
                <a:lnTo>
                  <a:pt x="8199762" y="1085009"/>
                </a:lnTo>
                <a:lnTo>
                  <a:pt x="8199762" y="1085009"/>
                </a:lnTo>
                <a:cubicBezTo>
                  <a:pt x="8216586" y="1104637"/>
                  <a:pt x="8232008" y="1124733"/>
                  <a:pt x="8249768" y="1143427"/>
                </a:cubicBezTo>
                <a:cubicBezTo>
                  <a:pt x="8309120" y="1204648"/>
                  <a:pt x="8380156" y="1237830"/>
                  <a:pt x="8467081" y="1232221"/>
                </a:cubicBezTo>
                <a:cubicBezTo>
                  <a:pt x="8494654" y="1230352"/>
                  <a:pt x="8494654" y="1231287"/>
                  <a:pt x="8490915" y="1258860"/>
                </a:cubicBezTo>
                <a:cubicBezTo>
                  <a:pt x="8484372" y="1310735"/>
                  <a:pt x="8482971" y="1363077"/>
                  <a:pt x="8470819" y="1414017"/>
                </a:cubicBezTo>
                <a:cubicBezTo>
                  <a:pt x="8465211" y="1438319"/>
                  <a:pt x="8458201" y="1462153"/>
                  <a:pt x="8447452" y="1485053"/>
                </a:cubicBezTo>
                <a:lnTo>
                  <a:pt x="8447452" y="1485053"/>
                </a:lnTo>
                <a:cubicBezTo>
                  <a:pt x="8426890" y="1532721"/>
                  <a:pt x="8417075" y="1581792"/>
                  <a:pt x="8419412" y="1634134"/>
                </a:cubicBezTo>
                <a:cubicBezTo>
                  <a:pt x="8422216" y="1676662"/>
                  <a:pt x="8411000" y="1718256"/>
                  <a:pt x="8401186" y="1759849"/>
                </a:cubicBezTo>
                <a:close/>
                <a:moveTo>
                  <a:pt x="8667102" y="1805648"/>
                </a:moveTo>
                <a:lnTo>
                  <a:pt x="8469885" y="1785553"/>
                </a:lnTo>
                <a:cubicBezTo>
                  <a:pt x="8445583" y="1783683"/>
                  <a:pt x="8441377" y="1774336"/>
                  <a:pt x="8448387" y="1753306"/>
                </a:cubicBezTo>
                <a:cubicBezTo>
                  <a:pt x="8454462" y="1733210"/>
                  <a:pt x="8457734" y="1712180"/>
                  <a:pt x="8464744" y="1692552"/>
                </a:cubicBezTo>
                <a:cubicBezTo>
                  <a:pt x="8478297" y="1653295"/>
                  <a:pt x="8488111" y="1614039"/>
                  <a:pt x="8478297" y="1571511"/>
                </a:cubicBezTo>
                <a:cubicBezTo>
                  <a:pt x="8473624" y="1550948"/>
                  <a:pt x="8481568" y="1529917"/>
                  <a:pt x="8486709" y="1509354"/>
                </a:cubicBezTo>
                <a:cubicBezTo>
                  <a:pt x="8497458" y="1469630"/>
                  <a:pt x="8508207" y="1429906"/>
                  <a:pt x="8518956" y="1389715"/>
                </a:cubicBezTo>
                <a:cubicBezTo>
                  <a:pt x="8527835" y="1356534"/>
                  <a:pt x="8534378" y="1322885"/>
                  <a:pt x="8531106" y="1288302"/>
                </a:cubicBezTo>
                <a:cubicBezTo>
                  <a:pt x="8530172" y="1279890"/>
                  <a:pt x="8531106" y="1271011"/>
                  <a:pt x="8532041" y="1262599"/>
                </a:cubicBezTo>
                <a:cubicBezTo>
                  <a:pt x="8535780" y="1235025"/>
                  <a:pt x="8543725" y="1211191"/>
                  <a:pt x="8575971" y="1204648"/>
                </a:cubicBezTo>
                <a:cubicBezTo>
                  <a:pt x="8587187" y="1202312"/>
                  <a:pt x="8597001" y="1194834"/>
                  <a:pt x="8607750" y="1190161"/>
                </a:cubicBezTo>
                <a:cubicBezTo>
                  <a:pt x="8613826" y="1187357"/>
                  <a:pt x="8620368" y="1179879"/>
                  <a:pt x="8626444" y="1185487"/>
                </a:cubicBezTo>
                <a:cubicBezTo>
                  <a:pt x="8631585" y="1190161"/>
                  <a:pt x="8628313" y="1198573"/>
                  <a:pt x="8627378" y="1205583"/>
                </a:cubicBezTo>
                <a:cubicBezTo>
                  <a:pt x="8614760" y="1307463"/>
                  <a:pt x="8601675" y="1409343"/>
                  <a:pt x="8589524" y="1511224"/>
                </a:cubicBezTo>
                <a:cubicBezTo>
                  <a:pt x="8586720" y="1532721"/>
                  <a:pt x="8587187" y="1554686"/>
                  <a:pt x="8586253" y="1576651"/>
                </a:cubicBezTo>
                <a:cubicBezTo>
                  <a:pt x="8585786" y="1589270"/>
                  <a:pt x="8589991" y="1600018"/>
                  <a:pt x="8599806" y="1607496"/>
                </a:cubicBezTo>
                <a:cubicBezTo>
                  <a:pt x="8607750" y="1613571"/>
                  <a:pt x="8616630" y="1618245"/>
                  <a:pt x="8619901" y="1602355"/>
                </a:cubicBezTo>
                <a:cubicBezTo>
                  <a:pt x="8623173" y="1585063"/>
                  <a:pt x="8637193" y="1585998"/>
                  <a:pt x="8649344" y="1587400"/>
                </a:cubicBezTo>
                <a:cubicBezTo>
                  <a:pt x="8664766" y="1589270"/>
                  <a:pt x="8654952" y="1602355"/>
                  <a:pt x="8657756" y="1607963"/>
                </a:cubicBezTo>
                <a:cubicBezTo>
                  <a:pt x="8656821" y="1615441"/>
                  <a:pt x="8657288" y="1621049"/>
                  <a:pt x="8655887" y="1626189"/>
                </a:cubicBezTo>
                <a:cubicBezTo>
                  <a:pt x="8645605" y="1667783"/>
                  <a:pt x="8661494" y="1696290"/>
                  <a:pt x="8699349" y="1713115"/>
                </a:cubicBezTo>
                <a:cubicBezTo>
                  <a:pt x="8717575" y="1721060"/>
                  <a:pt x="8723651" y="1733210"/>
                  <a:pt x="8723183" y="1752839"/>
                </a:cubicBezTo>
                <a:cubicBezTo>
                  <a:pt x="8721782" y="1810789"/>
                  <a:pt x="8722249" y="1811256"/>
                  <a:pt x="8667102" y="1805648"/>
                </a:cubicBezTo>
                <a:close/>
                <a:moveTo>
                  <a:pt x="8848898" y="1827146"/>
                </a:moveTo>
                <a:cubicBezTo>
                  <a:pt x="8842823" y="1826211"/>
                  <a:pt x="8836280" y="1826211"/>
                  <a:pt x="8830204" y="1824809"/>
                </a:cubicBezTo>
                <a:cubicBezTo>
                  <a:pt x="8815250" y="1822005"/>
                  <a:pt x="8793284" y="1827146"/>
                  <a:pt x="8787209" y="1813593"/>
                </a:cubicBezTo>
                <a:cubicBezTo>
                  <a:pt x="8778330" y="1793965"/>
                  <a:pt x="8784405" y="1770598"/>
                  <a:pt x="8790948" y="1749567"/>
                </a:cubicBezTo>
                <a:cubicBezTo>
                  <a:pt x="8797023" y="1730406"/>
                  <a:pt x="8813380" y="1742557"/>
                  <a:pt x="8824129" y="1740688"/>
                </a:cubicBezTo>
                <a:cubicBezTo>
                  <a:pt x="8877406" y="1745361"/>
                  <a:pt x="8867124" y="1739753"/>
                  <a:pt x="8875537" y="1787889"/>
                </a:cubicBezTo>
                <a:cubicBezTo>
                  <a:pt x="8876004" y="1791628"/>
                  <a:pt x="8876471" y="1795834"/>
                  <a:pt x="8876938" y="1799573"/>
                </a:cubicBezTo>
                <a:cubicBezTo>
                  <a:pt x="8879275" y="1829483"/>
                  <a:pt x="8877406" y="1830885"/>
                  <a:pt x="8848898" y="1827146"/>
                </a:cubicBezTo>
                <a:close/>
              </a:path>
            </a:pathLst>
          </a:custGeom>
          <a:solidFill>
            <a:schemeClr val="tx1">
              <a:lumMod val="65000"/>
              <a:lumOff val="35000"/>
            </a:schemeClr>
          </a:solidFill>
          <a:ln w="4673"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34" name="TextBox 33"/>
          <p:cNvSpPr txBox="1"/>
          <p:nvPr/>
        </p:nvSpPr>
        <p:spPr>
          <a:xfrm>
            <a:off x="5423827" y="2880320"/>
            <a:ext cx="1236236" cy="523220"/>
          </a:xfrm>
          <a:prstGeom prst="rect">
            <a:avLst/>
          </a:prstGeom>
          <a:noFill/>
        </p:spPr>
        <p:txBody>
          <a:bodyPr wrap="none" rtlCol="1">
            <a:spAutoFit/>
          </a:bodyPr>
          <a:lstStyle/>
          <a:p>
            <a:r>
              <a:rPr lang="ar-EG" sz="2800" b="1" dirty="0">
                <a:solidFill>
                  <a:prstClr val="black"/>
                </a:solidFill>
                <a:latin typeface="Nizar Cocon Kurdish" panose="020A0503020102020204" pitchFamily="18" charset="-78"/>
                <a:cs typeface="Nizar Cocon Kurdish" panose="020A0503020102020204" pitchFamily="18" charset="-78"/>
              </a:rPr>
              <a:t>الأحداث</a:t>
            </a:r>
          </a:p>
        </p:txBody>
      </p:sp>
      <p:sp>
        <p:nvSpPr>
          <p:cNvPr id="18" name="Action Button: Go Back or Previous 17">
            <a:hlinkClick r:id="" action="ppaction://hlinkshowjump?jump=previousslide" highlightClick="1"/>
            <a:extLst>
              <a:ext uri="{FF2B5EF4-FFF2-40B4-BE49-F238E27FC236}">
                <a16:creationId xmlns:a16="http://schemas.microsoft.com/office/drawing/2014/main" id="{EAF6B128-D58C-445B-9FD0-D3BD904432CF}"/>
              </a:ext>
            </a:extLst>
          </p:cNvPr>
          <p:cNvSpPr/>
          <p:nvPr/>
        </p:nvSpPr>
        <p:spPr>
          <a:xfrm>
            <a:off x="9775416" y="6525344"/>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19" name="Action Button: Go Forward or Next 18">
            <a:hlinkClick r:id="" action="ppaction://hlinkshowjump?jump=nextslide" highlightClick="1"/>
            <a:extLst>
              <a:ext uri="{FF2B5EF4-FFF2-40B4-BE49-F238E27FC236}">
                <a16:creationId xmlns:a16="http://schemas.microsoft.com/office/drawing/2014/main" id="{0646FF38-B1AD-46A1-BE2F-98A62378B634}"/>
              </a:ext>
            </a:extLst>
          </p:cNvPr>
          <p:cNvSpPr/>
          <p:nvPr/>
        </p:nvSpPr>
        <p:spPr>
          <a:xfrm>
            <a:off x="11334146" y="6526532"/>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Action Button: Go Home 20">
            <a:hlinkClick r:id="" action="ppaction://hlinkshowjump?jump=firstslide" highlightClick="1"/>
            <a:extLst>
              <a:ext uri="{FF2B5EF4-FFF2-40B4-BE49-F238E27FC236}">
                <a16:creationId xmlns:a16="http://schemas.microsoft.com/office/drawing/2014/main" id="{1EB66DC4-73FE-47A8-AE76-8307C1FA7894}"/>
              </a:ext>
            </a:extLst>
          </p:cNvPr>
          <p:cNvSpPr/>
          <p:nvPr/>
        </p:nvSpPr>
        <p:spPr>
          <a:xfrm>
            <a:off x="10627274" y="6526532"/>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3755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circle(in)">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4" grpId="0"/>
      <p:bldP spid="26" grpId="0"/>
      <p:bldP spid="29" grpId="0"/>
      <p:bldP spid="30"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03447" y="4581128"/>
            <a:ext cx="2360381" cy="172819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2" name="Rectangle 1"/>
          <p:cNvSpPr/>
          <p:nvPr/>
        </p:nvSpPr>
        <p:spPr>
          <a:xfrm>
            <a:off x="5471931" y="1628802"/>
            <a:ext cx="5180190" cy="461665"/>
          </a:xfrm>
          <a:prstGeom prst="rect">
            <a:avLst/>
          </a:prstGeom>
        </p:spPr>
        <p:txBody>
          <a:bodyPr wrap="square">
            <a:spAutoFit/>
          </a:bodyPr>
          <a:lstStyle/>
          <a:p>
            <a:r>
              <a:rPr lang="ar-EG" sz="2400" b="1" u="sng" dirty="0">
                <a:solidFill>
                  <a:schemeClr val="tx1">
                    <a:lumMod val="75000"/>
                    <a:lumOff val="25000"/>
                  </a:schemeClr>
                </a:solidFill>
                <a:latin typeface="Nizar Cocon Kurdish" panose="020A0503020102020204" pitchFamily="18" charset="-78"/>
                <a:cs typeface="Nizar Cocon Kurdish" panose="020A0503020102020204" pitchFamily="18" charset="-78"/>
              </a:rPr>
              <a:t>مؤامرة ضد الرسول(ص) :</a:t>
            </a:r>
            <a:endParaRPr lang="en-US" sz="2400" b="1" u="sng" dirty="0">
              <a:solidFill>
                <a:schemeClr val="tx1">
                  <a:lumMod val="75000"/>
                  <a:lumOff val="25000"/>
                </a:schemeClr>
              </a:solidFill>
              <a:latin typeface="Nizar Cocon Kurdish" panose="020A0503020102020204" pitchFamily="18" charset="-78"/>
              <a:cs typeface="Nizar Cocon Kurdish" panose="020A0503020102020204" pitchFamily="18" charset="-78"/>
            </a:endParaRPr>
          </a:p>
        </p:txBody>
      </p:sp>
      <p:sp>
        <p:nvSpPr>
          <p:cNvPr id="7" name="Rectangle 6"/>
          <p:cNvSpPr/>
          <p:nvPr/>
        </p:nvSpPr>
        <p:spPr>
          <a:xfrm>
            <a:off x="1103447" y="2146785"/>
            <a:ext cx="9565241" cy="1015663"/>
          </a:xfrm>
          <a:prstGeom prst="rect">
            <a:avLst/>
          </a:prstGeom>
        </p:spPr>
        <p:txBody>
          <a:bodyPr wrap="square">
            <a:spAutoFit/>
          </a:bodyPr>
          <a:lstStyle/>
          <a:p>
            <a:r>
              <a:rPr lang="ar-EG" sz="2000" dirty="0">
                <a:solidFill>
                  <a:prstClr val="black"/>
                </a:solidFill>
                <a:latin typeface="Nizar Cocon Kurdish" panose="020A0503020102020204" pitchFamily="18" charset="-78"/>
                <a:cs typeface="Nizar Cocon Kurdish" panose="020A0503020102020204" pitchFamily="18" charset="-78"/>
              </a:rPr>
              <a:t>لقد أدركت قريش خطورة تجمع المسلمين فى يثرب فسعت لمنع الرسول (ص) من اللحاق بهم واجتمع زعماؤهم فى دار الندوة واتفقوا على أن يأخذوا من كل قبيلة شابا قويا ليضربوا الرسول (ص) ضربة رجل واحد بسيوفهم فيتفرق دمه بين القبائل فأخبره الله وأذن له بالهجرة .</a:t>
            </a:r>
            <a:endParaRPr lang="en-US" sz="2000" dirty="0">
              <a:solidFill>
                <a:prstClr val="black"/>
              </a:solidFill>
              <a:latin typeface="Nizar Cocon Kurdish" panose="020A0503020102020204" pitchFamily="18" charset="-78"/>
              <a:cs typeface="Nizar Cocon Kurdish" panose="020A0503020102020204" pitchFamily="18" charset="-78"/>
            </a:endParaRPr>
          </a:p>
        </p:txBody>
      </p:sp>
      <p:pic>
        <p:nvPicPr>
          <p:cNvPr id="33" name="Picture 32"/>
          <p:cNvPicPr/>
          <p:nvPr/>
        </p:nvPicPr>
        <p:blipFill>
          <a:blip r:embed="rId2">
            <a:extLst>
              <a:ext uri="{28A0092B-C50C-407E-A947-70E740481C1C}">
                <a14:useLocalDpi xmlns:a14="http://schemas.microsoft.com/office/drawing/2010/main" val="0"/>
              </a:ext>
            </a:extLst>
          </a:blip>
          <a:stretch>
            <a:fillRect/>
          </a:stretch>
        </p:blipFill>
        <p:spPr>
          <a:xfrm>
            <a:off x="3053662" y="3306462"/>
            <a:ext cx="7622878" cy="1706714"/>
          </a:xfrm>
          <a:prstGeom prst="rect">
            <a:avLst/>
          </a:prstGeom>
        </p:spPr>
      </p:pic>
      <p:sp>
        <p:nvSpPr>
          <p:cNvPr id="9" name="TextBox 8"/>
          <p:cNvSpPr txBox="1"/>
          <p:nvPr/>
        </p:nvSpPr>
        <p:spPr>
          <a:xfrm>
            <a:off x="6954096" y="5086927"/>
            <a:ext cx="3354373" cy="646331"/>
          </a:xfrm>
          <a:prstGeom prst="rect">
            <a:avLst/>
          </a:prstGeom>
          <a:noFill/>
        </p:spPr>
        <p:txBody>
          <a:bodyPr wrap="square" rtlCol="1">
            <a:spAutoFit/>
          </a:bodyPr>
          <a:lstStyle/>
          <a:p>
            <a:r>
              <a:rPr lang="ar-EG" b="1" dirty="0">
                <a:solidFill>
                  <a:prstClr val="black"/>
                </a:solidFill>
                <a:latin typeface="Nizar Cocon Kurdish" panose="020A0503020102020204" pitchFamily="18" charset="-78"/>
                <a:cs typeface="Nizar Cocon Kurdish" panose="020A0503020102020204" pitchFamily="18" charset="-78"/>
              </a:rPr>
              <a:t>1-أخبر ابى بكر بصحبته فى الهجرة وطلب منه إعداد راحلتين فى السفر</a:t>
            </a:r>
          </a:p>
        </p:txBody>
      </p:sp>
      <p:sp>
        <p:nvSpPr>
          <p:cNvPr id="10" name="TextBox 9"/>
          <p:cNvSpPr txBox="1"/>
          <p:nvPr/>
        </p:nvSpPr>
        <p:spPr>
          <a:xfrm>
            <a:off x="3443706" y="5085185"/>
            <a:ext cx="3420833" cy="923330"/>
          </a:xfrm>
          <a:prstGeom prst="rect">
            <a:avLst/>
          </a:prstGeom>
          <a:noFill/>
        </p:spPr>
        <p:txBody>
          <a:bodyPr wrap="square" rtlCol="1">
            <a:spAutoFit/>
          </a:bodyPr>
          <a:lstStyle/>
          <a:p>
            <a:r>
              <a:rPr lang="ar-EG" b="1" dirty="0">
                <a:solidFill>
                  <a:prstClr val="black"/>
                </a:solidFill>
                <a:latin typeface="Nizar Cocon Kurdish" panose="020A0503020102020204" pitchFamily="18" charset="-78"/>
                <a:cs typeface="Nizar Cocon Kurdish" panose="020A0503020102020204" pitchFamily="18" charset="-78"/>
              </a:rPr>
              <a:t>2- إستأجردليلا امنيا ليدلهما على الطريق وهو عبد الله بن اريقط وهو لم يسلم بعد.</a:t>
            </a:r>
          </a:p>
        </p:txBody>
      </p:sp>
      <p:sp>
        <p:nvSpPr>
          <p:cNvPr id="29" name="Action Button: Go Back or Previous 28">
            <a:hlinkClick r:id="" action="ppaction://hlinkshowjump?jump=previousslide" highlightClick="1"/>
            <a:extLst>
              <a:ext uri="{FF2B5EF4-FFF2-40B4-BE49-F238E27FC236}">
                <a16:creationId xmlns:a16="http://schemas.microsoft.com/office/drawing/2014/main" id="{DFF125D3-F4D6-4431-A64A-3E57C94632A8}"/>
              </a:ext>
            </a:extLst>
          </p:cNvPr>
          <p:cNvSpPr/>
          <p:nvPr/>
        </p:nvSpPr>
        <p:spPr>
          <a:xfrm>
            <a:off x="9775416" y="6413091"/>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30" name="Action Button: Go Forward or Next 29">
            <a:hlinkClick r:id="" action="ppaction://hlinkshowjump?jump=nextslide" highlightClick="1"/>
            <a:extLst>
              <a:ext uri="{FF2B5EF4-FFF2-40B4-BE49-F238E27FC236}">
                <a16:creationId xmlns:a16="http://schemas.microsoft.com/office/drawing/2014/main" id="{592C8684-1EBC-4181-AF0D-3118FAFFBF4D}"/>
              </a:ext>
            </a:extLst>
          </p:cNvPr>
          <p:cNvSpPr/>
          <p:nvPr/>
        </p:nvSpPr>
        <p:spPr>
          <a:xfrm>
            <a:off x="11334146" y="6414279"/>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Action Button: Go Home 30">
            <a:hlinkClick r:id="" action="ppaction://hlinkshowjump?jump=firstslide" highlightClick="1"/>
            <a:extLst>
              <a:ext uri="{FF2B5EF4-FFF2-40B4-BE49-F238E27FC236}">
                <a16:creationId xmlns:a16="http://schemas.microsoft.com/office/drawing/2014/main" id="{C5507E44-817A-4425-9110-A459EC253AD9}"/>
              </a:ext>
            </a:extLst>
          </p:cNvPr>
          <p:cNvSpPr/>
          <p:nvPr/>
        </p:nvSpPr>
        <p:spPr>
          <a:xfrm>
            <a:off x="10627274" y="6414279"/>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74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797154"/>
            <a:ext cx="2496277" cy="1493755"/>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pic>
        <p:nvPicPr>
          <p:cNvPr id="29" name="Picture 28"/>
          <p:cNvPicPr/>
          <p:nvPr/>
        </p:nvPicPr>
        <p:blipFill>
          <a:blip r:embed="rId3">
            <a:extLst>
              <a:ext uri="{28A0092B-C50C-407E-A947-70E740481C1C}">
                <a14:useLocalDpi xmlns:a14="http://schemas.microsoft.com/office/drawing/2010/main" val="0"/>
              </a:ext>
            </a:extLst>
          </a:blip>
          <a:stretch>
            <a:fillRect/>
          </a:stretch>
        </p:blipFill>
        <p:spPr>
          <a:xfrm>
            <a:off x="1547785" y="1530052"/>
            <a:ext cx="8781157" cy="3048351"/>
          </a:xfrm>
          <a:prstGeom prst="rect">
            <a:avLst/>
          </a:prstGeom>
        </p:spPr>
      </p:pic>
      <p:sp>
        <p:nvSpPr>
          <p:cNvPr id="30" name="Action Button: Go Back or Previous 29">
            <a:hlinkClick r:id="" action="ppaction://hlinkshowjump?jump=previousslide" highlightClick="1"/>
            <a:extLst>
              <a:ext uri="{FF2B5EF4-FFF2-40B4-BE49-F238E27FC236}">
                <a16:creationId xmlns:a16="http://schemas.microsoft.com/office/drawing/2014/main" id="{13CD9924-9521-4C17-8330-63D6273814A4}"/>
              </a:ext>
            </a:extLst>
          </p:cNvPr>
          <p:cNvSpPr/>
          <p:nvPr/>
        </p:nvSpPr>
        <p:spPr>
          <a:xfrm>
            <a:off x="9730445" y="6413091"/>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31" name="Action Button: Go Forward or Next 30">
            <a:hlinkClick r:id="" action="ppaction://hlinkshowjump?jump=nextslide" highlightClick="1"/>
            <a:extLst>
              <a:ext uri="{FF2B5EF4-FFF2-40B4-BE49-F238E27FC236}">
                <a16:creationId xmlns:a16="http://schemas.microsoft.com/office/drawing/2014/main" id="{6B43154A-1513-4851-84FB-48985967E21D}"/>
              </a:ext>
            </a:extLst>
          </p:cNvPr>
          <p:cNvSpPr/>
          <p:nvPr/>
        </p:nvSpPr>
        <p:spPr>
          <a:xfrm>
            <a:off x="11289175" y="6414279"/>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Action Button: Go Home 31">
            <a:hlinkClick r:id="" action="ppaction://hlinkshowjump?jump=firstslide" highlightClick="1"/>
            <a:extLst>
              <a:ext uri="{FF2B5EF4-FFF2-40B4-BE49-F238E27FC236}">
                <a16:creationId xmlns:a16="http://schemas.microsoft.com/office/drawing/2014/main" id="{FAE96727-D627-4DE5-BBB1-168FF5E556C8}"/>
              </a:ext>
            </a:extLst>
          </p:cNvPr>
          <p:cNvSpPr/>
          <p:nvPr/>
        </p:nvSpPr>
        <p:spPr>
          <a:xfrm>
            <a:off x="10582303" y="6414279"/>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73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4414928"/>
            <a:ext cx="2496277" cy="1875981"/>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pic>
        <p:nvPicPr>
          <p:cNvPr id="30" name="Picture 29"/>
          <p:cNvPicPr/>
          <p:nvPr/>
        </p:nvPicPr>
        <p:blipFill>
          <a:blip r:embed="rId3">
            <a:extLst>
              <a:ext uri="{28A0092B-C50C-407E-A947-70E740481C1C}">
                <a14:useLocalDpi xmlns:a14="http://schemas.microsoft.com/office/drawing/2010/main" val="0"/>
              </a:ext>
            </a:extLst>
          </a:blip>
          <a:stretch>
            <a:fillRect/>
          </a:stretch>
        </p:blipFill>
        <p:spPr>
          <a:xfrm>
            <a:off x="2732089" y="1628802"/>
            <a:ext cx="6727825" cy="2066925"/>
          </a:xfrm>
          <a:prstGeom prst="rect">
            <a:avLst/>
          </a:prstGeom>
        </p:spPr>
      </p:pic>
      <p:sp>
        <p:nvSpPr>
          <p:cNvPr id="2" name="Rectangle 1"/>
          <p:cNvSpPr/>
          <p:nvPr/>
        </p:nvSpPr>
        <p:spPr>
          <a:xfrm>
            <a:off x="3996374" y="3789040"/>
            <a:ext cx="4953000" cy="707886"/>
          </a:xfrm>
          <a:prstGeom prst="rect">
            <a:avLst/>
          </a:prstGeom>
        </p:spPr>
        <p:txBody>
          <a:bodyPr>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7- أتى إليهما الدليل وسار فى طريق غير طريق القوافل حتى وصل يثرب واستقبله أهلها بالترحاب</a:t>
            </a:r>
            <a:endParaRPr lang="en-US" sz="2000" b="1" dirty="0">
              <a:solidFill>
                <a:prstClr val="black"/>
              </a:solidFill>
              <a:latin typeface="Nizar Cocon Kurdish" panose="020A0503020102020204" pitchFamily="18" charset="-78"/>
              <a:cs typeface="Nizar Cocon Kurdish" panose="020A0503020102020204" pitchFamily="18" charset="-78"/>
            </a:endParaRPr>
          </a:p>
        </p:txBody>
      </p:sp>
      <p:sp>
        <p:nvSpPr>
          <p:cNvPr id="29" name="Action Button: Go Back or Previous 28">
            <a:hlinkClick r:id="" action="ppaction://hlinkshowjump?jump=previousslide" highlightClick="1"/>
            <a:extLst>
              <a:ext uri="{FF2B5EF4-FFF2-40B4-BE49-F238E27FC236}">
                <a16:creationId xmlns:a16="http://schemas.microsoft.com/office/drawing/2014/main" id="{D094530A-2371-48E0-8E1A-CBDED0702947}"/>
              </a:ext>
            </a:extLst>
          </p:cNvPr>
          <p:cNvSpPr/>
          <p:nvPr/>
        </p:nvSpPr>
        <p:spPr>
          <a:xfrm>
            <a:off x="9854750" y="6413091"/>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1" name="Action Button: Go Forward or Next 30">
            <a:hlinkClick r:id="" action="ppaction://hlinkshowjump?jump=nextslide" highlightClick="1"/>
            <a:extLst>
              <a:ext uri="{FF2B5EF4-FFF2-40B4-BE49-F238E27FC236}">
                <a16:creationId xmlns:a16="http://schemas.microsoft.com/office/drawing/2014/main" id="{7F2E3DC8-02B3-40E4-B129-EAD2161C89D2}"/>
              </a:ext>
            </a:extLst>
          </p:cNvPr>
          <p:cNvSpPr/>
          <p:nvPr/>
        </p:nvSpPr>
        <p:spPr>
          <a:xfrm>
            <a:off x="11413480" y="6414279"/>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Action Button: Go Home 31">
            <a:hlinkClick r:id="" action="ppaction://hlinkshowjump?jump=firstslide" highlightClick="1"/>
            <a:extLst>
              <a:ext uri="{FF2B5EF4-FFF2-40B4-BE49-F238E27FC236}">
                <a16:creationId xmlns:a16="http://schemas.microsoft.com/office/drawing/2014/main" id="{8462C7F4-7561-4411-8578-F20B404DAB8D}"/>
              </a:ext>
            </a:extLst>
          </p:cNvPr>
          <p:cNvSpPr/>
          <p:nvPr/>
        </p:nvSpPr>
        <p:spPr>
          <a:xfrm>
            <a:off x="10706608" y="6414279"/>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03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7115031" y="3139406"/>
            <a:ext cx="2569369" cy="151447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EG" dirty="0">
                <a:solidFill>
                  <a:srgbClr val="000000"/>
                </a:solidFill>
                <a:latin typeface="Nizar Cocon Kurdish" panose="020A0503020102020204" pitchFamily="18" charset="-78"/>
                <a:ea typeface="Calibri"/>
                <a:cs typeface="Nizar Cocon Kurdish" panose="020A0503020102020204" pitchFamily="18" charset="-78"/>
              </a:rPr>
              <a:t>التخطيط الجيد</a:t>
            </a:r>
            <a:endParaRPr lang="en-US" sz="1400" dirty="0">
              <a:solidFill>
                <a:prstClr val="white"/>
              </a:solidFill>
              <a:latin typeface="Nizar Cocon Kurdish" panose="020A0503020102020204" pitchFamily="18" charset="-78"/>
              <a:ea typeface="Calibri"/>
              <a:cs typeface="Nizar Cocon Kurdish" panose="020A0503020102020204" pitchFamily="18" charset="-78"/>
            </a:endParaRPr>
          </a:p>
          <a:p>
            <a:pPr algn="ctr">
              <a:lnSpc>
                <a:spcPct val="107000"/>
              </a:lnSpc>
              <a:spcAft>
                <a:spcPts val="800"/>
              </a:spcAft>
            </a:pPr>
            <a:r>
              <a:rPr lang="ar-EG" dirty="0">
                <a:solidFill>
                  <a:srgbClr val="000000"/>
                </a:solidFill>
                <a:latin typeface="Nizar Cocon Kurdish" panose="020A0503020102020204" pitchFamily="18" charset="-78"/>
                <a:ea typeface="Calibri"/>
                <a:cs typeface="Nizar Cocon Kurdish" panose="020A0503020102020204" pitchFamily="18" charset="-78"/>
              </a:rPr>
              <a:t>للأمر</a:t>
            </a:r>
            <a:endParaRPr lang="en-US" sz="1400" dirty="0">
              <a:solidFill>
                <a:prstClr val="white"/>
              </a:solidFill>
              <a:latin typeface="Nizar Cocon Kurdish" panose="020A0503020102020204" pitchFamily="18" charset="-78"/>
              <a:ea typeface="Calibri"/>
              <a:cs typeface="Nizar Cocon Kurdish" panose="020A0503020102020204" pitchFamily="18" charset="-78"/>
            </a:endParaRPr>
          </a:p>
        </p:txBody>
      </p:sp>
      <p:sp>
        <p:nvSpPr>
          <p:cNvPr id="32" name="Oval 31"/>
          <p:cNvSpPr/>
          <p:nvPr/>
        </p:nvSpPr>
        <p:spPr>
          <a:xfrm>
            <a:off x="3740020" y="3140969"/>
            <a:ext cx="2590006" cy="151447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EG">
                <a:solidFill>
                  <a:srgbClr val="000000"/>
                </a:solidFill>
                <a:latin typeface="Nizar Cocon Kurdish" panose="020A0503020102020204" pitchFamily="18" charset="-78"/>
                <a:ea typeface="Calibri"/>
                <a:cs typeface="Nizar Cocon Kurdish" panose="020A0503020102020204" pitchFamily="18" charset="-78"/>
              </a:rPr>
              <a:t>اختيار</a:t>
            </a:r>
            <a:endParaRPr lang="en-US" sz="1400">
              <a:solidFill>
                <a:prstClr val="white"/>
              </a:solidFill>
              <a:latin typeface="Nizar Cocon Kurdish" panose="020A0503020102020204" pitchFamily="18" charset="-78"/>
              <a:ea typeface="Calibri"/>
              <a:cs typeface="Nizar Cocon Kurdish" panose="020A0503020102020204" pitchFamily="18" charset="-78"/>
            </a:endParaRPr>
          </a:p>
          <a:p>
            <a:pPr algn="ctr">
              <a:lnSpc>
                <a:spcPct val="107000"/>
              </a:lnSpc>
              <a:spcAft>
                <a:spcPts val="800"/>
              </a:spcAft>
            </a:pPr>
            <a:r>
              <a:rPr lang="ar-EG">
                <a:solidFill>
                  <a:srgbClr val="000000"/>
                </a:solidFill>
                <a:latin typeface="Nizar Cocon Kurdish" panose="020A0503020102020204" pitchFamily="18" charset="-78"/>
                <a:ea typeface="Calibri"/>
                <a:cs typeface="Nizar Cocon Kurdish" panose="020A0503020102020204" pitchFamily="18" charset="-78"/>
              </a:rPr>
              <a:t>القادرين على تنفيذ</a:t>
            </a:r>
            <a:endParaRPr lang="en-US" sz="1400">
              <a:solidFill>
                <a:prstClr val="white"/>
              </a:solidFill>
              <a:latin typeface="Nizar Cocon Kurdish" panose="020A0503020102020204" pitchFamily="18" charset="-78"/>
              <a:ea typeface="Calibri"/>
              <a:cs typeface="Nizar Cocon Kurdish" panose="020A0503020102020204" pitchFamily="18" charset="-78"/>
            </a:endParaRPr>
          </a:p>
          <a:p>
            <a:pPr algn="ctr">
              <a:lnSpc>
                <a:spcPct val="107000"/>
              </a:lnSpc>
              <a:spcAft>
                <a:spcPts val="800"/>
              </a:spcAft>
            </a:pPr>
            <a:r>
              <a:rPr lang="ar-EG">
                <a:solidFill>
                  <a:srgbClr val="000000"/>
                </a:solidFill>
                <a:latin typeface="Nizar Cocon Kurdish" panose="020A0503020102020204" pitchFamily="18" charset="-78"/>
                <a:ea typeface="Calibri"/>
                <a:cs typeface="Nizar Cocon Kurdish" panose="020A0503020102020204" pitchFamily="18" charset="-78"/>
              </a:rPr>
              <a:t>التخطيط</a:t>
            </a:r>
            <a:endParaRPr lang="en-US" sz="1400">
              <a:solidFill>
                <a:prstClr val="white"/>
              </a:solidFill>
              <a:latin typeface="Nizar Cocon Kurdish" panose="020A0503020102020204" pitchFamily="18" charset="-78"/>
              <a:ea typeface="Calibri"/>
              <a:cs typeface="Nizar Cocon Kurdish" panose="020A0503020102020204" pitchFamily="18" charset="-78"/>
            </a:endParaRPr>
          </a:p>
        </p:txBody>
      </p:sp>
      <p:sp>
        <p:nvSpPr>
          <p:cNvPr id="3" name="Graphic 12">
            <a:extLst>
              <a:ext uri="{FF2B5EF4-FFF2-40B4-BE49-F238E27FC236}">
                <a16:creationId xmlns:a16="http://schemas.microsoft.com/office/drawing/2014/main" id="{266901FB-5F93-46BD-88A9-34EF2B430A64}"/>
              </a:ext>
            </a:extLst>
          </p:cNvPr>
          <p:cNvSpPr/>
          <p:nvPr/>
        </p:nvSpPr>
        <p:spPr>
          <a:xfrm>
            <a:off x="1181456" y="3828106"/>
            <a:ext cx="2851109" cy="246280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sz="2400">
                <a:solidFill>
                  <a:prstClr val="black"/>
                </a:solidFill>
                <a:latin typeface="Nizar Cocon Kurdish" panose="020A0503020102020204" pitchFamily="18" charset="-78"/>
                <a:cs typeface="Nizar Cocon Kurdish" panose="020A0503020102020204" pitchFamily="18" charset="-78"/>
              </a:endParaRPr>
            </a:p>
          </p:txBody>
        </p:sp>
      </p:grpSp>
      <p:sp>
        <p:nvSpPr>
          <p:cNvPr id="2" name="Rectangle 1"/>
          <p:cNvSpPr/>
          <p:nvPr/>
        </p:nvSpPr>
        <p:spPr>
          <a:xfrm>
            <a:off x="1835732" y="1484786"/>
            <a:ext cx="8691803" cy="584775"/>
          </a:xfrm>
          <a:prstGeom prst="rect">
            <a:avLst/>
          </a:prstGeom>
        </p:spPr>
        <p:txBody>
          <a:bodyPr wrap="none">
            <a:spAutoFit/>
          </a:bodyPr>
          <a:lstStyle/>
          <a:p>
            <a:r>
              <a:rPr lang="ar-EG" sz="3200" b="1" dirty="0">
                <a:solidFill>
                  <a:srgbClr val="FF0000"/>
                </a:solidFill>
                <a:latin typeface="Nizar Cocon Kurdish" panose="020A0503020102020204" pitchFamily="18" charset="-78"/>
                <a:cs typeface="Nizar Cocon Kurdish" panose="020A0503020102020204" pitchFamily="18" charset="-78"/>
              </a:rPr>
              <a:t>وبذلك نجحت خطة الرسول (ص) بفضل عوامل متعددة </a:t>
            </a:r>
            <a:endParaRPr lang="en-US" sz="3200" b="1" dirty="0">
              <a:solidFill>
                <a:srgbClr val="FF0000"/>
              </a:solidFill>
              <a:latin typeface="Nizar Cocon Kurdish" panose="020A0503020102020204" pitchFamily="18" charset="-78"/>
              <a:cs typeface="Nizar Cocon Kurdish" panose="020A0503020102020204" pitchFamily="18" charset="-78"/>
            </a:endParaRPr>
          </a:p>
        </p:txBody>
      </p:sp>
      <p:sp>
        <p:nvSpPr>
          <p:cNvPr id="29" name="Oval 28"/>
          <p:cNvSpPr/>
          <p:nvPr/>
        </p:nvSpPr>
        <p:spPr>
          <a:xfrm>
            <a:off x="5370258" y="2634208"/>
            <a:ext cx="2590006" cy="1371600"/>
          </a:xfrm>
          <a:prstGeom prst="ellipse">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EG">
                <a:solidFill>
                  <a:prstClr val="black"/>
                </a:solidFill>
                <a:latin typeface="Nizar Cocon Kurdish" panose="020A0503020102020204" pitchFamily="18" charset="-78"/>
                <a:ea typeface="Calibri"/>
                <a:cs typeface="Nizar Cocon Kurdish" panose="020A0503020102020204" pitchFamily="18" charset="-78"/>
              </a:rPr>
              <a:t>السرية التامة</a:t>
            </a:r>
            <a:endParaRPr lang="en-US" sz="1400">
              <a:solidFill>
                <a:prstClr val="black"/>
              </a:solidFill>
              <a:latin typeface="Nizar Cocon Kurdish" panose="020A0503020102020204" pitchFamily="18" charset="-78"/>
              <a:ea typeface="Calibri"/>
              <a:cs typeface="Nizar Cocon Kurdish" panose="020A0503020102020204" pitchFamily="18" charset="-78"/>
            </a:endParaRPr>
          </a:p>
        </p:txBody>
      </p:sp>
      <p:sp>
        <p:nvSpPr>
          <p:cNvPr id="31" name="Oval 30"/>
          <p:cNvSpPr/>
          <p:nvPr/>
        </p:nvSpPr>
        <p:spPr>
          <a:xfrm>
            <a:off x="5370258" y="3861792"/>
            <a:ext cx="2559050" cy="12954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EG" dirty="0">
                <a:solidFill>
                  <a:srgbClr val="000000"/>
                </a:solidFill>
                <a:latin typeface="Nizar Cocon Kurdish" panose="020A0503020102020204" pitchFamily="18" charset="-78"/>
                <a:ea typeface="Calibri"/>
                <a:cs typeface="Nizar Cocon Kurdish" panose="020A0503020102020204" pitchFamily="18" charset="-78"/>
              </a:rPr>
              <a:t>توفيق الله وعنايته </a:t>
            </a:r>
            <a:endParaRPr lang="en-US" sz="1400" dirty="0">
              <a:solidFill>
                <a:prstClr val="white"/>
              </a:solidFill>
              <a:latin typeface="Nizar Cocon Kurdish" panose="020A0503020102020204" pitchFamily="18" charset="-78"/>
              <a:ea typeface="Calibri"/>
              <a:cs typeface="Nizar Cocon Kurdish" panose="020A0503020102020204" pitchFamily="18" charset="-78"/>
            </a:endParaRPr>
          </a:p>
          <a:p>
            <a:pPr algn="ctr">
              <a:lnSpc>
                <a:spcPct val="107000"/>
              </a:lnSpc>
              <a:spcAft>
                <a:spcPts val="800"/>
              </a:spcAft>
            </a:pPr>
            <a:r>
              <a:rPr lang="ar-EG" dirty="0">
                <a:solidFill>
                  <a:srgbClr val="000000"/>
                </a:solidFill>
                <a:latin typeface="Nizar Cocon Kurdish" panose="020A0503020102020204" pitchFamily="18" charset="-78"/>
                <a:ea typeface="Calibri"/>
                <a:cs typeface="Nizar Cocon Kurdish" panose="020A0503020102020204" pitchFamily="18" charset="-78"/>
              </a:rPr>
              <a:t>برسوله (ص) </a:t>
            </a:r>
            <a:r>
              <a:rPr lang="en-US" dirty="0">
                <a:solidFill>
                  <a:srgbClr val="000000"/>
                </a:solidFill>
                <a:latin typeface="Nizar Cocon Kurdish" panose="020A0503020102020204" pitchFamily="18" charset="-78"/>
                <a:ea typeface="Calibri"/>
                <a:cs typeface="Nizar Cocon Kurdish" panose="020A0503020102020204" pitchFamily="18" charset="-78"/>
              </a:rPr>
              <a:t> </a:t>
            </a:r>
            <a:endParaRPr lang="en-US" sz="1400" dirty="0">
              <a:solidFill>
                <a:prstClr val="white"/>
              </a:solidFill>
              <a:latin typeface="Nizar Cocon Kurdish" panose="020A0503020102020204" pitchFamily="18" charset="-78"/>
              <a:ea typeface="Calibri"/>
              <a:cs typeface="Nizar Cocon Kurdish" panose="020A0503020102020204" pitchFamily="18" charset="-78"/>
            </a:endParaRPr>
          </a:p>
        </p:txBody>
      </p:sp>
      <p:sp>
        <p:nvSpPr>
          <p:cNvPr id="33" name="Action Button: Go Back or Previous 32">
            <a:hlinkClick r:id="" action="ppaction://hlinkshowjump?jump=previousslide" highlightClick="1"/>
            <a:extLst>
              <a:ext uri="{FF2B5EF4-FFF2-40B4-BE49-F238E27FC236}">
                <a16:creationId xmlns:a16="http://schemas.microsoft.com/office/drawing/2014/main" id="{6F408856-1DF3-48EB-8956-FEC755337140}"/>
              </a:ext>
            </a:extLst>
          </p:cNvPr>
          <p:cNvSpPr/>
          <p:nvPr/>
        </p:nvSpPr>
        <p:spPr>
          <a:xfrm>
            <a:off x="9882067" y="6413091"/>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3268A96F-52A9-420B-B81F-23B7B46CD558}"/>
              </a:ext>
            </a:extLst>
          </p:cNvPr>
          <p:cNvSpPr/>
          <p:nvPr/>
        </p:nvSpPr>
        <p:spPr>
          <a:xfrm>
            <a:off x="11440797" y="6414279"/>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Action Button: Go Home 34">
            <a:hlinkClick r:id="" action="ppaction://hlinkshowjump?jump=firstslide" highlightClick="1"/>
            <a:extLst>
              <a:ext uri="{FF2B5EF4-FFF2-40B4-BE49-F238E27FC236}">
                <a16:creationId xmlns:a16="http://schemas.microsoft.com/office/drawing/2014/main" id="{FAFC7046-FF6F-4B7F-BD0D-7040B2813AAC}"/>
              </a:ext>
            </a:extLst>
          </p:cNvPr>
          <p:cNvSpPr/>
          <p:nvPr/>
        </p:nvSpPr>
        <p:spPr>
          <a:xfrm>
            <a:off x="10733925" y="6414279"/>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839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ircle(in)">
                                      <p:cBhvr>
                                        <p:cTn id="2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2" grpId="0"/>
      <p:bldP spid="29"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3828106"/>
            <a:ext cx="2851109" cy="246280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9526" y="6289636"/>
            <a:ext cx="12468225"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7" name="Rectangle 6"/>
          <p:cNvSpPr/>
          <p:nvPr/>
        </p:nvSpPr>
        <p:spPr>
          <a:xfrm>
            <a:off x="4553078" y="2196890"/>
            <a:ext cx="6435165" cy="1631216"/>
          </a:xfrm>
          <a:prstGeom prst="rect">
            <a:avLst/>
          </a:prstGeom>
        </p:spPr>
        <p:txBody>
          <a:bodyPr wrap="square">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ولم يكن خروج الرسول (ص) وأصحابه من مكة بالأمر الهين على قلوبهم فهى مواطنهم وأحب البلاد </a:t>
            </a:r>
            <a:endParaRPr lang="en-US" sz="2000" b="1" dirty="0">
              <a:solidFill>
                <a:prstClr val="black"/>
              </a:solidFill>
              <a:latin typeface="Nizar Cocon Kurdish" panose="020A0503020102020204" pitchFamily="18" charset="-78"/>
              <a:cs typeface="Nizar Cocon Kurdish" panose="020A0503020102020204" pitchFamily="18" charset="-78"/>
            </a:endParaRPr>
          </a:p>
          <a:p>
            <a:r>
              <a:rPr lang="ar-EG" sz="2000" b="1" dirty="0">
                <a:solidFill>
                  <a:prstClr val="black"/>
                </a:solidFill>
                <a:latin typeface="Nizar Cocon Kurdish" panose="020A0503020102020204" pitchFamily="18" charset="-78"/>
                <a:cs typeface="Nizar Cocon Kurdish" panose="020A0503020102020204" pitchFamily="18" charset="-78"/>
              </a:rPr>
              <a:t>إليهم ولكنها التضحية فى سبيل نشر الدعوة الإسلامية وقد تجلى ذلك فى قول الرسول (ص) مخاطبا مكة عند خروجه منها : </a:t>
            </a:r>
            <a:r>
              <a:rPr lang="ar-EG" sz="2000" b="1" dirty="0">
                <a:solidFill>
                  <a:srgbClr val="0070C0"/>
                </a:solidFill>
                <a:latin typeface="Nizar Cocon Kurdish" panose="020A0503020102020204" pitchFamily="18" charset="-78"/>
                <a:cs typeface="Nizar Cocon Kurdish" panose="020A0503020102020204" pitchFamily="18" charset="-78"/>
              </a:rPr>
              <a:t>ما أطيبك من بلد إلى ولولا أن قومى أخرجونى منك ما سكت غيرك .</a:t>
            </a:r>
            <a:endParaRPr lang="en-US" sz="2000" b="1" dirty="0">
              <a:solidFill>
                <a:srgbClr val="0070C0"/>
              </a:solidFill>
              <a:latin typeface="Nizar Cocon Kurdish" panose="020A0503020102020204" pitchFamily="18" charset="-78"/>
              <a:cs typeface="Nizar Cocon Kurdish" panose="020A0503020102020204" pitchFamily="18" charset="-78"/>
            </a:endParaRPr>
          </a:p>
        </p:txBody>
      </p:sp>
      <p:sp>
        <p:nvSpPr>
          <p:cNvPr id="33" name="Action Button: Go Back or Previous 32">
            <a:hlinkClick r:id="" action="ppaction://hlinkshowjump?jump=previousslide" highlightClick="1"/>
            <a:extLst>
              <a:ext uri="{FF2B5EF4-FFF2-40B4-BE49-F238E27FC236}">
                <a16:creationId xmlns:a16="http://schemas.microsoft.com/office/drawing/2014/main" id="{3A62D707-6CFB-42DC-B679-E53ABC014998}"/>
              </a:ext>
            </a:extLst>
          </p:cNvPr>
          <p:cNvSpPr/>
          <p:nvPr/>
        </p:nvSpPr>
        <p:spPr>
          <a:xfrm>
            <a:off x="9745436" y="6412459"/>
            <a:ext cx="615068" cy="320898"/>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1666BFAA-726B-4A22-96F0-8F3491F93189}"/>
              </a:ext>
            </a:extLst>
          </p:cNvPr>
          <p:cNvSpPr/>
          <p:nvPr/>
        </p:nvSpPr>
        <p:spPr>
          <a:xfrm>
            <a:off x="11304166" y="6413647"/>
            <a:ext cx="604140" cy="319697"/>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Action Button: Go Home 34">
            <a:hlinkClick r:id="" action="ppaction://hlinkshowjump?jump=firstslide" highlightClick="1"/>
            <a:extLst>
              <a:ext uri="{FF2B5EF4-FFF2-40B4-BE49-F238E27FC236}">
                <a16:creationId xmlns:a16="http://schemas.microsoft.com/office/drawing/2014/main" id="{4759138A-916B-4CD8-8611-99ED09C96B37}"/>
              </a:ext>
            </a:extLst>
          </p:cNvPr>
          <p:cNvSpPr/>
          <p:nvPr/>
        </p:nvSpPr>
        <p:spPr>
          <a:xfrm>
            <a:off x="10597294" y="6413647"/>
            <a:ext cx="494675" cy="32089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7617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Color 12 Dark">
      <a:dk1>
        <a:srgbClr val="FFFFFF"/>
      </a:dk1>
      <a:lt1>
        <a:srgbClr val="000000"/>
      </a:lt1>
      <a:dk2>
        <a:srgbClr val="464646"/>
      </a:dk2>
      <a:lt2>
        <a:srgbClr val="FFFFFF"/>
      </a:lt2>
      <a:accent1>
        <a:srgbClr val="F68616"/>
      </a:accent1>
      <a:accent2>
        <a:srgbClr val="FEC037"/>
      </a:accent2>
      <a:accent3>
        <a:srgbClr val="75B3B2"/>
      </a:accent3>
      <a:accent4>
        <a:srgbClr val="5EA9CA"/>
      </a:accent4>
      <a:accent5>
        <a:srgbClr val="D062A3"/>
      </a:accent5>
      <a:accent6>
        <a:srgbClr val="EE5058"/>
      </a:accent6>
      <a:hlink>
        <a:srgbClr val="A05024"/>
      </a:hlink>
      <a:folHlink>
        <a:srgbClr val="FEC037"/>
      </a:folHlink>
    </a:clrScheme>
    <a:fontScheme name="Custom 3">
      <a:majorFont>
        <a:latin typeface="Raleway"/>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1784</TotalTime>
  <Words>711</Words>
  <Application>Microsoft Office PowerPoint</Application>
  <PresentationFormat>Widescreen</PresentationFormat>
  <Paragraphs>65</Paragraphs>
  <Slides>13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맑은 고딕</vt:lpstr>
      <vt:lpstr>Arial</vt:lpstr>
      <vt:lpstr>Calibri</vt:lpstr>
      <vt:lpstr>Nizar Cocon Kurdish</vt:lpstr>
      <vt:lpstr>Open Sans Light</vt:lpstr>
      <vt:lpstr>Raleway</vt:lpstr>
      <vt:lpstr>Simplified Arabic</vt:lpstr>
      <vt:lpstr>Symbol</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king1</dc:creator>
  <cp:lastModifiedBy>Windows User</cp:lastModifiedBy>
  <cp:revision>186</cp:revision>
  <dcterms:created xsi:type="dcterms:W3CDTF">2020-03-24T21:44:30Z</dcterms:created>
  <dcterms:modified xsi:type="dcterms:W3CDTF">2020-12-17T18:15:55Z</dcterms:modified>
</cp:coreProperties>
</file>